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51" r:id="rId1"/>
  </p:sldMasterIdLst>
  <p:notesMasterIdLst>
    <p:notesMasterId r:id="rId19"/>
  </p:notesMasterIdLst>
  <p:handoutMasterIdLst>
    <p:handoutMasterId r:id="rId20"/>
  </p:handoutMasterIdLst>
  <p:sldIdLst>
    <p:sldId id="256" r:id="rId2"/>
    <p:sldId id="334" r:id="rId3"/>
    <p:sldId id="266" r:id="rId4"/>
    <p:sldId id="1169" r:id="rId5"/>
    <p:sldId id="1171" r:id="rId6"/>
    <p:sldId id="267" r:id="rId7"/>
    <p:sldId id="282" r:id="rId8"/>
    <p:sldId id="324" r:id="rId9"/>
    <p:sldId id="303" r:id="rId10"/>
    <p:sldId id="1065" r:id="rId11"/>
    <p:sldId id="1066" r:id="rId12"/>
    <p:sldId id="1147" r:id="rId13"/>
    <p:sldId id="289" r:id="rId14"/>
    <p:sldId id="1152" r:id="rId15"/>
    <p:sldId id="291" r:id="rId16"/>
    <p:sldId id="316" r:id="rId17"/>
    <p:sldId id="295" r:id="rId18"/>
  </p:sldIdLst>
  <p:sldSz cx="9144000" cy="6858000" type="screen4x3"/>
  <p:notesSz cx="9866313" cy="6735763"/>
  <p:custDataLst>
    <p:tags r:id="rId21"/>
  </p:custDataLst>
  <p:defaultTextStyle>
    <a:defPPr>
      <a:defRPr lang="ja-JP"/>
    </a:defPPr>
    <a:lvl1pPr algn="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A61B68C-750F-4E0C-B5CB-6A80C1B8B09E}">
          <p14:sldIdLst>
            <p14:sldId id="256"/>
          </p14:sldIdLst>
        </p14:section>
        <p14:section name="Untitled Section" id="{75D16687-73F9-4C5B-8DA4-1298B5581BAF}">
          <p14:sldIdLst>
            <p14:sldId id="334"/>
            <p14:sldId id="266"/>
            <p14:sldId id="1169"/>
            <p14:sldId id="1171"/>
            <p14:sldId id="267"/>
            <p14:sldId id="282"/>
            <p14:sldId id="324"/>
            <p14:sldId id="303"/>
            <p14:sldId id="1065"/>
            <p14:sldId id="1066"/>
            <p14:sldId id="1147"/>
            <p14:sldId id="289"/>
            <p14:sldId id="1152"/>
            <p14:sldId id="291"/>
            <p14:sldId id="316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BAB"/>
    <a:srgbClr val="F9F410"/>
    <a:srgbClr val="FFFF2D"/>
    <a:srgbClr val="FF9F5D"/>
    <a:srgbClr val="00F66F"/>
    <a:srgbClr val="FF6600"/>
    <a:srgbClr val="EA36BB"/>
    <a:srgbClr val="46CA38"/>
    <a:srgbClr val="FF9999"/>
    <a:srgbClr val="BBB7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22" autoAdjust="0"/>
    <p:restoredTop sz="95407" autoAdjust="0"/>
  </p:normalViewPr>
  <p:slideViewPr>
    <p:cSldViewPr>
      <p:cViewPr varScale="1">
        <p:scale>
          <a:sx n="78" d="100"/>
          <a:sy n="78" d="100"/>
        </p:scale>
        <p:origin x="54" y="7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054"/>
    </p:cViewPr>
  </p:sorterViewPr>
  <p:notesViewPr>
    <p:cSldViewPr>
      <p:cViewPr varScale="1">
        <p:scale>
          <a:sx n="61" d="100"/>
          <a:sy n="61" d="100"/>
        </p:scale>
        <p:origin x="339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B534B5C-5117-467D-A713-446CB38472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6255" cy="338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1E2644-32A9-4AA3-BEBE-A0EFA8B1EF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587733" y="0"/>
            <a:ext cx="4276254" cy="338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36684-37B4-44B5-858A-35D1B5CB29D8}" type="datetimeFigureOut">
              <a:rPr lang="en-GB" smtClean="0"/>
              <a:t>13/04/2020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C49C45-9656-4690-962A-0AE4207405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6397620"/>
            <a:ext cx="4276255" cy="338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F2AB2E-BFD6-4F88-8A40-3297618D7A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587733" y="6397620"/>
            <a:ext cx="4276254" cy="338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45B611-D3AB-41CE-8720-840BC4A71F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3452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275403" cy="3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ja-JP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88627" y="0"/>
            <a:ext cx="4275403" cy="3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48025" y="504825"/>
            <a:ext cx="3370263" cy="2527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6632" y="3199488"/>
            <a:ext cx="7893050" cy="303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397806"/>
            <a:ext cx="4275403" cy="3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ja-JP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88627" y="6397806"/>
            <a:ext cx="4275403" cy="3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2B22D244-EAB3-4439-AE3F-C50D6B0B671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563295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3248025" y="504825"/>
            <a:ext cx="3370263" cy="252730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2D244-EAB3-4439-AE3F-C50D6B0B6713}" type="slidenum">
              <a:rPr lang="en-US" altLang="ja-JP" smtClean="0"/>
              <a:pPr/>
              <a:t>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28120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546100"/>
            <a:ext cx="3632200" cy="2724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b="0" dirty="0"/>
          </a:p>
        </p:txBody>
      </p:sp>
    </p:spTree>
    <p:extLst>
      <p:ext uri="{BB962C8B-B14F-4D97-AF65-F5344CB8AC3E}">
        <p14:creationId xmlns:p14="http://schemas.microsoft.com/office/powerpoint/2010/main" val="439280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10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36779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10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Continual and costly maintenance work</a:t>
            </a:r>
          </a:p>
          <a:p>
            <a:r>
              <a:rPr lang="en-US" dirty="0"/>
              <a:t>Large visual impact</a:t>
            </a:r>
          </a:p>
          <a:p>
            <a:r>
              <a:rPr lang="en-US" dirty="0"/>
              <a:t>Downdrift erosion in the presence of alongshore currents</a:t>
            </a:r>
          </a:p>
        </p:txBody>
      </p:sp>
    </p:spTree>
    <p:extLst>
      <p:ext uri="{BB962C8B-B14F-4D97-AF65-F5344CB8AC3E}">
        <p14:creationId xmlns:p14="http://schemas.microsoft.com/office/powerpoint/2010/main" val="2395288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the same time</a:t>
            </a:r>
          </a:p>
        </p:txBody>
      </p:sp>
    </p:spTree>
    <p:extLst>
      <p:ext uri="{BB962C8B-B14F-4D97-AF65-F5344CB8AC3E}">
        <p14:creationId xmlns:p14="http://schemas.microsoft.com/office/powerpoint/2010/main" val="1532093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30538" y="546100"/>
            <a:ext cx="3629025" cy="2722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b="0" dirty="0"/>
          </a:p>
        </p:txBody>
      </p:sp>
    </p:spTree>
    <p:extLst>
      <p:ext uri="{BB962C8B-B14F-4D97-AF65-F5344CB8AC3E}">
        <p14:creationId xmlns:p14="http://schemas.microsoft.com/office/powerpoint/2010/main" val="511580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73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546100"/>
            <a:ext cx="3632200" cy="2724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83794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99170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546100"/>
            <a:ext cx="3632200" cy="2724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b="0" dirty="0"/>
          </a:p>
        </p:txBody>
      </p:sp>
    </p:spTree>
    <p:extLst>
      <p:ext uri="{BB962C8B-B14F-4D97-AF65-F5344CB8AC3E}">
        <p14:creationId xmlns:p14="http://schemas.microsoft.com/office/powerpoint/2010/main" val="1808087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88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14067" y="1917708"/>
            <a:ext cx="9129937" cy="2735263"/>
          </a:xfrm>
          <a:prstGeom prst="rect">
            <a:avLst/>
          </a:prstGeom>
          <a:solidFill>
            <a:srgbClr val="23651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ja-JP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71666" y="2014546"/>
            <a:ext cx="6948487" cy="1152525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73251" y="3238508"/>
            <a:ext cx="6946900" cy="576263"/>
          </a:xfrm>
        </p:spPr>
        <p:txBody>
          <a:bodyPr/>
          <a:lstStyle>
            <a:lvl1pPr marL="0" indent="0">
              <a:defRPr sz="2400"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pic>
        <p:nvPicPr>
          <p:cNvPr id="12315" name="Picture 27" descr="logomark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27029"/>
            <a:ext cx="4319588" cy="1152525"/>
          </a:xfrm>
          <a:prstGeom prst="rect">
            <a:avLst/>
          </a:prstGeom>
          <a:noFill/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BA0C0B2-A298-4997-9AA3-507D683EAE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" y="6228537"/>
            <a:ext cx="1728192" cy="604867"/>
          </a:xfrm>
          <a:prstGeom prst="rect">
            <a:avLst/>
          </a:prstGeom>
        </p:spPr>
      </p:pic>
      <p:pic>
        <p:nvPicPr>
          <p:cNvPr id="8" name="Picture 2" descr="EGU 2020 | SGIS">
            <a:extLst>
              <a:ext uri="{FF2B5EF4-FFF2-40B4-BE49-F238E27FC236}">
                <a16:creationId xmlns:a16="http://schemas.microsoft.com/office/drawing/2014/main" id="{8DC64154-5766-41D5-8B60-278F39E060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253133"/>
            <a:ext cx="1933968" cy="60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2C79BDD-3AFA-4554-A0A2-6E78AFAEA8BF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908053"/>
            <a:ext cx="9144000" cy="73025"/>
          </a:xfrm>
          <a:prstGeom prst="rect">
            <a:avLst/>
          </a:prstGeom>
          <a:solidFill>
            <a:srgbClr val="9CB66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ja-JP"/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solidFill>
            <a:srgbClr val="23651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ja-JP" dirty="0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6066" y="163196"/>
            <a:ext cx="7561262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92" y="1125539"/>
            <a:ext cx="8785225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4363" y="44450"/>
            <a:ext cx="801687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fld id="{8D9E6E4A-BA76-43EF-9CA2-9F91CB037F55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0" y="6165858"/>
            <a:ext cx="9144000" cy="695325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ja-JP"/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4264029" y="-282575"/>
            <a:ext cx="31162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ja-JP" altLang="ja-JP"/>
          </a:p>
        </p:txBody>
      </p:sp>
      <p:pic>
        <p:nvPicPr>
          <p:cNvPr id="11281" name="Picture 17" descr="logomark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9114" y="6232533"/>
            <a:ext cx="3416300" cy="569913"/>
          </a:xfrm>
          <a:prstGeom prst="rect">
            <a:avLst/>
          </a:prstGeom>
          <a:noFill/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AFA9A0B-D588-492F-AB12-6EA4CFFBA4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7579"/>
            <a:ext cx="1728192" cy="604867"/>
          </a:xfrm>
          <a:prstGeom prst="rect">
            <a:avLst/>
          </a:prstGeom>
        </p:spPr>
      </p:pic>
      <p:pic>
        <p:nvPicPr>
          <p:cNvPr id="11" name="Picture 2" descr="EGU 2020 | SGIS">
            <a:extLst>
              <a:ext uri="{FF2B5EF4-FFF2-40B4-BE49-F238E27FC236}">
                <a16:creationId xmlns:a16="http://schemas.microsoft.com/office/drawing/2014/main" id="{C89C56FC-0DB4-44A8-9DC2-5204CA5214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045" y="6211086"/>
            <a:ext cx="1933968" cy="60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Franklin Gothic Demi" pitchFamily="34" charset="0"/>
          <a:ea typeface="ＭＳ Ｐゴシック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Franklin Gothic Demi" pitchFamily="34" charset="0"/>
          <a:ea typeface="ＭＳ Ｐゴシック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Franklin Gothic Demi" pitchFamily="34" charset="0"/>
          <a:ea typeface="ＭＳ Ｐゴシック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Franklin Gothic Demi" pitchFamily="34" charset="0"/>
          <a:ea typeface="ＭＳ Ｐゴシック" pitchFamily="50" charset="-128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Franklin Gothic Demi" pitchFamily="34" charset="0"/>
          <a:ea typeface="ＭＳ Ｐゴシック" pitchFamily="50" charset="-128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Franklin Gothic Demi" pitchFamily="34" charset="0"/>
          <a:ea typeface="ＭＳ Ｐゴシック" pitchFamily="50" charset="-128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Franklin Gothic Demi" pitchFamily="34" charset="0"/>
          <a:ea typeface="ＭＳ Ｐゴシック" pitchFamily="50" charset="-128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Franklin Gothic Demi" pitchFamily="34" charset="0"/>
          <a:ea typeface="ＭＳ Ｐゴシック" pitchFamily="50" charset="-128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+mn-ea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64.png"/><Relationship Id="rId4" Type="http://schemas.openxmlformats.org/officeDocument/2006/relationships/image" Target="../media/image58.jpe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2.png"/><Relationship Id="rId3" Type="http://schemas.openxmlformats.org/officeDocument/2006/relationships/image" Target="../media/image20.jpeg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0.jpeg"/><Relationship Id="rId5" Type="http://schemas.openxmlformats.org/officeDocument/2006/relationships/image" Target="../media/image65.png"/><Relationship Id="rId15" Type="http://schemas.openxmlformats.org/officeDocument/2006/relationships/image" Target="../media/image74.jpeg"/><Relationship Id="rId10" Type="http://schemas.openxmlformats.org/officeDocument/2006/relationships/image" Target="../media/image69.jpeg"/><Relationship Id="rId4" Type="http://schemas.openxmlformats.org/officeDocument/2006/relationships/image" Target="../media/image21.jpeg"/><Relationship Id="rId9" Type="http://schemas.openxmlformats.org/officeDocument/2006/relationships/image" Target="../media/image24.png"/><Relationship Id="rId14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40.png"/><Relationship Id="rId7" Type="http://schemas.openxmlformats.org/officeDocument/2006/relationships/image" Target="../media/image21.jpe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microsoft.com/office/2007/relationships/hdphoto" Target="../media/hdphoto2.wdp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50.png"/><Relationship Id="rId9" Type="http://schemas.microsoft.com/office/2007/relationships/hdphoto" Target="../media/hdphoto1.wdp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microsoft.com/office/2007/relationships/hdphoto" Target="../media/hdphoto3.wdp"/><Relationship Id="rId10" Type="http://schemas.openxmlformats.org/officeDocument/2006/relationships/image" Target="../media/image34.png"/><Relationship Id="rId4" Type="http://schemas.openxmlformats.org/officeDocument/2006/relationships/image" Target="../media/image29.jpe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-63388" y="4077072"/>
            <a:ext cx="92707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Lutfian</a:t>
            </a:r>
            <a:r>
              <a:rPr lang="en-US" sz="1600" dirty="0"/>
              <a:t> R. Daryono</a:t>
            </a:r>
            <a:r>
              <a:rPr lang="en-US" sz="1600" baseline="30000" dirty="0"/>
              <a:t>1*</a:t>
            </a:r>
            <a:r>
              <a:rPr lang="en-US" sz="1600" dirty="0"/>
              <a:t>, Kazunori Nakashima</a:t>
            </a:r>
            <a:r>
              <a:rPr lang="en-US" sz="1600" baseline="30000" dirty="0"/>
              <a:t>2</a:t>
            </a:r>
            <a:r>
              <a:rPr lang="en-US" sz="1600" dirty="0"/>
              <a:t>, Satoru Kawasaki</a:t>
            </a:r>
            <a:r>
              <a:rPr lang="en-US" sz="1600" baseline="30000" dirty="0"/>
              <a:t>2</a:t>
            </a:r>
            <a:r>
              <a:rPr lang="en-US" sz="1600" dirty="0"/>
              <a:t>, Koichi Suzuki</a:t>
            </a:r>
            <a:r>
              <a:rPr lang="en-US" sz="1600" baseline="30000" dirty="0"/>
              <a:t>3</a:t>
            </a:r>
            <a:r>
              <a:rPr lang="en-US" sz="1600" dirty="0"/>
              <a:t>, Anastasia D. Titisari</a:t>
            </a:r>
            <a:r>
              <a:rPr lang="en-US" sz="1600" baseline="30000" dirty="0"/>
              <a:t>4</a:t>
            </a:r>
            <a:r>
              <a:rPr lang="en-US" sz="1600" dirty="0"/>
              <a:t>, </a:t>
            </a:r>
            <a:r>
              <a:rPr lang="en-US" sz="1600" dirty="0" err="1"/>
              <a:t>Didit</a:t>
            </a:r>
            <a:r>
              <a:rPr lang="en-US" sz="1600" dirty="0"/>
              <a:t> H. Barianto</a:t>
            </a:r>
            <a:r>
              <a:rPr lang="en-US" sz="1600" baseline="30000" dirty="0"/>
              <a:t>4</a:t>
            </a:r>
            <a:r>
              <a:rPr lang="en-US" sz="1600" dirty="0"/>
              <a:t>, Imam Suyanto</a:t>
            </a:r>
            <a:r>
              <a:rPr lang="en-US" sz="1600" baseline="30000" dirty="0"/>
              <a:t>5</a:t>
            </a:r>
            <a:r>
              <a:rPr lang="en-US" sz="1600" dirty="0"/>
              <a:t>, and </a:t>
            </a:r>
            <a:r>
              <a:rPr lang="en-US" sz="1600" dirty="0" err="1"/>
              <a:t>Arief</a:t>
            </a:r>
            <a:r>
              <a:rPr lang="en-US" sz="1600" dirty="0"/>
              <a:t> Rahmadi</a:t>
            </a:r>
            <a:r>
              <a:rPr lang="en-US" sz="1600" baseline="30000" dirty="0"/>
              <a:t>5</a:t>
            </a:r>
            <a:endParaRPr lang="en-US" sz="16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A5368C-D163-46CC-A568-B8B7E06D7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532" y="1916832"/>
            <a:ext cx="8451939" cy="2304256"/>
          </a:xfrm>
        </p:spPr>
        <p:txBody>
          <a:bodyPr/>
          <a:lstStyle/>
          <a:p>
            <a:pPr algn="just"/>
            <a:r>
              <a:rPr lang="en-US" b="1" dirty="0"/>
              <a:t>A Feasibility Investigation for Developing Artificial </a:t>
            </a:r>
            <a:r>
              <a:rPr lang="en-US" b="1" dirty="0" err="1"/>
              <a:t>Beachrocks</a:t>
            </a:r>
            <a:r>
              <a:rPr lang="en-US" b="1" dirty="0"/>
              <a:t>: A Potential Measure for Coastal Protection in Southeast Yogyakarta Coast, Indonesia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F04BED-E5C6-4F76-BADA-2DD93D8B4EE4}"/>
              </a:ext>
            </a:extLst>
          </p:cNvPr>
          <p:cNvSpPr txBox="1"/>
          <p:nvPr/>
        </p:nvSpPr>
        <p:spPr bwMode="auto">
          <a:xfrm>
            <a:off x="215516" y="4661847"/>
            <a:ext cx="8712968" cy="118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800" i="1" dirty="0">
                <a:solidFill>
                  <a:srgbClr val="1C1C1C"/>
                </a:solidFill>
                <a:latin typeface="+mj-lt"/>
                <a:ea typeface="+mn-ea"/>
                <a:cs typeface="+mn-ea"/>
                <a:sym typeface="+mn-lt"/>
              </a:rPr>
              <a:t>1</a:t>
            </a:r>
            <a:r>
              <a:rPr lang="en-US" sz="1000" i="1" dirty="0">
                <a:solidFill>
                  <a:srgbClr val="1C1C1C"/>
                </a:solidFill>
                <a:latin typeface="+mj-lt"/>
                <a:cs typeface="+mn-ea"/>
                <a:sym typeface="+mn-lt"/>
              </a:rPr>
              <a:t>Laboratory of Biotechnology for Resource Engineering, Division of Sustainable Resources Engineering, Grad. School of Engineering, Hokkaido University, Japan</a:t>
            </a:r>
            <a:endParaRPr lang="en-US" sz="1000" i="1" dirty="0">
              <a:solidFill>
                <a:srgbClr val="1C1C1C"/>
              </a:solidFill>
              <a:latin typeface="+mj-lt"/>
              <a:ea typeface="+mn-ea"/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r>
              <a:rPr lang="en-US" sz="800" i="1" dirty="0">
                <a:solidFill>
                  <a:srgbClr val="1C1C1C"/>
                </a:solidFill>
                <a:latin typeface="+mj-lt"/>
                <a:ea typeface="+mn-ea"/>
                <a:cs typeface="+mn-ea"/>
                <a:sym typeface="+mn-lt"/>
              </a:rPr>
              <a:t>2</a:t>
            </a:r>
            <a:r>
              <a:rPr lang="en-US" sz="1000" i="1" dirty="0">
                <a:solidFill>
                  <a:srgbClr val="1C1C1C"/>
                </a:solidFill>
                <a:latin typeface="+mj-lt"/>
                <a:ea typeface="+mn-ea"/>
                <a:cs typeface="+mn-ea"/>
                <a:sym typeface="+mn-lt"/>
              </a:rPr>
              <a:t>Laboratory of Biotechnology for Resource Engineering, Division of Sustainable Resources Engineering, Faculty of Engineering, Hokkaido University, Japan</a:t>
            </a:r>
          </a:p>
          <a:p>
            <a:pPr algn="just">
              <a:lnSpc>
                <a:spcPct val="120000"/>
              </a:lnSpc>
            </a:pPr>
            <a:r>
              <a:rPr lang="en-US" sz="800" i="1" dirty="0">
                <a:solidFill>
                  <a:srgbClr val="1C1C1C"/>
                </a:solidFill>
                <a:latin typeface="+mj-lt"/>
                <a:ea typeface="+mn-ea"/>
                <a:cs typeface="+mn-ea"/>
                <a:sym typeface="+mn-lt"/>
              </a:rPr>
              <a:t>3</a:t>
            </a:r>
            <a:r>
              <a:rPr lang="en-US" sz="1000" i="1" dirty="0">
                <a:solidFill>
                  <a:srgbClr val="1C1C1C"/>
                </a:solidFill>
                <a:latin typeface="+mj-lt"/>
                <a:ea typeface="+mn-ea"/>
                <a:cs typeface="+mn-ea"/>
                <a:sym typeface="+mn-lt"/>
              </a:rPr>
              <a:t>Laboratory of Global Resources and Environmental System, Division of Sustainable Resources Engineering, Faculty of Engineering, Hokkaido University, Japan </a:t>
            </a:r>
          </a:p>
          <a:p>
            <a:pPr algn="just">
              <a:lnSpc>
                <a:spcPct val="120000"/>
              </a:lnSpc>
            </a:pPr>
            <a:r>
              <a:rPr lang="en-US" sz="800" i="1" dirty="0">
                <a:solidFill>
                  <a:srgbClr val="1C1C1C"/>
                </a:solidFill>
                <a:latin typeface="+mj-lt"/>
                <a:ea typeface="+mn-ea"/>
                <a:cs typeface="+mn-ea"/>
                <a:sym typeface="+mn-lt"/>
              </a:rPr>
              <a:t>4</a:t>
            </a:r>
            <a:r>
              <a:rPr lang="en-US" sz="1000" i="1" dirty="0">
                <a:solidFill>
                  <a:srgbClr val="1C1C1C"/>
                </a:solidFill>
                <a:latin typeface="+mj-lt"/>
                <a:ea typeface="+mn-ea"/>
                <a:cs typeface="+mn-ea"/>
                <a:sym typeface="+mn-lt"/>
              </a:rPr>
              <a:t>Department of Geological Engineering, Faculty of Engineering, </a:t>
            </a:r>
            <a:r>
              <a:rPr lang="en-US" sz="1000" i="1" dirty="0" err="1">
                <a:solidFill>
                  <a:srgbClr val="1C1C1C"/>
                </a:solidFill>
                <a:latin typeface="+mj-lt"/>
                <a:ea typeface="+mn-ea"/>
                <a:cs typeface="+mn-ea"/>
                <a:sym typeface="+mn-lt"/>
              </a:rPr>
              <a:t>Universitas</a:t>
            </a:r>
            <a:r>
              <a:rPr lang="en-US" sz="1000" i="1" dirty="0">
                <a:solidFill>
                  <a:srgbClr val="1C1C1C"/>
                </a:solidFill>
                <a:latin typeface="+mj-lt"/>
                <a:ea typeface="+mn-ea"/>
                <a:cs typeface="+mn-ea"/>
                <a:sym typeface="+mn-lt"/>
              </a:rPr>
              <a:t> Gadjah </a:t>
            </a:r>
            <a:r>
              <a:rPr lang="en-US" sz="1000" i="1" dirty="0" err="1">
                <a:solidFill>
                  <a:srgbClr val="1C1C1C"/>
                </a:solidFill>
                <a:latin typeface="+mj-lt"/>
                <a:ea typeface="+mn-ea"/>
                <a:cs typeface="+mn-ea"/>
                <a:sym typeface="+mn-lt"/>
              </a:rPr>
              <a:t>Mada</a:t>
            </a:r>
            <a:r>
              <a:rPr lang="en-US" sz="1000" i="1" dirty="0">
                <a:solidFill>
                  <a:srgbClr val="1C1C1C"/>
                </a:solidFill>
                <a:latin typeface="+mj-lt"/>
                <a:ea typeface="+mn-ea"/>
                <a:cs typeface="+mn-ea"/>
                <a:sym typeface="+mn-lt"/>
              </a:rPr>
              <a:t>, Yogyakarta, Indonesia </a:t>
            </a:r>
          </a:p>
          <a:p>
            <a:pPr algn="just">
              <a:lnSpc>
                <a:spcPct val="120000"/>
              </a:lnSpc>
            </a:pPr>
            <a:r>
              <a:rPr lang="en-US" sz="800" i="1" dirty="0">
                <a:solidFill>
                  <a:srgbClr val="1C1C1C"/>
                </a:solidFill>
                <a:latin typeface="+mj-lt"/>
                <a:ea typeface="+mn-ea"/>
                <a:cs typeface="+mn-ea"/>
                <a:sym typeface="+mn-lt"/>
              </a:rPr>
              <a:t>5</a:t>
            </a:r>
            <a:r>
              <a:rPr lang="en-US" sz="1000" i="1" dirty="0">
                <a:solidFill>
                  <a:srgbClr val="1C1C1C"/>
                </a:solidFill>
                <a:latin typeface="+mj-lt"/>
                <a:ea typeface="+mn-ea"/>
                <a:cs typeface="+mn-ea"/>
                <a:sym typeface="+mn-lt"/>
              </a:rPr>
              <a:t>Sub-department of Geophysics, Faculty of Mathematics and Sciences, </a:t>
            </a:r>
            <a:r>
              <a:rPr lang="en-US" sz="1000" i="1" dirty="0" err="1">
                <a:solidFill>
                  <a:srgbClr val="1C1C1C"/>
                </a:solidFill>
                <a:latin typeface="+mj-lt"/>
                <a:ea typeface="+mn-ea"/>
                <a:cs typeface="+mn-ea"/>
                <a:sym typeface="+mn-lt"/>
              </a:rPr>
              <a:t>Universitas</a:t>
            </a:r>
            <a:r>
              <a:rPr lang="en-US" sz="1000" i="1" dirty="0">
                <a:solidFill>
                  <a:srgbClr val="1C1C1C"/>
                </a:solidFill>
                <a:latin typeface="+mj-lt"/>
                <a:ea typeface="+mn-ea"/>
                <a:cs typeface="+mn-ea"/>
                <a:sym typeface="+mn-lt"/>
              </a:rPr>
              <a:t> Gadjah </a:t>
            </a:r>
            <a:r>
              <a:rPr lang="en-US" sz="1000" i="1" dirty="0" err="1">
                <a:solidFill>
                  <a:srgbClr val="1C1C1C"/>
                </a:solidFill>
                <a:latin typeface="+mj-lt"/>
                <a:ea typeface="+mn-ea"/>
                <a:cs typeface="+mn-ea"/>
                <a:sym typeface="+mn-lt"/>
              </a:rPr>
              <a:t>Mada</a:t>
            </a:r>
            <a:r>
              <a:rPr lang="en-US" sz="1000" i="1" dirty="0">
                <a:solidFill>
                  <a:srgbClr val="1C1C1C"/>
                </a:solidFill>
                <a:latin typeface="+mj-lt"/>
                <a:ea typeface="+mn-ea"/>
                <a:cs typeface="+mn-ea"/>
                <a:sym typeface="+mn-lt"/>
              </a:rPr>
              <a:t>, Yogyakarta, Indonesia</a:t>
            </a:r>
          </a:p>
          <a:p>
            <a:pPr algn="just">
              <a:lnSpc>
                <a:spcPct val="120000"/>
              </a:lnSpc>
            </a:pPr>
            <a:r>
              <a:rPr lang="en-US" sz="1000" i="1" dirty="0">
                <a:solidFill>
                  <a:srgbClr val="1C1C1C"/>
                </a:solidFill>
                <a:latin typeface="+mj-lt"/>
                <a:ea typeface="+mn-ea"/>
                <a:cs typeface="+mn-ea"/>
                <a:sym typeface="+mn-lt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ED888-E662-4981-BC1A-E4FF7BEF1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AREA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FF192-5382-439A-B93C-B3BECCD3FF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EDD28-851A-496E-BD3F-99AEF2792FC4}" type="slidenum">
              <a:rPr lang="en-US" altLang="ja-JP" smtClean="0"/>
              <a:pPr/>
              <a:t>9</a:t>
            </a:fld>
            <a:endParaRPr lang="en-US" altLang="ja-JP"/>
          </a:p>
        </p:txBody>
      </p:sp>
      <p:pic>
        <p:nvPicPr>
          <p:cNvPr id="8" name="Content Placeholder 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9A88ABF8-A823-4384-ADDB-776A77A7C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6691"/>
            <a:ext cx="6228184" cy="4142581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1027" name="AutoShape 3">
            <a:extLst>
              <a:ext uri="{FF2B5EF4-FFF2-40B4-BE49-F238E27FC236}">
                <a16:creationId xmlns:a16="http://schemas.microsoft.com/office/drawing/2014/main" id="{455EA81F-66BF-42EB-8D85-E1DF4959BAC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518455" y="3006360"/>
            <a:ext cx="707504" cy="201878"/>
          </a:xfrm>
          <a:prstGeom prst="straightConnector1">
            <a:avLst/>
          </a:prstGeom>
          <a:noFill/>
          <a:ln w="952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8" name="AutoShape 4">
            <a:extLst>
              <a:ext uri="{FF2B5EF4-FFF2-40B4-BE49-F238E27FC236}">
                <a16:creationId xmlns:a16="http://schemas.microsoft.com/office/drawing/2014/main" id="{C933C01B-7357-466A-BE2C-49300F6BED2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99804" y="3051313"/>
            <a:ext cx="72008" cy="216024"/>
          </a:xfrm>
          <a:prstGeom prst="straightConnector1">
            <a:avLst/>
          </a:prstGeom>
          <a:noFill/>
          <a:ln w="952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9" name="AutoShape 5">
            <a:extLst>
              <a:ext uri="{FF2B5EF4-FFF2-40B4-BE49-F238E27FC236}">
                <a16:creationId xmlns:a16="http://schemas.microsoft.com/office/drawing/2014/main" id="{2EFF9D9A-0605-443E-AE3A-703D8F1F15C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75287" y="2948976"/>
            <a:ext cx="72008" cy="214642"/>
          </a:xfrm>
          <a:prstGeom prst="straightConnector1">
            <a:avLst/>
          </a:prstGeom>
          <a:noFill/>
          <a:ln w="952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 Box 2">
            <a:extLst>
              <a:ext uri="{FF2B5EF4-FFF2-40B4-BE49-F238E27FC236}">
                <a16:creationId xmlns:a16="http://schemas.microsoft.com/office/drawing/2014/main" id="{1D9AAA25-1C93-475E-9BAA-28D20513B1F2}"/>
              </a:ext>
            </a:extLst>
          </p:cNvPr>
          <p:cNvSpPr txBox="1">
            <a:spLocks noChangeArrowheads="1"/>
          </p:cNvSpPr>
          <p:nvPr/>
        </p:nvSpPr>
        <p:spPr bwMode="auto">
          <a:xfrm rot="20771602">
            <a:off x="1332147" y="2639768"/>
            <a:ext cx="108012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α-location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2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50D907C9-2F84-4A9D-AC59-A10BE649B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03" y="5167618"/>
            <a:ext cx="2248939" cy="99082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5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0B48ADEB-DC4A-4D36-AB98-2D3E0B13BE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991" y="5167618"/>
            <a:ext cx="2157144" cy="99082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FBE53F2-8A8F-42A0-87B1-9F61A56A159A}"/>
              </a:ext>
            </a:extLst>
          </p:cNvPr>
          <p:cNvSpPr txBox="1"/>
          <p:nvPr/>
        </p:nvSpPr>
        <p:spPr>
          <a:xfrm>
            <a:off x="281075" y="1362418"/>
            <a:ext cx="56673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Krakal-Sadranan</a:t>
            </a:r>
            <a:r>
              <a:rPr lang="en-US" b="1" dirty="0"/>
              <a:t> </a:t>
            </a:r>
            <a:r>
              <a:rPr lang="en-US" b="1" dirty="0" err="1"/>
              <a:t>Beachrock</a:t>
            </a:r>
            <a:r>
              <a:rPr lang="en-US" b="1" dirty="0"/>
              <a:t> UAV Drone Mapping</a:t>
            </a:r>
            <a:endParaRPr lang="en-US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EAC256D-6D5D-428F-BBEA-86AC7130491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663" y="1581160"/>
            <a:ext cx="2752481" cy="453254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3F42821-9C1E-434B-99AD-5C1EEAFF782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182" y="2756475"/>
            <a:ext cx="2327275" cy="2308860"/>
          </a:xfrm>
          <a:prstGeom prst="rect">
            <a:avLst/>
          </a:prstGeom>
          <a:noFill/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CDD0B85-1C2E-40A2-9FBB-28B7708A6BE4}"/>
              </a:ext>
            </a:extLst>
          </p:cNvPr>
          <p:cNvCxnSpPr/>
          <p:nvPr/>
        </p:nvCxnSpPr>
        <p:spPr bwMode="auto">
          <a:xfrm flipH="1">
            <a:off x="1187624" y="5130467"/>
            <a:ext cx="1848080" cy="84870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9CAA118-5102-452D-B5B7-8215F22C12EB}"/>
              </a:ext>
            </a:extLst>
          </p:cNvPr>
          <p:cNvCxnSpPr/>
          <p:nvPr/>
        </p:nvCxnSpPr>
        <p:spPr bwMode="auto">
          <a:xfrm>
            <a:off x="1187624" y="5974943"/>
            <a:ext cx="1848080" cy="1556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629AAB5-4D29-4BE4-8723-5B3F53B48E93}"/>
              </a:ext>
            </a:extLst>
          </p:cNvPr>
          <p:cNvCxnSpPr/>
          <p:nvPr/>
        </p:nvCxnSpPr>
        <p:spPr bwMode="auto">
          <a:xfrm>
            <a:off x="3641422" y="5065335"/>
            <a:ext cx="653112" cy="7329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EF22ABB-4FD3-47DF-B343-B4CF96D810D7}"/>
              </a:ext>
            </a:extLst>
          </p:cNvPr>
          <p:cNvCxnSpPr/>
          <p:nvPr/>
        </p:nvCxnSpPr>
        <p:spPr bwMode="auto">
          <a:xfrm flipH="1">
            <a:off x="4294534" y="5020525"/>
            <a:ext cx="1653922" cy="77776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C4E098BE-7B24-47D0-BB87-582FF7C4D1B4}"/>
              </a:ext>
            </a:extLst>
          </p:cNvPr>
          <p:cNvCxnSpPr/>
          <p:nvPr/>
        </p:nvCxnSpPr>
        <p:spPr bwMode="auto">
          <a:xfrm flipV="1">
            <a:off x="5405994" y="1581160"/>
            <a:ext cx="980669" cy="23391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40" name="Straight Connector 1039">
            <a:extLst>
              <a:ext uri="{FF2B5EF4-FFF2-40B4-BE49-F238E27FC236}">
                <a16:creationId xmlns:a16="http://schemas.microsoft.com/office/drawing/2014/main" id="{42FF0FF7-B883-4DCB-A5D3-5B074D535C81}"/>
              </a:ext>
            </a:extLst>
          </p:cNvPr>
          <p:cNvCxnSpPr/>
          <p:nvPr/>
        </p:nvCxnSpPr>
        <p:spPr bwMode="auto">
          <a:xfrm>
            <a:off x="5428127" y="4258001"/>
            <a:ext cx="958536" cy="18557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5481750B-65E3-4D72-86F6-094FD98BCF9C}"/>
              </a:ext>
            </a:extLst>
          </p:cNvPr>
          <p:cNvSpPr txBox="1">
            <a:spLocks/>
          </p:cNvSpPr>
          <p:nvPr/>
        </p:nvSpPr>
        <p:spPr>
          <a:xfrm>
            <a:off x="6296314" y="895155"/>
            <a:ext cx="2847686" cy="651929"/>
          </a:xfrm>
          <a:prstGeom prst="rect">
            <a:avLst/>
          </a:prstGeom>
          <a:ln>
            <a:solidFill>
              <a:srgbClr val="23651C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AU" altLang="ja-JP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Most prone to erosion of sandy slopes due to strong waves created by </a:t>
            </a:r>
            <a:r>
              <a:rPr lang="en-AU" altLang="ja-JP" sz="1400" dirty="0">
                <a:solidFill>
                  <a:srgbClr val="23651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South Western monsoon</a:t>
            </a:r>
            <a:endParaRPr lang="en-US" sz="1400" dirty="0">
              <a:solidFill>
                <a:srgbClr val="23651C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2" name="Text Box 4">
            <a:extLst>
              <a:ext uri="{FF2B5EF4-FFF2-40B4-BE49-F238E27FC236}">
                <a16:creationId xmlns:a16="http://schemas.microsoft.com/office/drawing/2014/main" id="{2B5CA013-005B-4235-855B-3DE16EB92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150813"/>
            <a:ext cx="42322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200" dirty="0">
                <a:solidFill>
                  <a:schemeClr val="bg1"/>
                </a:solidFill>
              </a:rPr>
              <a:t>Lab. Biotechnology for Resources</a:t>
            </a:r>
          </a:p>
        </p:txBody>
      </p:sp>
    </p:spTree>
    <p:extLst>
      <p:ext uri="{BB962C8B-B14F-4D97-AF65-F5344CB8AC3E}">
        <p14:creationId xmlns:p14="http://schemas.microsoft.com/office/powerpoint/2010/main" val="923521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6E0D8-976C-4C98-B1A2-C34B63B38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621" y="147676"/>
            <a:ext cx="7561262" cy="509587"/>
          </a:xfrm>
        </p:spPr>
        <p:txBody>
          <a:bodyPr/>
          <a:lstStyle/>
          <a:p>
            <a:r>
              <a:rPr lang="en-US" altLang="ja-JP" dirty="0"/>
              <a:t>RESULTS AND DISCUSSION 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CAD07-B92F-420C-8577-115BBCED55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EDD28-851A-496E-BD3F-99AEF2792FC4}" type="slidenum">
              <a:rPr lang="en-US" altLang="ja-JP" smtClean="0"/>
              <a:pPr/>
              <a:t>10</a:t>
            </a:fld>
            <a:endParaRPr lang="en-US" altLang="ja-JP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477EC28-E63A-4585-8B50-03CE1E30C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8C3F7CAF-CA47-4264-B572-01089B1DA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9" y="909622"/>
            <a:ext cx="4436122" cy="468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BC23170F-27E3-45EF-BBD7-92A9FAB13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150813"/>
            <a:ext cx="42322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200" dirty="0">
                <a:solidFill>
                  <a:schemeClr val="bg1"/>
                </a:solidFill>
              </a:rPr>
              <a:t>Lab. Biotechnology for Resources</a:t>
            </a:r>
          </a:p>
        </p:txBody>
      </p:sp>
      <p:pic>
        <p:nvPicPr>
          <p:cNvPr id="10" name="Chart 1">
            <a:extLst>
              <a:ext uri="{FF2B5EF4-FFF2-40B4-BE49-F238E27FC236}">
                <a16:creationId xmlns:a16="http://schemas.microsoft.com/office/drawing/2014/main" id="{E196403B-E363-47F3-BD5D-1B181C29E93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6"/>
          <a:stretch>
            <a:fillRect/>
          </a:stretch>
        </p:blipFill>
        <p:spPr bwMode="auto">
          <a:xfrm>
            <a:off x="4745540" y="1038096"/>
            <a:ext cx="4393916" cy="182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322B68-78AF-48D0-A9B2-561D061CFEB8}"/>
              </a:ext>
            </a:extLst>
          </p:cNvPr>
          <p:cNvSpPr txBox="1"/>
          <p:nvPr/>
        </p:nvSpPr>
        <p:spPr>
          <a:xfrm>
            <a:off x="5648899" y="3099459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Beachrock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E12303-001F-4DB2-83DF-B4F0ED4A5917}"/>
              </a:ext>
            </a:extLst>
          </p:cNvPr>
          <p:cNvSpPr txBox="1"/>
          <p:nvPr/>
        </p:nvSpPr>
        <p:spPr>
          <a:xfrm>
            <a:off x="6942498" y="3207248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Carbonate Sands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B760AE5-BA8C-4D51-977A-E106B315BF6D}"/>
              </a:ext>
            </a:extLst>
          </p:cNvPr>
          <p:cNvCxnSpPr>
            <a:stCxn id="12" idx="0"/>
          </p:cNvCxnSpPr>
          <p:nvPr/>
        </p:nvCxnSpPr>
        <p:spPr bwMode="auto">
          <a:xfrm flipV="1">
            <a:off x="6164425" y="1635363"/>
            <a:ext cx="420578" cy="1464096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621E69A-BFA3-4A63-8B21-96957F831377}"/>
              </a:ext>
            </a:extLst>
          </p:cNvPr>
          <p:cNvCxnSpPr>
            <a:stCxn id="12" idx="0"/>
          </p:cNvCxnSpPr>
          <p:nvPr/>
        </p:nvCxnSpPr>
        <p:spPr bwMode="auto">
          <a:xfrm flipH="1" flipV="1">
            <a:off x="5576891" y="2263152"/>
            <a:ext cx="587534" cy="83630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3A7EF52-B767-484A-83AD-0C5F4C3F5448}"/>
              </a:ext>
            </a:extLst>
          </p:cNvPr>
          <p:cNvCxnSpPr>
            <a:endCxn id="13" idx="0"/>
          </p:cNvCxnSpPr>
          <p:nvPr/>
        </p:nvCxnSpPr>
        <p:spPr bwMode="auto">
          <a:xfrm>
            <a:off x="7089059" y="2220241"/>
            <a:ext cx="642277" cy="98700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95C27C-B45D-4522-91E5-4F3A5942A05A}"/>
              </a:ext>
            </a:extLst>
          </p:cNvPr>
          <p:cNvCxnSpPr>
            <a:endCxn id="13" idx="0"/>
          </p:cNvCxnSpPr>
          <p:nvPr/>
        </p:nvCxnSpPr>
        <p:spPr bwMode="auto">
          <a:xfrm flipH="1">
            <a:off x="7731336" y="2263152"/>
            <a:ext cx="240666" cy="9440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C92D67E-23C5-420B-92DB-3BC2A70D4F49}"/>
              </a:ext>
            </a:extLst>
          </p:cNvPr>
          <p:cNvCxnSpPr>
            <a:endCxn id="13" idx="0"/>
          </p:cNvCxnSpPr>
          <p:nvPr/>
        </p:nvCxnSpPr>
        <p:spPr bwMode="auto">
          <a:xfrm>
            <a:off x="6095978" y="1981298"/>
            <a:ext cx="1635358" cy="12259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52" name="Picture 8">
            <a:extLst>
              <a:ext uri="{FF2B5EF4-FFF2-40B4-BE49-F238E27FC236}">
                <a16:creationId xmlns:a16="http://schemas.microsoft.com/office/drawing/2014/main" id="{BC635961-672E-456E-B0A6-E32E5453D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491" y="4530364"/>
            <a:ext cx="2545199" cy="1691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ABCA8B5-2ABD-4533-A0DD-042B5FB4FCB7}"/>
              </a:ext>
            </a:extLst>
          </p:cNvPr>
          <p:cNvGrpSpPr/>
          <p:nvPr/>
        </p:nvGrpSpPr>
        <p:grpSpPr>
          <a:xfrm>
            <a:off x="5304691" y="3917820"/>
            <a:ext cx="3774296" cy="2262148"/>
            <a:chOff x="4426847" y="2302783"/>
            <a:chExt cx="4749260" cy="270852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A4E1FB4-6FE0-4277-B11D-C33AD668BF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622" t="2565" r="805" b="989"/>
            <a:stretch/>
          </p:blipFill>
          <p:spPr>
            <a:xfrm>
              <a:off x="4426847" y="2302783"/>
              <a:ext cx="4749260" cy="2708528"/>
            </a:xfrm>
            <a:prstGeom prst="rect">
              <a:avLst/>
            </a:prstGeom>
            <a:ln>
              <a:noFill/>
            </a:ln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E2F93CE-F881-47F4-BAD2-AF4D870E7EE5}"/>
                </a:ext>
              </a:extLst>
            </p:cNvPr>
            <p:cNvSpPr/>
            <p:nvPr/>
          </p:nvSpPr>
          <p:spPr bwMode="auto">
            <a:xfrm>
              <a:off x="6084168" y="2420888"/>
              <a:ext cx="360040" cy="391482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6B8BFAB-6566-4372-B891-CAC179D40B52}"/>
                </a:ext>
              </a:extLst>
            </p:cNvPr>
            <p:cNvSpPr/>
            <p:nvPr/>
          </p:nvSpPr>
          <p:spPr bwMode="auto">
            <a:xfrm>
              <a:off x="6348785" y="2932399"/>
              <a:ext cx="360040" cy="391482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EE8BA71-BB44-4F5F-902E-7130A6745B3B}"/>
                </a:ext>
              </a:extLst>
            </p:cNvPr>
            <p:cNvSpPr/>
            <p:nvPr/>
          </p:nvSpPr>
          <p:spPr bwMode="auto">
            <a:xfrm>
              <a:off x="7112777" y="3169243"/>
              <a:ext cx="360040" cy="391482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0D9FE04-AD5B-4BB0-A1C1-C8434AF023E8}"/>
              </a:ext>
            </a:extLst>
          </p:cNvPr>
          <p:cNvSpPr txBox="1">
            <a:spLocks/>
          </p:cNvSpPr>
          <p:nvPr/>
        </p:nvSpPr>
        <p:spPr>
          <a:xfrm>
            <a:off x="5436097" y="3572300"/>
            <a:ext cx="3641096" cy="401822"/>
          </a:xfrm>
          <a:prstGeom prst="rect">
            <a:avLst/>
          </a:prstGeom>
          <a:ln>
            <a:solidFill>
              <a:srgbClr val="23651C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AU" altLang="ja-JP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Three important Major Oxide Element formed </a:t>
            </a:r>
            <a:r>
              <a:rPr lang="en-AU" altLang="ja-JP" sz="11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Beachrock</a:t>
            </a:r>
            <a:r>
              <a:rPr lang="en-AU" altLang="ja-JP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 Solidification, whereas </a:t>
            </a:r>
            <a:r>
              <a:rPr lang="en-AU" altLang="ja-JP" sz="11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CaO</a:t>
            </a:r>
            <a:r>
              <a:rPr lang="en-AU" altLang="ja-JP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, MgO, and Na2O</a:t>
            </a:r>
            <a:endParaRPr lang="en-US" sz="1100" dirty="0">
              <a:solidFill>
                <a:srgbClr val="23651C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341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35272" y="163900"/>
            <a:ext cx="463423" cy="365125"/>
          </a:xfrm>
          <a:prstGeom prst="rect">
            <a:avLst/>
          </a:prstGeom>
          <a:solidFill>
            <a:srgbClr val="001848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AF7D8F-B0C4-4A95-86C0-9604BF02CE68}" type="slidenum">
              <a:rPr lang="en-US" smtClean="0"/>
              <a:pPr algn="ctr"/>
              <a:t>11</a:t>
            </a:fld>
            <a:endParaRPr kumimoji="1" lang="ja-JP" altLang="en-US" b="1" dirty="0">
              <a:latin typeface="Cambria Math" panose="02040503050406030204" pitchFamily="18" charset="0"/>
            </a:endParaRPr>
          </a:p>
        </p:txBody>
      </p:sp>
      <p:sp>
        <p:nvSpPr>
          <p:cNvPr id="271" name="スライド番号プレースホルダー 3">
            <a:extLst>
              <a:ext uri="{FF2B5EF4-FFF2-40B4-BE49-F238E27FC236}">
                <a16:creationId xmlns:a16="http://schemas.microsoft.com/office/drawing/2014/main" id="{B2F021A2-6A97-4215-A1C6-7A939BA61F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67655" y="341408"/>
            <a:ext cx="801687" cy="484188"/>
          </a:xfrm>
        </p:spPr>
        <p:txBody>
          <a:bodyPr/>
          <a:lstStyle/>
          <a:p>
            <a:fld id="{A75C72F4-690E-4A15-9396-CCF07FBBE5C1}" type="slidenum">
              <a:rPr lang="en-US" altLang="ja-JP"/>
              <a:pPr/>
              <a:t>11</a:t>
            </a:fld>
            <a:endParaRPr lang="en-US" altLang="ja-JP" dirty="0"/>
          </a:p>
        </p:txBody>
      </p:sp>
      <p:sp>
        <p:nvSpPr>
          <p:cNvPr id="272" name="Rectangle 2">
            <a:extLst>
              <a:ext uri="{FF2B5EF4-FFF2-40B4-BE49-F238E27FC236}">
                <a16:creationId xmlns:a16="http://schemas.microsoft.com/office/drawing/2014/main" id="{CF625CDB-FB20-4E83-B570-D55FC432A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04813"/>
            <a:ext cx="7561262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dirty="0"/>
              <a:t>Results and discussion I</a:t>
            </a:r>
          </a:p>
        </p:txBody>
      </p:sp>
      <p:sp>
        <p:nvSpPr>
          <p:cNvPr id="276" name="Text Box 4">
            <a:extLst>
              <a:ext uri="{FF2B5EF4-FFF2-40B4-BE49-F238E27FC236}">
                <a16:creationId xmlns:a16="http://schemas.microsoft.com/office/drawing/2014/main" id="{CE39E2AB-D5E3-44AD-8CEC-FE7EFFC92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2805" y="-25196"/>
            <a:ext cx="42322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200" i="1" dirty="0">
                <a:solidFill>
                  <a:schemeClr val="bg1"/>
                </a:solidFill>
              </a:rPr>
              <a:t>Laboratory of Biotechnology for Resources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60F25D-0208-4D7C-8F72-E4968450E740}"/>
              </a:ext>
            </a:extLst>
          </p:cNvPr>
          <p:cNvSpPr/>
          <p:nvPr/>
        </p:nvSpPr>
        <p:spPr>
          <a:xfrm>
            <a:off x="9973" y="999479"/>
            <a:ext cx="9143999" cy="25211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/>
            <a:r>
              <a:rPr lang="en-US" altLang="ja-JP" b="1" dirty="0">
                <a:solidFill>
                  <a:schemeClr val="tx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Evaluation of the efficiency MICP using local strain bacteria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9F9DFD-D0F4-4A70-A363-13476CDA4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552" y="1336676"/>
            <a:ext cx="3265883" cy="1680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CDD7EF-0761-4597-A4A9-259EC3959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2754" y="3236702"/>
            <a:ext cx="3252069" cy="16801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D1E69C-D1B8-4333-80BC-24FF7F0CB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892" y="5177989"/>
            <a:ext cx="3265883" cy="168001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9FFCF41-3E6A-4B61-96B3-3F51B3E398F2}"/>
              </a:ext>
            </a:extLst>
          </p:cNvPr>
          <p:cNvSpPr/>
          <p:nvPr/>
        </p:nvSpPr>
        <p:spPr bwMode="auto">
          <a:xfrm>
            <a:off x="-12723" y="4924397"/>
            <a:ext cx="3265883" cy="331230"/>
          </a:xfrm>
          <a:prstGeom prst="roundRect">
            <a:avLst/>
          </a:prstGeom>
          <a:noFill/>
          <a:ln w="9525" cap="flat" cmpd="sng" algn="ctr">
            <a:solidFill>
              <a:srgbClr val="23651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Pseudoalteromonas</a:t>
            </a:r>
            <a:r>
              <a:rPr lang="en-US" sz="12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12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tetradonis</a:t>
            </a:r>
            <a:r>
              <a:rPr lang="en-US" sz="12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1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sp.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E1A5AB7-F8E2-4665-84F1-2C9D6A290D66}"/>
              </a:ext>
            </a:extLst>
          </p:cNvPr>
          <p:cNvSpPr/>
          <p:nvPr/>
        </p:nvSpPr>
        <p:spPr bwMode="auto">
          <a:xfrm>
            <a:off x="-27260" y="2922382"/>
            <a:ext cx="2905843" cy="331230"/>
          </a:xfrm>
          <a:prstGeom prst="roundRect">
            <a:avLst/>
          </a:prstGeom>
          <a:noFill/>
          <a:ln w="9525" cap="flat" cmpd="sng" algn="ctr">
            <a:solidFill>
              <a:srgbClr val="23651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Oceanobacillus</a:t>
            </a:r>
            <a:r>
              <a:rPr lang="en-US" sz="12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12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profundus</a:t>
            </a:r>
            <a:r>
              <a:rPr lang="en-US" sz="12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1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sp.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69C1C5-3C4E-4BE1-A6F3-F866E382B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5212" y="1310972"/>
            <a:ext cx="3798757" cy="24685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9A88CF-643A-4105-8949-5C30423738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3435" y="3965113"/>
            <a:ext cx="3810534" cy="208304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4A51BF-DC36-4B33-8222-BB4F9A1B858F}"/>
              </a:ext>
            </a:extLst>
          </p:cNvPr>
          <p:cNvSpPr/>
          <p:nvPr/>
        </p:nvSpPr>
        <p:spPr bwMode="auto">
          <a:xfrm>
            <a:off x="9973" y="1295243"/>
            <a:ext cx="2257771" cy="335234"/>
          </a:xfrm>
          <a:prstGeom prst="roundRect">
            <a:avLst/>
          </a:prstGeom>
          <a:noFill/>
          <a:ln w="9525" cap="flat" cmpd="sng" algn="ctr">
            <a:solidFill>
              <a:srgbClr val="23651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Vibrio </a:t>
            </a:r>
            <a:r>
              <a:rPr lang="en-US" sz="12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maritimus</a:t>
            </a:r>
            <a:r>
              <a:rPr lang="en-US" sz="1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1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sp.</a:t>
            </a:r>
          </a:p>
        </p:txBody>
      </p:sp>
    </p:spTree>
    <p:extLst>
      <p:ext uri="{BB962C8B-B14F-4D97-AF65-F5344CB8AC3E}">
        <p14:creationId xmlns:p14="http://schemas.microsoft.com/office/powerpoint/2010/main" val="1648411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722E03D-49EB-4953-982E-6AC96F318B4C}"/>
              </a:ext>
            </a:extLst>
          </p:cNvPr>
          <p:cNvSpPr/>
          <p:nvPr/>
        </p:nvSpPr>
        <p:spPr>
          <a:xfrm>
            <a:off x="1" y="351340"/>
            <a:ext cx="9143999" cy="54584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SMALL SCALE 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SAND SOLIDIFICATION TEST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E843B23-2E1B-4D13-80AC-E6F8C61AF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5272" y="163900"/>
            <a:ext cx="463423" cy="365125"/>
          </a:xfrm>
          <a:prstGeom prst="rect">
            <a:avLst/>
          </a:prstGeom>
          <a:solidFill>
            <a:srgbClr val="001848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AF7D8F-B0C4-4A95-86C0-9604BF02CE68}" type="slidenum">
              <a:rPr lang="en-US" smtClean="0"/>
              <a:pPr/>
              <a:t>12</a:t>
            </a:fld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A71B8D-C1FF-4A67-BBBE-4300F1714B4D}"/>
              </a:ext>
            </a:extLst>
          </p:cNvPr>
          <p:cNvSpPr/>
          <p:nvPr/>
        </p:nvSpPr>
        <p:spPr>
          <a:xfrm>
            <a:off x="-7646" y="5996658"/>
            <a:ext cx="9143999" cy="1889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	</a:t>
            </a:r>
            <a:endParaRPr lang="en-US" b="1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9211" y="5243038"/>
            <a:ext cx="4932725" cy="511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1848"/>
            </a:solidFill>
          </a:ln>
        </p:spPr>
        <p:txBody>
          <a:bodyPr vert="horz" lIns="68580" tIns="34290" rIns="68580" bIns="34290" rtlCol="0" anchor="ctr" anchorCtr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ja-JP" sz="1500" b="1" kern="0" dirty="0">
                <a:solidFill>
                  <a:srgbClr val="23651C"/>
                </a:solidFill>
                <a:latin typeface="Cambria Math" panose="02040503050406030204" pitchFamily="18" charset="0"/>
                <a:ea typeface="ＭＳ Ｐゴシック" panose="020B0600070205080204" pitchFamily="34" charset="-128"/>
              </a:rPr>
              <a:t>Two phase injection: </a:t>
            </a:r>
            <a:r>
              <a:rPr lang="en-US" altLang="ja-JP" sz="15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mbria Math" panose="02040503050406030204" pitchFamily="18" charset="0"/>
                <a:ea typeface="ＭＳ Ｐゴシック" panose="020B0600070205080204" pitchFamily="34" charset="-128"/>
              </a:rPr>
              <a:t>cycles of batch treatment of bacteria suspension and cementation solution</a:t>
            </a:r>
            <a:endParaRPr lang="ja-JP" altLang="en-US" sz="1500" kern="0" dirty="0">
              <a:solidFill>
                <a:prstClr val="black">
                  <a:lumMod val="95000"/>
                  <a:lumOff val="5000"/>
                </a:prstClr>
              </a:solidFill>
              <a:latin typeface="Cambria Math" panose="0204050305040603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71AE89-4C16-4D08-BE11-35DA500DACDB}"/>
              </a:ext>
            </a:extLst>
          </p:cNvPr>
          <p:cNvSpPr/>
          <p:nvPr/>
        </p:nvSpPr>
        <p:spPr>
          <a:xfrm>
            <a:off x="29839" y="2175589"/>
            <a:ext cx="1538787" cy="4418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Bacteria suspension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OD</a:t>
            </a:r>
            <a:r>
              <a:rPr lang="en-US" altLang="ja-JP" sz="1200" kern="0" baseline="-25000" dirty="0">
                <a:solidFill>
                  <a:prstClr val="black">
                    <a:lumMod val="95000"/>
                    <a:lumOff val="5000"/>
                  </a:prst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600</a:t>
            </a:r>
            <a:r>
              <a:rPr lang="en-US" altLang="ja-JP" sz="12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= 2.0-2.5  </a:t>
            </a:r>
            <a:endParaRPr lang="ja-JP" altLang="en-US" sz="1200" kern="0" dirty="0">
              <a:solidFill>
                <a:prstClr val="black">
                  <a:lumMod val="95000"/>
                  <a:lumOff val="5000"/>
                </a:prstClr>
              </a:solidFill>
              <a:latin typeface="Cambria Math" panose="02040503050406030204" pitchFamily="18" charset="0"/>
              <a:ea typeface="ＭＳ Ｐゴシック" panose="020B0600070205080204" pitchFamily="34" charset="-12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C67899-40E3-4E7E-A99A-B91ABCE644A4}"/>
              </a:ext>
            </a:extLst>
          </p:cNvPr>
          <p:cNvGrpSpPr/>
          <p:nvPr/>
        </p:nvGrpSpPr>
        <p:grpSpPr>
          <a:xfrm>
            <a:off x="315386" y="2668404"/>
            <a:ext cx="941334" cy="2078815"/>
            <a:chOff x="770465" y="1640713"/>
            <a:chExt cx="1430868" cy="315988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45FC61E-CF78-4059-9A89-3F5AE7C47E17}"/>
                </a:ext>
              </a:extLst>
            </p:cNvPr>
            <p:cNvGrpSpPr/>
            <p:nvPr/>
          </p:nvGrpSpPr>
          <p:grpSpPr>
            <a:xfrm>
              <a:off x="770465" y="1640713"/>
              <a:ext cx="1430868" cy="3159887"/>
              <a:chOff x="770465" y="1640713"/>
              <a:chExt cx="1430868" cy="3159887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71E8FD52-2618-420F-96CA-2822FBF55F97}"/>
                  </a:ext>
                </a:extLst>
              </p:cNvPr>
              <p:cNvGrpSpPr/>
              <p:nvPr/>
            </p:nvGrpSpPr>
            <p:grpSpPr>
              <a:xfrm>
                <a:off x="770465" y="1640713"/>
                <a:ext cx="1430868" cy="2718250"/>
                <a:chOff x="770465" y="1640713"/>
                <a:chExt cx="1430868" cy="2718250"/>
              </a:xfrm>
            </p:grpSpPr>
            <p:sp>
              <p:nvSpPr>
                <p:cNvPr id="15" name="Can 42">
                  <a:extLst>
                    <a:ext uri="{FF2B5EF4-FFF2-40B4-BE49-F238E27FC236}">
                      <a16:creationId xmlns:a16="http://schemas.microsoft.com/office/drawing/2014/main" id="{474286FF-9FA4-4885-91A6-CBED8F4B7C6E}"/>
                    </a:ext>
                  </a:extLst>
                </p:cNvPr>
                <p:cNvSpPr/>
                <p:nvPr/>
              </p:nvSpPr>
              <p:spPr>
                <a:xfrm>
                  <a:off x="1022200" y="1640713"/>
                  <a:ext cx="916665" cy="729954"/>
                </a:xfrm>
                <a:prstGeom prst="can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kern="0">
                    <a:solidFill>
                      <a:prstClr val="white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16" name="Can 43">
                  <a:extLst>
                    <a:ext uri="{FF2B5EF4-FFF2-40B4-BE49-F238E27FC236}">
                      <a16:creationId xmlns:a16="http://schemas.microsoft.com/office/drawing/2014/main" id="{904D87B5-9820-4759-96F9-7CB4A2609020}"/>
                    </a:ext>
                  </a:extLst>
                </p:cNvPr>
                <p:cNvSpPr/>
                <p:nvPr/>
              </p:nvSpPr>
              <p:spPr>
                <a:xfrm>
                  <a:off x="1022201" y="2157630"/>
                  <a:ext cx="916665" cy="2201333"/>
                </a:xfrm>
                <a:prstGeom prst="can">
                  <a:avLst/>
                </a:prstGeom>
                <a:blipFill>
                  <a:blip r:embed="rId3"/>
                  <a:tile tx="0" ty="0" sx="100000" sy="100000" flip="none" algn="tl"/>
                </a:blipFill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kern="0">
                    <a:solidFill>
                      <a:prstClr val="white"/>
                    </a:solidFill>
                    <a:latin typeface="Calibri"/>
                    <a:ea typeface="+mn-ea"/>
                  </a:endParaRPr>
                </a:p>
              </p:txBody>
            </p: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19E668FE-6B52-4DA7-917C-562C7DDEB088}"/>
                    </a:ext>
                  </a:extLst>
                </p:cNvPr>
                <p:cNvCxnSpPr/>
                <p:nvPr/>
              </p:nvCxnSpPr>
              <p:spPr>
                <a:xfrm flipV="1">
                  <a:off x="1938865" y="1744133"/>
                  <a:ext cx="0" cy="211668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0829444F-F17A-4AAC-851C-B0A2A0E116AD}"/>
                    </a:ext>
                  </a:extLst>
                </p:cNvPr>
                <p:cNvCxnSpPr/>
                <p:nvPr/>
              </p:nvCxnSpPr>
              <p:spPr>
                <a:xfrm flipV="1">
                  <a:off x="1022200" y="1744133"/>
                  <a:ext cx="0" cy="211668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20528E59-42FD-4B80-8673-1E9C948D7520}"/>
                    </a:ext>
                  </a:extLst>
                </p:cNvPr>
                <p:cNvCxnSpPr/>
                <p:nvPr/>
              </p:nvCxnSpPr>
              <p:spPr>
                <a:xfrm>
                  <a:off x="1938865" y="1740393"/>
                  <a:ext cx="262468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5E620183-1746-42B3-90FB-0F88290D06CB}"/>
                    </a:ext>
                  </a:extLst>
                </p:cNvPr>
                <p:cNvCxnSpPr/>
                <p:nvPr/>
              </p:nvCxnSpPr>
              <p:spPr>
                <a:xfrm>
                  <a:off x="770465" y="1745120"/>
                  <a:ext cx="262468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cxnSp>
          </p:grp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8A34115B-9272-4986-8E08-736D8DEB9B3B}"/>
                  </a:ext>
                </a:extLst>
              </p:cNvPr>
              <p:cNvCxnSpPr/>
              <p:nvPr/>
            </p:nvCxnSpPr>
            <p:spPr>
              <a:xfrm>
                <a:off x="1505933" y="4351695"/>
                <a:ext cx="0" cy="448905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A92DD03-DB09-4662-B3DA-27AF875A9526}"/>
                  </a:ext>
                </a:extLst>
              </p:cNvPr>
              <p:cNvCxnSpPr/>
              <p:nvPr/>
            </p:nvCxnSpPr>
            <p:spPr>
              <a:xfrm>
                <a:off x="1421268" y="4351696"/>
                <a:ext cx="0" cy="448904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4" name="Flowchart: Collate 13">
                <a:extLst>
                  <a:ext uri="{FF2B5EF4-FFF2-40B4-BE49-F238E27FC236}">
                    <a16:creationId xmlns:a16="http://schemas.microsoft.com/office/drawing/2014/main" id="{EA0657D4-ACDC-4EAD-82C2-653A07F39975}"/>
                  </a:ext>
                </a:extLst>
              </p:cNvPr>
              <p:cNvSpPr/>
              <p:nvPr/>
            </p:nvSpPr>
            <p:spPr>
              <a:xfrm rot="16200000">
                <a:off x="1418197" y="4497903"/>
                <a:ext cx="107746" cy="248425"/>
              </a:xfrm>
              <a:prstGeom prst="flowChartCollat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  <p:sp>
          <p:nvSpPr>
            <p:cNvPr id="10" name="Moon 9">
              <a:extLst>
                <a:ext uri="{FF2B5EF4-FFF2-40B4-BE49-F238E27FC236}">
                  <a16:creationId xmlns:a16="http://schemas.microsoft.com/office/drawing/2014/main" id="{061BAB44-967A-4EBF-AD76-13BBEA48AD74}"/>
                </a:ext>
              </a:extLst>
            </p:cNvPr>
            <p:cNvSpPr/>
            <p:nvPr/>
          </p:nvSpPr>
          <p:spPr>
            <a:xfrm rot="16200000">
              <a:off x="1439309" y="3869243"/>
              <a:ext cx="93182" cy="905932"/>
            </a:xfrm>
            <a:prstGeom prst="moon">
              <a:avLst/>
            </a:prstGeom>
            <a:solidFill>
              <a:srgbClr val="EEECE1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C1281C-0440-46E1-BE66-31E98F0F3A2B}"/>
              </a:ext>
            </a:extLst>
          </p:cNvPr>
          <p:cNvGrpSpPr/>
          <p:nvPr/>
        </p:nvGrpSpPr>
        <p:grpSpPr>
          <a:xfrm>
            <a:off x="2269744" y="2668403"/>
            <a:ext cx="932690" cy="2072081"/>
            <a:chOff x="1919779" y="1981088"/>
            <a:chExt cx="1243587" cy="276277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848C6CE-DEDB-40F2-A73E-39E81458317A}"/>
                </a:ext>
              </a:extLst>
            </p:cNvPr>
            <p:cNvGrpSpPr/>
            <p:nvPr/>
          </p:nvGrpSpPr>
          <p:grpSpPr>
            <a:xfrm>
              <a:off x="1919779" y="2056097"/>
              <a:ext cx="1243587" cy="2687765"/>
              <a:chOff x="759732" y="1684867"/>
              <a:chExt cx="1441601" cy="311573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EB0F8E8C-6A7B-4DAE-8764-8266600A0952}"/>
                  </a:ext>
                </a:extLst>
              </p:cNvPr>
              <p:cNvGrpSpPr/>
              <p:nvPr/>
            </p:nvGrpSpPr>
            <p:grpSpPr>
              <a:xfrm>
                <a:off x="759732" y="1684867"/>
                <a:ext cx="1441601" cy="3115733"/>
                <a:chOff x="759732" y="1684867"/>
                <a:chExt cx="1441601" cy="3115733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4997A8D6-60D6-48EF-A0D2-9D1D18A6FA95}"/>
                    </a:ext>
                  </a:extLst>
                </p:cNvPr>
                <p:cNvGrpSpPr/>
                <p:nvPr/>
              </p:nvGrpSpPr>
              <p:grpSpPr>
                <a:xfrm>
                  <a:off x="759732" y="1684867"/>
                  <a:ext cx="1441601" cy="2674096"/>
                  <a:chOff x="759732" y="1684867"/>
                  <a:chExt cx="1441601" cy="2674096"/>
                </a:xfrm>
              </p:grpSpPr>
              <p:sp>
                <p:nvSpPr>
                  <p:cNvPr id="33" name="Can 31">
                    <a:extLst>
                      <a:ext uri="{FF2B5EF4-FFF2-40B4-BE49-F238E27FC236}">
                        <a16:creationId xmlns:a16="http://schemas.microsoft.com/office/drawing/2014/main" id="{07C5F5B8-7084-4819-BD2B-A28D740B88EB}"/>
                      </a:ext>
                    </a:extLst>
                  </p:cNvPr>
                  <p:cNvSpPr/>
                  <p:nvPr/>
                </p:nvSpPr>
                <p:spPr>
                  <a:xfrm>
                    <a:off x="1022201" y="2157630"/>
                    <a:ext cx="916665" cy="2201333"/>
                  </a:xfrm>
                  <a:prstGeom prst="can">
                    <a:avLst/>
                  </a:prstGeom>
                  <a:blipFill>
                    <a:blip r:embed="rId3"/>
                    <a:tile tx="0" ty="0" sx="100000" sy="100000" flip="none" algn="tl"/>
                  </a:blipFill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58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350" kern="0">
                      <a:solidFill>
                        <a:prstClr val="white"/>
                      </a:solidFill>
                      <a:latin typeface="Calibri"/>
                      <a:ea typeface="+mn-ea"/>
                    </a:endParaRPr>
                  </a:p>
                </p:txBody>
              </p: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B6C2447E-76BB-4B0B-9861-9A1376F9305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938865" y="1684867"/>
                    <a:ext cx="0" cy="270934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F60E9667-6182-419C-A466-5997D60C6FC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22200" y="1684867"/>
                    <a:ext cx="0" cy="270934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7479EABB-6B71-4FA3-9000-94014EDF664B}"/>
                      </a:ext>
                    </a:extLst>
                  </p:cNvPr>
                  <p:cNvCxnSpPr/>
                  <p:nvPr/>
                </p:nvCxnSpPr>
                <p:spPr>
                  <a:xfrm>
                    <a:off x="1938865" y="1684867"/>
                    <a:ext cx="262468" cy="0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7FE07A6E-2D6C-4A74-B50F-2E3D89671D5E}"/>
                      </a:ext>
                    </a:extLst>
                  </p:cNvPr>
                  <p:cNvCxnSpPr/>
                  <p:nvPr/>
                </p:nvCxnSpPr>
                <p:spPr>
                  <a:xfrm>
                    <a:off x="759732" y="1684867"/>
                    <a:ext cx="262468" cy="0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ysClr val="windowText" lastClr="000000"/>
                    </a:solidFill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</p:grp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5BAE3A58-7ECE-4F1C-84B3-2DAF2E05A34C}"/>
                    </a:ext>
                  </a:extLst>
                </p:cNvPr>
                <p:cNvCxnSpPr/>
                <p:nvPr/>
              </p:nvCxnSpPr>
              <p:spPr>
                <a:xfrm>
                  <a:off x="1505933" y="4351695"/>
                  <a:ext cx="0" cy="44890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208FE5D4-3719-4E08-BF9A-429820B5AB5F}"/>
                    </a:ext>
                  </a:extLst>
                </p:cNvPr>
                <p:cNvCxnSpPr/>
                <p:nvPr/>
              </p:nvCxnSpPr>
              <p:spPr>
                <a:xfrm>
                  <a:off x="1421267" y="4351696"/>
                  <a:ext cx="0" cy="448904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sp>
              <p:nvSpPr>
                <p:cNvPr id="32" name="Flowchart: Collate 31">
                  <a:extLst>
                    <a:ext uri="{FF2B5EF4-FFF2-40B4-BE49-F238E27FC236}">
                      <a16:creationId xmlns:a16="http://schemas.microsoft.com/office/drawing/2014/main" id="{B630F18B-F2DD-42A1-9EBC-AAD5A7C7CF51}"/>
                    </a:ext>
                  </a:extLst>
                </p:cNvPr>
                <p:cNvSpPr/>
                <p:nvPr/>
              </p:nvSpPr>
              <p:spPr>
                <a:xfrm rot="16200000">
                  <a:off x="1418197" y="4497904"/>
                  <a:ext cx="107746" cy="248425"/>
                </a:xfrm>
                <a:prstGeom prst="flowChartCollate">
                  <a:avLst/>
                </a:prstGeom>
                <a:solidFill>
                  <a:sysClr val="windowText" lastClr="000000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</p:grpSp>
          <p:sp>
            <p:nvSpPr>
              <p:cNvPr id="28" name="Moon 27">
                <a:extLst>
                  <a:ext uri="{FF2B5EF4-FFF2-40B4-BE49-F238E27FC236}">
                    <a16:creationId xmlns:a16="http://schemas.microsoft.com/office/drawing/2014/main" id="{258E7BCE-C92D-474A-857D-B46ED7A12BC6}"/>
                  </a:ext>
                </a:extLst>
              </p:cNvPr>
              <p:cNvSpPr/>
              <p:nvPr/>
            </p:nvSpPr>
            <p:spPr>
              <a:xfrm rot="16200000">
                <a:off x="1439309" y="3869242"/>
                <a:ext cx="93182" cy="905932"/>
              </a:xfrm>
              <a:prstGeom prst="moon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kern="0">
                  <a:solidFill>
                    <a:prstClr val="white"/>
                  </a:solidFill>
                  <a:latin typeface="Calibri"/>
                  <a:ea typeface="+mn-ea"/>
                </a:endParaRPr>
              </a:p>
            </p:txBody>
          </p:sp>
        </p:grpSp>
        <p:sp>
          <p:nvSpPr>
            <p:cNvPr id="26" name="Can 23">
              <a:extLst>
                <a:ext uri="{FF2B5EF4-FFF2-40B4-BE49-F238E27FC236}">
                  <a16:creationId xmlns:a16="http://schemas.microsoft.com/office/drawing/2014/main" id="{ACCBDA2A-18AA-4E1F-8D81-E536654D7023}"/>
                </a:ext>
              </a:extLst>
            </p:cNvPr>
            <p:cNvSpPr/>
            <p:nvPr/>
          </p:nvSpPr>
          <p:spPr>
            <a:xfrm>
              <a:off x="2143567" y="1981088"/>
              <a:ext cx="793383" cy="674902"/>
            </a:xfrm>
            <a:prstGeom prst="can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38" name="Right Arrow 21">
            <a:extLst>
              <a:ext uri="{FF2B5EF4-FFF2-40B4-BE49-F238E27FC236}">
                <a16:creationId xmlns:a16="http://schemas.microsoft.com/office/drawing/2014/main" id="{AC8A1349-B225-4C78-B4F6-3FA3B1A8DF6E}"/>
              </a:ext>
            </a:extLst>
          </p:cNvPr>
          <p:cNvSpPr/>
          <p:nvPr/>
        </p:nvSpPr>
        <p:spPr>
          <a:xfrm>
            <a:off x="1583961" y="3578765"/>
            <a:ext cx="394286" cy="202173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2044A45-0B17-49A4-92A0-EDDAD15A0257}"/>
              </a:ext>
            </a:extLst>
          </p:cNvPr>
          <p:cNvSpPr/>
          <p:nvPr/>
        </p:nvSpPr>
        <p:spPr>
          <a:xfrm>
            <a:off x="1135471" y="3102498"/>
            <a:ext cx="1256627" cy="4177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Bacteria Fixation</a:t>
            </a:r>
            <a:endParaRPr lang="ja-JP" altLang="en-US" sz="1200" kern="0" dirty="0">
              <a:solidFill>
                <a:prstClr val="black">
                  <a:lumMod val="95000"/>
                  <a:lumOff val="5000"/>
                </a:prstClr>
              </a:solidFill>
              <a:latin typeface="Cambria Math" panose="0204050305040603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44B1F47-1653-4C75-9EF8-4284A745B557}"/>
              </a:ext>
            </a:extLst>
          </p:cNvPr>
          <p:cNvSpPr/>
          <p:nvPr/>
        </p:nvSpPr>
        <p:spPr>
          <a:xfrm>
            <a:off x="334441" y="1622183"/>
            <a:ext cx="929583" cy="4183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Phase 1</a:t>
            </a:r>
            <a:endParaRPr lang="ja-JP" altLang="en-US" sz="1200" kern="0" dirty="0">
              <a:solidFill>
                <a:prstClr val="black">
                  <a:lumMod val="95000"/>
                  <a:lumOff val="5000"/>
                </a:prstClr>
              </a:solidFill>
              <a:latin typeface="Cambria Math" panose="0204050305040603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A4C4DDF-521B-4F87-8080-37009141FACD}"/>
              </a:ext>
            </a:extLst>
          </p:cNvPr>
          <p:cNvSpPr/>
          <p:nvPr/>
        </p:nvSpPr>
        <p:spPr>
          <a:xfrm>
            <a:off x="2112112" y="2172025"/>
            <a:ext cx="1280821" cy="4418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Cementation solution</a:t>
            </a:r>
            <a:endParaRPr lang="ja-JP" altLang="en-US" sz="1200" kern="0" dirty="0">
              <a:solidFill>
                <a:prstClr val="black">
                  <a:lumMod val="95000"/>
                  <a:lumOff val="5000"/>
                </a:prstClr>
              </a:solidFill>
              <a:latin typeface="Cambria Math" panose="0204050305040603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65E42C4-3465-4EE4-8AFB-DB29E3CB36C4}"/>
              </a:ext>
            </a:extLst>
          </p:cNvPr>
          <p:cNvSpPr/>
          <p:nvPr/>
        </p:nvSpPr>
        <p:spPr>
          <a:xfrm>
            <a:off x="2300910" y="1632144"/>
            <a:ext cx="929583" cy="4177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Phase 2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E918A0D-1C82-4554-9506-32D55C8AD66C}"/>
              </a:ext>
            </a:extLst>
          </p:cNvPr>
          <p:cNvSpPr/>
          <p:nvPr/>
        </p:nvSpPr>
        <p:spPr>
          <a:xfrm>
            <a:off x="2111734" y="4749597"/>
            <a:ext cx="1237760" cy="4177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Saturated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condition </a:t>
            </a:r>
            <a:endParaRPr lang="ja-JP" altLang="en-US" sz="1200" kern="0" dirty="0">
              <a:solidFill>
                <a:prstClr val="black">
                  <a:lumMod val="95000"/>
                  <a:lumOff val="5000"/>
                </a:prstClr>
              </a:solidFill>
              <a:latin typeface="Cambria Math" panose="02040503050406030204" pitchFamily="18" charset="0"/>
              <a:ea typeface="ＭＳ Ｐゴシック" panose="020B0600070205080204" pitchFamily="34" charset="-12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31C11C-D334-4EBB-8E01-909CFB0119BA}"/>
              </a:ext>
            </a:extLst>
          </p:cNvPr>
          <p:cNvGrpSpPr/>
          <p:nvPr/>
        </p:nvGrpSpPr>
        <p:grpSpPr>
          <a:xfrm>
            <a:off x="4033013" y="1436129"/>
            <a:ext cx="4749389" cy="2800841"/>
            <a:chOff x="7490604" y="1458914"/>
            <a:chExt cx="4223292" cy="3294255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915EFB97-58D0-4CC9-AF1E-52EEF304C3E6}"/>
                </a:ext>
              </a:extLst>
            </p:cNvPr>
            <p:cNvPicPr/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604" y="1843849"/>
              <a:ext cx="4219575" cy="2347710"/>
            </a:xfrm>
            <a:prstGeom prst="rect">
              <a:avLst/>
            </a:prstGeom>
            <a:ln w="3175">
              <a:solidFill>
                <a:srgbClr val="23651C"/>
              </a:solidFill>
            </a:ln>
          </p:spPr>
        </p:pic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6785FC5B-82D9-4621-BE8C-9EEC9DFD3BA4}"/>
                </a:ext>
              </a:extLst>
            </p:cNvPr>
            <p:cNvCxnSpPr>
              <a:cxnSpLocks/>
            </p:cNvCxnSpPr>
            <p:nvPr/>
          </p:nvCxnSpPr>
          <p:spPr>
            <a:xfrm>
              <a:off x="8307795" y="1929402"/>
              <a:ext cx="0" cy="403233"/>
            </a:xfrm>
            <a:prstGeom prst="straightConnector1">
              <a:avLst/>
            </a:prstGeom>
            <a:ln w="28575">
              <a:solidFill>
                <a:srgbClr val="23651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01D4BE45-808B-4474-AE7E-733A13A21882}"/>
                </a:ext>
              </a:extLst>
            </p:cNvPr>
            <p:cNvCxnSpPr>
              <a:cxnSpLocks/>
            </p:cNvCxnSpPr>
            <p:nvPr/>
          </p:nvCxnSpPr>
          <p:spPr>
            <a:xfrm>
              <a:off x="9188164" y="1939000"/>
              <a:ext cx="0" cy="403233"/>
            </a:xfrm>
            <a:prstGeom prst="straightConnector1">
              <a:avLst/>
            </a:prstGeom>
            <a:ln w="28575">
              <a:solidFill>
                <a:srgbClr val="23651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F9D692DD-1A09-4484-9904-2C406FF6EA12}"/>
                </a:ext>
              </a:extLst>
            </p:cNvPr>
            <p:cNvCxnSpPr>
              <a:cxnSpLocks/>
            </p:cNvCxnSpPr>
            <p:nvPr/>
          </p:nvCxnSpPr>
          <p:spPr>
            <a:xfrm>
              <a:off x="10049299" y="1947979"/>
              <a:ext cx="0" cy="403233"/>
            </a:xfrm>
            <a:prstGeom prst="straightConnector1">
              <a:avLst/>
            </a:prstGeom>
            <a:ln w="28575">
              <a:solidFill>
                <a:srgbClr val="23651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7A41DE62-FF39-4EEF-A847-44AA95724290}"/>
                </a:ext>
              </a:extLst>
            </p:cNvPr>
            <p:cNvCxnSpPr>
              <a:cxnSpLocks/>
            </p:cNvCxnSpPr>
            <p:nvPr/>
          </p:nvCxnSpPr>
          <p:spPr>
            <a:xfrm>
              <a:off x="11096863" y="1947979"/>
              <a:ext cx="0" cy="403233"/>
            </a:xfrm>
            <a:prstGeom prst="straightConnector1">
              <a:avLst/>
            </a:prstGeom>
            <a:ln w="28575">
              <a:solidFill>
                <a:srgbClr val="23651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E9555ED-A7C3-4BBB-8F6A-F7C8E16D1A1D}"/>
                </a:ext>
              </a:extLst>
            </p:cNvPr>
            <p:cNvGrpSpPr/>
            <p:nvPr/>
          </p:nvGrpSpPr>
          <p:grpSpPr>
            <a:xfrm>
              <a:off x="7490604" y="1458914"/>
              <a:ext cx="4223292" cy="3294255"/>
              <a:chOff x="7490604" y="1458914"/>
              <a:chExt cx="4223292" cy="3294255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D66C44E-F7AC-4D8B-A91A-2FED95FD9C7C}"/>
                  </a:ext>
                </a:extLst>
              </p:cNvPr>
              <p:cNvSpPr/>
              <p:nvPr/>
            </p:nvSpPr>
            <p:spPr>
              <a:xfrm>
                <a:off x="8307795" y="1458914"/>
                <a:ext cx="2530136" cy="292963"/>
              </a:xfrm>
              <a:prstGeom prst="rect">
                <a:avLst/>
              </a:prstGeom>
              <a:noFill/>
              <a:ln w="19050">
                <a:solidFill>
                  <a:srgbClr val="2365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25" dirty="0">
                    <a:solidFill>
                      <a:srgbClr val="23651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35 ml or 50 ml syringes</a:t>
                </a:r>
              </a:p>
            </p:txBody>
          </p: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E0594DAE-EF57-4F4D-AADB-4D13EC1893A0}"/>
                  </a:ext>
                </a:extLst>
              </p:cNvPr>
              <p:cNvCxnSpPr>
                <a:cxnSpLocks/>
                <a:stCxn id="3" idx="2"/>
              </p:cNvCxnSpPr>
              <p:nvPr/>
            </p:nvCxnSpPr>
            <p:spPr>
              <a:xfrm flipH="1">
                <a:off x="8371643" y="1751877"/>
                <a:ext cx="1201220" cy="806869"/>
              </a:xfrm>
              <a:prstGeom prst="straightConnector1">
                <a:avLst/>
              </a:prstGeom>
              <a:ln>
                <a:solidFill>
                  <a:srgbClr val="23651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8927E3A6-7DFE-4F60-A907-B1F9FD32523E}"/>
                  </a:ext>
                </a:extLst>
              </p:cNvPr>
              <p:cNvCxnSpPr>
                <a:cxnSpLocks/>
                <a:stCxn id="3" idx="2"/>
              </p:cNvCxnSpPr>
              <p:nvPr/>
            </p:nvCxnSpPr>
            <p:spPr>
              <a:xfrm>
                <a:off x="9572863" y="1751877"/>
                <a:ext cx="326325" cy="1018563"/>
              </a:xfrm>
              <a:prstGeom prst="straightConnector1">
                <a:avLst/>
              </a:prstGeom>
              <a:ln>
                <a:solidFill>
                  <a:srgbClr val="23651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01FD37C-8363-4498-A7AC-89A6FAF4C076}"/>
                  </a:ext>
                </a:extLst>
              </p:cNvPr>
              <p:cNvSpPr/>
              <p:nvPr/>
            </p:nvSpPr>
            <p:spPr>
              <a:xfrm>
                <a:off x="7490604" y="4354129"/>
                <a:ext cx="861807" cy="399040"/>
              </a:xfrm>
              <a:prstGeom prst="rect">
                <a:avLst/>
              </a:prstGeom>
              <a:noFill/>
              <a:ln w="19050">
                <a:solidFill>
                  <a:srgbClr val="2365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25" dirty="0">
                    <a:solidFill>
                      <a:srgbClr val="23651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Filter papers</a:t>
                </a:r>
              </a:p>
            </p:txBody>
          </p: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F4F0DE70-DD51-4157-A3BF-47EC1175692F}"/>
                  </a:ext>
                </a:extLst>
              </p:cNvPr>
              <p:cNvCxnSpPr>
                <a:cxnSpLocks/>
                <a:stCxn id="77" idx="0"/>
              </p:cNvCxnSpPr>
              <p:nvPr/>
            </p:nvCxnSpPr>
            <p:spPr>
              <a:xfrm flipV="1">
                <a:off x="7921508" y="3601735"/>
                <a:ext cx="261306" cy="752394"/>
              </a:xfrm>
              <a:prstGeom prst="straightConnector1">
                <a:avLst/>
              </a:prstGeom>
              <a:ln>
                <a:solidFill>
                  <a:srgbClr val="23651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542C962A-28B8-4718-AD42-EEE38ED910D4}"/>
                  </a:ext>
                </a:extLst>
              </p:cNvPr>
              <p:cNvCxnSpPr>
                <a:cxnSpLocks/>
                <a:stCxn id="77" idx="0"/>
              </p:cNvCxnSpPr>
              <p:nvPr/>
            </p:nvCxnSpPr>
            <p:spPr>
              <a:xfrm flipV="1">
                <a:off x="7921508" y="3660087"/>
                <a:ext cx="1296185" cy="694042"/>
              </a:xfrm>
              <a:prstGeom prst="straightConnector1">
                <a:avLst/>
              </a:prstGeom>
              <a:ln>
                <a:solidFill>
                  <a:srgbClr val="23651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113CB14-A6E6-41D9-AD74-F807DD57BE9A}"/>
                  </a:ext>
                </a:extLst>
              </p:cNvPr>
              <p:cNvSpPr/>
              <p:nvPr/>
            </p:nvSpPr>
            <p:spPr>
              <a:xfrm>
                <a:off x="8483582" y="4354129"/>
                <a:ext cx="1817386" cy="399040"/>
              </a:xfrm>
              <a:prstGeom prst="rect">
                <a:avLst/>
              </a:prstGeom>
              <a:noFill/>
              <a:ln w="19050">
                <a:solidFill>
                  <a:srgbClr val="2365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25" dirty="0">
                    <a:solidFill>
                      <a:srgbClr val="23651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Sand compacted in the column</a:t>
                </a:r>
              </a:p>
            </p:txBody>
          </p: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66FA88F0-96C2-44F7-9026-BC075B527777}"/>
                  </a:ext>
                </a:extLst>
              </p:cNvPr>
              <p:cNvCxnSpPr>
                <a:cxnSpLocks/>
                <a:stCxn id="84" idx="0"/>
              </p:cNvCxnSpPr>
              <p:nvPr/>
            </p:nvCxnSpPr>
            <p:spPr>
              <a:xfrm flipH="1" flipV="1">
                <a:off x="8261001" y="2868687"/>
                <a:ext cx="1131274" cy="1485442"/>
              </a:xfrm>
              <a:prstGeom prst="straightConnector1">
                <a:avLst/>
              </a:prstGeom>
              <a:ln>
                <a:solidFill>
                  <a:srgbClr val="23651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4E6593D8-B395-47DA-8945-F12941BDA2CE}"/>
                  </a:ext>
                </a:extLst>
              </p:cNvPr>
              <p:cNvCxnSpPr>
                <a:cxnSpLocks/>
                <a:stCxn id="84" idx="0"/>
              </p:cNvCxnSpPr>
              <p:nvPr/>
            </p:nvCxnSpPr>
            <p:spPr>
              <a:xfrm flipV="1">
                <a:off x="9392275" y="2984777"/>
                <a:ext cx="711023" cy="1369352"/>
              </a:xfrm>
              <a:prstGeom prst="straightConnector1">
                <a:avLst/>
              </a:prstGeom>
              <a:ln>
                <a:solidFill>
                  <a:srgbClr val="23651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E59F4A59-3F43-424B-800C-B85B2C5636A5}"/>
                  </a:ext>
                </a:extLst>
              </p:cNvPr>
              <p:cNvSpPr/>
              <p:nvPr/>
            </p:nvSpPr>
            <p:spPr>
              <a:xfrm>
                <a:off x="10427154" y="4354129"/>
                <a:ext cx="1286742" cy="399040"/>
              </a:xfrm>
              <a:prstGeom prst="rect">
                <a:avLst/>
              </a:prstGeom>
              <a:noFill/>
              <a:ln w="19050">
                <a:solidFill>
                  <a:srgbClr val="2365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25" dirty="0">
                    <a:solidFill>
                      <a:srgbClr val="23651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Silicon tube outlet</a:t>
                </a:r>
              </a:p>
            </p:txBody>
          </p: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ECB44AAD-2E3B-4C6F-8AD9-DECBC64A5909}"/>
                  </a:ext>
                </a:extLst>
              </p:cNvPr>
              <p:cNvCxnSpPr>
                <a:cxnSpLocks/>
                <a:stCxn id="91" idx="0"/>
              </p:cNvCxnSpPr>
              <p:nvPr/>
            </p:nvCxnSpPr>
            <p:spPr>
              <a:xfrm flipH="1" flipV="1">
                <a:off x="10112189" y="3769253"/>
                <a:ext cx="958336" cy="584876"/>
              </a:xfrm>
              <a:prstGeom prst="straightConnector1">
                <a:avLst/>
              </a:prstGeom>
              <a:ln>
                <a:solidFill>
                  <a:srgbClr val="23651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>
                <a:extLst>
                  <a:ext uri="{FF2B5EF4-FFF2-40B4-BE49-F238E27FC236}">
                    <a16:creationId xmlns:a16="http://schemas.microsoft.com/office/drawing/2014/main" id="{27517308-2359-40AF-A2B9-9D438CCEE4BB}"/>
                  </a:ext>
                </a:extLst>
              </p:cNvPr>
              <p:cNvCxnSpPr>
                <a:cxnSpLocks/>
                <a:stCxn id="91" idx="0"/>
              </p:cNvCxnSpPr>
              <p:nvPr/>
            </p:nvCxnSpPr>
            <p:spPr>
              <a:xfrm flipV="1">
                <a:off x="11070525" y="3725665"/>
                <a:ext cx="0" cy="628464"/>
              </a:xfrm>
              <a:prstGeom prst="straightConnector1">
                <a:avLst/>
              </a:prstGeom>
              <a:ln>
                <a:solidFill>
                  <a:srgbClr val="23651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92" name="Table 91">
            <a:extLst>
              <a:ext uri="{FF2B5EF4-FFF2-40B4-BE49-F238E27FC236}">
                <a16:creationId xmlns:a16="http://schemas.microsoft.com/office/drawing/2014/main" id="{40A57408-AE44-4169-8B5A-172D03F89267}"/>
              </a:ext>
            </a:extLst>
          </p:cNvPr>
          <p:cNvGraphicFramePr>
            <a:graphicFrameLocks noGrp="1"/>
          </p:cNvGraphicFramePr>
          <p:nvPr/>
        </p:nvGraphicFramePr>
        <p:xfrm>
          <a:off x="6212390" y="4318917"/>
          <a:ext cx="2321146" cy="135998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272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8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9986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1.0 M Ca</a:t>
                      </a:r>
                      <a:r>
                        <a:rPr kumimoji="1" lang="en-US" altLang="ja-JP" sz="1400" baseline="30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2+ </a:t>
                      </a:r>
                      <a:r>
                        <a:rPr kumimoji="1" lang="en-US" altLang="ja-JP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cementation solution (g/l)</a:t>
                      </a:r>
                      <a:endParaRPr kumimoji="1" lang="ja-JP" altLang="en-US" sz="1400" b="1" dirty="0">
                        <a:latin typeface="Cambria" panose="020405030504060302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2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CaCl</a:t>
                      </a:r>
                      <a:r>
                        <a:rPr lang="en-US" altLang="ja-JP" sz="1400" baseline="-25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altLang="ja-JP" sz="1400" b="1" dirty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55.49</a:t>
                      </a:r>
                      <a:endParaRPr kumimoji="1" lang="ja-JP" altLang="en-US" sz="1400" dirty="0">
                        <a:latin typeface="Cambria" panose="02040503050406030204" pitchFamily="18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2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Urea</a:t>
                      </a:r>
                      <a:endParaRPr lang="en-US" altLang="ja-JP" sz="1400" b="1" dirty="0">
                        <a:solidFill>
                          <a:prstClr val="black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30.03</a:t>
                      </a:r>
                      <a:endParaRPr kumimoji="1" lang="ja-JP" altLang="en-US" sz="1400" dirty="0">
                        <a:latin typeface="Cambria" panose="02040503050406030204" pitchFamily="18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227">
                <a:tc>
                  <a:txBody>
                    <a:bodyPr/>
                    <a:lstStyle/>
                    <a:p>
                      <a:r>
                        <a:rPr lang="en-US" altLang="ja-JP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Nutrient broth</a:t>
                      </a:r>
                      <a:endParaRPr kumimoji="1" lang="ja-JP" altLang="en-US" sz="1400" dirty="0">
                        <a:latin typeface="Cambria" panose="02040503050406030204" pitchFamily="18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3.0</a:t>
                      </a:r>
                      <a:endParaRPr kumimoji="1" lang="ja-JP" altLang="en-US" sz="1400" dirty="0">
                        <a:latin typeface="Cambria" panose="02040503050406030204" pitchFamily="18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F7F98B4-4E95-47CA-99B7-3B75791D3993}"/>
              </a:ext>
            </a:extLst>
          </p:cNvPr>
          <p:cNvCxnSpPr>
            <a:cxnSpLocks/>
          </p:cNvCxnSpPr>
          <p:nvPr/>
        </p:nvCxnSpPr>
        <p:spPr>
          <a:xfrm>
            <a:off x="5647889" y="4270007"/>
            <a:ext cx="0" cy="1508760"/>
          </a:xfrm>
          <a:prstGeom prst="line">
            <a:avLst/>
          </a:prstGeom>
          <a:ln w="38100">
            <a:solidFill>
              <a:srgbClr val="2365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5300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35272" y="163900"/>
            <a:ext cx="463423" cy="365125"/>
          </a:xfrm>
          <a:prstGeom prst="rect">
            <a:avLst/>
          </a:prstGeom>
          <a:solidFill>
            <a:srgbClr val="001848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AF7D8F-B0C4-4A95-86C0-9604BF02CE68}" type="slidenum">
              <a:rPr lang="en-US" smtClean="0"/>
              <a:pPr algn="ctr"/>
              <a:t>13</a:t>
            </a:fld>
            <a:endParaRPr kumimoji="1" lang="ja-JP" altLang="en-US" b="1" dirty="0">
              <a:latin typeface="Cambria Math" panose="02040503050406030204" pitchFamily="18" charset="0"/>
            </a:endParaRPr>
          </a:p>
        </p:txBody>
      </p:sp>
      <p:sp>
        <p:nvSpPr>
          <p:cNvPr id="271" name="スライド番号プレースホルダー 3">
            <a:extLst>
              <a:ext uri="{FF2B5EF4-FFF2-40B4-BE49-F238E27FC236}">
                <a16:creationId xmlns:a16="http://schemas.microsoft.com/office/drawing/2014/main" id="{B2F021A2-6A97-4215-A1C6-7A939BA61F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67655" y="341408"/>
            <a:ext cx="801687" cy="484188"/>
          </a:xfrm>
        </p:spPr>
        <p:txBody>
          <a:bodyPr/>
          <a:lstStyle/>
          <a:p>
            <a:fld id="{A75C72F4-690E-4A15-9396-CCF07FBBE5C1}" type="slidenum">
              <a:rPr lang="en-US" altLang="ja-JP"/>
              <a:pPr/>
              <a:t>13</a:t>
            </a:fld>
            <a:endParaRPr lang="en-US" altLang="ja-JP" dirty="0"/>
          </a:p>
        </p:txBody>
      </p:sp>
      <p:sp>
        <p:nvSpPr>
          <p:cNvPr id="272" name="Rectangle 2">
            <a:extLst>
              <a:ext uri="{FF2B5EF4-FFF2-40B4-BE49-F238E27FC236}">
                <a16:creationId xmlns:a16="http://schemas.microsoft.com/office/drawing/2014/main" id="{CF625CDB-FB20-4E83-B570-D55FC432A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04813"/>
            <a:ext cx="7561262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dirty="0"/>
              <a:t>Results and discussion II</a:t>
            </a:r>
          </a:p>
        </p:txBody>
      </p:sp>
      <p:sp>
        <p:nvSpPr>
          <p:cNvPr id="276" name="Text Box 4">
            <a:extLst>
              <a:ext uri="{FF2B5EF4-FFF2-40B4-BE49-F238E27FC236}">
                <a16:creationId xmlns:a16="http://schemas.microsoft.com/office/drawing/2014/main" id="{CE39E2AB-D5E3-44AD-8CEC-FE7EFFC92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2805" y="-25196"/>
            <a:ext cx="42322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200" i="1" dirty="0">
                <a:solidFill>
                  <a:schemeClr val="bg1"/>
                </a:solidFill>
              </a:rPr>
              <a:t>Laboratory of Biotechnology for Resources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60F25D-0208-4D7C-8F72-E4968450E740}"/>
              </a:ext>
            </a:extLst>
          </p:cNvPr>
          <p:cNvSpPr/>
          <p:nvPr/>
        </p:nvSpPr>
        <p:spPr>
          <a:xfrm>
            <a:off x="9662" y="923189"/>
            <a:ext cx="9143999" cy="25211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/>
            <a:r>
              <a:rPr lang="en-US" altLang="ja-JP" b="1" dirty="0">
                <a:solidFill>
                  <a:schemeClr val="tx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Evaluation of the efficiency MICP using local strain bacteria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9FFCF41-3E6A-4B61-96B3-3F51B3E398F2}"/>
              </a:ext>
            </a:extLst>
          </p:cNvPr>
          <p:cNvSpPr/>
          <p:nvPr/>
        </p:nvSpPr>
        <p:spPr bwMode="auto">
          <a:xfrm>
            <a:off x="44747" y="4924397"/>
            <a:ext cx="2583037" cy="331230"/>
          </a:xfrm>
          <a:prstGeom prst="roundRect">
            <a:avLst/>
          </a:prstGeom>
          <a:noFill/>
          <a:ln w="9525" cap="flat" cmpd="sng" algn="ctr">
            <a:solidFill>
              <a:srgbClr val="23651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Pseudoalteromonas</a:t>
            </a:r>
            <a:r>
              <a:rPr lang="en-US" sz="12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12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tetradonis</a:t>
            </a:r>
            <a:r>
              <a:rPr lang="en-US" sz="12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1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sp.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E1A5AB7-F8E2-4665-84F1-2C9D6A290D66}"/>
              </a:ext>
            </a:extLst>
          </p:cNvPr>
          <p:cNvSpPr/>
          <p:nvPr/>
        </p:nvSpPr>
        <p:spPr bwMode="auto">
          <a:xfrm>
            <a:off x="35496" y="3047954"/>
            <a:ext cx="2583036" cy="331230"/>
          </a:xfrm>
          <a:prstGeom prst="roundRect">
            <a:avLst/>
          </a:prstGeom>
          <a:noFill/>
          <a:ln w="9525" cap="flat" cmpd="sng" algn="ctr">
            <a:solidFill>
              <a:srgbClr val="23651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Oceanobacillus</a:t>
            </a:r>
            <a:r>
              <a:rPr lang="en-US" sz="12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12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profundus</a:t>
            </a:r>
            <a:r>
              <a:rPr lang="en-US" sz="12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1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sp.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4A51BF-DC36-4B33-8222-BB4F9A1B858F}"/>
              </a:ext>
            </a:extLst>
          </p:cNvPr>
          <p:cNvSpPr/>
          <p:nvPr/>
        </p:nvSpPr>
        <p:spPr bwMode="auto">
          <a:xfrm>
            <a:off x="54112" y="1268760"/>
            <a:ext cx="2545804" cy="335234"/>
          </a:xfrm>
          <a:prstGeom prst="roundRect">
            <a:avLst/>
          </a:prstGeom>
          <a:noFill/>
          <a:ln w="9525" cap="flat" cmpd="sng" algn="ctr">
            <a:solidFill>
              <a:srgbClr val="23651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Vibrio </a:t>
            </a:r>
            <a:r>
              <a:rPr lang="en-US" sz="12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maritimus</a:t>
            </a:r>
            <a:r>
              <a:rPr lang="en-US" sz="1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12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sp.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460635-0276-4A77-B895-57EE758C1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20" y="1191720"/>
            <a:ext cx="6375602" cy="3507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C200E4-1F62-4437-A568-EA867A31B9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3" r="16751" b="22287"/>
          <a:stretch/>
        </p:blipFill>
        <p:spPr>
          <a:xfrm>
            <a:off x="300918" y="1766120"/>
            <a:ext cx="2397881" cy="12579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B27ECD-69F4-47FE-81CF-CEBDA2AFD5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36350" b="23365"/>
          <a:stretch/>
        </p:blipFill>
        <p:spPr>
          <a:xfrm>
            <a:off x="321259" y="3527549"/>
            <a:ext cx="2397881" cy="11852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59AB571-BE10-42AF-95FD-3E4181CDF1F9}"/>
              </a:ext>
            </a:extLst>
          </p:cNvPr>
          <p:cNvSpPr txBox="1"/>
          <p:nvPr/>
        </p:nvSpPr>
        <p:spPr>
          <a:xfrm>
            <a:off x="5250161" y="2448210"/>
            <a:ext cx="2797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C00000"/>
                </a:solidFill>
              </a:rPr>
              <a:t>Mix bacteria between </a:t>
            </a:r>
          </a:p>
          <a:p>
            <a:pPr algn="ctr"/>
            <a:r>
              <a:rPr lang="en-US" sz="1200" dirty="0" err="1">
                <a:solidFill>
                  <a:srgbClr val="C00000"/>
                </a:solidFill>
              </a:rPr>
              <a:t>psedoalteromonas</a:t>
            </a:r>
            <a:r>
              <a:rPr lang="en-US" sz="1200" dirty="0">
                <a:solidFill>
                  <a:srgbClr val="C00000"/>
                </a:solidFill>
              </a:rPr>
              <a:t> and </a:t>
            </a:r>
            <a:r>
              <a:rPr lang="en-US" sz="1200" dirty="0" err="1">
                <a:solidFill>
                  <a:srgbClr val="C00000"/>
                </a:solidFill>
              </a:rPr>
              <a:t>oceanobacillus</a:t>
            </a:r>
            <a:endParaRPr lang="en-US" sz="1200" dirty="0">
              <a:solidFill>
                <a:srgbClr val="C00000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0C8C852-F3BF-4F4A-A6E1-104C3E1D09F8}"/>
              </a:ext>
            </a:extLst>
          </p:cNvPr>
          <p:cNvCxnSpPr>
            <a:stCxn id="19" idx="2"/>
          </p:cNvCxnSpPr>
          <p:nvPr/>
        </p:nvCxnSpPr>
        <p:spPr bwMode="auto">
          <a:xfrm flipH="1">
            <a:off x="6300192" y="2909875"/>
            <a:ext cx="348750" cy="13807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168E21C-A4A0-4598-9854-614298697EF6}"/>
              </a:ext>
            </a:extLst>
          </p:cNvPr>
          <p:cNvSpPr txBox="1"/>
          <p:nvPr/>
        </p:nvSpPr>
        <p:spPr>
          <a:xfrm>
            <a:off x="3353077" y="1636821"/>
            <a:ext cx="1710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err="1">
                <a:solidFill>
                  <a:schemeClr val="accent1"/>
                </a:solidFill>
              </a:rPr>
              <a:t>Psedoalteromonas</a:t>
            </a:r>
            <a:r>
              <a:rPr lang="en-US" sz="1200" dirty="0">
                <a:solidFill>
                  <a:schemeClr val="accent1"/>
                </a:solidFill>
              </a:rPr>
              <a:t> sp.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7CC371-C98B-4DA9-A6DC-916945F69BD6}"/>
              </a:ext>
            </a:extLst>
          </p:cNvPr>
          <p:cNvCxnSpPr/>
          <p:nvPr/>
        </p:nvCxnSpPr>
        <p:spPr bwMode="auto">
          <a:xfrm>
            <a:off x="3977991" y="1913820"/>
            <a:ext cx="954049" cy="21903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8CE415D-F44B-4B1A-8EA8-87565B9EFB19}"/>
              </a:ext>
            </a:extLst>
          </p:cNvPr>
          <p:cNvCxnSpPr/>
          <p:nvPr/>
        </p:nvCxnSpPr>
        <p:spPr bwMode="auto">
          <a:xfrm>
            <a:off x="3977991" y="1913820"/>
            <a:ext cx="457521" cy="13711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08767E0-1009-44A4-AD25-86C63AE22DA8}"/>
              </a:ext>
            </a:extLst>
          </p:cNvPr>
          <p:cNvCxnSpPr/>
          <p:nvPr/>
        </p:nvCxnSpPr>
        <p:spPr bwMode="auto">
          <a:xfrm>
            <a:off x="3965968" y="1913820"/>
            <a:ext cx="469544" cy="18752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F795641-064F-4332-9259-4886211B94FB}"/>
              </a:ext>
            </a:extLst>
          </p:cNvPr>
          <p:cNvCxnSpPr/>
          <p:nvPr/>
        </p:nvCxnSpPr>
        <p:spPr bwMode="auto">
          <a:xfrm>
            <a:off x="3965968" y="1919036"/>
            <a:ext cx="439291" cy="21447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C92177D-AD61-4899-9D29-F765648A1A2F}"/>
              </a:ext>
            </a:extLst>
          </p:cNvPr>
          <p:cNvCxnSpPr/>
          <p:nvPr/>
        </p:nvCxnSpPr>
        <p:spPr bwMode="auto">
          <a:xfrm>
            <a:off x="3985457" y="1911529"/>
            <a:ext cx="1309165" cy="23094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74575FB-812A-43BE-8474-EC6A0101FDE0}"/>
              </a:ext>
            </a:extLst>
          </p:cNvPr>
          <p:cNvSpPr txBox="1"/>
          <p:nvPr/>
        </p:nvSpPr>
        <p:spPr>
          <a:xfrm>
            <a:off x="5593901" y="3843180"/>
            <a:ext cx="1479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err="1">
                <a:solidFill>
                  <a:schemeClr val="accent2"/>
                </a:solidFill>
              </a:rPr>
              <a:t>Oceanobacillus</a:t>
            </a:r>
            <a:r>
              <a:rPr lang="en-US" sz="1200" dirty="0">
                <a:solidFill>
                  <a:schemeClr val="accent2"/>
                </a:solidFill>
              </a:rPr>
              <a:t> sp.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9A268D-20B8-4436-A4AA-C452733F9D70}"/>
              </a:ext>
            </a:extLst>
          </p:cNvPr>
          <p:cNvCxnSpPr/>
          <p:nvPr/>
        </p:nvCxnSpPr>
        <p:spPr bwMode="auto">
          <a:xfrm flipH="1">
            <a:off x="5475125" y="3991064"/>
            <a:ext cx="174375" cy="1154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45D4596E-027C-4BB4-A0A2-2DFE00F579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35698" r="12201" b="21858"/>
          <a:stretch/>
        </p:blipFill>
        <p:spPr>
          <a:xfrm>
            <a:off x="-4247" y="5458336"/>
            <a:ext cx="2723388" cy="134250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E33F20B-40EC-4CD3-8899-5D213FE0407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1" t="22001" r="26508" b="32348"/>
          <a:stretch/>
        </p:blipFill>
        <p:spPr>
          <a:xfrm>
            <a:off x="2905098" y="5331678"/>
            <a:ext cx="2389524" cy="1419201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80A2ECD-7291-4F43-97DA-604789B404C7}"/>
              </a:ext>
            </a:extLst>
          </p:cNvPr>
          <p:cNvSpPr/>
          <p:nvPr/>
        </p:nvSpPr>
        <p:spPr bwMode="auto">
          <a:xfrm>
            <a:off x="2905098" y="4947248"/>
            <a:ext cx="927232" cy="288110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Control</a:t>
            </a:r>
            <a:endParaRPr lang="en-US" sz="12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112A9AB-BBEE-4AA5-B9AB-1940B33BCD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5333" y="4712809"/>
            <a:ext cx="3619137" cy="2038070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D4E7CBEB-4BF5-4A12-B516-FD52E580DC03}"/>
              </a:ext>
            </a:extLst>
          </p:cNvPr>
          <p:cNvGrpSpPr/>
          <p:nvPr/>
        </p:nvGrpSpPr>
        <p:grpSpPr>
          <a:xfrm>
            <a:off x="1731870" y="1875733"/>
            <a:ext cx="1374988" cy="1115352"/>
            <a:chOff x="1534459" y="-1007086"/>
            <a:chExt cx="1374988" cy="1115352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0ACEFFF-4BEA-43C7-94D0-E486C4449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31718">
              <a:off x="1780404" y="-1007086"/>
              <a:ext cx="1129043" cy="916245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CA4A04F-2F19-4B70-A02A-8B4C140A50D3}"/>
                </a:ext>
              </a:extLst>
            </p:cNvPr>
            <p:cNvSpPr txBox="1"/>
            <p:nvPr/>
          </p:nvSpPr>
          <p:spPr>
            <a:xfrm rot="1155687">
              <a:off x="1534459" y="-261066"/>
              <a:ext cx="1338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Pathogenic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DCDC5361-D963-454E-BA3B-037B50C7E8B6}"/>
              </a:ext>
            </a:extLst>
          </p:cNvPr>
          <p:cNvSpPr txBox="1"/>
          <p:nvPr/>
        </p:nvSpPr>
        <p:spPr>
          <a:xfrm rot="1155687">
            <a:off x="1305623" y="4297555"/>
            <a:ext cx="209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Weak solidification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55666D5-624B-4B33-AB63-B85878894268}"/>
              </a:ext>
            </a:extLst>
          </p:cNvPr>
          <p:cNvSpPr txBox="1"/>
          <p:nvPr/>
        </p:nvSpPr>
        <p:spPr>
          <a:xfrm>
            <a:off x="5892246" y="5934811"/>
            <a:ext cx="1292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C00000"/>
                </a:solidFill>
              </a:rPr>
              <a:t>Fine Silica Sand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5EAECC9-AAF7-4D31-B261-24F92F77A2EB}"/>
              </a:ext>
            </a:extLst>
          </p:cNvPr>
          <p:cNvSpPr txBox="1"/>
          <p:nvPr/>
        </p:nvSpPr>
        <p:spPr>
          <a:xfrm>
            <a:off x="7608480" y="5316563"/>
            <a:ext cx="1079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</a:rPr>
              <a:t>Coarse Sand</a:t>
            </a:r>
            <a:endParaRPr lang="en-US" sz="1200" dirty="0">
              <a:solidFill>
                <a:srgbClr val="C00000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BBECCCE7-FBAE-4755-9213-372DE14D2D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2126" y="5536195"/>
            <a:ext cx="840438" cy="1105772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DE288AC4-9FB2-459B-AB3B-DB12AC9BAA7A}"/>
              </a:ext>
            </a:extLst>
          </p:cNvPr>
          <p:cNvSpPr txBox="1"/>
          <p:nvPr/>
        </p:nvSpPr>
        <p:spPr>
          <a:xfrm>
            <a:off x="254689" y="1568982"/>
            <a:ext cx="11128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46CA38"/>
                </a:solidFill>
              </a:rPr>
              <a:t>Biosafety level 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33F213D-0AE3-4FC6-9252-BAB848B34AD6}"/>
              </a:ext>
            </a:extLst>
          </p:cNvPr>
          <p:cNvSpPr txBox="1"/>
          <p:nvPr/>
        </p:nvSpPr>
        <p:spPr>
          <a:xfrm>
            <a:off x="254689" y="3333309"/>
            <a:ext cx="11128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46CA38"/>
                </a:solidFill>
              </a:rPr>
              <a:t>Biosafety level 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E3C9C31-95C0-4739-871B-8B16845AD03A}"/>
              </a:ext>
            </a:extLst>
          </p:cNvPr>
          <p:cNvSpPr txBox="1"/>
          <p:nvPr/>
        </p:nvSpPr>
        <p:spPr>
          <a:xfrm>
            <a:off x="218404" y="5251831"/>
            <a:ext cx="11128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46CA38"/>
                </a:solidFill>
              </a:rPr>
              <a:t>Biosafety level 1</a:t>
            </a:r>
          </a:p>
        </p:txBody>
      </p:sp>
    </p:spTree>
    <p:extLst>
      <p:ext uri="{BB962C8B-B14F-4D97-AF65-F5344CB8AC3E}">
        <p14:creationId xmlns:p14="http://schemas.microsoft.com/office/powerpoint/2010/main" val="284717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85552B92-5B18-48AD-917F-704F5EDCD5C3}"/>
              </a:ext>
            </a:extLst>
          </p:cNvPr>
          <p:cNvSpPr/>
          <p:nvPr/>
        </p:nvSpPr>
        <p:spPr bwMode="auto">
          <a:xfrm>
            <a:off x="2267744" y="6201448"/>
            <a:ext cx="2880320" cy="62370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22E03D-49EB-4953-982E-6AC96F318B4C}"/>
              </a:ext>
            </a:extLst>
          </p:cNvPr>
          <p:cNvSpPr/>
          <p:nvPr/>
        </p:nvSpPr>
        <p:spPr>
          <a:xfrm>
            <a:off x="1" y="857249"/>
            <a:ext cx="9143999" cy="55283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	</a:t>
            </a:r>
            <a:r>
              <a:rPr lang="en-US" sz="2100" b="1" dirty="0">
                <a:solidFill>
                  <a:srgbClr val="2365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Effect of Grain Size Distribution on Sand Solidification by MICP</a:t>
            </a:r>
          </a:p>
          <a:p>
            <a:endParaRPr lang="en-US" sz="375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E843B23-2E1B-4D13-80AC-E6F8C61AF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5272" y="163900"/>
            <a:ext cx="463423" cy="365125"/>
          </a:xfrm>
          <a:prstGeom prst="rect">
            <a:avLst/>
          </a:prstGeom>
          <a:solidFill>
            <a:srgbClr val="001848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AF7D8F-B0C4-4A95-86C0-9604BF02CE6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A71B8D-C1FF-4A67-BBBE-4300F1714B4D}"/>
              </a:ext>
            </a:extLst>
          </p:cNvPr>
          <p:cNvSpPr/>
          <p:nvPr/>
        </p:nvSpPr>
        <p:spPr>
          <a:xfrm>
            <a:off x="1" y="5811805"/>
            <a:ext cx="9143999" cy="1889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	</a:t>
            </a:r>
            <a:endParaRPr lang="en-US" b="1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1EC6E47-1351-4C13-B0B5-7D455D6BFEFD}"/>
              </a:ext>
            </a:extLst>
          </p:cNvPr>
          <p:cNvGrpSpPr/>
          <p:nvPr/>
        </p:nvGrpSpPr>
        <p:grpSpPr>
          <a:xfrm>
            <a:off x="5634377" y="1491338"/>
            <a:ext cx="3458049" cy="4290851"/>
            <a:chOff x="8244" y="0"/>
            <a:chExt cx="3152151" cy="383984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CD571B9-2C38-42E7-950B-84C9B32CA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5" y="2551293"/>
              <a:ext cx="1575582" cy="128016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F43F170-6174-40ED-BD28-1EBA94968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" y="1288281"/>
              <a:ext cx="1575582" cy="1280160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0D4369A-21DE-4334-B017-C8491061AF95}"/>
                </a:ext>
              </a:extLst>
            </p:cNvPr>
            <p:cNvGrpSpPr/>
            <p:nvPr/>
          </p:nvGrpSpPr>
          <p:grpSpPr>
            <a:xfrm>
              <a:off x="9525" y="0"/>
              <a:ext cx="3150870" cy="3839845"/>
              <a:chOff x="9525" y="0"/>
              <a:chExt cx="3150870" cy="3839845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FFF150F3-C5CA-41A1-8EA5-2F754E5F05F4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9526" y="0"/>
                <a:ext cx="3150869" cy="3839845"/>
                <a:chOff x="9526" y="0"/>
                <a:chExt cx="3151163" cy="3839836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5B334A55-ED30-4CD4-8EF5-0F789AB05782}"/>
                    </a:ext>
                  </a:extLst>
                </p:cNvPr>
                <p:cNvGrpSpPr/>
                <p:nvPr/>
              </p:nvGrpSpPr>
              <p:grpSpPr>
                <a:xfrm>
                  <a:off x="9526" y="0"/>
                  <a:ext cx="3151163" cy="2559676"/>
                  <a:chOff x="9526" y="0"/>
                  <a:chExt cx="3151163" cy="2559676"/>
                </a:xfrm>
              </p:grpSpPr>
              <p:pic>
                <p:nvPicPr>
                  <p:cNvPr id="47" name="Picture 46">
                    <a:extLst>
                      <a:ext uri="{FF2B5EF4-FFF2-40B4-BE49-F238E27FC236}">
                        <a16:creationId xmlns:a16="http://schemas.microsoft.com/office/drawing/2014/main" id="{525E0ED4-893D-4991-8FE1-DE24993BBA3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85107" y="1279516"/>
                    <a:ext cx="1575582" cy="1280160"/>
                  </a:xfrm>
                  <a:prstGeom prst="rect">
                    <a:avLst/>
                  </a:prstGeom>
                </p:spPr>
              </p:pic>
              <p:grpSp>
                <p:nvGrpSpPr>
                  <p:cNvPr id="48" name="Group 47">
                    <a:extLst>
                      <a:ext uri="{FF2B5EF4-FFF2-40B4-BE49-F238E27FC236}">
                        <a16:creationId xmlns:a16="http://schemas.microsoft.com/office/drawing/2014/main" id="{0CD900E9-6F2D-4D7B-A22D-80C15515F8F6}"/>
                      </a:ext>
                    </a:extLst>
                  </p:cNvPr>
                  <p:cNvGrpSpPr/>
                  <p:nvPr/>
                </p:nvGrpSpPr>
                <p:grpSpPr>
                  <a:xfrm>
                    <a:off x="9526" y="0"/>
                    <a:ext cx="3151162" cy="1280160"/>
                    <a:chOff x="9526" y="0"/>
                    <a:chExt cx="3151162" cy="1280160"/>
                  </a:xfrm>
                </p:grpSpPr>
                <p:pic>
                  <p:nvPicPr>
                    <p:cNvPr id="49" name="Picture 48">
                      <a:extLst>
                        <a:ext uri="{FF2B5EF4-FFF2-40B4-BE49-F238E27FC236}">
                          <a16:creationId xmlns:a16="http://schemas.microsoft.com/office/drawing/2014/main" id="{5FFF235E-8282-470A-87CC-37A475B4AD8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585107" y="0"/>
                      <a:ext cx="1575581" cy="12801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0" name="Picture 49">
                      <a:extLst>
                        <a:ext uri="{FF2B5EF4-FFF2-40B4-BE49-F238E27FC236}">
                          <a16:creationId xmlns:a16="http://schemas.microsoft.com/office/drawing/2014/main" id="{D0D42162-F275-4070-8965-A4B50139DA0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9526" y="0"/>
                      <a:ext cx="1575581" cy="1280160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F58C7F24-D8E1-43D4-9DDF-E4FB32B02F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85106" y="2559676"/>
                  <a:ext cx="1575582" cy="1280160"/>
                </a:xfrm>
                <a:prstGeom prst="rect">
                  <a:avLst/>
                </a:prstGeom>
              </p:spPr>
            </p:pic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6397A799-A8A2-4B61-A065-988696640F00}"/>
                  </a:ext>
                </a:extLst>
              </p:cNvPr>
              <p:cNvGrpSpPr/>
              <p:nvPr/>
            </p:nvGrpSpPr>
            <p:grpSpPr>
              <a:xfrm>
                <a:off x="9525" y="0"/>
                <a:ext cx="371476" cy="2823253"/>
                <a:chOff x="9525" y="0"/>
                <a:chExt cx="371476" cy="2823253"/>
              </a:xfrm>
            </p:grpSpPr>
            <p:sp>
              <p:nvSpPr>
                <p:cNvPr id="42" name="Text Box 1811">
                  <a:extLst>
                    <a:ext uri="{FF2B5EF4-FFF2-40B4-BE49-F238E27FC236}">
                      <a16:creationId xmlns:a16="http://schemas.microsoft.com/office/drawing/2014/main" id="{0FAA81A4-9136-42B8-AF65-5F662FCCB9A1}"/>
                    </a:ext>
                  </a:extLst>
                </p:cNvPr>
                <p:cNvSpPr txBox="1"/>
                <p:nvPr/>
              </p:nvSpPr>
              <p:spPr>
                <a:xfrm>
                  <a:off x="9526" y="0"/>
                  <a:ext cx="371475" cy="266700"/>
                </a:xfrm>
                <a:prstGeom prst="rect">
                  <a:avLst/>
                </a:prstGeom>
                <a:solidFill>
                  <a:schemeClr val="lt1">
                    <a:alpha val="50000"/>
                  </a:schemeClr>
                </a:solidFill>
                <a:ln w="6350">
                  <a:solidFill>
                    <a:prstClr val="black"/>
                  </a:solidFill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68580" tIns="34290" rIns="68580" bIns="3429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9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Mincho" panose="02020609040205080304" pitchFamily="49" charset="-128"/>
                      <a:cs typeface="Iskoola Pota" panose="020B0502040204020203" pitchFamily="34" charset="0"/>
                    </a:rPr>
                    <a:t>(a)</a:t>
                  </a:r>
                  <a:endParaRPr lang="en-US" sz="900">
                    <a:latin typeface="Times New Roman" panose="02020603050405020304" pitchFamily="18" charset="0"/>
                    <a:ea typeface="MS Mincho" panose="02020609040205080304" pitchFamily="49" charset="-128"/>
                  </a:endParaRPr>
                </a:p>
              </p:txBody>
            </p:sp>
            <p:sp>
              <p:nvSpPr>
                <p:cNvPr id="43" name="Text Box 1812">
                  <a:extLst>
                    <a:ext uri="{FF2B5EF4-FFF2-40B4-BE49-F238E27FC236}">
                      <a16:creationId xmlns:a16="http://schemas.microsoft.com/office/drawing/2014/main" id="{44486DE6-09AD-4721-AD86-3A8D94943AA7}"/>
                    </a:ext>
                  </a:extLst>
                </p:cNvPr>
                <p:cNvSpPr txBox="1"/>
                <p:nvPr/>
              </p:nvSpPr>
              <p:spPr>
                <a:xfrm>
                  <a:off x="9525" y="1280163"/>
                  <a:ext cx="371475" cy="266700"/>
                </a:xfrm>
                <a:prstGeom prst="rect">
                  <a:avLst/>
                </a:prstGeom>
                <a:solidFill>
                  <a:schemeClr val="lt1">
                    <a:alpha val="50000"/>
                  </a:schemeClr>
                </a:solidFill>
                <a:ln w="6350">
                  <a:solidFill>
                    <a:prstClr val="black"/>
                  </a:solidFill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68580" tIns="34290" rIns="68580" bIns="3429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9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Mincho" panose="02020609040205080304" pitchFamily="49" charset="-128"/>
                      <a:cs typeface="Iskoola Pota" panose="020B0502040204020203" pitchFamily="34" charset="0"/>
                    </a:rPr>
                    <a:t>(b)</a:t>
                  </a:r>
                  <a:endParaRPr lang="en-US" sz="900">
                    <a:latin typeface="Times New Roman" panose="02020603050405020304" pitchFamily="18" charset="0"/>
                    <a:ea typeface="MS Mincho" panose="02020609040205080304" pitchFamily="49" charset="-128"/>
                  </a:endParaRPr>
                </a:p>
              </p:txBody>
            </p:sp>
            <p:sp>
              <p:nvSpPr>
                <p:cNvPr id="44" name="Text Box 1815">
                  <a:extLst>
                    <a:ext uri="{FF2B5EF4-FFF2-40B4-BE49-F238E27FC236}">
                      <a16:creationId xmlns:a16="http://schemas.microsoft.com/office/drawing/2014/main" id="{71CC0C1D-DCE1-4EEB-B2F9-5C47899A92BE}"/>
                    </a:ext>
                  </a:extLst>
                </p:cNvPr>
                <p:cNvSpPr txBox="1"/>
                <p:nvPr/>
              </p:nvSpPr>
              <p:spPr>
                <a:xfrm>
                  <a:off x="9526" y="2556553"/>
                  <a:ext cx="371475" cy="266700"/>
                </a:xfrm>
                <a:prstGeom prst="rect">
                  <a:avLst/>
                </a:prstGeom>
                <a:solidFill>
                  <a:schemeClr val="lt1">
                    <a:alpha val="50000"/>
                  </a:schemeClr>
                </a:solidFill>
                <a:ln w="6350">
                  <a:solidFill>
                    <a:prstClr val="black"/>
                  </a:solidFill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68580" tIns="34290" rIns="68580" bIns="3429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9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Mincho" panose="02020609040205080304" pitchFamily="49" charset="-128"/>
                      <a:cs typeface="Iskoola Pota" panose="020B0502040204020203" pitchFamily="34" charset="0"/>
                    </a:rPr>
                    <a:t>(c)</a:t>
                  </a:r>
                  <a:endParaRPr lang="en-US" sz="900">
                    <a:latin typeface="Times New Roman" panose="02020603050405020304" pitchFamily="18" charset="0"/>
                    <a:ea typeface="MS Mincho" panose="02020609040205080304" pitchFamily="49" charset="-128"/>
                  </a:endParaRPr>
                </a:p>
              </p:txBody>
            </p:sp>
          </p:grp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F1983BB-6039-4270-8699-359FC7BA57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082222"/>
            <a:ext cx="3923928" cy="21144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78E9492-EBB6-4360-A87F-D999B22BE2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251" y="4075017"/>
            <a:ext cx="1742384" cy="14156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BA7E5D-BBD7-4EA5-8959-7912B603E1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647" y="5495571"/>
            <a:ext cx="1777591" cy="144429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C9AA32E-532D-45C9-AC45-6ED0487C4428}"/>
              </a:ext>
            </a:extLst>
          </p:cNvPr>
          <p:cNvGrpSpPr/>
          <p:nvPr/>
        </p:nvGrpSpPr>
        <p:grpSpPr>
          <a:xfrm>
            <a:off x="-28454" y="1303475"/>
            <a:ext cx="5464550" cy="2698531"/>
            <a:chOff x="-28454" y="1303475"/>
            <a:chExt cx="5464550" cy="269853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48E533E-E920-46E3-9786-B3A892A5E335}"/>
                </a:ext>
              </a:extLst>
            </p:cNvPr>
            <p:cNvGrpSpPr/>
            <p:nvPr/>
          </p:nvGrpSpPr>
          <p:grpSpPr>
            <a:xfrm>
              <a:off x="859658" y="1420537"/>
              <a:ext cx="4576438" cy="2581469"/>
              <a:chOff x="581901" y="1"/>
              <a:chExt cx="4478111" cy="3032981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D860DB93-18BA-42FD-902D-100EDFAD2485}"/>
                  </a:ext>
                </a:extLst>
              </p:cNvPr>
              <p:cNvGrpSpPr/>
              <p:nvPr/>
            </p:nvGrpSpPr>
            <p:grpSpPr>
              <a:xfrm>
                <a:off x="582029" y="1"/>
                <a:ext cx="3149289" cy="2411139"/>
                <a:chOff x="582029" y="1"/>
                <a:chExt cx="3149289" cy="2411139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D24DACC0-A005-4804-ACC0-7CFF6FFB187E}"/>
                    </a:ext>
                  </a:extLst>
                </p:cNvPr>
                <p:cNvGrpSpPr/>
                <p:nvPr/>
              </p:nvGrpSpPr>
              <p:grpSpPr>
                <a:xfrm>
                  <a:off x="582029" y="50366"/>
                  <a:ext cx="2073214" cy="2347917"/>
                  <a:chOff x="582029" y="50366"/>
                  <a:chExt cx="2073214" cy="2347917"/>
                </a:xfrm>
              </p:grpSpPr>
              <p:pic>
                <p:nvPicPr>
                  <p:cNvPr id="34" name="Picture 33">
                    <a:extLst>
                      <a:ext uri="{FF2B5EF4-FFF2-40B4-BE49-F238E27FC236}">
                        <a16:creationId xmlns:a16="http://schemas.microsoft.com/office/drawing/2014/main" id="{0BD74FFC-549B-41EF-92CE-E5C2B6C473B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8534" t="41191" r="37232" b="41191"/>
                  <a:stretch/>
                </p:blipFill>
                <p:spPr>
                  <a:xfrm rot="5400000">
                    <a:off x="-111869" y="744265"/>
                    <a:ext cx="2347916" cy="960120"/>
                  </a:xfrm>
                  <a:prstGeom prst="rect">
                    <a:avLst/>
                  </a:prstGeom>
                </p:spPr>
              </p:pic>
              <p:pic>
                <p:nvPicPr>
                  <p:cNvPr id="35" name="Picture 34">
                    <a:extLst>
                      <a:ext uri="{FF2B5EF4-FFF2-40B4-BE49-F238E27FC236}">
                        <a16:creationId xmlns:a16="http://schemas.microsoft.com/office/drawing/2014/main" id="{02673EBF-CCE5-4935-B07A-092F306D5B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8806" t="41961" r="34570" b="37059"/>
                  <a:stretch/>
                </p:blipFill>
                <p:spPr>
                  <a:xfrm rot="5400000">
                    <a:off x="981130" y="724166"/>
                    <a:ext cx="2347914" cy="100031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B9CBCAA5-3C83-4B00-B97F-D5F696EBEC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756" t="21760" b="43754"/>
                <a:stretch/>
              </p:blipFill>
              <p:spPr>
                <a:xfrm rot="5400000">
                  <a:off x="2046010" y="725833"/>
                  <a:ext cx="2411139" cy="959476"/>
                </a:xfrm>
                <a:prstGeom prst="rect">
                  <a:avLst/>
                </a:prstGeom>
              </p:spPr>
            </p:pic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DD495DD0-7749-4951-A953-A2F6D1274442}"/>
                  </a:ext>
                </a:extLst>
              </p:cNvPr>
              <p:cNvGrpSpPr/>
              <p:nvPr/>
            </p:nvGrpSpPr>
            <p:grpSpPr>
              <a:xfrm>
                <a:off x="581901" y="2425086"/>
                <a:ext cx="4478111" cy="607896"/>
                <a:chOff x="581901" y="2425086"/>
                <a:chExt cx="4478111" cy="607896"/>
              </a:xfrm>
            </p:grpSpPr>
            <p:sp>
              <p:nvSpPr>
                <p:cNvPr id="28" name="TextBox 11">
                  <a:extLst>
                    <a:ext uri="{FF2B5EF4-FFF2-40B4-BE49-F238E27FC236}">
                      <a16:creationId xmlns:a16="http://schemas.microsoft.com/office/drawing/2014/main" id="{4F46E53B-15C3-4C95-8A22-477C27A2B2A1}"/>
                    </a:ext>
                  </a:extLst>
                </p:cNvPr>
                <p:cNvSpPr txBox="1"/>
                <p:nvPr/>
              </p:nvSpPr>
              <p:spPr>
                <a:xfrm>
                  <a:off x="581901" y="2425688"/>
                  <a:ext cx="959435" cy="561323"/>
                </a:xfrm>
                <a:prstGeom prst="rect">
                  <a:avLst/>
                </a:prstGeom>
                <a:noFill/>
              </p:spPr>
              <p:txBody>
                <a:bodyPr vert="horz" wrap="square" rtlCol="0">
                  <a:noAutofit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5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Yu Mincho" panose="02020400000000000000" pitchFamily="18" charset="-128"/>
                    </a:rPr>
                    <a:t>Toyoura </a:t>
                  </a:r>
                  <a:endParaRPr lang="en-US" sz="2100">
                    <a:latin typeface="Times New Roman" panose="02020603050405020304" pitchFamily="18" charset="0"/>
                    <a:ea typeface="Yu Mincho" panose="02020400000000000000" pitchFamily="18" charset="-128"/>
                  </a:endParaRPr>
                </a:p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5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Yu Mincho" panose="02020400000000000000" pitchFamily="18" charset="-128"/>
                    </a:rPr>
                    <a:t>(D</a:t>
                  </a:r>
                  <a:r>
                    <a:rPr lang="en-US" sz="1050" baseline="-250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Yu Mincho" panose="02020400000000000000" pitchFamily="18" charset="-128"/>
                    </a:rPr>
                    <a:t>50</a:t>
                  </a:r>
                  <a:r>
                    <a:rPr lang="en-US" sz="105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Yu Mincho" panose="02020400000000000000" pitchFamily="18" charset="-128"/>
                    </a:rPr>
                    <a:t> = </a:t>
                  </a:r>
                  <a:endParaRPr lang="en-US" sz="2100">
                    <a:latin typeface="Times New Roman" panose="02020603050405020304" pitchFamily="18" charset="0"/>
                    <a:ea typeface="Yu Mincho" panose="02020400000000000000" pitchFamily="18" charset="-128"/>
                  </a:endParaRPr>
                </a:p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5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Yu Mincho" panose="02020400000000000000" pitchFamily="18" charset="-128"/>
                    </a:rPr>
                    <a:t>0.2 mm)</a:t>
                  </a:r>
                  <a:endParaRPr lang="en-US" sz="2100">
                    <a:latin typeface="Times New Roman" panose="02020603050405020304" pitchFamily="18" charset="0"/>
                    <a:ea typeface="Yu Mincho" panose="02020400000000000000" pitchFamily="18" charset="-128"/>
                  </a:endParaRPr>
                </a:p>
              </p:txBody>
            </p:sp>
            <p:sp>
              <p:nvSpPr>
                <p:cNvPr id="29" name="TextBox 12">
                  <a:extLst>
                    <a:ext uri="{FF2B5EF4-FFF2-40B4-BE49-F238E27FC236}">
                      <a16:creationId xmlns:a16="http://schemas.microsoft.com/office/drawing/2014/main" id="{949A72BC-0981-44A2-A6D5-C5FE0030A58F}"/>
                    </a:ext>
                  </a:extLst>
                </p:cNvPr>
                <p:cNvSpPr txBox="1"/>
                <p:nvPr/>
              </p:nvSpPr>
              <p:spPr>
                <a:xfrm>
                  <a:off x="1684323" y="2425086"/>
                  <a:ext cx="959477" cy="607896"/>
                </a:xfrm>
                <a:prstGeom prst="rect">
                  <a:avLst/>
                </a:prstGeom>
                <a:noFill/>
              </p:spPr>
              <p:txBody>
                <a:bodyPr vert="horz" wrap="square" rtlCol="0">
                  <a:noAutofit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5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Yu Mincho" panose="02020400000000000000" pitchFamily="18" charset="-128"/>
                    </a:rPr>
                    <a:t>Mikawa </a:t>
                  </a:r>
                  <a:endParaRPr lang="en-US" sz="2100">
                    <a:latin typeface="Times New Roman" panose="02020603050405020304" pitchFamily="18" charset="0"/>
                    <a:ea typeface="Yu Mincho" panose="02020400000000000000" pitchFamily="18" charset="-128"/>
                  </a:endParaRPr>
                </a:p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5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Yu Mincho" panose="02020400000000000000" pitchFamily="18" charset="-128"/>
                    </a:rPr>
                    <a:t>(D</a:t>
                  </a:r>
                  <a:r>
                    <a:rPr lang="en-US" sz="1050" baseline="-250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Yu Mincho" panose="02020400000000000000" pitchFamily="18" charset="-128"/>
                    </a:rPr>
                    <a:t>50</a:t>
                  </a:r>
                  <a:r>
                    <a:rPr lang="en-US" sz="105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Yu Mincho" panose="02020400000000000000" pitchFamily="18" charset="-128"/>
                    </a:rPr>
                    <a:t> = 0.87 mm)</a:t>
                  </a:r>
                  <a:endParaRPr lang="en-US" sz="2100">
                    <a:latin typeface="Times New Roman" panose="02020603050405020304" pitchFamily="18" charset="0"/>
                    <a:ea typeface="Yu Mincho" panose="02020400000000000000" pitchFamily="18" charset="-128"/>
                  </a:endParaRPr>
                </a:p>
              </p:txBody>
            </p:sp>
            <p:sp>
              <p:nvSpPr>
                <p:cNvPr id="31" name="TextBox 14">
                  <a:extLst>
                    <a:ext uri="{FF2B5EF4-FFF2-40B4-BE49-F238E27FC236}">
                      <a16:creationId xmlns:a16="http://schemas.microsoft.com/office/drawing/2014/main" id="{32B73049-2BF7-4C2E-AE28-01AE23587A07}"/>
                    </a:ext>
                  </a:extLst>
                </p:cNvPr>
                <p:cNvSpPr txBox="1"/>
                <p:nvPr/>
              </p:nvSpPr>
              <p:spPr>
                <a:xfrm>
                  <a:off x="3765304" y="2425659"/>
                  <a:ext cx="1294708" cy="5958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5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Yu Mincho" panose="02020400000000000000" pitchFamily="18" charset="-128"/>
                    </a:rPr>
                    <a:t>Coarse Beach sand </a:t>
                  </a:r>
                  <a:endParaRPr lang="en-US" sz="2100" dirty="0">
                    <a:latin typeface="Times New Roman" panose="02020603050405020304" pitchFamily="18" charset="0"/>
                    <a:ea typeface="Yu Mincho" panose="02020400000000000000" pitchFamily="18" charset="-128"/>
                  </a:endParaRPr>
                </a:p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5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Yu Mincho" panose="02020400000000000000" pitchFamily="18" charset="-128"/>
                    </a:rPr>
                    <a:t>(D</a:t>
                  </a:r>
                  <a:r>
                    <a:rPr lang="en-US" sz="1050" baseline="-25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Yu Mincho" panose="02020400000000000000" pitchFamily="18" charset="-128"/>
                    </a:rPr>
                    <a:t>50</a:t>
                  </a:r>
                  <a:r>
                    <a:rPr lang="en-US" sz="105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Yu Mincho" panose="02020400000000000000" pitchFamily="18" charset="-128"/>
                    </a:rPr>
                    <a:t> = </a:t>
                  </a:r>
                  <a:endParaRPr lang="en-US" sz="2100" dirty="0">
                    <a:latin typeface="Times New Roman" panose="02020603050405020304" pitchFamily="18" charset="0"/>
                    <a:ea typeface="Yu Mincho" panose="02020400000000000000" pitchFamily="18" charset="-128"/>
                  </a:endParaRPr>
                </a:p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05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Yu Mincho" panose="02020400000000000000" pitchFamily="18" charset="-128"/>
                    </a:rPr>
                    <a:t>0.57 mm)</a:t>
                  </a:r>
                  <a:endParaRPr lang="en-US" sz="2100" dirty="0">
                    <a:latin typeface="Times New Roman" panose="02020603050405020304" pitchFamily="18" charset="0"/>
                    <a:ea typeface="Yu Mincho" panose="02020400000000000000" pitchFamily="18" charset="-128"/>
                  </a:endParaRPr>
                </a:p>
              </p:txBody>
            </p:sp>
          </p:grpSp>
        </p:grp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AD917464-F438-4D59-851A-C2E068B96BF0}"/>
                </a:ext>
              </a:extLst>
            </p:cNvPr>
            <p:cNvSpPr txBox="1"/>
            <p:nvPr/>
          </p:nvSpPr>
          <p:spPr>
            <a:xfrm rot="10800000">
              <a:off x="-28454" y="1346689"/>
              <a:ext cx="350255" cy="2568522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Yu Mincho" panose="02020400000000000000" pitchFamily="18" charset="-128"/>
                </a:rPr>
                <a:t>Height of the column (cm)</a:t>
              </a:r>
              <a:endParaRPr lang="en-US" sz="2100" dirty="0">
                <a:latin typeface="Times New Roman" panose="02020603050405020304" pitchFamily="18" charset="0"/>
                <a:ea typeface="Yu Mincho" panose="02020400000000000000" pitchFamily="18" charset="-128"/>
              </a:endParaRPr>
            </a:p>
          </p:txBody>
        </p:sp>
        <p:pic>
          <p:nvPicPr>
            <p:cNvPr id="21" name="Content Placeholder 3">
              <a:extLst>
                <a:ext uri="{FF2B5EF4-FFF2-40B4-BE49-F238E27FC236}">
                  <a16:creationId xmlns:a16="http://schemas.microsoft.com/office/drawing/2014/main" id="{0DEF3894-1945-46A1-BE4F-B922DB53A3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74" b="36739"/>
            <a:stretch/>
          </p:blipFill>
          <p:spPr>
            <a:xfrm rot="5400000">
              <a:off x="3816915" y="2019912"/>
              <a:ext cx="2018740" cy="905724"/>
            </a:xfrm>
            <a:prstGeom prst="rect">
              <a:avLst/>
            </a:prstGeom>
          </p:spPr>
        </p:pic>
        <p:sp>
          <p:nvSpPr>
            <p:cNvPr id="52" name="TextBox 14">
              <a:extLst>
                <a:ext uri="{FF2B5EF4-FFF2-40B4-BE49-F238E27FC236}">
                  <a16:creationId xmlns:a16="http://schemas.microsoft.com/office/drawing/2014/main" id="{3C24F1DC-0F32-4B82-9C10-FA43A428B462}"/>
                </a:ext>
              </a:extLst>
            </p:cNvPr>
            <p:cNvSpPr txBox="1"/>
            <p:nvPr/>
          </p:nvSpPr>
          <p:spPr>
            <a:xfrm>
              <a:off x="2915861" y="3485092"/>
              <a:ext cx="1323136" cy="50717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Times New Roman" panose="02020603050405020304" pitchFamily="18" charset="0"/>
                  <a:ea typeface="Yu Mincho" panose="02020400000000000000" pitchFamily="18" charset="-128"/>
                </a:rPr>
                <a:t>Silica Beach sand </a:t>
              </a:r>
              <a:endParaRPr lang="en-US" sz="2100" dirty="0">
                <a:latin typeface="Times New Roman" panose="02020603050405020304" pitchFamily="18" charset="0"/>
                <a:ea typeface="Yu Mincho" panose="02020400000000000000" pitchFamily="18" charset="-128"/>
              </a:endParaRPr>
            </a:p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Times New Roman" panose="02020603050405020304" pitchFamily="18" charset="0"/>
                  <a:ea typeface="Yu Mincho" panose="02020400000000000000" pitchFamily="18" charset="-128"/>
                </a:rPr>
                <a:t>(D</a:t>
              </a:r>
              <a:r>
                <a:rPr lang="en-US" sz="1050" baseline="-25000" dirty="0">
                  <a:solidFill>
                    <a:srgbClr val="000000"/>
                  </a:solidFill>
                  <a:latin typeface="Times New Roman" panose="02020603050405020304" pitchFamily="18" charset="0"/>
                  <a:ea typeface="Yu Mincho" panose="02020400000000000000" pitchFamily="18" charset="-128"/>
                </a:rPr>
                <a:t>50</a:t>
              </a:r>
              <a:r>
                <a:rPr lang="en-US" sz="1050" dirty="0">
                  <a:solidFill>
                    <a:srgbClr val="000000"/>
                  </a:solidFill>
                  <a:latin typeface="Times New Roman" panose="02020603050405020304" pitchFamily="18" charset="0"/>
                  <a:ea typeface="Yu Mincho" panose="02020400000000000000" pitchFamily="18" charset="-128"/>
                </a:rPr>
                <a:t> = </a:t>
              </a:r>
              <a:endParaRPr lang="en-US" sz="2100" dirty="0">
                <a:latin typeface="Times New Roman" panose="02020603050405020304" pitchFamily="18" charset="0"/>
                <a:ea typeface="Yu Mincho" panose="02020400000000000000" pitchFamily="18" charset="-128"/>
              </a:endParaRPr>
            </a:p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Times New Roman" panose="02020603050405020304" pitchFamily="18" charset="0"/>
                  <a:ea typeface="Yu Mincho" panose="02020400000000000000" pitchFamily="18" charset="-128"/>
                </a:rPr>
                <a:t>0.3 mm)</a:t>
              </a:r>
              <a:endParaRPr lang="en-US" sz="2100" dirty="0">
                <a:latin typeface="Times New Roman" panose="02020603050405020304" pitchFamily="18" charset="0"/>
                <a:ea typeface="Yu Mincho" panose="02020400000000000000" pitchFamily="18" charset="-128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A2328A5-D35D-4CE4-A77F-ABDB5ED51AED}"/>
                </a:ext>
              </a:extLst>
            </p:cNvPr>
            <p:cNvGrpSpPr/>
            <p:nvPr/>
          </p:nvGrpSpPr>
          <p:grpSpPr>
            <a:xfrm>
              <a:off x="423048" y="1303475"/>
              <a:ext cx="412513" cy="2175686"/>
              <a:chOff x="284621" y="1061823"/>
              <a:chExt cx="562785" cy="2355338"/>
            </a:xfrm>
          </p:grpSpPr>
          <p:sp>
            <p:nvSpPr>
              <p:cNvPr id="13" name="TextBox 19">
                <a:extLst>
                  <a:ext uri="{FF2B5EF4-FFF2-40B4-BE49-F238E27FC236}">
                    <a16:creationId xmlns:a16="http://schemas.microsoft.com/office/drawing/2014/main" id="{DDE0E849-3F89-47C0-AFDE-7453F3A8C75C}"/>
                  </a:ext>
                </a:extLst>
              </p:cNvPr>
              <p:cNvSpPr txBox="1"/>
              <p:nvPr/>
            </p:nvSpPr>
            <p:spPr>
              <a:xfrm>
                <a:off x="309057" y="3150157"/>
                <a:ext cx="385519" cy="25781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0</a:t>
                </a:r>
                <a:endParaRPr lang="en-US" sz="2100" dirty="0">
                  <a:latin typeface="Times New Roman" panose="02020603050405020304" pitchFamily="18" charset="0"/>
                  <a:ea typeface="Yu Mincho" panose="02020400000000000000" pitchFamily="18" charset="-128"/>
                </a:endParaRPr>
              </a:p>
            </p:txBody>
          </p:sp>
          <p:sp>
            <p:nvSpPr>
              <p:cNvPr id="15" name="TextBox 21">
                <a:extLst>
                  <a:ext uri="{FF2B5EF4-FFF2-40B4-BE49-F238E27FC236}">
                    <a16:creationId xmlns:a16="http://schemas.microsoft.com/office/drawing/2014/main" id="{9C98ECC1-6EF1-4544-B480-9A6E84B63747}"/>
                  </a:ext>
                </a:extLst>
              </p:cNvPr>
              <p:cNvSpPr txBox="1"/>
              <p:nvPr/>
            </p:nvSpPr>
            <p:spPr>
              <a:xfrm>
                <a:off x="284621" y="2393022"/>
                <a:ext cx="386216" cy="25781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4</a:t>
                </a:r>
                <a:endParaRPr lang="en-US" sz="2100" dirty="0">
                  <a:latin typeface="Times New Roman" panose="02020603050405020304" pitchFamily="18" charset="0"/>
                  <a:ea typeface="Yu Mincho" panose="02020400000000000000" pitchFamily="18" charset="-128"/>
                </a:endParaRPr>
              </a:p>
            </p:txBody>
          </p:sp>
          <p:sp>
            <p:nvSpPr>
              <p:cNvPr id="16" name="TextBox 22">
                <a:extLst>
                  <a:ext uri="{FF2B5EF4-FFF2-40B4-BE49-F238E27FC236}">
                    <a16:creationId xmlns:a16="http://schemas.microsoft.com/office/drawing/2014/main" id="{2C32B40F-74DD-4D4C-9981-B41C71E34B53}"/>
                  </a:ext>
                </a:extLst>
              </p:cNvPr>
              <p:cNvSpPr txBox="1"/>
              <p:nvPr/>
            </p:nvSpPr>
            <p:spPr>
              <a:xfrm>
                <a:off x="290708" y="1706655"/>
                <a:ext cx="385519" cy="25781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6</a:t>
                </a:r>
                <a:endParaRPr lang="en-US" sz="2100" dirty="0">
                  <a:latin typeface="Times New Roman" panose="02020603050405020304" pitchFamily="18" charset="0"/>
                  <a:ea typeface="Yu Mincho" panose="02020400000000000000" pitchFamily="18" charset="-128"/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18049C7-0682-4B72-8598-87FCE6F539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/>
              <a:srcRect l="5152" t="33722" r="41200" b="50000"/>
              <a:stretch/>
            </p:blipFill>
            <p:spPr>
              <a:xfrm rot="5400000" flipH="1">
                <a:off x="-218645" y="2351109"/>
                <a:ext cx="1909126" cy="222977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83BFBC50-9FFE-40FB-B333-370BBB7703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/>
              <a:srcRect l="5152" t="33722" r="41200" b="50000"/>
              <a:stretch/>
            </p:blipFill>
            <p:spPr>
              <a:xfrm rot="5400000" flipH="1">
                <a:off x="-218645" y="2074916"/>
                <a:ext cx="1909126" cy="222977"/>
              </a:xfrm>
              <a:prstGeom prst="rect">
                <a:avLst/>
              </a:prstGeom>
            </p:spPr>
          </p:pic>
          <p:sp>
            <p:nvSpPr>
              <p:cNvPr id="77" name="TextBox 22">
                <a:extLst>
                  <a:ext uri="{FF2B5EF4-FFF2-40B4-BE49-F238E27FC236}">
                    <a16:creationId xmlns:a16="http://schemas.microsoft.com/office/drawing/2014/main" id="{98E3ADC0-7B46-45B8-8252-A90F8DAE2FC1}"/>
                  </a:ext>
                </a:extLst>
              </p:cNvPr>
              <p:cNvSpPr txBox="1"/>
              <p:nvPr/>
            </p:nvSpPr>
            <p:spPr>
              <a:xfrm>
                <a:off x="289732" y="1061823"/>
                <a:ext cx="385521" cy="26541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8</a:t>
                </a:r>
                <a:endParaRPr lang="en-US" sz="2100" dirty="0">
                  <a:latin typeface="Times New Roman" panose="02020603050405020304" pitchFamily="18" charset="0"/>
                  <a:ea typeface="Yu Mincho" panose="02020400000000000000" pitchFamily="18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643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35272" y="163900"/>
            <a:ext cx="463423" cy="365125"/>
          </a:xfrm>
          <a:prstGeom prst="rect">
            <a:avLst/>
          </a:prstGeom>
          <a:solidFill>
            <a:srgbClr val="001848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AF7D8F-B0C4-4A95-86C0-9604BF02CE68}" type="slidenum">
              <a:rPr lang="en-US" smtClean="0"/>
              <a:pPr/>
              <a:t>15</a:t>
            </a:fld>
            <a:endParaRPr kumimoji="1" lang="ja-JP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1842721"/>
            <a:ext cx="3490225" cy="2835807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430" y="1832827"/>
            <a:ext cx="3490722" cy="2836211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971600" y="5390701"/>
            <a:ext cx="7662672" cy="3834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23651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62" tIns="34279" rIns="68562" bIns="34279" rtlCol="0" anchor="ctr"/>
          <a:lstStyle/>
          <a:p>
            <a:pPr algn="ctr"/>
            <a:r>
              <a:rPr lang="en-US" dirty="0" err="1">
                <a:solidFill>
                  <a:srgbClr val="23651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Rhombohedral</a:t>
            </a:r>
            <a:r>
              <a:rPr lang="en-US" dirty="0">
                <a:solidFill>
                  <a:srgbClr val="23651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calcite crystals were dominant in all cases</a:t>
            </a:r>
          </a:p>
        </p:txBody>
      </p:sp>
      <p:sp>
        <p:nvSpPr>
          <p:cNvPr id="20" name="Content Placeholder 16"/>
          <p:cNvSpPr>
            <a:spLocks noGrp="1"/>
          </p:cNvSpPr>
          <p:nvPr>
            <p:ph idx="1"/>
          </p:nvPr>
        </p:nvSpPr>
        <p:spPr>
          <a:xfrm>
            <a:off x="480444" y="2016851"/>
            <a:ext cx="1143000" cy="285750"/>
          </a:xfr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just"/>
            <a:r>
              <a:rPr lang="en-US" sz="1500" dirty="0">
                <a:latin typeface="Cambria Math" panose="02040503050406030204" pitchFamily="18" charset="0"/>
                <a:ea typeface="Cambria Math" panose="02040503050406030204" pitchFamily="18" charset="0"/>
              </a:rPr>
              <a:t>CaCO</a:t>
            </a:r>
            <a:r>
              <a:rPr lang="en-US" sz="150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en-US" sz="1500" dirty="0">
                <a:latin typeface="Cambria Math" panose="02040503050406030204" pitchFamily="18" charset="0"/>
                <a:ea typeface="Cambria Math" panose="02040503050406030204" pitchFamily="18" charset="0"/>
              </a:rPr>
              <a:t> bond</a:t>
            </a:r>
          </a:p>
        </p:txBody>
      </p:sp>
      <p:sp>
        <p:nvSpPr>
          <p:cNvPr id="25" name="Content Placeholder 16"/>
          <p:cNvSpPr txBox="1">
            <a:spLocks/>
          </p:cNvSpPr>
          <p:nvPr/>
        </p:nvSpPr>
        <p:spPr>
          <a:xfrm>
            <a:off x="3832311" y="4069911"/>
            <a:ext cx="2150785" cy="28575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68580" tIns="34290" rIns="68580" bIns="3429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500" dirty="0">
                <a:latin typeface="Cambria Math" panose="02040503050406030204" pitchFamily="18" charset="0"/>
                <a:ea typeface="Cambria Math" panose="02040503050406030204" pitchFamily="18" charset="0"/>
              </a:rPr>
              <a:t>Cladding on sand grains</a:t>
            </a:r>
          </a:p>
        </p:txBody>
      </p:sp>
      <p:sp>
        <p:nvSpPr>
          <p:cNvPr id="26" name="Content Placeholder 16"/>
          <p:cNvSpPr txBox="1">
            <a:spLocks/>
          </p:cNvSpPr>
          <p:nvPr/>
        </p:nvSpPr>
        <p:spPr>
          <a:xfrm>
            <a:off x="1924500" y="2116690"/>
            <a:ext cx="1590176" cy="28575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500" dirty="0">
                <a:latin typeface="Cambria Math" panose="02040503050406030204" pitchFamily="18" charset="0"/>
                <a:ea typeface="Cambria Math" panose="02040503050406030204" pitchFamily="18" charset="0"/>
              </a:rPr>
              <a:t>Glass Beads grain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53969" y="2531626"/>
            <a:ext cx="1767284" cy="1435918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29176" y="2220981"/>
            <a:ext cx="645226" cy="10535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5874402" y="3296995"/>
            <a:ext cx="1479567" cy="65668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5836295" y="2220981"/>
            <a:ext cx="3284958" cy="322384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F4D7986C-3BC5-4323-A3D4-1A690C5704DE}"/>
              </a:ext>
            </a:extLst>
          </p:cNvPr>
          <p:cNvSpPr/>
          <p:nvPr/>
        </p:nvSpPr>
        <p:spPr>
          <a:xfrm>
            <a:off x="1" y="857249"/>
            <a:ext cx="9143999" cy="55283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	</a:t>
            </a:r>
            <a:r>
              <a:rPr lang="en-US" sz="2700" b="1" dirty="0">
                <a:solidFill>
                  <a:srgbClr val="2365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MORPHOLOGY OF THE CaCO</a:t>
            </a:r>
            <a:r>
              <a:rPr lang="en-US" sz="2700" b="1" baseline="-25000" dirty="0">
                <a:solidFill>
                  <a:srgbClr val="2365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700" b="1" dirty="0">
                <a:solidFill>
                  <a:srgbClr val="2365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CRYSTALS</a:t>
            </a:r>
          </a:p>
          <a:p>
            <a:endParaRPr lang="en-US" sz="525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DE713B7-A2A3-4F56-A13A-C57A5209917A}"/>
              </a:ext>
            </a:extLst>
          </p:cNvPr>
          <p:cNvSpPr/>
          <p:nvPr/>
        </p:nvSpPr>
        <p:spPr>
          <a:xfrm>
            <a:off x="1" y="5811805"/>
            <a:ext cx="9143999" cy="1889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	</a:t>
            </a:r>
            <a:endParaRPr lang="en-US" b="1" dirty="0"/>
          </a:p>
        </p:txBody>
      </p:sp>
      <p:sp>
        <p:nvSpPr>
          <p:cNvPr id="27" name="Content Placeholder 16">
            <a:extLst>
              <a:ext uri="{FF2B5EF4-FFF2-40B4-BE49-F238E27FC236}">
                <a16:creationId xmlns:a16="http://schemas.microsoft.com/office/drawing/2014/main" id="{C2FB8938-F39D-46AB-BA85-54D250CFD5DB}"/>
              </a:ext>
            </a:extLst>
          </p:cNvPr>
          <p:cNvSpPr txBox="1">
            <a:spLocks/>
          </p:cNvSpPr>
          <p:nvPr/>
        </p:nvSpPr>
        <p:spPr>
          <a:xfrm>
            <a:off x="179388" y="4052555"/>
            <a:ext cx="1590176" cy="28575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500" dirty="0">
                <a:latin typeface="Cambria Math" panose="02040503050406030204" pitchFamily="18" charset="0"/>
                <a:ea typeface="Cambria Math" panose="02040503050406030204" pitchFamily="18" charset="0"/>
              </a:rPr>
              <a:t>Glass Beads grain</a:t>
            </a:r>
          </a:p>
        </p:txBody>
      </p:sp>
    </p:spTree>
    <p:extLst>
      <p:ext uri="{BB962C8B-B14F-4D97-AF65-F5344CB8AC3E}">
        <p14:creationId xmlns:p14="http://schemas.microsoft.com/office/powerpoint/2010/main" val="2410513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722E03D-49EB-4953-982E-6AC96F318B4C}"/>
              </a:ext>
            </a:extLst>
          </p:cNvPr>
          <p:cNvSpPr/>
          <p:nvPr/>
        </p:nvSpPr>
        <p:spPr>
          <a:xfrm>
            <a:off x="0" y="1003630"/>
            <a:ext cx="9144000" cy="32098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2921000" algn="l"/>
              </a:tabLst>
            </a:pPr>
            <a:r>
              <a:rPr lang="en-US" sz="3300" b="1" dirty="0">
                <a:solidFill>
                  <a:srgbClr val="2365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PROPOSED</a:t>
            </a:r>
            <a:r>
              <a:rPr lang="en-US" sz="33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METHODOLOGY based on MICP 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E843B23-2E1B-4D13-80AC-E6F8C61AF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5272" y="163900"/>
            <a:ext cx="463423" cy="365125"/>
          </a:xfrm>
          <a:prstGeom prst="rect">
            <a:avLst/>
          </a:prstGeom>
          <a:solidFill>
            <a:srgbClr val="001848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AF7D8F-B0C4-4A95-86C0-9604BF02CE68}" type="slidenum">
              <a:rPr lang="en-US" smtClean="0"/>
              <a:pPr/>
              <a:t>16</a:t>
            </a:fld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A71B8D-C1FF-4A67-BBBE-4300F1714B4D}"/>
              </a:ext>
            </a:extLst>
          </p:cNvPr>
          <p:cNvSpPr/>
          <p:nvPr/>
        </p:nvSpPr>
        <p:spPr>
          <a:xfrm>
            <a:off x="1" y="5874732"/>
            <a:ext cx="9143999" cy="28796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95363"/>
            <a:r>
              <a:rPr lang="en-US" b="1" i="1" dirty="0">
                <a:solidFill>
                  <a:srgbClr val="2365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End of slides</a:t>
            </a:r>
            <a:endParaRPr lang="en-US" b="1" i="1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5338695-F8E1-4F8D-8865-261D0F54F1D2}"/>
              </a:ext>
            </a:extLst>
          </p:cNvPr>
          <p:cNvSpPr txBox="1">
            <a:spLocks/>
          </p:cNvSpPr>
          <p:nvPr/>
        </p:nvSpPr>
        <p:spPr>
          <a:xfrm>
            <a:off x="83845" y="1459435"/>
            <a:ext cx="4433837" cy="3441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23651C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2365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Conceptual Design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C8ED0F1-9940-437A-9F3F-7C01E030CAEB}"/>
              </a:ext>
            </a:extLst>
          </p:cNvPr>
          <p:cNvGrpSpPr/>
          <p:nvPr/>
        </p:nvGrpSpPr>
        <p:grpSpPr>
          <a:xfrm>
            <a:off x="299247" y="3361100"/>
            <a:ext cx="3987445" cy="2175783"/>
            <a:chOff x="1500" y="-90550"/>
            <a:chExt cx="5317102" cy="290154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0495021-2B5F-41D0-8AF5-81374C4DEB72}"/>
                </a:ext>
              </a:extLst>
            </p:cNvPr>
            <p:cNvGrpSpPr/>
            <p:nvPr/>
          </p:nvGrpSpPr>
          <p:grpSpPr>
            <a:xfrm>
              <a:off x="1500" y="-90550"/>
              <a:ext cx="5317102" cy="2901543"/>
              <a:chOff x="1500" y="-90550"/>
              <a:chExt cx="5317102" cy="2901543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F7EAB655-743B-4213-81F3-1DAE1F1F8F29}"/>
                  </a:ext>
                </a:extLst>
              </p:cNvPr>
              <p:cNvGrpSpPr/>
              <p:nvPr/>
            </p:nvGrpSpPr>
            <p:grpSpPr>
              <a:xfrm>
                <a:off x="1500" y="516103"/>
                <a:ext cx="4837200" cy="2294890"/>
                <a:chOff x="411078" y="1129533"/>
                <a:chExt cx="4846722" cy="2299467"/>
              </a:xfrm>
            </p:grpSpPr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6CE7D816-03A3-42DC-A165-FAD213D3E834}"/>
                    </a:ext>
                  </a:extLst>
                </p:cNvPr>
                <p:cNvGrpSpPr/>
                <p:nvPr/>
              </p:nvGrpSpPr>
              <p:grpSpPr>
                <a:xfrm>
                  <a:off x="411078" y="1129533"/>
                  <a:ext cx="4846722" cy="2079758"/>
                  <a:chOff x="2100" y="1556903"/>
                  <a:chExt cx="6770188" cy="3047998"/>
                </a:xfrm>
              </p:grpSpPr>
              <p:grpSp>
                <p:nvGrpSpPr>
                  <p:cNvPr id="45" name="Group 44">
                    <a:extLst>
                      <a:ext uri="{FF2B5EF4-FFF2-40B4-BE49-F238E27FC236}">
                        <a16:creationId xmlns:a16="http://schemas.microsoft.com/office/drawing/2014/main" id="{93D93C1C-0D5E-4EEE-BDE4-123426CC72F4}"/>
                      </a:ext>
                    </a:extLst>
                  </p:cNvPr>
                  <p:cNvGrpSpPr/>
                  <p:nvPr/>
                </p:nvGrpSpPr>
                <p:grpSpPr>
                  <a:xfrm>
                    <a:off x="2100" y="1556903"/>
                    <a:ext cx="6770188" cy="3047998"/>
                    <a:chOff x="1610" y="1554106"/>
                    <a:chExt cx="5190539" cy="1693632"/>
                  </a:xfrm>
                </p:grpSpPr>
                <p:sp>
                  <p:nvSpPr>
                    <p:cNvPr id="47" name="Right Triangle 5">
                      <a:extLst>
                        <a:ext uri="{FF2B5EF4-FFF2-40B4-BE49-F238E27FC236}">
                          <a16:creationId xmlns:a16="http://schemas.microsoft.com/office/drawing/2014/main" id="{E895CE5B-ACC1-4B0F-9542-569F03B31630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2759890" y="2394120"/>
                      <a:ext cx="2432259" cy="800680"/>
                    </a:xfrm>
                    <a:custGeom>
                      <a:avLst/>
                      <a:gdLst>
                        <a:gd name="connsiteX0" fmla="*/ 0 w 2100263"/>
                        <a:gd name="connsiteY0" fmla="*/ 719429 h 719429"/>
                        <a:gd name="connsiteX1" fmla="*/ 0 w 2100263"/>
                        <a:gd name="connsiteY1" fmla="*/ 0 h 719429"/>
                        <a:gd name="connsiteX2" fmla="*/ 2100263 w 2100263"/>
                        <a:gd name="connsiteY2" fmla="*/ 719429 h 719429"/>
                        <a:gd name="connsiteX3" fmla="*/ 0 w 2100263"/>
                        <a:gd name="connsiteY3" fmla="*/ 719429 h 719429"/>
                        <a:gd name="connsiteX0" fmla="*/ 0 w 2100263"/>
                        <a:gd name="connsiteY0" fmla="*/ 719429 h 719429"/>
                        <a:gd name="connsiteX1" fmla="*/ 0 w 2100263"/>
                        <a:gd name="connsiteY1" fmla="*/ 0 h 719429"/>
                        <a:gd name="connsiteX2" fmla="*/ 1252537 w 2100263"/>
                        <a:gd name="connsiteY2" fmla="*/ 395578 h 719429"/>
                        <a:gd name="connsiteX3" fmla="*/ 2100263 w 2100263"/>
                        <a:gd name="connsiteY3" fmla="*/ 719429 h 719429"/>
                        <a:gd name="connsiteX4" fmla="*/ 0 w 2100263"/>
                        <a:gd name="connsiteY4" fmla="*/ 719429 h 719429"/>
                        <a:gd name="connsiteX0" fmla="*/ 0 w 2100263"/>
                        <a:gd name="connsiteY0" fmla="*/ 719429 h 786103"/>
                        <a:gd name="connsiteX1" fmla="*/ 0 w 2100263"/>
                        <a:gd name="connsiteY1" fmla="*/ 0 h 786103"/>
                        <a:gd name="connsiteX2" fmla="*/ 1252537 w 2100263"/>
                        <a:gd name="connsiteY2" fmla="*/ 395578 h 786103"/>
                        <a:gd name="connsiteX3" fmla="*/ 2100263 w 2100263"/>
                        <a:gd name="connsiteY3" fmla="*/ 719429 h 786103"/>
                        <a:gd name="connsiteX4" fmla="*/ 1771647 w 2100263"/>
                        <a:gd name="connsiteY4" fmla="*/ 786103 h 786103"/>
                        <a:gd name="connsiteX5" fmla="*/ 0 w 2100263"/>
                        <a:gd name="connsiteY5" fmla="*/ 719429 h 786103"/>
                        <a:gd name="connsiteX0" fmla="*/ 0 w 2100263"/>
                        <a:gd name="connsiteY0" fmla="*/ 719429 h 786103"/>
                        <a:gd name="connsiteX1" fmla="*/ 0 w 2100263"/>
                        <a:gd name="connsiteY1" fmla="*/ 0 h 786103"/>
                        <a:gd name="connsiteX2" fmla="*/ 1252537 w 2100263"/>
                        <a:gd name="connsiteY2" fmla="*/ 395578 h 786103"/>
                        <a:gd name="connsiteX3" fmla="*/ 2100263 w 2100263"/>
                        <a:gd name="connsiteY3" fmla="*/ 719429 h 786103"/>
                        <a:gd name="connsiteX4" fmla="*/ 1771647 w 2100263"/>
                        <a:gd name="connsiteY4" fmla="*/ 786103 h 786103"/>
                        <a:gd name="connsiteX5" fmla="*/ 1581147 w 2100263"/>
                        <a:gd name="connsiteY5" fmla="*/ 748003 h 786103"/>
                        <a:gd name="connsiteX6" fmla="*/ 0 w 2100263"/>
                        <a:gd name="connsiteY6" fmla="*/ 719429 h 786103"/>
                        <a:gd name="connsiteX0" fmla="*/ 0 w 2100263"/>
                        <a:gd name="connsiteY0" fmla="*/ 719429 h 786103"/>
                        <a:gd name="connsiteX1" fmla="*/ 0 w 2100263"/>
                        <a:gd name="connsiteY1" fmla="*/ 0 h 786103"/>
                        <a:gd name="connsiteX2" fmla="*/ 1252537 w 2100263"/>
                        <a:gd name="connsiteY2" fmla="*/ 395578 h 786103"/>
                        <a:gd name="connsiteX3" fmla="*/ 2100263 w 2100263"/>
                        <a:gd name="connsiteY3" fmla="*/ 719429 h 786103"/>
                        <a:gd name="connsiteX4" fmla="*/ 1771647 w 2100263"/>
                        <a:gd name="connsiteY4" fmla="*/ 786103 h 786103"/>
                        <a:gd name="connsiteX5" fmla="*/ 1581147 w 2100263"/>
                        <a:gd name="connsiteY5" fmla="*/ 748003 h 786103"/>
                        <a:gd name="connsiteX6" fmla="*/ 1390647 w 2100263"/>
                        <a:gd name="connsiteY6" fmla="*/ 781340 h 786103"/>
                        <a:gd name="connsiteX7" fmla="*/ 0 w 2100263"/>
                        <a:gd name="connsiteY7" fmla="*/ 719429 h 786103"/>
                        <a:gd name="connsiteX0" fmla="*/ 0 w 2100263"/>
                        <a:gd name="connsiteY0" fmla="*/ 719429 h 786103"/>
                        <a:gd name="connsiteX1" fmla="*/ 0 w 2100263"/>
                        <a:gd name="connsiteY1" fmla="*/ 0 h 786103"/>
                        <a:gd name="connsiteX2" fmla="*/ 1252537 w 2100263"/>
                        <a:gd name="connsiteY2" fmla="*/ 395578 h 786103"/>
                        <a:gd name="connsiteX3" fmla="*/ 2100263 w 2100263"/>
                        <a:gd name="connsiteY3" fmla="*/ 719429 h 786103"/>
                        <a:gd name="connsiteX4" fmla="*/ 1771647 w 2100263"/>
                        <a:gd name="connsiteY4" fmla="*/ 786103 h 786103"/>
                        <a:gd name="connsiteX5" fmla="*/ 1581147 w 2100263"/>
                        <a:gd name="connsiteY5" fmla="*/ 748003 h 786103"/>
                        <a:gd name="connsiteX6" fmla="*/ 1390647 w 2100263"/>
                        <a:gd name="connsiteY6" fmla="*/ 781340 h 786103"/>
                        <a:gd name="connsiteX7" fmla="*/ 1190622 w 2100263"/>
                        <a:gd name="connsiteY7" fmla="*/ 752765 h 786103"/>
                        <a:gd name="connsiteX8" fmla="*/ 0 w 2100263"/>
                        <a:gd name="connsiteY8" fmla="*/ 719429 h 786103"/>
                        <a:gd name="connsiteX0" fmla="*/ 0 w 2100263"/>
                        <a:gd name="connsiteY0" fmla="*/ 719429 h 790909"/>
                        <a:gd name="connsiteX1" fmla="*/ 0 w 2100263"/>
                        <a:gd name="connsiteY1" fmla="*/ 0 h 790909"/>
                        <a:gd name="connsiteX2" fmla="*/ 1252537 w 2100263"/>
                        <a:gd name="connsiteY2" fmla="*/ 395578 h 790909"/>
                        <a:gd name="connsiteX3" fmla="*/ 2100263 w 2100263"/>
                        <a:gd name="connsiteY3" fmla="*/ 719429 h 790909"/>
                        <a:gd name="connsiteX4" fmla="*/ 1771647 w 2100263"/>
                        <a:gd name="connsiteY4" fmla="*/ 786103 h 790909"/>
                        <a:gd name="connsiteX5" fmla="*/ 1581147 w 2100263"/>
                        <a:gd name="connsiteY5" fmla="*/ 748003 h 790909"/>
                        <a:gd name="connsiteX6" fmla="*/ 1390647 w 2100263"/>
                        <a:gd name="connsiteY6" fmla="*/ 781340 h 790909"/>
                        <a:gd name="connsiteX7" fmla="*/ 1190622 w 2100263"/>
                        <a:gd name="connsiteY7" fmla="*/ 752765 h 790909"/>
                        <a:gd name="connsiteX8" fmla="*/ 1019172 w 2100263"/>
                        <a:gd name="connsiteY8" fmla="*/ 790865 h 790909"/>
                        <a:gd name="connsiteX9" fmla="*/ 0 w 2100263"/>
                        <a:gd name="connsiteY9" fmla="*/ 719429 h 790909"/>
                        <a:gd name="connsiteX0" fmla="*/ 0 w 2100263"/>
                        <a:gd name="connsiteY0" fmla="*/ 719429 h 790909"/>
                        <a:gd name="connsiteX1" fmla="*/ 0 w 2100263"/>
                        <a:gd name="connsiteY1" fmla="*/ 0 h 790909"/>
                        <a:gd name="connsiteX2" fmla="*/ 1252537 w 2100263"/>
                        <a:gd name="connsiteY2" fmla="*/ 395578 h 790909"/>
                        <a:gd name="connsiteX3" fmla="*/ 2100263 w 2100263"/>
                        <a:gd name="connsiteY3" fmla="*/ 719429 h 790909"/>
                        <a:gd name="connsiteX4" fmla="*/ 1771647 w 2100263"/>
                        <a:gd name="connsiteY4" fmla="*/ 786103 h 790909"/>
                        <a:gd name="connsiteX5" fmla="*/ 1581147 w 2100263"/>
                        <a:gd name="connsiteY5" fmla="*/ 748003 h 790909"/>
                        <a:gd name="connsiteX6" fmla="*/ 1390647 w 2100263"/>
                        <a:gd name="connsiteY6" fmla="*/ 781340 h 790909"/>
                        <a:gd name="connsiteX7" fmla="*/ 1190622 w 2100263"/>
                        <a:gd name="connsiteY7" fmla="*/ 752765 h 790909"/>
                        <a:gd name="connsiteX8" fmla="*/ 1019172 w 2100263"/>
                        <a:gd name="connsiteY8" fmla="*/ 790865 h 790909"/>
                        <a:gd name="connsiteX9" fmla="*/ 814384 w 2100263"/>
                        <a:gd name="connsiteY9" fmla="*/ 762290 h 790909"/>
                        <a:gd name="connsiteX10" fmla="*/ 0 w 2100263"/>
                        <a:gd name="connsiteY10" fmla="*/ 719429 h 790909"/>
                        <a:gd name="connsiteX0" fmla="*/ 0 w 2100263"/>
                        <a:gd name="connsiteY0" fmla="*/ 719429 h 790909"/>
                        <a:gd name="connsiteX1" fmla="*/ 0 w 2100263"/>
                        <a:gd name="connsiteY1" fmla="*/ 0 h 790909"/>
                        <a:gd name="connsiteX2" fmla="*/ 1252537 w 2100263"/>
                        <a:gd name="connsiteY2" fmla="*/ 395578 h 790909"/>
                        <a:gd name="connsiteX3" fmla="*/ 2100263 w 2100263"/>
                        <a:gd name="connsiteY3" fmla="*/ 719429 h 790909"/>
                        <a:gd name="connsiteX4" fmla="*/ 1771647 w 2100263"/>
                        <a:gd name="connsiteY4" fmla="*/ 786103 h 790909"/>
                        <a:gd name="connsiteX5" fmla="*/ 1581147 w 2100263"/>
                        <a:gd name="connsiteY5" fmla="*/ 748003 h 790909"/>
                        <a:gd name="connsiteX6" fmla="*/ 1390647 w 2100263"/>
                        <a:gd name="connsiteY6" fmla="*/ 781340 h 790909"/>
                        <a:gd name="connsiteX7" fmla="*/ 1190622 w 2100263"/>
                        <a:gd name="connsiteY7" fmla="*/ 752765 h 790909"/>
                        <a:gd name="connsiteX8" fmla="*/ 1019172 w 2100263"/>
                        <a:gd name="connsiteY8" fmla="*/ 790865 h 790909"/>
                        <a:gd name="connsiteX9" fmla="*/ 814384 w 2100263"/>
                        <a:gd name="connsiteY9" fmla="*/ 762290 h 790909"/>
                        <a:gd name="connsiteX10" fmla="*/ 633409 w 2100263"/>
                        <a:gd name="connsiteY10" fmla="*/ 762290 h 790909"/>
                        <a:gd name="connsiteX11" fmla="*/ 0 w 2100263"/>
                        <a:gd name="connsiteY11" fmla="*/ 719429 h 790909"/>
                        <a:gd name="connsiteX0" fmla="*/ 0 w 2100263"/>
                        <a:gd name="connsiteY0" fmla="*/ 719429 h 790909"/>
                        <a:gd name="connsiteX1" fmla="*/ 0 w 2100263"/>
                        <a:gd name="connsiteY1" fmla="*/ 0 h 790909"/>
                        <a:gd name="connsiteX2" fmla="*/ 1252537 w 2100263"/>
                        <a:gd name="connsiteY2" fmla="*/ 395578 h 790909"/>
                        <a:gd name="connsiteX3" fmla="*/ 2100263 w 2100263"/>
                        <a:gd name="connsiteY3" fmla="*/ 719429 h 790909"/>
                        <a:gd name="connsiteX4" fmla="*/ 1771647 w 2100263"/>
                        <a:gd name="connsiteY4" fmla="*/ 786103 h 790909"/>
                        <a:gd name="connsiteX5" fmla="*/ 1581147 w 2100263"/>
                        <a:gd name="connsiteY5" fmla="*/ 748003 h 790909"/>
                        <a:gd name="connsiteX6" fmla="*/ 1390647 w 2100263"/>
                        <a:gd name="connsiteY6" fmla="*/ 781340 h 790909"/>
                        <a:gd name="connsiteX7" fmla="*/ 1190622 w 2100263"/>
                        <a:gd name="connsiteY7" fmla="*/ 752765 h 790909"/>
                        <a:gd name="connsiteX8" fmla="*/ 1019172 w 2100263"/>
                        <a:gd name="connsiteY8" fmla="*/ 790865 h 790909"/>
                        <a:gd name="connsiteX9" fmla="*/ 814384 w 2100263"/>
                        <a:gd name="connsiteY9" fmla="*/ 762290 h 790909"/>
                        <a:gd name="connsiteX10" fmla="*/ 633409 w 2100263"/>
                        <a:gd name="connsiteY10" fmla="*/ 762290 h 790909"/>
                        <a:gd name="connsiteX11" fmla="*/ 500059 w 2100263"/>
                        <a:gd name="connsiteY11" fmla="*/ 771815 h 790909"/>
                        <a:gd name="connsiteX12" fmla="*/ 0 w 2100263"/>
                        <a:gd name="connsiteY12" fmla="*/ 719429 h 790909"/>
                        <a:gd name="connsiteX0" fmla="*/ 0 w 2100263"/>
                        <a:gd name="connsiteY0" fmla="*/ 719429 h 790909"/>
                        <a:gd name="connsiteX1" fmla="*/ 0 w 2100263"/>
                        <a:gd name="connsiteY1" fmla="*/ 0 h 790909"/>
                        <a:gd name="connsiteX2" fmla="*/ 1252537 w 2100263"/>
                        <a:gd name="connsiteY2" fmla="*/ 395578 h 790909"/>
                        <a:gd name="connsiteX3" fmla="*/ 2100263 w 2100263"/>
                        <a:gd name="connsiteY3" fmla="*/ 719429 h 790909"/>
                        <a:gd name="connsiteX4" fmla="*/ 1771647 w 2100263"/>
                        <a:gd name="connsiteY4" fmla="*/ 786103 h 790909"/>
                        <a:gd name="connsiteX5" fmla="*/ 1581147 w 2100263"/>
                        <a:gd name="connsiteY5" fmla="*/ 748003 h 790909"/>
                        <a:gd name="connsiteX6" fmla="*/ 1390647 w 2100263"/>
                        <a:gd name="connsiteY6" fmla="*/ 781340 h 790909"/>
                        <a:gd name="connsiteX7" fmla="*/ 1190622 w 2100263"/>
                        <a:gd name="connsiteY7" fmla="*/ 752765 h 790909"/>
                        <a:gd name="connsiteX8" fmla="*/ 1019172 w 2100263"/>
                        <a:gd name="connsiteY8" fmla="*/ 790865 h 790909"/>
                        <a:gd name="connsiteX9" fmla="*/ 814384 w 2100263"/>
                        <a:gd name="connsiteY9" fmla="*/ 762290 h 790909"/>
                        <a:gd name="connsiteX10" fmla="*/ 633409 w 2100263"/>
                        <a:gd name="connsiteY10" fmla="*/ 762290 h 790909"/>
                        <a:gd name="connsiteX11" fmla="*/ 476246 w 2100263"/>
                        <a:gd name="connsiteY11" fmla="*/ 786103 h 790909"/>
                        <a:gd name="connsiteX12" fmla="*/ 0 w 2100263"/>
                        <a:gd name="connsiteY12" fmla="*/ 719429 h 790909"/>
                        <a:gd name="connsiteX0" fmla="*/ 0 w 2100263"/>
                        <a:gd name="connsiteY0" fmla="*/ 719429 h 790909"/>
                        <a:gd name="connsiteX1" fmla="*/ 0 w 2100263"/>
                        <a:gd name="connsiteY1" fmla="*/ 0 h 790909"/>
                        <a:gd name="connsiteX2" fmla="*/ 1252537 w 2100263"/>
                        <a:gd name="connsiteY2" fmla="*/ 395578 h 790909"/>
                        <a:gd name="connsiteX3" fmla="*/ 2100263 w 2100263"/>
                        <a:gd name="connsiteY3" fmla="*/ 719429 h 790909"/>
                        <a:gd name="connsiteX4" fmla="*/ 1771647 w 2100263"/>
                        <a:gd name="connsiteY4" fmla="*/ 786103 h 790909"/>
                        <a:gd name="connsiteX5" fmla="*/ 1581147 w 2100263"/>
                        <a:gd name="connsiteY5" fmla="*/ 748003 h 790909"/>
                        <a:gd name="connsiteX6" fmla="*/ 1390647 w 2100263"/>
                        <a:gd name="connsiteY6" fmla="*/ 781340 h 790909"/>
                        <a:gd name="connsiteX7" fmla="*/ 1190622 w 2100263"/>
                        <a:gd name="connsiteY7" fmla="*/ 752765 h 790909"/>
                        <a:gd name="connsiteX8" fmla="*/ 1019172 w 2100263"/>
                        <a:gd name="connsiteY8" fmla="*/ 790865 h 790909"/>
                        <a:gd name="connsiteX9" fmla="*/ 814384 w 2100263"/>
                        <a:gd name="connsiteY9" fmla="*/ 762290 h 790909"/>
                        <a:gd name="connsiteX10" fmla="*/ 633409 w 2100263"/>
                        <a:gd name="connsiteY10" fmla="*/ 762290 h 790909"/>
                        <a:gd name="connsiteX11" fmla="*/ 476246 w 2100263"/>
                        <a:gd name="connsiteY11" fmla="*/ 786103 h 790909"/>
                        <a:gd name="connsiteX12" fmla="*/ 342897 w 2100263"/>
                        <a:gd name="connsiteY12" fmla="*/ 767053 h 790909"/>
                        <a:gd name="connsiteX13" fmla="*/ 0 w 2100263"/>
                        <a:gd name="connsiteY13" fmla="*/ 719429 h 790909"/>
                        <a:gd name="connsiteX0" fmla="*/ 0 w 2100263"/>
                        <a:gd name="connsiteY0" fmla="*/ 719429 h 790909"/>
                        <a:gd name="connsiteX1" fmla="*/ 0 w 2100263"/>
                        <a:gd name="connsiteY1" fmla="*/ 0 h 790909"/>
                        <a:gd name="connsiteX2" fmla="*/ 1252537 w 2100263"/>
                        <a:gd name="connsiteY2" fmla="*/ 395578 h 790909"/>
                        <a:gd name="connsiteX3" fmla="*/ 2100263 w 2100263"/>
                        <a:gd name="connsiteY3" fmla="*/ 719429 h 790909"/>
                        <a:gd name="connsiteX4" fmla="*/ 1771647 w 2100263"/>
                        <a:gd name="connsiteY4" fmla="*/ 786103 h 790909"/>
                        <a:gd name="connsiteX5" fmla="*/ 1581147 w 2100263"/>
                        <a:gd name="connsiteY5" fmla="*/ 748003 h 790909"/>
                        <a:gd name="connsiteX6" fmla="*/ 1390647 w 2100263"/>
                        <a:gd name="connsiteY6" fmla="*/ 781340 h 790909"/>
                        <a:gd name="connsiteX7" fmla="*/ 1190622 w 2100263"/>
                        <a:gd name="connsiteY7" fmla="*/ 752765 h 790909"/>
                        <a:gd name="connsiteX8" fmla="*/ 1019172 w 2100263"/>
                        <a:gd name="connsiteY8" fmla="*/ 790865 h 790909"/>
                        <a:gd name="connsiteX9" fmla="*/ 814384 w 2100263"/>
                        <a:gd name="connsiteY9" fmla="*/ 762290 h 790909"/>
                        <a:gd name="connsiteX10" fmla="*/ 633409 w 2100263"/>
                        <a:gd name="connsiteY10" fmla="*/ 762290 h 790909"/>
                        <a:gd name="connsiteX11" fmla="*/ 476246 w 2100263"/>
                        <a:gd name="connsiteY11" fmla="*/ 786103 h 790909"/>
                        <a:gd name="connsiteX12" fmla="*/ 342897 w 2100263"/>
                        <a:gd name="connsiteY12" fmla="*/ 767053 h 790909"/>
                        <a:gd name="connsiteX13" fmla="*/ 219072 w 2100263"/>
                        <a:gd name="connsiteY13" fmla="*/ 786103 h 790909"/>
                        <a:gd name="connsiteX14" fmla="*/ 0 w 2100263"/>
                        <a:gd name="connsiteY14" fmla="*/ 719429 h 790909"/>
                        <a:gd name="connsiteX0" fmla="*/ 0 w 2100263"/>
                        <a:gd name="connsiteY0" fmla="*/ 719429 h 790909"/>
                        <a:gd name="connsiteX1" fmla="*/ 0 w 2100263"/>
                        <a:gd name="connsiteY1" fmla="*/ 0 h 790909"/>
                        <a:gd name="connsiteX2" fmla="*/ 1252537 w 2100263"/>
                        <a:gd name="connsiteY2" fmla="*/ 395578 h 790909"/>
                        <a:gd name="connsiteX3" fmla="*/ 2100263 w 2100263"/>
                        <a:gd name="connsiteY3" fmla="*/ 719429 h 790909"/>
                        <a:gd name="connsiteX4" fmla="*/ 1771647 w 2100263"/>
                        <a:gd name="connsiteY4" fmla="*/ 786103 h 790909"/>
                        <a:gd name="connsiteX5" fmla="*/ 1581147 w 2100263"/>
                        <a:gd name="connsiteY5" fmla="*/ 748003 h 790909"/>
                        <a:gd name="connsiteX6" fmla="*/ 1390647 w 2100263"/>
                        <a:gd name="connsiteY6" fmla="*/ 781340 h 790909"/>
                        <a:gd name="connsiteX7" fmla="*/ 1190622 w 2100263"/>
                        <a:gd name="connsiteY7" fmla="*/ 752765 h 790909"/>
                        <a:gd name="connsiteX8" fmla="*/ 1019172 w 2100263"/>
                        <a:gd name="connsiteY8" fmla="*/ 790865 h 790909"/>
                        <a:gd name="connsiteX9" fmla="*/ 814384 w 2100263"/>
                        <a:gd name="connsiteY9" fmla="*/ 762290 h 790909"/>
                        <a:gd name="connsiteX10" fmla="*/ 633409 w 2100263"/>
                        <a:gd name="connsiteY10" fmla="*/ 762290 h 790909"/>
                        <a:gd name="connsiteX11" fmla="*/ 476246 w 2100263"/>
                        <a:gd name="connsiteY11" fmla="*/ 786103 h 790909"/>
                        <a:gd name="connsiteX12" fmla="*/ 342897 w 2100263"/>
                        <a:gd name="connsiteY12" fmla="*/ 767053 h 790909"/>
                        <a:gd name="connsiteX13" fmla="*/ 219072 w 2100263"/>
                        <a:gd name="connsiteY13" fmla="*/ 786103 h 790909"/>
                        <a:gd name="connsiteX14" fmla="*/ 0 w 2100263"/>
                        <a:gd name="connsiteY14" fmla="*/ 719429 h 790909"/>
                        <a:gd name="connsiteX0" fmla="*/ 0 w 2100263"/>
                        <a:gd name="connsiteY0" fmla="*/ 719429 h 790909"/>
                        <a:gd name="connsiteX1" fmla="*/ 0 w 2100263"/>
                        <a:gd name="connsiteY1" fmla="*/ 0 h 790909"/>
                        <a:gd name="connsiteX2" fmla="*/ 1252537 w 2100263"/>
                        <a:gd name="connsiteY2" fmla="*/ 395578 h 790909"/>
                        <a:gd name="connsiteX3" fmla="*/ 2100263 w 2100263"/>
                        <a:gd name="connsiteY3" fmla="*/ 719429 h 790909"/>
                        <a:gd name="connsiteX4" fmla="*/ 1771647 w 2100263"/>
                        <a:gd name="connsiteY4" fmla="*/ 786103 h 790909"/>
                        <a:gd name="connsiteX5" fmla="*/ 1581147 w 2100263"/>
                        <a:gd name="connsiteY5" fmla="*/ 748003 h 790909"/>
                        <a:gd name="connsiteX6" fmla="*/ 1390647 w 2100263"/>
                        <a:gd name="connsiteY6" fmla="*/ 781340 h 790909"/>
                        <a:gd name="connsiteX7" fmla="*/ 1190622 w 2100263"/>
                        <a:gd name="connsiteY7" fmla="*/ 752765 h 790909"/>
                        <a:gd name="connsiteX8" fmla="*/ 1019172 w 2100263"/>
                        <a:gd name="connsiteY8" fmla="*/ 790865 h 790909"/>
                        <a:gd name="connsiteX9" fmla="*/ 814384 w 2100263"/>
                        <a:gd name="connsiteY9" fmla="*/ 762290 h 790909"/>
                        <a:gd name="connsiteX10" fmla="*/ 633409 w 2100263"/>
                        <a:gd name="connsiteY10" fmla="*/ 762290 h 790909"/>
                        <a:gd name="connsiteX11" fmla="*/ 476246 w 2100263"/>
                        <a:gd name="connsiteY11" fmla="*/ 786103 h 790909"/>
                        <a:gd name="connsiteX12" fmla="*/ 342897 w 2100263"/>
                        <a:gd name="connsiteY12" fmla="*/ 767053 h 790909"/>
                        <a:gd name="connsiteX13" fmla="*/ 219072 w 2100263"/>
                        <a:gd name="connsiteY13" fmla="*/ 786103 h 790909"/>
                        <a:gd name="connsiteX14" fmla="*/ 0 w 2100263"/>
                        <a:gd name="connsiteY14" fmla="*/ 719429 h 790909"/>
                        <a:gd name="connsiteX0" fmla="*/ 0 w 2100263"/>
                        <a:gd name="connsiteY0" fmla="*/ 719429 h 790909"/>
                        <a:gd name="connsiteX1" fmla="*/ 0 w 2100263"/>
                        <a:gd name="connsiteY1" fmla="*/ 0 h 790909"/>
                        <a:gd name="connsiteX2" fmla="*/ 1252537 w 2100263"/>
                        <a:gd name="connsiteY2" fmla="*/ 395578 h 790909"/>
                        <a:gd name="connsiteX3" fmla="*/ 2100263 w 2100263"/>
                        <a:gd name="connsiteY3" fmla="*/ 719429 h 790909"/>
                        <a:gd name="connsiteX4" fmla="*/ 1771647 w 2100263"/>
                        <a:gd name="connsiteY4" fmla="*/ 786103 h 790909"/>
                        <a:gd name="connsiteX5" fmla="*/ 1581147 w 2100263"/>
                        <a:gd name="connsiteY5" fmla="*/ 748003 h 790909"/>
                        <a:gd name="connsiteX6" fmla="*/ 1390647 w 2100263"/>
                        <a:gd name="connsiteY6" fmla="*/ 781340 h 790909"/>
                        <a:gd name="connsiteX7" fmla="*/ 1190622 w 2100263"/>
                        <a:gd name="connsiteY7" fmla="*/ 752765 h 790909"/>
                        <a:gd name="connsiteX8" fmla="*/ 1019172 w 2100263"/>
                        <a:gd name="connsiteY8" fmla="*/ 790865 h 790909"/>
                        <a:gd name="connsiteX9" fmla="*/ 814384 w 2100263"/>
                        <a:gd name="connsiteY9" fmla="*/ 762290 h 790909"/>
                        <a:gd name="connsiteX10" fmla="*/ 633409 w 2100263"/>
                        <a:gd name="connsiteY10" fmla="*/ 762290 h 790909"/>
                        <a:gd name="connsiteX11" fmla="*/ 476246 w 2100263"/>
                        <a:gd name="connsiteY11" fmla="*/ 786103 h 790909"/>
                        <a:gd name="connsiteX12" fmla="*/ 342897 w 2100263"/>
                        <a:gd name="connsiteY12" fmla="*/ 767053 h 790909"/>
                        <a:gd name="connsiteX13" fmla="*/ 219072 w 2100263"/>
                        <a:gd name="connsiteY13" fmla="*/ 786103 h 790909"/>
                        <a:gd name="connsiteX14" fmla="*/ 28572 w 2100263"/>
                        <a:gd name="connsiteY14" fmla="*/ 762290 h 790909"/>
                        <a:gd name="connsiteX15" fmla="*/ 0 w 2100263"/>
                        <a:gd name="connsiteY15" fmla="*/ 719429 h 790909"/>
                        <a:gd name="connsiteX0" fmla="*/ 0 w 2140997"/>
                        <a:gd name="connsiteY0" fmla="*/ 719429 h 790909"/>
                        <a:gd name="connsiteX1" fmla="*/ 0 w 2140997"/>
                        <a:gd name="connsiteY1" fmla="*/ 0 h 790909"/>
                        <a:gd name="connsiteX2" fmla="*/ 1252537 w 2140997"/>
                        <a:gd name="connsiteY2" fmla="*/ 395578 h 790909"/>
                        <a:gd name="connsiteX3" fmla="*/ 2100263 w 2140997"/>
                        <a:gd name="connsiteY3" fmla="*/ 719429 h 790909"/>
                        <a:gd name="connsiteX4" fmla="*/ 2005009 w 2140997"/>
                        <a:gd name="connsiteY4" fmla="*/ 771815 h 790909"/>
                        <a:gd name="connsiteX5" fmla="*/ 1771647 w 2140997"/>
                        <a:gd name="connsiteY5" fmla="*/ 786103 h 790909"/>
                        <a:gd name="connsiteX6" fmla="*/ 1581147 w 2140997"/>
                        <a:gd name="connsiteY6" fmla="*/ 748003 h 790909"/>
                        <a:gd name="connsiteX7" fmla="*/ 1390647 w 2140997"/>
                        <a:gd name="connsiteY7" fmla="*/ 781340 h 790909"/>
                        <a:gd name="connsiteX8" fmla="*/ 1190622 w 2140997"/>
                        <a:gd name="connsiteY8" fmla="*/ 752765 h 790909"/>
                        <a:gd name="connsiteX9" fmla="*/ 1019172 w 2140997"/>
                        <a:gd name="connsiteY9" fmla="*/ 790865 h 790909"/>
                        <a:gd name="connsiteX10" fmla="*/ 814384 w 2140997"/>
                        <a:gd name="connsiteY10" fmla="*/ 762290 h 790909"/>
                        <a:gd name="connsiteX11" fmla="*/ 633409 w 2140997"/>
                        <a:gd name="connsiteY11" fmla="*/ 762290 h 790909"/>
                        <a:gd name="connsiteX12" fmla="*/ 476246 w 2140997"/>
                        <a:gd name="connsiteY12" fmla="*/ 786103 h 790909"/>
                        <a:gd name="connsiteX13" fmla="*/ 342897 w 2140997"/>
                        <a:gd name="connsiteY13" fmla="*/ 767053 h 790909"/>
                        <a:gd name="connsiteX14" fmla="*/ 219072 w 2140997"/>
                        <a:gd name="connsiteY14" fmla="*/ 786103 h 790909"/>
                        <a:gd name="connsiteX15" fmla="*/ 28572 w 2140997"/>
                        <a:gd name="connsiteY15" fmla="*/ 762290 h 790909"/>
                        <a:gd name="connsiteX16" fmla="*/ 0 w 2140997"/>
                        <a:gd name="connsiteY16" fmla="*/ 719429 h 790909"/>
                        <a:gd name="connsiteX0" fmla="*/ 0 w 2173621"/>
                        <a:gd name="connsiteY0" fmla="*/ 719429 h 790909"/>
                        <a:gd name="connsiteX1" fmla="*/ 0 w 2173621"/>
                        <a:gd name="connsiteY1" fmla="*/ 0 h 790909"/>
                        <a:gd name="connsiteX2" fmla="*/ 1252537 w 2173621"/>
                        <a:gd name="connsiteY2" fmla="*/ 395578 h 790909"/>
                        <a:gd name="connsiteX3" fmla="*/ 2138363 w 2173621"/>
                        <a:gd name="connsiteY3" fmla="*/ 728954 h 790909"/>
                        <a:gd name="connsiteX4" fmla="*/ 2005009 w 2173621"/>
                        <a:gd name="connsiteY4" fmla="*/ 771815 h 790909"/>
                        <a:gd name="connsiteX5" fmla="*/ 1771647 w 2173621"/>
                        <a:gd name="connsiteY5" fmla="*/ 786103 h 790909"/>
                        <a:gd name="connsiteX6" fmla="*/ 1581147 w 2173621"/>
                        <a:gd name="connsiteY6" fmla="*/ 748003 h 790909"/>
                        <a:gd name="connsiteX7" fmla="*/ 1390647 w 2173621"/>
                        <a:gd name="connsiteY7" fmla="*/ 781340 h 790909"/>
                        <a:gd name="connsiteX8" fmla="*/ 1190622 w 2173621"/>
                        <a:gd name="connsiteY8" fmla="*/ 752765 h 790909"/>
                        <a:gd name="connsiteX9" fmla="*/ 1019172 w 2173621"/>
                        <a:gd name="connsiteY9" fmla="*/ 790865 h 790909"/>
                        <a:gd name="connsiteX10" fmla="*/ 814384 w 2173621"/>
                        <a:gd name="connsiteY10" fmla="*/ 762290 h 790909"/>
                        <a:gd name="connsiteX11" fmla="*/ 633409 w 2173621"/>
                        <a:gd name="connsiteY11" fmla="*/ 762290 h 790909"/>
                        <a:gd name="connsiteX12" fmla="*/ 476246 w 2173621"/>
                        <a:gd name="connsiteY12" fmla="*/ 786103 h 790909"/>
                        <a:gd name="connsiteX13" fmla="*/ 342897 w 2173621"/>
                        <a:gd name="connsiteY13" fmla="*/ 767053 h 790909"/>
                        <a:gd name="connsiteX14" fmla="*/ 219072 w 2173621"/>
                        <a:gd name="connsiteY14" fmla="*/ 786103 h 790909"/>
                        <a:gd name="connsiteX15" fmla="*/ 28572 w 2173621"/>
                        <a:gd name="connsiteY15" fmla="*/ 762290 h 790909"/>
                        <a:gd name="connsiteX16" fmla="*/ 0 w 2173621"/>
                        <a:gd name="connsiteY16" fmla="*/ 719429 h 790909"/>
                        <a:gd name="connsiteX0" fmla="*/ 0 w 2340705"/>
                        <a:gd name="connsiteY0" fmla="*/ 719429 h 790909"/>
                        <a:gd name="connsiteX1" fmla="*/ 0 w 2340705"/>
                        <a:gd name="connsiteY1" fmla="*/ 0 h 790909"/>
                        <a:gd name="connsiteX2" fmla="*/ 1252537 w 2340705"/>
                        <a:gd name="connsiteY2" fmla="*/ 395578 h 790909"/>
                        <a:gd name="connsiteX3" fmla="*/ 2319338 w 2340705"/>
                        <a:gd name="connsiteY3" fmla="*/ 709904 h 790909"/>
                        <a:gd name="connsiteX4" fmla="*/ 2005009 w 2340705"/>
                        <a:gd name="connsiteY4" fmla="*/ 771815 h 790909"/>
                        <a:gd name="connsiteX5" fmla="*/ 1771647 w 2340705"/>
                        <a:gd name="connsiteY5" fmla="*/ 786103 h 790909"/>
                        <a:gd name="connsiteX6" fmla="*/ 1581147 w 2340705"/>
                        <a:gd name="connsiteY6" fmla="*/ 748003 h 790909"/>
                        <a:gd name="connsiteX7" fmla="*/ 1390647 w 2340705"/>
                        <a:gd name="connsiteY7" fmla="*/ 781340 h 790909"/>
                        <a:gd name="connsiteX8" fmla="*/ 1190622 w 2340705"/>
                        <a:gd name="connsiteY8" fmla="*/ 752765 h 790909"/>
                        <a:gd name="connsiteX9" fmla="*/ 1019172 w 2340705"/>
                        <a:gd name="connsiteY9" fmla="*/ 790865 h 790909"/>
                        <a:gd name="connsiteX10" fmla="*/ 814384 w 2340705"/>
                        <a:gd name="connsiteY10" fmla="*/ 762290 h 790909"/>
                        <a:gd name="connsiteX11" fmla="*/ 633409 w 2340705"/>
                        <a:gd name="connsiteY11" fmla="*/ 762290 h 790909"/>
                        <a:gd name="connsiteX12" fmla="*/ 476246 w 2340705"/>
                        <a:gd name="connsiteY12" fmla="*/ 786103 h 790909"/>
                        <a:gd name="connsiteX13" fmla="*/ 342897 w 2340705"/>
                        <a:gd name="connsiteY13" fmla="*/ 767053 h 790909"/>
                        <a:gd name="connsiteX14" fmla="*/ 219072 w 2340705"/>
                        <a:gd name="connsiteY14" fmla="*/ 786103 h 790909"/>
                        <a:gd name="connsiteX15" fmla="*/ 28572 w 2340705"/>
                        <a:gd name="connsiteY15" fmla="*/ 762290 h 790909"/>
                        <a:gd name="connsiteX16" fmla="*/ 0 w 2340705"/>
                        <a:gd name="connsiteY16" fmla="*/ 719429 h 790909"/>
                        <a:gd name="connsiteX0" fmla="*/ 0 w 2340705"/>
                        <a:gd name="connsiteY0" fmla="*/ 719429 h 790909"/>
                        <a:gd name="connsiteX1" fmla="*/ 0 w 2340705"/>
                        <a:gd name="connsiteY1" fmla="*/ 0 h 790909"/>
                        <a:gd name="connsiteX2" fmla="*/ 1252537 w 2340705"/>
                        <a:gd name="connsiteY2" fmla="*/ 395578 h 790909"/>
                        <a:gd name="connsiteX3" fmla="*/ 1880692 w 2340705"/>
                        <a:gd name="connsiteY3" fmla="*/ 556247 h 790909"/>
                        <a:gd name="connsiteX4" fmla="*/ 2319338 w 2340705"/>
                        <a:gd name="connsiteY4" fmla="*/ 709904 h 790909"/>
                        <a:gd name="connsiteX5" fmla="*/ 2005009 w 2340705"/>
                        <a:gd name="connsiteY5" fmla="*/ 771815 h 790909"/>
                        <a:gd name="connsiteX6" fmla="*/ 1771647 w 2340705"/>
                        <a:gd name="connsiteY6" fmla="*/ 786103 h 790909"/>
                        <a:gd name="connsiteX7" fmla="*/ 1581147 w 2340705"/>
                        <a:gd name="connsiteY7" fmla="*/ 748003 h 790909"/>
                        <a:gd name="connsiteX8" fmla="*/ 1390647 w 2340705"/>
                        <a:gd name="connsiteY8" fmla="*/ 781340 h 790909"/>
                        <a:gd name="connsiteX9" fmla="*/ 1190622 w 2340705"/>
                        <a:gd name="connsiteY9" fmla="*/ 752765 h 790909"/>
                        <a:gd name="connsiteX10" fmla="*/ 1019172 w 2340705"/>
                        <a:gd name="connsiteY10" fmla="*/ 790865 h 790909"/>
                        <a:gd name="connsiteX11" fmla="*/ 814384 w 2340705"/>
                        <a:gd name="connsiteY11" fmla="*/ 762290 h 790909"/>
                        <a:gd name="connsiteX12" fmla="*/ 633409 w 2340705"/>
                        <a:gd name="connsiteY12" fmla="*/ 762290 h 790909"/>
                        <a:gd name="connsiteX13" fmla="*/ 476246 w 2340705"/>
                        <a:gd name="connsiteY13" fmla="*/ 786103 h 790909"/>
                        <a:gd name="connsiteX14" fmla="*/ 342897 w 2340705"/>
                        <a:gd name="connsiteY14" fmla="*/ 767053 h 790909"/>
                        <a:gd name="connsiteX15" fmla="*/ 219072 w 2340705"/>
                        <a:gd name="connsiteY15" fmla="*/ 786103 h 790909"/>
                        <a:gd name="connsiteX16" fmla="*/ 28572 w 2340705"/>
                        <a:gd name="connsiteY16" fmla="*/ 762290 h 790909"/>
                        <a:gd name="connsiteX17" fmla="*/ 0 w 2340705"/>
                        <a:gd name="connsiteY17" fmla="*/ 719429 h 790909"/>
                        <a:gd name="connsiteX0" fmla="*/ 0 w 2340705"/>
                        <a:gd name="connsiteY0" fmla="*/ 719429 h 790909"/>
                        <a:gd name="connsiteX1" fmla="*/ 0 w 2340705"/>
                        <a:gd name="connsiteY1" fmla="*/ 0 h 790909"/>
                        <a:gd name="connsiteX2" fmla="*/ 1252537 w 2340705"/>
                        <a:gd name="connsiteY2" fmla="*/ 395578 h 790909"/>
                        <a:gd name="connsiteX3" fmla="*/ 1461592 w 2340705"/>
                        <a:gd name="connsiteY3" fmla="*/ 403847 h 790909"/>
                        <a:gd name="connsiteX4" fmla="*/ 1880692 w 2340705"/>
                        <a:gd name="connsiteY4" fmla="*/ 556247 h 790909"/>
                        <a:gd name="connsiteX5" fmla="*/ 2319338 w 2340705"/>
                        <a:gd name="connsiteY5" fmla="*/ 709904 h 790909"/>
                        <a:gd name="connsiteX6" fmla="*/ 2005009 w 2340705"/>
                        <a:gd name="connsiteY6" fmla="*/ 771815 h 790909"/>
                        <a:gd name="connsiteX7" fmla="*/ 1771647 w 2340705"/>
                        <a:gd name="connsiteY7" fmla="*/ 786103 h 790909"/>
                        <a:gd name="connsiteX8" fmla="*/ 1581147 w 2340705"/>
                        <a:gd name="connsiteY8" fmla="*/ 748003 h 790909"/>
                        <a:gd name="connsiteX9" fmla="*/ 1390647 w 2340705"/>
                        <a:gd name="connsiteY9" fmla="*/ 781340 h 790909"/>
                        <a:gd name="connsiteX10" fmla="*/ 1190622 w 2340705"/>
                        <a:gd name="connsiteY10" fmla="*/ 752765 h 790909"/>
                        <a:gd name="connsiteX11" fmla="*/ 1019172 w 2340705"/>
                        <a:gd name="connsiteY11" fmla="*/ 790865 h 790909"/>
                        <a:gd name="connsiteX12" fmla="*/ 814384 w 2340705"/>
                        <a:gd name="connsiteY12" fmla="*/ 762290 h 790909"/>
                        <a:gd name="connsiteX13" fmla="*/ 633409 w 2340705"/>
                        <a:gd name="connsiteY13" fmla="*/ 762290 h 790909"/>
                        <a:gd name="connsiteX14" fmla="*/ 476246 w 2340705"/>
                        <a:gd name="connsiteY14" fmla="*/ 786103 h 790909"/>
                        <a:gd name="connsiteX15" fmla="*/ 342897 w 2340705"/>
                        <a:gd name="connsiteY15" fmla="*/ 767053 h 790909"/>
                        <a:gd name="connsiteX16" fmla="*/ 219072 w 2340705"/>
                        <a:gd name="connsiteY16" fmla="*/ 786103 h 790909"/>
                        <a:gd name="connsiteX17" fmla="*/ 28572 w 2340705"/>
                        <a:gd name="connsiteY17" fmla="*/ 762290 h 790909"/>
                        <a:gd name="connsiteX18" fmla="*/ 0 w 2340705"/>
                        <a:gd name="connsiteY18" fmla="*/ 719429 h 790909"/>
                        <a:gd name="connsiteX0" fmla="*/ 0 w 2340705"/>
                        <a:gd name="connsiteY0" fmla="*/ 727510 h 798990"/>
                        <a:gd name="connsiteX1" fmla="*/ 0 w 2340705"/>
                        <a:gd name="connsiteY1" fmla="*/ 8081 h 798990"/>
                        <a:gd name="connsiteX2" fmla="*/ 1061542 w 2340705"/>
                        <a:gd name="connsiteY2" fmla="*/ 326203 h 798990"/>
                        <a:gd name="connsiteX3" fmla="*/ 1252537 w 2340705"/>
                        <a:gd name="connsiteY3" fmla="*/ 403659 h 798990"/>
                        <a:gd name="connsiteX4" fmla="*/ 1461592 w 2340705"/>
                        <a:gd name="connsiteY4" fmla="*/ 411928 h 798990"/>
                        <a:gd name="connsiteX5" fmla="*/ 1880692 w 2340705"/>
                        <a:gd name="connsiteY5" fmla="*/ 564328 h 798990"/>
                        <a:gd name="connsiteX6" fmla="*/ 2319338 w 2340705"/>
                        <a:gd name="connsiteY6" fmla="*/ 717985 h 798990"/>
                        <a:gd name="connsiteX7" fmla="*/ 2005009 w 2340705"/>
                        <a:gd name="connsiteY7" fmla="*/ 779896 h 798990"/>
                        <a:gd name="connsiteX8" fmla="*/ 1771647 w 2340705"/>
                        <a:gd name="connsiteY8" fmla="*/ 794184 h 798990"/>
                        <a:gd name="connsiteX9" fmla="*/ 1581147 w 2340705"/>
                        <a:gd name="connsiteY9" fmla="*/ 756084 h 798990"/>
                        <a:gd name="connsiteX10" fmla="*/ 1390647 w 2340705"/>
                        <a:gd name="connsiteY10" fmla="*/ 789421 h 798990"/>
                        <a:gd name="connsiteX11" fmla="*/ 1190622 w 2340705"/>
                        <a:gd name="connsiteY11" fmla="*/ 760846 h 798990"/>
                        <a:gd name="connsiteX12" fmla="*/ 1019172 w 2340705"/>
                        <a:gd name="connsiteY12" fmla="*/ 798946 h 798990"/>
                        <a:gd name="connsiteX13" fmla="*/ 814384 w 2340705"/>
                        <a:gd name="connsiteY13" fmla="*/ 770371 h 798990"/>
                        <a:gd name="connsiteX14" fmla="*/ 633409 w 2340705"/>
                        <a:gd name="connsiteY14" fmla="*/ 770371 h 798990"/>
                        <a:gd name="connsiteX15" fmla="*/ 476246 w 2340705"/>
                        <a:gd name="connsiteY15" fmla="*/ 794184 h 798990"/>
                        <a:gd name="connsiteX16" fmla="*/ 342897 w 2340705"/>
                        <a:gd name="connsiteY16" fmla="*/ 775134 h 798990"/>
                        <a:gd name="connsiteX17" fmla="*/ 219072 w 2340705"/>
                        <a:gd name="connsiteY17" fmla="*/ 794184 h 798990"/>
                        <a:gd name="connsiteX18" fmla="*/ 28572 w 2340705"/>
                        <a:gd name="connsiteY18" fmla="*/ 770371 h 798990"/>
                        <a:gd name="connsiteX19" fmla="*/ 0 w 2340705"/>
                        <a:gd name="connsiteY19" fmla="*/ 727510 h 798990"/>
                        <a:gd name="connsiteX0" fmla="*/ 0 w 2340705"/>
                        <a:gd name="connsiteY0" fmla="*/ 727510 h 798990"/>
                        <a:gd name="connsiteX1" fmla="*/ 0 w 2340705"/>
                        <a:gd name="connsiteY1" fmla="*/ 8081 h 798990"/>
                        <a:gd name="connsiteX2" fmla="*/ 1061542 w 2340705"/>
                        <a:gd name="connsiteY2" fmla="*/ 326203 h 798990"/>
                        <a:gd name="connsiteX3" fmla="*/ 1252537 w 2340705"/>
                        <a:gd name="connsiteY3" fmla="*/ 336984 h 798990"/>
                        <a:gd name="connsiteX4" fmla="*/ 1461592 w 2340705"/>
                        <a:gd name="connsiteY4" fmla="*/ 411928 h 798990"/>
                        <a:gd name="connsiteX5" fmla="*/ 1880692 w 2340705"/>
                        <a:gd name="connsiteY5" fmla="*/ 564328 h 798990"/>
                        <a:gd name="connsiteX6" fmla="*/ 2319338 w 2340705"/>
                        <a:gd name="connsiteY6" fmla="*/ 717985 h 798990"/>
                        <a:gd name="connsiteX7" fmla="*/ 2005009 w 2340705"/>
                        <a:gd name="connsiteY7" fmla="*/ 779896 h 798990"/>
                        <a:gd name="connsiteX8" fmla="*/ 1771647 w 2340705"/>
                        <a:gd name="connsiteY8" fmla="*/ 794184 h 798990"/>
                        <a:gd name="connsiteX9" fmla="*/ 1581147 w 2340705"/>
                        <a:gd name="connsiteY9" fmla="*/ 756084 h 798990"/>
                        <a:gd name="connsiteX10" fmla="*/ 1390647 w 2340705"/>
                        <a:gd name="connsiteY10" fmla="*/ 789421 h 798990"/>
                        <a:gd name="connsiteX11" fmla="*/ 1190622 w 2340705"/>
                        <a:gd name="connsiteY11" fmla="*/ 760846 h 798990"/>
                        <a:gd name="connsiteX12" fmla="*/ 1019172 w 2340705"/>
                        <a:gd name="connsiteY12" fmla="*/ 798946 h 798990"/>
                        <a:gd name="connsiteX13" fmla="*/ 814384 w 2340705"/>
                        <a:gd name="connsiteY13" fmla="*/ 770371 h 798990"/>
                        <a:gd name="connsiteX14" fmla="*/ 633409 w 2340705"/>
                        <a:gd name="connsiteY14" fmla="*/ 770371 h 798990"/>
                        <a:gd name="connsiteX15" fmla="*/ 476246 w 2340705"/>
                        <a:gd name="connsiteY15" fmla="*/ 794184 h 798990"/>
                        <a:gd name="connsiteX16" fmla="*/ 342897 w 2340705"/>
                        <a:gd name="connsiteY16" fmla="*/ 775134 h 798990"/>
                        <a:gd name="connsiteX17" fmla="*/ 219072 w 2340705"/>
                        <a:gd name="connsiteY17" fmla="*/ 794184 h 798990"/>
                        <a:gd name="connsiteX18" fmla="*/ 28572 w 2340705"/>
                        <a:gd name="connsiteY18" fmla="*/ 770371 h 798990"/>
                        <a:gd name="connsiteX19" fmla="*/ 0 w 2340705"/>
                        <a:gd name="connsiteY19" fmla="*/ 727510 h 798990"/>
                        <a:gd name="connsiteX0" fmla="*/ 0 w 2432259"/>
                        <a:gd name="connsiteY0" fmla="*/ 727510 h 798990"/>
                        <a:gd name="connsiteX1" fmla="*/ 0 w 2432259"/>
                        <a:gd name="connsiteY1" fmla="*/ 8081 h 798990"/>
                        <a:gd name="connsiteX2" fmla="*/ 1061542 w 2432259"/>
                        <a:gd name="connsiteY2" fmla="*/ 326203 h 798990"/>
                        <a:gd name="connsiteX3" fmla="*/ 1252537 w 2432259"/>
                        <a:gd name="connsiteY3" fmla="*/ 336984 h 798990"/>
                        <a:gd name="connsiteX4" fmla="*/ 1461592 w 2432259"/>
                        <a:gd name="connsiteY4" fmla="*/ 411928 h 798990"/>
                        <a:gd name="connsiteX5" fmla="*/ 1880692 w 2432259"/>
                        <a:gd name="connsiteY5" fmla="*/ 564328 h 798990"/>
                        <a:gd name="connsiteX6" fmla="*/ 2414588 w 2432259"/>
                        <a:gd name="connsiteY6" fmla="*/ 727510 h 798990"/>
                        <a:gd name="connsiteX7" fmla="*/ 2005009 w 2432259"/>
                        <a:gd name="connsiteY7" fmla="*/ 779896 h 798990"/>
                        <a:gd name="connsiteX8" fmla="*/ 1771647 w 2432259"/>
                        <a:gd name="connsiteY8" fmla="*/ 794184 h 798990"/>
                        <a:gd name="connsiteX9" fmla="*/ 1581147 w 2432259"/>
                        <a:gd name="connsiteY9" fmla="*/ 756084 h 798990"/>
                        <a:gd name="connsiteX10" fmla="*/ 1390647 w 2432259"/>
                        <a:gd name="connsiteY10" fmla="*/ 789421 h 798990"/>
                        <a:gd name="connsiteX11" fmla="*/ 1190622 w 2432259"/>
                        <a:gd name="connsiteY11" fmla="*/ 760846 h 798990"/>
                        <a:gd name="connsiteX12" fmla="*/ 1019172 w 2432259"/>
                        <a:gd name="connsiteY12" fmla="*/ 798946 h 798990"/>
                        <a:gd name="connsiteX13" fmla="*/ 814384 w 2432259"/>
                        <a:gd name="connsiteY13" fmla="*/ 770371 h 798990"/>
                        <a:gd name="connsiteX14" fmla="*/ 633409 w 2432259"/>
                        <a:gd name="connsiteY14" fmla="*/ 770371 h 798990"/>
                        <a:gd name="connsiteX15" fmla="*/ 476246 w 2432259"/>
                        <a:gd name="connsiteY15" fmla="*/ 794184 h 798990"/>
                        <a:gd name="connsiteX16" fmla="*/ 342897 w 2432259"/>
                        <a:gd name="connsiteY16" fmla="*/ 775134 h 798990"/>
                        <a:gd name="connsiteX17" fmla="*/ 219072 w 2432259"/>
                        <a:gd name="connsiteY17" fmla="*/ 794184 h 798990"/>
                        <a:gd name="connsiteX18" fmla="*/ 28572 w 2432259"/>
                        <a:gd name="connsiteY18" fmla="*/ 770371 h 798990"/>
                        <a:gd name="connsiteX19" fmla="*/ 0 w 2432259"/>
                        <a:gd name="connsiteY19" fmla="*/ 727510 h 798990"/>
                        <a:gd name="connsiteX0" fmla="*/ 0 w 2432259"/>
                        <a:gd name="connsiteY0" fmla="*/ 727510 h 798990"/>
                        <a:gd name="connsiteX1" fmla="*/ 0 w 2432259"/>
                        <a:gd name="connsiteY1" fmla="*/ 8081 h 798990"/>
                        <a:gd name="connsiteX2" fmla="*/ 1061542 w 2432259"/>
                        <a:gd name="connsiteY2" fmla="*/ 326203 h 798990"/>
                        <a:gd name="connsiteX3" fmla="*/ 1252537 w 2432259"/>
                        <a:gd name="connsiteY3" fmla="*/ 336984 h 798990"/>
                        <a:gd name="connsiteX4" fmla="*/ 1461592 w 2432259"/>
                        <a:gd name="connsiteY4" fmla="*/ 411928 h 798990"/>
                        <a:gd name="connsiteX5" fmla="*/ 1887588 w 2432259"/>
                        <a:gd name="connsiteY5" fmla="*/ 522664 h 798990"/>
                        <a:gd name="connsiteX6" fmla="*/ 2414588 w 2432259"/>
                        <a:gd name="connsiteY6" fmla="*/ 727510 h 798990"/>
                        <a:gd name="connsiteX7" fmla="*/ 2005009 w 2432259"/>
                        <a:gd name="connsiteY7" fmla="*/ 779896 h 798990"/>
                        <a:gd name="connsiteX8" fmla="*/ 1771647 w 2432259"/>
                        <a:gd name="connsiteY8" fmla="*/ 794184 h 798990"/>
                        <a:gd name="connsiteX9" fmla="*/ 1581147 w 2432259"/>
                        <a:gd name="connsiteY9" fmla="*/ 756084 h 798990"/>
                        <a:gd name="connsiteX10" fmla="*/ 1390647 w 2432259"/>
                        <a:gd name="connsiteY10" fmla="*/ 789421 h 798990"/>
                        <a:gd name="connsiteX11" fmla="*/ 1190622 w 2432259"/>
                        <a:gd name="connsiteY11" fmla="*/ 760846 h 798990"/>
                        <a:gd name="connsiteX12" fmla="*/ 1019172 w 2432259"/>
                        <a:gd name="connsiteY12" fmla="*/ 798946 h 798990"/>
                        <a:gd name="connsiteX13" fmla="*/ 814384 w 2432259"/>
                        <a:gd name="connsiteY13" fmla="*/ 770371 h 798990"/>
                        <a:gd name="connsiteX14" fmla="*/ 633409 w 2432259"/>
                        <a:gd name="connsiteY14" fmla="*/ 770371 h 798990"/>
                        <a:gd name="connsiteX15" fmla="*/ 476246 w 2432259"/>
                        <a:gd name="connsiteY15" fmla="*/ 794184 h 798990"/>
                        <a:gd name="connsiteX16" fmla="*/ 342897 w 2432259"/>
                        <a:gd name="connsiteY16" fmla="*/ 775134 h 798990"/>
                        <a:gd name="connsiteX17" fmla="*/ 219072 w 2432259"/>
                        <a:gd name="connsiteY17" fmla="*/ 794184 h 798990"/>
                        <a:gd name="connsiteX18" fmla="*/ 28572 w 2432259"/>
                        <a:gd name="connsiteY18" fmla="*/ 770371 h 798990"/>
                        <a:gd name="connsiteX19" fmla="*/ 0 w 2432259"/>
                        <a:gd name="connsiteY19" fmla="*/ 727510 h 798990"/>
                        <a:gd name="connsiteX0" fmla="*/ 0 w 2432259"/>
                        <a:gd name="connsiteY0" fmla="*/ 727510 h 798990"/>
                        <a:gd name="connsiteX1" fmla="*/ 0 w 2432259"/>
                        <a:gd name="connsiteY1" fmla="*/ 8081 h 798990"/>
                        <a:gd name="connsiteX2" fmla="*/ 1061542 w 2432259"/>
                        <a:gd name="connsiteY2" fmla="*/ 326203 h 798990"/>
                        <a:gd name="connsiteX3" fmla="*/ 1252537 w 2432259"/>
                        <a:gd name="connsiteY3" fmla="*/ 336984 h 798990"/>
                        <a:gd name="connsiteX4" fmla="*/ 1461592 w 2432259"/>
                        <a:gd name="connsiteY4" fmla="*/ 370265 h 798990"/>
                        <a:gd name="connsiteX5" fmla="*/ 1887588 w 2432259"/>
                        <a:gd name="connsiteY5" fmla="*/ 522664 h 798990"/>
                        <a:gd name="connsiteX6" fmla="*/ 2414588 w 2432259"/>
                        <a:gd name="connsiteY6" fmla="*/ 727510 h 798990"/>
                        <a:gd name="connsiteX7" fmla="*/ 2005009 w 2432259"/>
                        <a:gd name="connsiteY7" fmla="*/ 779896 h 798990"/>
                        <a:gd name="connsiteX8" fmla="*/ 1771647 w 2432259"/>
                        <a:gd name="connsiteY8" fmla="*/ 794184 h 798990"/>
                        <a:gd name="connsiteX9" fmla="*/ 1581147 w 2432259"/>
                        <a:gd name="connsiteY9" fmla="*/ 756084 h 798990"/>
                        <a:gd name="connsiteX10" fmla="*/ 1390647 w 2432259"/>
                        <a:gd name="connsiteY10" fmla="*/ 789421 h 798990"/>
                        <a:gd name="connsiteX11" fmla="*/ 1190622 w 2432259"/>
                        <a:gd name="connsiteY11" fmla="*/ 760846 h 798990"/>
                        <a:gd name="connsiteX12" fmla="*/ 1019172 w 2432259"/>
                        <a:gd name="connsiteY12" fmla="*/ 798946 h 798990"/>
                        <a:gd name="connsiteX13" fmla="*/ 814384 w 2432259"/>
                        <a:gd name="connsiteY13" fmla="*/ 770371 h 798990"/>
                        <a:gd name="connsiteX14" fmla="*/ 633409 w 2432259"/>
                        <a:gd name="connsiteY14" fmla="*/ 770371 h 798990"/>
                        <a:gd name="connsiteX15" fmla="*/ 476246 w 2432259"/>
                        <a:gd name="connsiteY15" fmla="*/ 794184 h 798990"/>
                        <a:gd name="connsiteX16" fmla="*/ 342897 w 2432259"/>
                        <a:gd name="connsiteY16" fmla="*/ 775134 h 798990"/>
                        <a:gd name="connsiteX17" fmla="*/ 219072 w 2432259"/>
                        <a:gd name="connsiteY17" fmla="*/ 794184 h 798990"/>
                        <a:gd name="connsiteX18" fmla="*/ 28572 w 2432259"/>
                        <a:gd name="connsiteY18" fmla="*/ 770371 h 798990"/>
                        <a:gd name="connsiteX19" fmla="*/ 0 w 2432259"/>
                        <a:gd name="connsiteY19" fmla="*/ 727510 h 798990"/>
                        <a:gd name="connsiteX0" fmla="*/ 0 w 2432259"/>
                        <a:gd name="connsiteY0" fmla="*/ 729200 h 800680"/>
                        <a:gd name="connsiteX1" fmla="*/ 0 w 2432259"/>
                        <a:gd name="connsiteY1" fmla="*/ 9771 h 800680"/>
                        <a:gd name="connsiteX2" fmla="*/ 1054646 w 2432259"/>
                        <a:gd name="connsiteY2" fmla="*/ 265398 h 800680"/>
                        <a:gd name="connsiteX3" fmla="*/ 1252537 w 2432259"/>
                        <a:gd name="connsiteY3" fmla="*/ 338674 h 800680"/>
                        <a:gd name="connsiteX4" fmla="*/ 1461592 w 2432259"/>
                        <a:gd name="connsiteY4" fmla="*/ 371955 h 800680"/>
                        <a:gd name="connsiteX5" fmla="*/ 1887588 w 2432259"/>
                        <a:gd name="connsiteY5" fmla="*/ 524354 h 800680"/>
                        <a:gd name="connsiteX6" fmla="*/ 2414588 w 2432259"/>
                        <a:gd name="connsiteY6" fmla="*/ 729200 h 800680"/>
                        <a:gd name="connsiteX7" fmla="*/ 2005009 w 2432259"/>
                        <a:gd name="connsiteY7" fmla="*/ 781586 h 800680"/>
                        <a:gd name="connsiteX8" fmla="*/ 1771647 w 2432259"/>
                        <a:gd name="connsiteY8" fmla="*/ 795874 h 800680"/>
                        <a:gd name="connsiteX9" fmla="*/ 1581147 w 2432259"/>
                        <a:gd name="connsiteY9" fmla="*/ 757774 h 800680"/>
                        <a:gd name="connsiteX10" fmla="*/ 1390647 w 2432259"/>
                        <a:gd name="connsiteY10" fmla="*/ 791111 h 800680"/>
                        <a:gd name="connsiteX11" fmla="*/ 1190622 w 2432259"/>
                        <a:gd name="connsiteY11" fmla="*/ 762536 h 800680"/>
                        <a:gd name="connsiteX12" fmla="*/ 1019172 w 2432259"/>
                        <a:gd name="connsiteY12" fmla="*/ 800636 h 800680"/>
                        <a:gd name="connsiteX13" fmla="*/ 814384 w 2432259"/>
                        <a:gd name="connsiteY13" fmla="*/ 772061 h 800680"/>
                        <a:gd name="connsiteX14" fmla="*/ 633409 w 2432259"/>
                        <a:gd name="connsiteY14" fmla="*/ 772061 h 800680"/>
                        <a:gd name="connsiteX15" fmla="*/ 476246 w 2432259"/>
                        <a:gd name="connsiteY15" fmla="*/ 795874 h 800680"/>
                        <a:gd name="connsiteX16" fmla="*/ 342897 w 2432259"/>
                        <a:gd name="connsiteY16" fmla="*/ 776824 h 800680"/>
                        <a:gd name="connsiteX17" fmla="*/ 219072 w 2432259"/>
                        <a:gd name="connsiteY17" fmla="*/ 795874 h 800680"/>
                        <a:gd name="connsiteX18" fmla="*/ 28572 w 2432259"/>
                        <a:gd name="connsiteY18" fmla="*/ 772061 h 800680"/>
                        <a:gd name="connsiteX19" fmla="*/ 0 w 2432259"/>
                        <a:gd name="connsiteY19" fmla="*/ 729200 h 800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432259" h="800680">
                          <a:moveTo>
                            <a:pt x="0" y="729200"/>
                          </a:moveTo>
                          <a:lnTo>
                            <a:pt x="0" y="9771"/>
                          </a:lnTo>
                          <a:cubicBezTo>
                            <a:pt x="180099" y="-52351"/>
                            <a:pt x="845890" y="199468"/>
                            <a:pt x="1054646" y="265398"/>
                          </a:cubicBezTo>
                          <a:cubicBezTo>
                            <a:pt x="1263402" y="331328"/>
                            <a:pt x="1189037" y="329149"/>
                            <a:pt x="1252537" y="338674"/>
                          </a:cubicBezTo>
                          <a:cubicBezTo>
                            <a:pt x="1497723" y="413919"/>
                            <a:pt x="1355750" y="341008"/>
                            <a:pt x="1461592" y="371955"/>
                          </a:cubicBezTo>
                          <a:cubicBezTo>
                            <a:pt x="1567434" y="402902"/>
                            <a:pt x="1746218" y="481282"/>
                            <a:pt x="1887588" y="524354"/>
                          </a:cubicBezTo>
                          <a:cubicBezTo>
                            <a:pt x="2065553" y="578748"/>
                            <a:pt x="2236623" y="674806"/>
                            <a:pt x="2414588" y="729200"/>
                          </a:cubicBezTo>
                          <a:cubicBezTo>
                            <a:pt x="2528094" y="791112"/>
                            <a:pt x="2059778" y="770474"/>
                            <a:pt x="2005009" y="781586"/>
                          </a:cubicBezTo>
                          <a:cubicBezTo>
                            <a:pt x="1950240" y="792698"/>
                            <a:pt x="1830385" y="799049"/>
                            <a:pt x="1771647" y="795874"/>
                          </a:cubicBezTo>
                          <a:cubicBezTo>
                            <a:pt x="1717672" y="794286"/>
                            <a:pt x="1635122" y="759362"/>
                            <a:pt x="1581147" y="757774"/>
                          </a:cubicBezTo>
                          <a:cubicBezTo>
                            <a:pt x="1539872" y="756186"/>
                            <a:pt x="1431922" y="792699"/>
                            <a:pt x="1390647" y="791111"/>
                          </a:cubicBezTo>
                          <a:cubicBezTo>
                            <a:pt x="1344609" y="792699"/>
                            <a:pt x="1236660" y="760948"/>
                            <a:pt x="1190622" y="762536"/>
                          </a:cubicBezTo>
                          <a:cubicBezTo>
                            <a:pt x="1149347" y="760949"/>
                            <a:pt x="1060447" y="802223"/>
                            <a:pt x="1019172" y="800636"/>
                          </a:cubicBezTo>
                          <a:cubicBezTo>
                            <a:pt x="974722" y="799049"/>
                            <a:pt x="858834" y="773648"/>
                            <a:pt x="814384" y="772061"/>
                          </a:cubicBezTo>
                          <a:cubicBezTo>
                            <a:pt x="779459" y="770474"/>
                            <a:pt x="668334" y="773648"/>
                            <a:pt x="633409" y="772061"/>
                          </a:cubicBezTo>
                          <a:cubicBezTo>
                            <a:pt x="611184" y="770474"/>
                            <a:pt x="498471" y="797461"/>
                            <a:pt x="476246" y="795874"/>
                          </a:cubicBezTo>
                          <a:cubicBezTo>
                            <a:pt x="446084" y="794286"/>
                            <a:pt x="373059" y="778412"/>
                            <a:pt x="342897" y="776824"/>
                          </a:cubicBezTo>
                          <a:cubicBezTo>
                            <a:pt x="319084" y="775236"/>
                            <a:pt x="242885" y="797462"/>
                            <a:pt x="219072" y="795874"/>
                          </a:cubicBezTo>
                          <a:cubicBezTo>
                            <a:pt x="168272" y="789524"/>
                            <a:pt x="65084" y="783173"/>
                            <a:pt x="28572" y="772061"/>
                          </a:cubicBezTo>
                          <a:cubicBezTo>
                            <a:pt x="-7940" y="760949"/>
                            <a:pt x="6349" y="850692"/>
                            <a:pt x="0" y="729200"/>
                          </a:cubicBezTo>
                          <a:close/>
                        </a:path>
                      </a:pathLst>
                    </a:custGeom>
                    <a:pattFill prst="zigZag">
                      <a:fgClr>
                        <a:srgbClr val="4472C4">
                          <a:lumMod val="40000"/>
                          <a:lumOff val="60000"/>
                        </a:srgbClr>
                      </a:fgClr>
                      <a:bgClr>
                        <a:srgbClr val="001848"/>
                      </a:bgClr>
                    </a:pattFill>
                    <a:ln w="3175" cap="flat" cmpd="sng" algn="ctr">
                      <a:solidFill>
                        <a:sysClr val="windowText" lastClr="000000">
                          <a:lumMod val="95000"/>
                          <a:lumOff val="5000"/>
                        </a:sys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48" name="Right Triangle 3">
                      <a:extLst>
                        <a:ext uri="{FF2B5EF4-FFF2-40B4-BE49-F238E27FC236}">
                          <a16:creationId xmlns:a16="http://schemas.microsoft.com/office/drawing/2014/main" id="{BD3B8A55-3851-4DAD-901C-A5675D16D6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10" y="1636147"/>
                      <a:ext cx="5190532" cy="1556963"/>
                    </a:xfrm>
                    <a:custGeom>
                      <a:avLst/>
                      <a:gdLst>
                        <a:gd name="connsiteX0" fmla="*/ 0 w 5169159"/>
                        <a:gd name="connsiteY0" fmla="*/ 1548882 h 1548882"/>
                        <a:gd name="connsiteX1" fmla="*/ 0 w 5169159"/>
                        <a:gd name="connsiteY1" fmla="*/ 0 h 1548882"/>
                        <a:gd name="connsiteX2" fmla="*/ 5169159 w 5169159"/>
                        <a:gd name="connsiteY2" fmla="*/ 1548882 h 1548882"/>
                        <a:gd name="connsiteX3" fmla="*/ 0 w 5169159"/>
                        <a:gd name="connsiteY3" fmla="*/ 1548882 h 1548882"/>
                        <a:gd name="connsiteX0" fmla="*/ 0 w 5169159"/>
                        <a:gd name="connsiteY0" fmla="*/ 1548882 h 1548882"/>
                        <a:gd name="connsiteX1" fmla="*/ 0 w 5169159"/>
                        <a:gd name="connsiteY1" fmla="*/ 0 h 1548882"/>
                        <a:gd name="connsiteX2" fmla="*/ 699796 w 5169159"/>
                        <a:gd name="connsiteY2" fmla="*/ 139960 h 1548882"/>
                        <a:gd name="connsiteX3" fmla="*/ 5169159 w 5169159"/>
                        <a:gd name="connsiteY3" fmla="*/ 1548882 h 1548882"/>
                        <a:gd name="connsiteX4" fmla="*/ 0 w 5169159"/>
                        <a:gd name="connsiteY4" fmla="*/ 1548882 h 1548882"/>
                        <a:gd name="connsiteX0" fmla="*/ 0 w 5169159"/>
                        <a:gd name="connsiteY0" fmla="*/ 1548882 h 1548882"/>
                        <a:gd name="connsiteX1" fmla="*/ 0 w 5169159"/>
                        <a:gd name="connsiteY1" fmla="*/ 0 h 1548882"/>
                        <a:gd name="connsiteX2" fmla="*/ 699796 w 5169159"/>
                        <a:gd name="connsiteY2" fmla="*/ 139960 h 1548882"/>
                        <a:gd name="connsiteX3" fmla="*/ 1306286 w 5169159"/>
                        <a:gd name="connsiteY3" fmla="*/ 391886 h 1548882"/>
                        <a:gd name="connsiteX4" fmla="*/ 5169159 w 5169159"/>
                        <a:gd name="connsiteY4" fmla="*/ 1548882 h 1548882"/>
                        <a:gd name="connsiteX5" fmla="*/ 0 w 5169159"/>
                        <a:gd name="connsiteY5" fmla="*/ 1548882 h 1548882"/>
                        <a:gd name="connsiteX0" fmla="*/ 0 w 5169159"/>
                        <a:gd name="connsiteY0" fmla="*/ 1548882 h 1548882"/>
                        <a:gd name="connsiteX1" fmla="*/ 0 w 5169159"/>
                        <a:gd name="connsiteY1" fmla="*/ 0 h 1548882"/>
                        <a:gd name="connsiteX2" fmla="*/ 699796 w 5169159"/>
                        <a:gd name="connsiteY2" fmla="*/ 139960 h 1548882"/>
                        <a:gd name="connsiteX3" fmla="*/ 1306286 w 5169159"/>
                        <a:gd name="connsiteY3" fmla="*/ 391886 h 1548882"/>
                        <a:gd name="connsiteX4" fmla="*/ 1772816 w 5169159"/>
                        <a:gd name="connsiteY4" fmla="*/ 475862 h 1548882"/>
                        <a:gd name="connsiteX5" fmla="*/ 5169159 w 5169159"/>
                        <a:gd name="connsiteY5" fmla="*/ 1548882 h 1548882"/>
                        <a:gd name="connsiteX6" fmla="*/ 0 w 5169159"/>
                        <a:gd name="connsiteY6" fmla="*/ 1548882 h 1548882"/>
                        <a:gd name="connsiteX0" fmla="*/ 0 w 5169159"/>
                        <a:gd name="connsiteY0" fmla="*/ 1548882 h 1548882"/>
                        <a:gd name="connsiteX1" fmla="*/ 0 w 5169159"/>
                        <a:gd name="connsiteY1" fmla="*/ 0 h 1548882"/>
                        <a:gd name="connsiteX2" fmla="*/ 699796 w 5169159"/>
                        <a:gd name="connsiteY2" fmla="*/ 139960 h 1548882"/>
                        <a:gd name="connsiteX3" fmla="*/ 1306286 w 5169159"/>
                        <a:gd name="connsiteY3" fmla="*/ 391886 h 1548882"/>
                        <a:gd name="connsiteX4" fmla="*/ 1772816 w 5169159"/>
                        <a:gd name="connsiteY4" fmla="*/ 475862 h 1548882"/>
                        <a:gd name="connsiteX5" fmla="*/ 2052735 w 5169159"/>
                        <a:gd name="connsiteY5" fmla="*/ 587829 h 1548882"/>
                        <a:gd name="connsiteX6" fmla="*/ 5169159 w 5169159"/>
                        <a:gd name="connsiteY6" fmla="*/ 1548882 h 1548882"/>
                        <a:gd name="connsiteX7" fmla="*/ 0 w 5169159"/>
                        <a:gd name="connsiteY7" fmla="*/ 1548882 h 1548882"/>
                        <a:gd name="connsiteX0" fmla="*/ 0 w 5169159"/>
                        <a:gd name="connsiteY0" fmla="*/ 1548882 h 1548882"/>
                        <a:gd name="connsiteX1" fmla="*/ 0 w 5169159"/>
                        <a:gd name="connsiteY1" fmla="*/ 0 h 1548882"/>
                        <a:gd name="connsiteX2" fmla="*/ 699796 w 5169159"/>
                        <a:gd name="connsiteY2" fmla="*/ 139960 h 1548882"/>
                        <a:gd name="connsiteX3" fmla="*/ 1306286 w 5169159"/>
                        <a:gd name="connsiteY3" fmla="*/ 391886 h 1548882"/>
                        <a:gd name="connsiteX4" fmla="*/ 1772816 w 5169159"/>
                        <a:gd name="connsiteY4" fmla="*/ 475862 h 1548882"/>
                        <a:gd name="connsiteX5" fmla="*/ 2052735 w 5169159"/>
                        <a:gd name="connsiteY5" fmla="*/ 587829 h 1548882"/>
                        <a:gd name="connsiteX6" fmla="*/ 2491274 w 5169159"/>
                        <a:gd name="connsiteY6" fmla="*/ 709127 h 1548882"/>
                        <a:gd name="connsiteX7" fmla="*/ 5169159 w 5169159"/>
                        <a:gd name="connsiteY7" fmla="*/ 1548882 h 1548882"/>
                        <a:gd name="connsiteX8" fmla="*/ 0 w 5169159"/>
                        <a:gd name="connsiteY8" fmla="*/ 1548882 h 1548882"/>
                        <a:gd name="connsiteX0" fmla="*/ 0 w 5169159"/>
                        <a:gd name="connsiteY0" fmla="*/ 1548882 h 1548882"/>
                        <a:gd name="connsiteX1" fmla="*/ 0 w 5169159"/>
                        <a:gd name="connsiteY1" fmla="*/ 0 h 1548882"/>
                        <a:gd name="connsiteX2" fmla="*/ 699796 w 5169159"/>
                        <a:gd name="connsiteY2" fmla="*/ 139960 h 1548882"/>
                        <a:gd name="connsiteX3" fmla="*/ 1306286 w 5169159"/>
                        <a:gd name="connsiteY3" fmla="*/ 391886 h 1548882"/>
                        <a:gd name="connsiteX4" fmla="*/ 1772816 w 5169159"/>
                        <a:gd name="connsiteY4" fmla="*/ 475862 h 1548882"/>
                        <a:gd name="connsiteX5" fmla="*/ 2052735 w 5169159"/>
                        <a:gd name="connsiteY5" fmla="*/ 587829 h 1548882"/>
                        <a:gd name="connsiteX6" fmla="*/ 2491274 w 5169159"/>
                        <a:gd name="connsiteY6" fmla="*/ 709127 h 1548882"/>
                        <a:gd name="connsiteX7" fmla="*/ 3722914 w 5169159"/>
                        <a:gd name="connsiteY7" fmla="*/ 1138335 h 1548882"/>
                        <a:gd name="connsiteX8" fmla="*/ 5169159 w 5169159"/>
                        <a:gd name="connsiteY8" fmla="*/ 1548882 h 1548882"/>
                        <a:gd name="connsiteX9" fmla="*/ 0 w 5169159"/>
                        <a:gd name="connsiteY9" fmla="*/ 1548882 h 1548882"/>
                        <a:gd name="connsiteX0" fmla="*/ 0 w 5169159"/>
                        <a:gd name="connsiteY0" fmla="*/ 1548882 h 1548882"/>
                        <a:gd name="connsiteX1" fmla="*/ 0 w 5169159"/>
                        <a:gd name="connsiteY1" fmla="*/ 0 h 1548882"/>
                        <a:gd name="connsiteX2" fmla="*/ 699796 w 5169159"/>
                        <a:gd name="connsiteY2" fmla="*/ 139960 h 1548882"/>
                        <a:gd name="connsiteX3" fmla="*/ 1306286 w 5169159"/>
                        <a:gd name="connsiteY3" fmla="*/ 391886 h 1548882"/>
                        <a:gd name="connsiteX4" fmla="*/ 1772816 w 5169159"/>
                        <a:gd name="connsiteY4" fmla="*/ 475862 h 1548882"/>
                        <a:gd name="connsiteX5" fmla="*/ 2052735 w 5169159"/>
                        <a:gd name="connsiteY5" fmla="*/ 587829 h 1548882"/>
                        <a:gd name="connsiteX6" fmla="*/ 2491274 w 5169159"/>
                        <a:gd name="connsiteY6" fmla="*/ 709127 h 1548882"/>
                        <a:gd name="connsiteX7" fmla="*/ 3722914 w 5169159"/>
                        <a:gd name="connsiteY7" fmla="*/ 1138335 h 1548882"/>
                        <a:gd name="connsiteX8" fmla="*/ 4040155 w 5169159"/>
                        <a:gd name="connsiteY8" fmla="*/ 1203649 h 1548882"/>
                        <a:gd name="connsiteX9" fmla="*/ 5169159 w 5169159"/>
                        <a:gd name="connsiteY9" fmla="*/ 1548882 h 1548882"/>
                        <a:gd name="connsiteX10" fmla="*/ 0 w 5169159"/>
                        <a:gd name="connsiteY10" fmla="*/ 1548882 h 1548882"/>
                        <a:gd name="connsiteX0" fmla="*/ 0 w 5169159"/>
                        <a:gd name="connsiteY0" fmla="*/ 1548882 h 1548882"/>
                        <a:gd name="connsiteX1" fmla="*/ 0 w 5169159"/>
                        <a:gd name="connsiteY1" fmla="*/ 0 h 1548882"/>
                        <a:gd name="connsiteX2" fmla="*/ 699796 w 5169159"/>
                        <a:gd name="connsiteY2" fmla="*/ 139960 h 1548882"/>
                        <a:gd name="connsiteX3" fmla="*/ 1306286 w 5169159"/>
                        <a:gd name="connsiteY3" fmla="*/ 391886 h 1548882"/>
                        <a:gd name="connsiteX4" fmla="*/ 1772816 w 5169159"/>
                        <a:gd name="connsiteY4" fmla="*/ 475862 h 1548882"/>
                        <a:gd name="connsiteX5" fmla="*/ 2052735 w 5169159"/>
                        <a:gd name="connsiteY5" fmla="*/ 587829 h 1548882"/>
                        <a:gd name="connsiteX6" fmla="*/ 2491274 w 5169159"/>
                        <a:gd name="connsiteY6" fmla="*/ 709127 h 1548882"/>
                        <a:gd name="connsiteX7" fmla="*/ 3722914 w 5169159"/>
                        <a:gd name="connsiteY7" fmla="*/ 1138335 h 1548882"/>
                        <a:gd name="connsiteX8" fmla="*/ 4040155 w 5169159"/>
                        <a:gd name="connsiteY8" fmla="*/ 1203649 h 1548882"/>
                        <a:gd name="connsiteX9" fmla="*/ 4721290 w 5169159"/>
                        <a:gd name="connsiteY9" fmla="*/ 1418254 h 1548882"/>
                        <a:gd name="connsiteX10" fmla="*/ 5169159 w 5169159"/>
                        <a:gd name="connsiteY10" fmla="*/ 1548882 h 1548882"/>
                        <a:gd name="connsiteX11" fmla="*/ 0 w 5169159"/>
                        <a:gd name="connsiteY11" fmla="*/ 1548882 h 15488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5169159" h="1548882">
                          <a:moveTo>
                            <a:pt x="0" y="1548882"/>
                          </a:moveTo>
                          <a:lnTo>
                            <a:pt x="0" y="0"/>
                          </a:lnTo>
                          <a:cubicBezTo>
                            <a:pt x="192833" y="59094"/>
                            <a:pt x="506963" y="80866"/>
                            <a:pt x="699796" y="139960"/>
                          </a:cubicBezTo>
                          <a:cubicBezTo>
                            <a:pt x="901959" y="202164"/>
                            <a:pt x="1104123" y="329682"/>
                            <a:pt x="1306286" y="391886"/>
                          </a:cubicBezTo>
                          <a:cubicBezTo>
                            <a:pt x="1415143" y="422988"/>
                            <a:pt x="1663959" y="444760"/>
                            <a:pt x="1772816" y="475862"/>
                          </a:cubicBezTo>
                          <a:cubicBezTo>
                            <a:pt x="1853681" y="497633"/>
                            <a:pt x="1971870" y="566058"/>
                            <a:pt x="2052735" y="587829"/>
                          </a:cubicBezTo>
                          <a:lnTo>
                            <a:pt x="2491274" y="709127"/>
                          </a:lnTo>
                          <a:cubicBezTo>
                            <a:pt x="2904931" y="836645"/>
                            <a:pt x="3309257" y="1010817"/>
                            <a:pt x="3722914" y="1138335"/>
                          </a:cubicBezTo>
                          <a:cubicBezTo>
                            <a:pt x="3819330" y="1160106"/>
                            <a:pt x="3943739" y="1181878"/>
                            <a:pt x="4040155" y="1203649"/>
                          </a:cubicBezTo>
                          <a:cubicBezTo>
                            <a:pt x="4254759" y="1268963"/>
                            <a:pt x="4506686" y="1352940"/>
                            <a:pt x="4721290" y="1418254"/>
                          </a:cubicBezTo>
                          <a:lnTo>
                            <a:pt x="5169159" y="1548882"/>
                          </a:lnTo>
                          <a:lnTo>
                            <a:pt x="0" y="1548882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FFC000">
                            <a:lumMod val="50000"/>
                          </a:srgbClr>
                        </a:gs>
                        <a:gs pos="50000">
                          <a:srgbClr val="FFC000">
                            <a:lumMod val="75000"/>
                          </a:srgbClr>
                        </a:gs>
                        <a:gs pos="100000">
                          <a:srgbClr val="FFC000">
                            <a:lumMod val="20000"/>
                            <a:lumOff val="80000"/>
                          </a:srgbClr>
                        </a:gs>
                      </a:gsLst>
                      <a:lin ang="0" scaled="1"/>
                    </a:gradFill>
                    <a:ln w="3175" cap="flat" cmpd="sng" algn="ctr">
                      <a:solidFill>
                        <a:sysClr val="windowText" lastClr="000000">
                          <a:lumMod val="95000"/>
                          <a:lumOff val="5000"/>
                        </a:sys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sp>
                  <p:nvSpPr>
                    <p:cNvPr id="49" name="Right Triangle 39">
                      <a:extLst>
                        <a:ext uri="{FF2B5EF4-FFF2-40B4-BE49-F238E27FC236}">
                          <a16:creationId xmlns:a16="http://schemas.microsoft.com/office/drawing/2014/main" id="{2AF8DB25-D708-4DA9-9359-CEE8DE63F2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4112" y="1800391"/>
                      <a:ext cx="1893626" cy="597452"/>
                    </a:xfrm>
                    <a:custGeom>
                      <a:avLst/>
                      <a:gdLst>
                        <a:gd name="connsiteX0" fmla="*/ 0 w 2624925"/>
                        <a:gd name="connsiteY0" fmla="*/ 603539 h 603539"/>
                        <a:gd name="connsiteX1" fmla="*/ 0 w 2624925"/>
                        <a:gd name="connsiteY1" fmla="*/ 0 h 603539"/>
                        <a:gd name="connsiteX2" fmla="*/ 2624925 w 2624925"/>
                        <a:gd name="connsiteY2" fmla="*/ 603539 h 603539"/>
                        <a:gd name="connsiteX3" fmla="*/ 0 w 2624925"/>
                        <a:gd name="connsiteY3" fmla="*/ 603539 h 603539"/>
                        <a:gd name="connsiteX0" fmla="*/ 0 w 2634450"/>
                        <a:gd name="connsiteY0" fmla="*/ 184439 h 603539"/>
                        <a:gd name="connsiteX1" fmla="*/ 9525 w 2634450"/>
                        <a:gd name="connsiteY1" fmla="*/ 0 h 603539"/>
                        <a:gd name="connsiteX2" fmla="*/ 2634450 w 2634450"/>
                        <a:gd name="connsiteY2" fmla="*/ 603539 h 603539"/>
                        <a:gd name="connsiteX3" fmla="*/ 0 w 2634450"/>
                        <a:gd name="connsiteY3" fmla="*/ 184439 h 603539"/>
                        <a:gd name="connsiteX0" fmla="*/ 3175 w 2624925"/>
                        <a:gd name="connsiteY0" fmla="*/ 184439 h 603539"/>
                        <a:gd name="connsiteX1" fmla="*/ 0 w 2624925"/>
                        <a:gd name="connsiteY1" fmla="*/ 0 h 603539"/>
                        <a:gd name="connsiteX2" fmla="*/ 2624925 w 2624925"/>
                        <a:gd name="connsiteY2" fmla="*/ 603539 h 603539"/>
                        <a:gd name="connsiteX3" fmla="*/ 3175 w 2624925"/>
                        <a:gd name="connsiteY3" fmla="*/ 184439 h 603539"/>
                        <a:gd name="connsiteX0" fmla="*/ 91 w 2631366"/>
                        <a:gd name="connsiteY0" fmla="*/ 178089 h 603539"/>
                        <a:gd name="connsiteX1" fmla="*/ 6441 w 2631366"/>
                        <a:gd name="connsiteY1" fmla="*/ 0 h 603539"/>
                        <a:gd name="connsiteX2" fmla="*/ 2631366 w 2631366"/>
                        <a:gd name="connsiteY2" fmla="*/ 603539 h 603539"/>
                        <a:gd name="connsiteX3" fmla="*/ 91 w 2631366"/>
                        <a:gd name="connsiteY3" fmla="*/ 178089 h 603539"/>
                        <a:gd name="connsiteX0" fmla="*/ 306 w 2625231"/>
                        <a:gd name="connsiteY0" fmla="*/ 181264 h 603539"/>
                        <a:gd name="connsiteX1" fmla="*/ 306 w 2625231"/>
                        <a:gd name="connsiteY1" fmla="*/ 0 h 603539"/>
                        <a:gd name="connsiteX2" fmla="*/ 2625231 w 2625231"/>
                        <a:gd name="connsiteY2" fmla="*/ 603539 h 603539"/>
                        <a:gd name="connsiteX3" fmla="*/ 306 w 2625231"/>
                        <a:gd name="connsiteY3" fmla="*/ 181264 h 603539"/>
                        <a:gd name="connsiteX0" fmla="*/ 306 w 2625231"/>
                        <a:gd name="connsiteY0" fmla="*/ 276514 h 698789"/>
                        <a:gd name="connsiteX1" fmla="*/ 306 w 2625231"/>
                        <a:gd name="connsiteY1" fmla="*/ 0 h 698789"/>
                        <a:gd name="connsiteX2" fmla="*/ 2625231 w 2625231"/>
                        <a:gd name="connsiteY2" fmla="*/ 698789 h 698789"/>
                        <a:gd name="connsiteX3" fmla="*/ 306 w 2625231"/>
                        <a:gd name="connsiteY3" fmla="*/ 276514 h 698789"/>
                        <a:gd name="connsiteX0" fmla="*/ 306 w 2625231"/>
                        <a:gd name="connsiteY0" fmla="*/ 111414 h 698789"/>
                        <a:gd name="connsiteX1" fmla="*/ 306 w 2625231"/>
                        <a:gd name="connsiteY1" fmla="*/ 0 h 698789"/>
                        <a:gd name="connsiteX2" fmla="*/ 2625231 w 2625231"/>
                        <a:gd name="connsiteY2" fmla="*/ 698789 h 698789"/>
                        <a:gd name="connsiteX3" fmla="*/ 306 w 2625231"/>
                        <a:gd name="connsiteY3" fmla="*/ 111414 h 698789"/>
                        <a:gd name="connsiteX0" fmla="*/ 306 w 2625231"/>
                        <a:gd name="connsiteY0" fmla="*/ 111414 h 698789"/>
                        <a:gd name="connsiteX1" fmla="*/ 306 w 2625231"/>
                        <a:gd name="connsiteY1" fmla="*/ 0 h 698789"/>
                        <a:gd name="connsiteX2" fmla="*/ 2373528 w 2625231"/>
                        <a:gd name="connsiteY2" fmla="*/ 615950 h 698789"/>
                        <a:gd name="connsiteX3" fmla="*/ 2625231 w 2625231"/>
                        <a:gd name="connsiteY3" fmla="*/ 698789 h 698789"/>
                        <a:gd name="connsiteX4" fmla="*/ 306 w 2625231"/>
                        <a:gd name="connsiteY4" fmla="*/ 111414 h 698789"/>
                        <a:gd name="connsiteX0" fmla="*/ 306 w 2625231"/>
                        <a:gd name="connsiteY0" fmla="*/ 111414 h 698789"/>
                        <a:gd name="connsiteX1" fmla="*/ 306 w 2625231"/>
                        <a:gd name="connsiteY1" fmla="*/ 0 h 698789"/>
                        <a:gd name="connsiteX2" fmla="*/ 1881403 w 2625231"/>
                        <a:gd name="connsiteY2" fmla="*/ 463550 h 698789"/>
                        <a:gd name="connsiteX3" fmla="*/ 2373528 w 2625231"/>
                        <a:gd name="connsiteY3" fmla="*/ 615950 h 698789"/>
                        <a:gd name="connsiteX4" fmla="*/ 2625231 w 2625231"/>
                        <a:gd name="connsiteY4" fmla="*/ 698789 h 698789"/>
                        <a:gd name="connsiteX5" fmla="*/ 306 w 2625231"/>
                        <a:gd name="connsiteY5" fmla="*/ 111414 h 698789"/>
                        <a:gd name="connsiteX0" fmla="*/ 306 w 2625231"/>
                        <a:gd name="connsiteY0" fmla="*/ 111414 h 698789"/>
                        <a:gd name="connsiteX1" fmla="*/ 306 w 2625231"/>
                        <a:gd name="connsiteY1" fmla="*/ 0 h 698789"/>
                        <a:gd name="connsiteX2" fmla="*/ 1770278 w 2625231"/>
                        <a:gd name="connsiteY2" fmla="*/ 409575 h 698789"/>
                        <a:gd name="connsiteX3" fmla="*/ 1881403 w 2625231"/>
                        <a:gd name="connsiteY3" fmla="*/ 463550 h 698789"/>
                        <a:gd name="connsiteX4" fmla="*/ 2373528 w 2625231"/>
                        <a:gd name="connsiteY4" fmla="*/ 615950 h 698789"/>
                        <a:gd name="connsiteX5" fmla="*/ 2625231 w 2625231"/>
                        <a:gd name="connsiteY5" fmla="*/ 698789 h 698789"/>
                        <a:gd name="connsiteX6" fmla="*/ 306 w 2625231"/>
                        <a:gd name="connsiteY6" fmla="*/ 111414 h 698789"/>
                        <a:gd name="connsiteX0" fmla="*/ 306 w 2625231"/>
                        <a:gd name="connsiteY0" fmla="*/ 111414 h 698789"/>
                        <a:gd name="connsiteX1" fmla="*/ 306 w 2625231"/>
                        <a:gd name="connsiteY1" fmla="*/ 0 h 698789"/>
                        <a:gd name="connsiteX2" fmla="*/ 1770278 w 2625231"/>
                        <a:gd name="connsiteY2" fmla="*/ 409575 h 698789"/>
                        <a:gd name="connsiteX3" fmla="*/ 1881403 w 2625231"/>
                        <a:gd name="connsiteY3" fmla="*/ 463550 h 698789"/>
                        <a:gd name="connsiteX4" fmla="*/ 2052853 w 2625231"/>
                        <a:gd name="connsiteY4" fmla="*/ 488950 h 698789"/>
                        <a:gd name="connsiteX5" fmla="*/ 2373528 w 2625231"/>
                        <a:gd name="connsiteY5" fmla="*/ 615950 h 698789"/>
                        <a:gd name="connsiteX6" fmla="*/ 2625231 w 2625231"/>
                        <a:gd name="connsiteY6" fmla="*/ 698789 h 698789"/>
                        <a:gd name="connsiteX7" fmla="*/ 306 w 2625231"/>
                        <a:gd name="connsiteY7" fmla="*/ 111414 h 698789"/>
                        <a:gd name="connsiteX0" fmla="*/ 306 w 2625231"/>
                        <a:gd name="connsiteY0" fmla="*/ 111414 h 698789"/>
                        <a:gd name="connsiteX1" fmla="*/ 306 w 2625231"/>
                        <a:gd name="connsiteY1" fmla="*/ 0 h 698789"/>
                        <a:gd name="connsiteX2" fmla="*/ 1770278 w 2625231"/>
                        <a:gd name="connsiteY2" fmla="*/ 409575 h 698789"/>
                        <a:gd name="connsiteX3" fmla="*/ 1989353 w 2625231"/>
                        <a:gd name="connsiteY3" fmla="*/ 473075 h 698789"/>
                        <a:gd name="connsiteX4" fmla="*/ 2052853 w 2625231"/>
                        <a:gd name="connsiteY4" fmla="*/ 488950 h 698789"/>
                        <a:gd name="connsiteX5" fmla="*/ 2373528 w 2625231"/>
                        <a:gd name="connsiteY5" fmla="*/ 615950 h 698789"/>
                        <a:gd name="connsiteX6" fmla="*/ 2625231 w 2625231"/>
                        <a:gd name="connsiteY6" fmla="*/ 698789 h 698789"/>
                        <a:gd name="connsiteX7" fmla="*/ 306 w 2625231"/>
                        <a:gd name="connsiteY7" fmla="*/ 111414 h 698789"/>
                        <a:gd name="connsiteX0" fmla="*/ 306 w 2625231"/>
                        <a:gd name="connsiteY0" fmla="*/ 111414 h 698789"/>
                        <a:gd name="connsiteX1" fmla="*/ 306 w 2625231"/>
                        <a:gd name="connsiteY1" fmla="*/ 0 h 698789"/>
                        <a:gd name="connsiteX2" fmla="*/ 1770278 w 2625231"/>
                        <a:gd name="connsiteY2" fmla="*/ 409575 h 698789"/>
                        <a:gd name="connsiteX3" fmla="*/ 1989353 w 2625231"/>
                        <a:gd name="connsiteY3" fmla="*/ 473075 h 698789"/>
                        <a:gd name="connsiteX4" fmla="*/ 2052853 w 2625231"/>
                        <a:gd name="connsiteY4" fmla="*/ 488950 h 698789"/>
                        <a:gd name="connsiteX5" fmla="*/ 2268753 w 2625231"/>
                        <a:gd name="connsiteY5" fmla="*/ 555625 h 698789"/>
                        <a:gd name="connsiteX6" fmla="*/ 2373528 w 2625231"/>
                        <a:gd name="connsiteY6" fmla="*/ 615950 h 698789"/>
                        <a:gd name="connsiteX7" fmla="*/ 2625231 w 2625231"/>
                        <a:gd name="connsiteY7" fmla="*/ 698789 h 698789"/>
                        <a:gd name="connsiteX8" fmla="*/ 306 w 2625231"/>
                        <a:gd name="connsiteY8" fmla="*/ 111414 h 698789"/>
                        <a:gd name="connsiteX0" fmla="*/ 306 w 2625231"/>
                        <a:gd name="connsiteY0" fmla="*/ 111414 h 698789"/>
                        <a:gd name="connsiteX1" fmla="*/ 306 w 2625231"/>
                        <a:gd name="connsiteY1" fmla="*/ 0 h 698789"/>
                        <a:gd name="connsiteX2" fmla="*/ 1770278 w 2625231"/>
                        <a:gd name="connsiteY2" fmla="*/ 409575 h 698789"/>
                        <a:gd name="connsiteX3" fmla="*/ 1989353 w 2625231"/>
                        <a:gd name="connsiteY3" fmla="*/ 473075 h 698789"/>
                        <a:gd name="connsiteX4" fmla="*/ 2052853 w 2625231"/>
                        <a:gd name="connsiteY4" fmla="*/ 488950 h 698789"/>
                        <a:gd name="connsiteX5" fmla="*/ 2268753 w 2625231"/>
                        <a:gd name="connsiteY5" fmla="*/ 555625 h 698789"/>
                        <a:gd name="connsiteX6" fmla="*/ 2411628 w 2625231"/>
                        <a:gd name="connsiteY6" fmla="*/ 622300 h 698789"/>
                        <a:gd name="connsiteX7" fmla="*/ 2625231 w 2625231"/>
                        <a:gd name="connsiteY7" fmla="*/ 698789 h 698789"/>
                        <a:gd name="connsiteX8" fmla="*/ 306 w 2625231"/>
                        <a:gd name="connsiteY8" fmla="*/ 111414 h 698789"/>
                        <a:gd name="connsiteX0" fmla="*/ 306 w 2625231"/>
                        <a:gd name="connsiteY0" fmla="*/ 111414 h 698789"/>
                        <a:gd name="connsiteX1" fmla="*/ 306 w 2625231"/>
                        <a:gd name="connsiteY1" fmla="*/ 0 h 698789"/>
                        <a:gd name="connsiteX2" fmla="*/ 1770278 w 2625231"/>
                        <a:gd name="connsiteY2" fmla="*/ 409575 h 698789"/>
                        <a:gd name="connsiteX3" fmla="*/ 1989353 w 2625231"/>
                        <a:gd name="connsiteY3" fmla="*/ 473075 h 698789"/>
                        <a:gd name="connsiteX4" fmla="*/ 2052853 w 2625231"/>
                        <a:gd name="connsiteY4" fmla="*/ 488950 h 698789"/>
                        <a:gd name="connsiteX5" fmla="*/ 2268753 w 2625231"/>
                        <a:gd name="connsiteY5" fmla="*/ 555625 h 698789"/>
                        <a:gd name="connsiteX6" fmla="*/ 2427503 w 2625231"/>
                        <a:gd name="connsiteY6" fmla="*/ 615950 h 698789"/>
                        <a:gd name="connsiteX7" fmla="*/ 2625231 w 2625231"/>
                        <a:gd name="connsiteY7" fmla="*/ 698789 h 698789"/>
                        <a:gd name="connsiteX8" fmla="*/ 306 w 2625231"/>
                        <a:gd name="connsiteY8" fmla="*/ 111414 h 698789"/>
                        <a:gd name="connsiteX0" fmla="*/ 306 w 2625231"/>
                        <a:gd name="connsiteY0" fmla="*/ 111414 h 698789"/>
                        <a:gd name="connsiteX1" fmla="*/ 306 w 2625231"/>
                        <a:gd name="connsiteY1" fmla="*/ 0 h 698789"/>
                        <a:gd name="connsiteX2" fmla="*/ 1770278 w 2625231"/>
                        <a:gd name="connsiteY2" fmla="*/ 409575 h 698789"/>
                        <a:gd name="connsiteX3" fmla="*/ 2014753 w 2625231"/>
                        <a:gd name="connsiteY3" fmla="*/ 479425 h 698789"/>
                        <a:gd name="connsiteX4" fmla="*/ 2052853 w 2625231"/>
                        <a:gd name="connsiteY4" fmla="*/ 488950 h 698789"/>
                        <a:gd name="connsiteX5" fmla="*/ 2268753 w 2625231"/>
                        <a:gd name="connsiteY5" fmla="*/ 555625 h 698789"/>
                        <a:gd name="connsiteX6" fmla="*/ 2427503 w 2625231"/>
                        <a:gd name="connsiteY6" fmla="*/ 615950 h 698789"/>
                        <a:gd name="connsiteX7" fmla="*/ 2625231 w 2625231"/>
                        <a:gd name="connsiteY7" fmla="*/ 698789 h 698789"/>
                        <a:gd name="connsiteX8" fmla="*/ 306 w 2625231"/>
                        <a:gd name="connsiteY8" fmla="*/ 111414 h 698789"/>
                        <a:gd name="connsiteX0" fmla="*/ 306 w 2625231"/>
                        <a:gd name="connsiteY0" fmla="*/ 111414 h 698789"/>
                        <a:gd name="connsiteX1" fmla="*/ 306 w 2625231"/>
                        <a:gd name="connsiteY1" fmla="*/ 0 h 698789"/>
                        <a:gd name="connsiteX2" fmla="*/ 1770278 w 2625231"/>
                        <a:gd name="connsiteY2" fmla="*/ 409575 h 698789"/>
                        <a:gd name="connsiteX3" fmla="*/ 2014753 w 2625231"/>
                        <a:gd name="connsiteY3" fmla="*/ 479425 h 698789"/>
                        <a:gd name="connsiteX4" fmla="*/ 2129053 w 2625231"/>
                        <a:gd name="connsiteY4" fmla="*/ 504825 h 698789"/>
                        <a:gd name="connsiteX5" fmla="*/ 2268753 w 2625231"/>
                        <a:gd name="connsiteY5" fmla="*/ 555625 h 698789"/>
                        <a:gd name="connsiteX6" fmla="*/ 2427503 w 2625231"/>
                        <a:gd name="connsiteY6" fmla="*/ 615950 h 698789"/>
                        <a:gd name="connsiteX7" fmla="*/ 2625231 w 2625231"/>
                        <a:gd name="connsiteY7" fmla="*/ 698789 h 698789"/>
                        <a:gd name="connsiteX8" fmla="*/ 306 w 2625231"/>
                        <a:gd name="connsiteY8" fmla="*/ 111414 h 698789"/>
                        <a:gd name="connsiteX0" fmla="*/ 306 w 2625231"/>
                        <a:gd name="connsiteY0" fmla="*/ 111414 h 698789"/>
                        <a:gd name="connsiteX1" fmla="*/ 306 w 2625231"/>
                        <a:gd name="connsiteY1" fmla="*/ 0 h 698789"/>
                        <a:gd name="connsiteX2" fmla="*/ 1770278 w 2625231"/>
                        <a:gd name="connsiteY2" fmla="*/ 409575 h 698789"/>
                        <a:gd name="connsiteX3" fmla="*/ 2040153 w 2625231"/>
                        <a:gd name="connsiteY3" fmla="*/ 479425 h 698789"/>
                        <a:gd name="connsiteX4" fmla="*/ 2129053 w 2625231"/>
                        <a:gd name="connsiteY4" fmla="*/ 504825 h 698789"/>
                        <a:gd name="connsiteX5" fmla="*/ 2268753 w 2625231"/>
                        <a:gd name="connsiteY5" fmla="*/ 555625 h 698789"/>
                        <a:gd name="connsiteX6" fmla="*/ 2427503 w 2625231"/>
                        <a:gd name="connsiteY6" fmla="*/ 615950 h 698789"/>
                        <a:gd name="connsiteX7" fmla="*/ 2625231 w 2625231"/>
                        <a:gd name="connsiteY7" fmla="*/ 698789 h 698789"/>
                        <a:gd name="connsiteX8" fmla="*/ 306 w 2625231"/>
                        <a:gd name="connsiteY8" fmla="*/ 111414 h 698789"/>
                        <a:gd name="connsiteX0" fmla="*/ 141 w 2625066"/>
                        <a:gd name="connsiteY0" fmla="*/ 114589 h 701964"/>
                        <a:gd name="connsiteX1" fmla="*/ 3316 w 2625066"/>
                        <a:gd name="connsiteY1" fmla="*/ 0 h 701964"/>
                        <a:gd name="connsiteX2" fmla="*/ 1770113 w 2625066"/>
                        <a:gd name="connsiteY2" fmla="*/ 412750 h 701964"/>
                        <a:gd name="connsiteX3" fmla="*/ 2039988 w 2625066"/>
                        <a:gd name="connsiteY3" fmla="*/ 482600 h 701964"/>
                        <a:gd name="connsiteX4" fmla="*/ 2128888 w 2625066"/>
                        <a:gd name="connsiteY4" fmla="*/ 508000 h 701964"/>
                        <a:gd name="connsiteX5" fmla="*/ 2268588 w 2625066"/>
                        <a:gd name="connsiteY5" fmla="*/ 558800 h 701964"/>
                        <a:gd name="connsiteX6" fmla="*/ 2427338 w 2625066"/>
                        <a:gd name="connsiteY6" fmla="*/ 619125 h 701964"/>
                        <a:gd name="connsiteX7" fmla="*/ 2625066 w 2625066"/>
                        <a:gd name="connsiteY7" fmla="*/ 701964 h 701964"/>
                        <a:gd name="connsiteX8" fmla="*/ 141 w 2625066"/>
                        <a:gd name="connsiteY8" fmla="*/ 114589 h 701964"/>
                        <a:gd name="connsiteX0" fmla="*/ 3175 w 2621750"/>
                        <a:gd name="connsiteY0" fmla="*/ 120939 h 701964"/>
                        <a:gd name="connsiteX1" fmla="*/ 0 w 2621750"/>
                        <a:gd name="connsiteY1" fmla="*/ 0 h 701964"/>
                        <a:gd name="connsiteX2" fmla="*/ 1766797 w 2621750"/>
                        <a:gd name="connsiteY2" fmla="*/ 412750 h 701964"/>
                        <a:gd name="connsiteX3" fmla="*/ 2036672 w 2621750"/>
                        <a:gd name="connsiteY3" fmla="*/ 482600 h 701964"/>
                        <a:gd name="connsiteX4" fmla="*/ 2125572 w 2621750"/>
                        <a:gd name="connsiteY4" fmla="*/ 508000 h 701964"/>
                        <a:gd name="connsiteX5" fmla="*/ 2265272 w 2621750"/>
                        <a:gd name="connsiteY5" fmla="*/ 558800 h 701964"/>
                        <a:gd name="connsiteX6" fmla="*/ 2424022 w 2621750"/>
                        <a:gd name="connsiteY6" fmla="*/ 619125 h 701964"/>
                        <a:gd name="connsiteX7" fmla="*/ 2621750 w 2621750"/>
                        <a:gd name="connsiteY7" fmla="*/ 701964 h 701964"/>
                        <a:gd name="connsiteX8" fmla="*/ 3175 w 2621750"/>
                        <a:gd name="connsiteY8" fmla="*/ 120939 h 701964"/>
                        <a:gd name="connsiteX0" fmla="*/ 1 w 2618576"/>
                        <a:gd name="connsiteY0" fmla="*/ 11924 h 592949"/>
                        <a:gd name="connsiteX1" fmla="*/ 851934 w 2618576"/>
                        <a:gd name="connsiteY1" fmla="*/ 88308 h 592949"/>
                        <a:gd name="connsiteX2" fmla="*/ 1763623 w 2618576"/>
                        <a:gd name="connsiteY2" fmla="*/ 303735 h 592949"/>
                        <a:gd name="connsiteX3" fmla="*/ 2033498 w 2618576"/>
                        <a:gd name="connsiteY3" fmla="*/ 373585 h 592949"/>
                        <a:gd name="connsiteX4" fmla="*/ 2122398 w 2618576"/>
                        <a:gd name="connsiteY4" fmla="*/ 398985 h 592949"/>
                        <a:gd name="connsiteX5" fmla="*/ 2262098 w 2618576"/>
                        <a:gd name="connsiteY5" fmla="*/ 449785 h 592949"/>
                        <a:gd name="connsiteX6" fmla="*/ 2420848 w 2618576"/>
                        <a:gd name="connsiteY6" fmla="*/ 510110 h 592949"/>
                        <a:gd name="connsiteX7" fmla="*/ 2618576 w 2618576"/>
                        <a:gd name="connsiteY7" fmla="*/ 592949 h 592949"/>
                        <a:gd name="connsiteX8" fmla="*/ 1 w 2618576"/>
                        <a:gd name="connsiteY8" fmla="*/ 11924 h 592949"/>
                        <a:gd name="connsiteX0" fmla="*/ 145693 w 1766642"/>
                        <a:gd name="connsiteY0" fmla="*/ 143362 h 504641"/>
                        <a:gd name="connsiteX1" fmla="*/ 0 w 1766642"/>
                        <a:gd name="connsiteY1" fmla="*/ 0 h 504641"/>
                        <a:gd name="connsiteX2" fmla="*/ 911689 w 1766642"/>
                        <a:gd name="connsiteY2" fmla="*/ 215427 h 504641"/>
                        <a:gd name="connsiteX3" fmla="*/ 1181564 w 1766642"/>
                        <a:gd name="connsiteY3" fmla="*/ 285277 h 504641"/>
                        <a:gd name="connsiteX4" fmla="*/ 1270464 w 1766642"/>
                        <a:gd name="connsiteY4" fmla="*/ 310677 h 504641"/>
                        <a:gd name="connsiteX5" fmla="*/ 1410164 w 1766642"/>
                        <a:gd name="connsiteY5" fmla="*/ 361477 h 504641"/>
                        <a:gd name="connsiteX6" fmla="*/ 1568914 w 1766642"/>
                        <a:gd name="connsiteY6" fmla="*/ 421802 h 504641"/>
                        <a:gd name="connsiteX7" fmla="*/ 1766642 w 1766642"/>
                        <a:gd name="connsiteY7" fmla="*/ 504641 h 504641"/>
                        <a:gd name="connsiteX8" fmla="*/ 145693 w 1766642"/>
                        <a:gd name="connsiteY8" fmla="*/ 143362 h 504641"/>
                        <a:gd name="connsiteX0" fmla="*/ 92249 w 1713198"/>
                        <a:gd name="connsiteY0" fmla="*/ 129908 h 491187"/>
                        <a:gd name="connsiteX1" fmla="*/ 0 w 1713198"/>
                        <a:gd name="connsiteY1" fmla="*/ 0 h 491187"/>
                        <a:gd name="connsiteX2" fmla="*/ 858245 w 1713198"/>
                        <a:gd name="connsiteY2" fmla="*/ 201973 h 491187"/>
                        <a:gd name="connsiteX3" fmla="*/ 1128120 w 1713198"/>
                        <a:gd name="connsiteY3" fmla="*/ 271823 h 491187"/>
                        <a:gd name="connsiteX4" fmla="*/ 1217020 w 1713198"/>
                        <a:gd name="connsiteY4" fmla="*/ 297223 h 491187"/>
                        <a:gd name="connsiteX5" fmla="*/ 1356720 w 1713198"/>
                        <a:gd name="connsiteY5" fmla="*/ 348023 h 491187"/>
                        <a:gd name="connsiteX6" fmla="*/ 1515470 w 1713198"/>
                        <a:gd name="connsiteY6" fmla="*/ 408348 h 491187"/>
                        <a:gd name="connsiteX7" fmla="*/ 1713198 w 1713198"/>
                        <a:gd name="connsiteY7" fmla="*/ 491187 h 491187"/>
                        <a:gd name="connsiteX8" fmla="*/ 92249 w 1713198"/>
                        <a:gd name="connsiteY8" fmla="*/ 129908 h 491187"/>
                        <a:gd name="connsiteX0" fmla="*/ 92249 w 1713198"/>
                        <a:gd name="connsiteY0" fmla="*/ 129908 h 491187"/>
                        <a:gd name="connsiteX1" fmla="*/ 0 w 1713198"/>
                        <a:gd name="connsiteY1" fmla="*/ 0 h 491187"/>
                        <a:gd name="connsiteX2" fmla="*/ 858245 w 1713198"/>
                        <a:gd name="connsiteY2" fmla="*/ 201973 h 491187"/>
                        <a:gd name="connsiteX3" fmla="*/ 1128120 w 1713198"/>
                        <a:gd name="connsiteY3" fmla="*/ 271823 h 491187"/>
                        <a:gd name="connsiteX4" fmla="*/ 1217020 w 1713198"/>
                        <a:gd name="connsiteY4" fmla="*/ 297223 h 491187"/>
                        <a:gd name="connsiteX5" fmla="*/ 1356720 w 1713198"/>
                        <a:gd name="connsiteY5" fmla="*/ 348023 h 491187"/>
                        <a:gd name="connsiteX6" fmla="*/ 1515470 w 1713198"/>
                        <a:gd name="connsiteY6" fmla="*/ 408348 h 491187"/>
                        <a:gd name="connsiteX7" fmla="*/ 1713198 w 1713198"/>
                        <a:gd name="connsiteY7" fmla="*/ 491187 h 491187"/>
                        <a:gd name="connsiteX8" fmla="*/ 92249 w 1713198"/>
                        <a:gd name="connsiteY8" fmla="*/ 129908 h 491187"/>
                        <a:gd name="connsiteX0" fmla="*/ 96703 w 1717652"/>
                        <a:gd name="connsiteY0" fmla="*/ 147846 h 509125"/>
                        <a:gd name="connsiteX1" fmla="*/ 0 w 1717652"/>
                        <a:gd name="connsiteY1" fmla="*/ 0 h 509125"/>
                        <a:gd name="connsiteX2" fmla="*/ 862699 w 1717652"/>
                        <a:gd name="connsiteY2" fmla="*/ 219911 h 509125"/>
                        <a:gd name="connsiteX3" fmla="*/ 1132574 w 1717652"/>
                        <a:gd name="connsiteY3" fmla="*/ 289761 h 509125"/>
                        <a:gd name="connsiteX4" fmla="*/ 1221474 w 1717652"/>
                        <a:gd name="connsiteY4" fmla="*/ 315161 h 509125"/>
                        <a:gd name="connsiteX5" fmla="*/ 1361174 w 1717652"/>
                        <a:gd name="connsiteY5" fmla="*/ 365961 h 509125"/>
                        <a:gd name="connsiteX6" fmla="*/ 1519924 w 1717652"/>
                        <a:gd name="connsiteY6" fmla="*/ 426286 h 509125"/>
                        <a:gd name="connsiteX7" fmla="*/ 1717652 w 1717652"/>
                        <a:gd name="connsiteY7" fmla="*/ 509125 h 509125"/>
                        <a:gd name="connsiteX8" fmla="*/ 96703 w 1717652"/>
                        <a:gd name="connsiteY8" fmla="*/ 147846 h 509125"/>
                        <a:gd name="connsiteX0" fmla="*/ 114518 w 1717652"/>
                        <a:gd name="connsiteY0" fmla="*/ 134392 h 509125"/>
                        <a:gd name="connsiteX1" fmla="*/ 0 w 1717652"/>
                        <a:gd name="connsiteY1" fmla="*/ 0 h 509125"/>
                        <a:gd name="connsiteX2" fmla="*/ 862699 w 1717652"/>
                        <a:gd name="connsiteY2" fmla="*/ 219911 h 509125"/>
                        <a:gd name="connsiteX3" fmla="*/ 1132574 w 1717652"/>
                        <a:gd name="connsiteY3" fmla="*/ 289761 h 509125"/>
                        <a:gd name="connsiteX4" fmla="*/ 1221474 w 1717652"/>
                        <a:gd name="connsiteY4" fmla="*/ 315161 h 509125"/>
                        <a:gd name="connsiteX5" fmla="*/ 1361174 w 1717652"/>
                        <a:gd name="connsiteY5" fmla="*/ 365961 h 509125"/>
                        <a:gd name="connsiteX6" fmla="*/ 1519924 w 1717652"/>
                        <a:gd name="connsiteY6" fmla="*/ 426286 h 509125"/>
                        <a:gd name="connsiteX7" fmla="*/ 1717652 w 1717652"/>
                        <a:gd name="connsiteY7" fmla="*/ 509125 h 509125"/>
                        <a:gd name="connsiteX8" fmla="*/ 114518 w 1717652"/>
                        <a:gd name="connsiteY8" fmla="*/ 134392 h 509125"/>
                        <a:gd name="connsiteX0" fmla="*/ 114518 w 1717652"/>
                        <a:gd name="connsiteY0" fmla="*/ 134392 h 509125"/>
                        <a:gd name="connsiteX1" fmla="*/ 0 w 1717652"/>
                        <a:gd name="connsiteY1" fmla="*/ 0 h 509125"/>
                        <a:gd name="connsiteX2" fmla="*/ 862699 w 1717652"/>
                        <a:gd name="connsiteY2" fmla="*/ 219911 h 509125"/>
                        <a:gd name="connsiteX3" fmla="*/ 1132574 w 1717652"/>
                        <a:gd name="connsiteY3" fmla="*/ 289761 h 509125"/>
                        <a:gd name="connsiteX4" fmla="*/ 1221474 w 1717652"/>
                        <a:gd name="connsiteY4" fmla="*/ 315161 h 509125"/>
                        <a:gd name="connsiteX5" fmla="*/ 1361174 w 1717652"/>
                        <a:gd name="connsiteY5" fmla="*/ 365961 h 509125"/>
                        <a:gd name="connsiteX6" fmla="*/ 1519924 w 1717652"/>
                        <a:gd name="connsiteY6" fmla="*/ 426286 h 509125"/>
                        <a:gd name="connsiteX7" fmla="*/ 1717652 w 1717652"/>
                        <a:gd name="connsiteY7" fmla="*/ 509125 h 509125"/>
                        <a:gd name="connsiteX8" fmla="*/ 659193 w 1717652"/>
                        <a:gd name="connsiteY8" fmla="*/ 269057 h 509125"/>
                        <a:gd name="connsiteX9" fmla="*/ 114518 w 1717652"/>
                        <a:gd name="connsiteY9" fmla="*/ 134392 h 509125"/>
                        <a:gd name="connsiteX0" fmla="*/ 114518 w 1717652"/>
                        <a:gd name="connsiteY0" fmla="*/ 134392 h 509125"/>
                        <a:gd name="connsiteX1" fmla="*/ 0 w 1717652"/>
                        <a:gd name="connsiteY1" fmla="*/ 0 h 509125"/>
                        <a:gd name="connsiteX2" fmla="*/ 862699 w 1717652"/>
                        <a:gd name="connsiteY2" fmla="*/ 219911 h 509125"/>
                        <a:gd name="connsiteX3" fmla="*/ 1132574 w 1717652"/>
                        <a:gd name="connsiteY3" fmla="*/ 289761 h 509125"/>
                        <a:gd name="connsiteX4" fmla="*/ 1221474 w 1717652"/>
                        <a:gd name="connsiteY4" fmla="*/ 315161 h 509125"/>
                        <a:gd name="connsiteX5" fmla="*/ 1361174 w 1717652"/>
                        <a:gd name="connsiteY5" fmla="*/ 365961 h 509125"/>
                        <a:gd name="connsiteX6" fmla="*/ 1519924 w 1717652"/>
                        <a:gd name="connsiteY6" fmla="*/ 426286 h 509125"/>
                        <a:gd name="connsiteX7" fmla="*/ 1717652 w 1717652"/>
                        <a:gd name="connsiteY7" fmla="*/ 509125 h 509125"/>
                        <a:gd name="connsiteX8" fmla="*/ 1242626 w 1717652"/>
                        <a:gd name="connsiteY8" fmla="*/ 412565 h 509125"/>
                        <a:gd name="connsiteX9" fmla="*/ 659193 w 1717652"/>
                        <a:gd name="connsiteY9" fmla="*/ 269057 h 509125"/>
                        <a:gd name="connsiteX10" fmla="*/ 114518 w 1717652"/>
                        <a:gd name="connsiteY10" fmla="*/ 134392 h 509125"/>
                        <a:gd name="connsiteX0" fmla="*/ 236719 w 1839853"/>
                        <a:gd name="connsiteY0" fmla="*/ 194379 h 569112"/>
                        <a:gd name="connsiteX1" fmla="*/ 0 w 1839853"/>
                        <a:gd name="connsiteY1" fmla="*/ 0 h 569112"/>
                        <a:gd name="connsiteX2" fmla="*/ 984900 w 1839853"/>
                        <a:gd name="connsiteY2" fmla="*/ 279898 h 569112"/>
                        <a:gd name="connsiteX3" fmla="*/ 1254775 w 1839853"/>
                        <a:gd name="connsiteY3" fmla="*/ 349748 h 569112"/>
                        <a:gd name="connsiteX4" fmla="*/ 1343675 w 1839853"/>
                        <a:gd name="connsiteY4" fmla="*/ 375148 h 569112"/>
                        <a:gd name="connsiteX5" fmla="*/ 1483375 w 1839853"/>
                        <a:gd name="connsiteY5" fmla="*/ 425948 h 569112"/>
                        <a:gd name="connsiteX6" fmla="*/ 1642125 w 1839853"/>
                        <a:gd name="connsiteY6" fmla="*/ 486273 h 569112"/>
                        <a:gd name="connsiteX7" fmla="*/ 1839853 w 1839853"/>
                        <a:gd name="connsiteY7" fmla="*/ 569112 h 569112"/>
                        <a:gd name="connsiteX8" fmla="*/ 1364827 w 1839853"/>
                        <a:gd name="connsiteY8" fmla="*/ 472552 h 569112"/>
                        <a:gd name="connsiteX9" fmla="*/ 781394 w 1839853"/>
                        <a:gd name="connsiteY9" fmla="*/ 329044 h 569112"/>
                        <a:gd name="connsiteX10" fmla="*/ 236719 w 1839853"/>
                        <a:gd name="connsiteY10" fmla="*/ 194379 h 569112"/>
                        <a:gd name="connsiteX0" fmla="*/ 243151 w 1846285"/>
                        <a:gd name="connsiteY0" fmla="*/ 214375 h 589108"/>
                        <a:gd name="connsiteX1" fmla="*/ 0 w 1846285"/>
                        <a:gd name="connsiteY1" fmla="*/ 0 h 589108"/>
                        <a:gd name="connsiteX2" fmla="*/ 991332 w 1846285"/>
                        <a:gd name="connsiteY2" fmla="*/ 299894 h 589108"/>
                        <a:gd name="connsiteX3" fmla="*/ 1261207 w 1846285"/>
                        <a:gd name="connsiteY3" fmla="*/ 369744 h 589108"/>
                        <a:gd name="connsiteX4" fmla="*/ 1350107 w 1846285"/>
                        <a:gd name="connsiteY4" fmla="*/ 395144 h 589108"/>
                        <a:gd name="connsiteX5" fmla="*/ 1489807 w 1846285"/>
                        <a:gd name="connsiteY5" fmla="*/ 445944 h 589108"/>
                        <a:gd name="connsiteX6" fmla="*/ 1648557 w 1846285"/>
                        <a:gd name="connsiteY6" fmla="*/ 506269 h 589108"/>
                        <a:gd name="connsiteX7" fmla="*/ 1846285 w 1846285"/>
                        <a:gd name="connsiteY7" fmla="*/ 589108 h 589108"/>
                        <a:gd name="connsiteX8" fmla="*/ 1371259 w 1846285"/>
                        <a:gd name="connsiteY8" fmla="*/ 492548 h 589108"/>
                        <a:gd name="connsiteX9" fmla="*/ 787826 w 1846285"/>
                        <a:gd name="connsiteY9" fmla="*/ 349040 h 589108"/>
                        <a:gd name="connsiteX10" fmla="*/ 243151 w 1846285"/>
                        <a:gd name="connsiteY10" fmla="*/ 214375 h 589108"/>
                        <a:gd name="connsiteX0" fmla="*/ 289290 w 1892424"/>
                        <a:gd name="connsiteY0" fmla="*/ 218995 h 593728"/>
                        <a:gd name="connsiteX1" fmla="*/ 172204 w 1892424"/>
                        <a:gd name="connsiteY1" fmla="*/ 128962 h 593728"/>
                        <a:gd name="connsiteX2" fmla="*/ 46139 w 1892424"/>
                        <a:gd name="connsiteY2" fmla="*/ 4620 h 593728"/>
                        <a:gd name="connsiteX3" fmla="*/ 1037471 w 1892424"/>
                        <a:gd name="connsiteY3" fmla="*/ 304514 h 593728"/>
                        <a:gd name="connsiteX4" fmla="*/ 1307346 w 1892424"/>
                        <a:gd name="connsiteY4" fmla="*/ 374364 h 593728"/>
                        <a:gd name="connsiteX5" fmla="*/ 1396246 w 1892424"/>
                        <a:gd name="connsiteY5" fmla="*/ 399764 h 593728"/>
                        <a:gd name="connsiteX6" fmla="*/ 1535946 w 1892424"/>
                        <a:gd name="connsiteY6" fmla="*/ 450564 h 593728"/>
                        <a:gd name="connsiteX7" fmla="*/ 1694696 w 1892424"/>
                        <a:gd name="connsiteY7" fmla="*/ 510889 h 593728"/>
                        <a:gd name="connsiteX8" fmla="*/ 1892424 w 1892424"/>
                        <a:gd name="connsiteY8" fmla="*/ 593728 h 593728"/>
                        <a:gd name="connsiteX9" fmla="*/ 1417398 w 1892424"/>
                        <a:gd name="connsiteY9" fmla="*/ 497168 h 593728"/>
                        <a:gd name="connsiteX10" fmla="*/ 833965 w 1892424"/>
                        <a:gd name="connsiteY10" fmla="*/ 353660 h 593728"/>
                        <a:gd name="connsiteX11" fmla="*/ 289290 w 1892424"/>
                        <a:gd name="connsiteY11" fmla="*/ 218995 h 593728"/>
                        <a:gd name="connsiteX0" fmla="*/ 289290 w 1892424"/>
                        <a:gd name="connsiteY0" fmla="*/ 218995 h 593728"/>
                        <a:gd name="connsiteX1" fmla="*/ 172204 w 1892424"/>
                        <a:gd name="connsiteY1" fmla="*/ 128962 h 593728"/>
                        <a:gd name="connsiteX2" fmla="*/ 46139 w 1892424"/>
                        <a:gd name="connsiteY2" fmla="*/ 4620 h 593728"/>
                        <a:gd name="connsiteX3" fmla="*/ 1037471 w 1892424"/>
                        <a:gd name="connsiteY3" fmla="*/ 304514 h 593728"/>
                        <a:gd name="connsiteX4" fmla="*/ 1307346 w 1892424"/>
                        <a:gd name="connsiteY4" fmla="*/ 374364 h 593728"/>
                        <a:gd name="connsiteX5" fmla="*/ 1396246 w 1892424"/>
                        <a:gd name="connsiteY5" fmla="*/ 399764 h 593728"/>
                        <a:gd name="connsiteX6" fmla="*/ 1535946 w 1892424"/>
                        <a:gd name="connsiteY6" fmla="*/ 450564 h 593728"/>
                        <a:gd name="connsiteX7" fmla="*/ 1694696 w 1892424"/>
                        <a:gd name="connsiteY7" fmla="*/ 510889 h 593728"/>
                        <a:gd name="connsiteX8" fmla="*/ 1892424 w 1892424"/>
                        <a:gd name="connsiteY8" fmla="*/ 593728 h 593728"/>
                        <a:gd name="connsiteX9" fmla="*/ 1417398 w 1892424"/>
                        <a:gd name="connsiteY9" fmla="*/ 497168 h 593728"/>
                        <a:gd name="connsiteX10" fmla="*/ 1181972 w 1892424"/>
                        <a:gd name="connsiteY10" fmla="*/ 443900 h 593728"/>
                        <a:gd name="connsiteX11" fmla="*/ 833965 w 1892424"/>
                        <a:gd name="connsiteY11" fmla="*/ 353660 h 593728"/>
                        <a:gd name="connsiteX12" fmla="*/ 289290 w 1892424"/>
                        <a:gd name="connsiteY12" fmla="*/ 218995 h 593728"/>
                        <a:gd name="connsiteX0" fmla="*/ 289290 w 1892424"/>
                        <a:gd name="connsiteY0" fmla="*/ 218995 h 593728"/>
                        <a:gd name="connsiteX1" fmla="*/ 172204 w 1892424"/>
                        <a:gd name="connsiteY1" fmla="*/ 128962 h 593728"/>
                        <a:gd name="connsiteX2" fmla="*/ 46139 w 1892424"/>
                        <a:gd name="connsiteY2" fmla="*/ 4620 h 593728"/>
                        <a:gd name="connsiteX3" fmla="*/ 1037471 w 1892424"/>
                        <a:gd name="connsiteY3" fmla="*/ 304514 h 593728"/>
                        <a:gd name="connsiteX4" fmla="*/ 1307346 w 1892424"/>
                        <a:gd name="connsiteY4" fmla="*/ 374364 h 593728"/>
                        <a:gd name="connsiteX5" fmla="*/ 1396246 w 1892424"/>
                        <a:gd name="connsiteY5" fmla="*/ 399764 h 593728"/>
                        <a:gd name="connsiteX6" fmla="*/ 1535946 w 1892424"/>
                        <a:gd name="connsiteY6" fmla="*/ 450564 h 593728"/>
                        <a:gd name="connsiteX7" fmla="*/ 1694696 w 1892424"/>
                        <a:gd name="connsiteY7" fmla="*/ 510889 h 593728"/>
                        <a:gd name="connsiteX8" fmla="*/ 1892424 w 1892424"/>
                        <a:gd name="connsiteY8" fmla="*/ 593728 h 593728"/>
                        <a:gd name="connsiteX9" fmla="*/ 1555006 w 1892424"/>
                        <a:gd name="connsiteY9" fmla="*/ 523884 h 593728"/>
                        <a:gd name="connsiteX10" fmla="*/ 1417398 w 1892424"/>
                        <a:gd name="connsiteY10" fmla="*/ 497168 h 593728"/>
                        <a:gd name="connsiteX11" fmla="*/ 1181972 w 1892424"/>
                        <a:gd name="connsiteY11" fmla="*/ 443900 h 593728"/>
                        <a:gd name="connsiteX12" fmla="*/ 833965 w 1892424"/>
                        <a:gd name="connsiteY12" fmla="*/ 353660 h 593728"/>
                        <a:gd name="connsiteX13" fmla="*/ 289290 w 1892424"/>
                        <a:gd name="connsiteY13" fmla="*/ 218995 h 593728"/>
                        <a:gd name="connsiteX0" fmla="*/ 289290 w 1892424"/>
                        <a:gd name="connsiteY0" fmla="*/ 218995 h 593728"/>
                        <a:gd name="connsiteX1" fmla="*/ 172204 w 1892424"/>
                        <a:gd name="connsiteY1" fmla="*/ 128962 h 593728"/>
                        <a:gd name="connsiteX2" fmla="*/ 46139 w 1892424"/>
                        <a:gd name="connsiteY2" fmla="*/ 4620 h 593728"/>
                        <a:gd name="connsiteX3" fmla="*/ 1037471 w 1892424"/>
                        <a:gd name="connsiteY3" fmla="*/ 304514 h 593728"/>
                        <a:gd name="connsiteX4" fmla="*/ 1307346 w 1892424"/>
                        <a:gd name="connsiteY4" fmla="*/ 374364 h 593728"/>
                        <a:gd name="connsiteX5" fmla="*/ 1396246 w 1892424"/>
                        <a:gd name="connsiteY5" fmla="*/ 399764 h 593728"/>
                        <a:gd name="connsiteX6" fmla="*/ 1535946 w 1892424"/>
                        <a:gd name="connsiteY6" fmla="*/ 450564 h 593728"/>
                        <a:gd name="connsiteX7" fmla="*/ 1694696 w 1892424"/>
                        <a:gd name="connsiteY7" fmla="*/ 510889 h 593728"/>
                        <a:gd name="connsiteX8" fmla="*/ 1892424 w 1892424"/>
                        <a:gd name="connsiteY8" fmla="*/ 593728 h 593728"/>
                        <a:gd name="connsiteX9" fmla="*/ 1555006 w 1892424"/>
                        <a:gd name="connsiteY9" fmla="*/ 523884 h 593728"/>
                        <a:gd name="connsiteX10" fmla="*/ 1417398 w 1892424"/>
                        <a:gd name="connsiteY10" fmla="*/ 497168 h 593728"/>
                        <a:gd name="connsiteX11" fmla="*/ 1181972 w 1892424"/>
                        <a:gd name="connsiteY11" fmla="*/ 443900 h 593728"/>
                        <a:gd name="connsiteX12" fmla="*/ 821102 w 1892424"/>
                        <a:gd name="connsiteY12" fmla="*/ 358659 h 593728"/>
                        <a:gd name="connsiteX13" fmla="*/ 289290 w 1892424"/>
                        <a:gd name="connsiteY13" fmla="*/ 218995 h 593728"/>
                        <a:gd name="connsiteX0" fmla="*/ 289290 w 1892424"/>
                        <a:gd name="connsiteY0" fmla="*/ 218995 h 593728"/>
                        <a:gd name="connsiteX1" fmla="*/ 172204 w 1892424"/>
                        <a:gd name="connsiteY1" fmla="*/ 128962 h 593728"/>
                        <a:gd name="connsiteX2" fmla="*/ 46139 w 1892424"/>
                        <a:gd name="connsiteY2" fmla="*/ 4620 h 593728"/>
                        <a:gd name="connsiteX3" fmla="*/ 1037471 w 1892424"/>
                        <a:gd name="connsiteY3" fmla="*/ 304514 h 593728"/>
                        <a:gd name="connsiteX4" fmla="*/ 1307346 w 1892424"/>
                        <a:gd name="connsiteY4" fmla="*/ 374364 h 593728"/>
                        <a:gd name="connsiteX5" fmla="*/ 1396246 w 1892424"/>
                        <a:gd name="connsiteY5" fmla="*/ 399764 h 593728"/>
                        <a:gd name="connsiteX6" fmla="*/ 1535946 w 1892424"/>
                        <a:gd name="connsiteY6" fmla="*/ 450564 h 593728"/>
                        <a:gd name="connsiteX7" fmla="*/ 1694696 w 1892424"/>
                        <a:gd name="connsiteY7" fmla="*/ 510889 h 593728"/>
                        <a:gd name="connsiteX8" fmla="*/ 1892424 w 1892424"/>
                        <a:gd name="connsiteY8" fmla="*/ 593728 h 593728"/>
                        <a:gd name="connsiteX9" fmla="*/ 1555006 w 1892424"/>
                        <a:gd name="connsiteY9" fmla="*/ 523884 h 593728"/>
                        <a:gd name="connsiteX10" fmla="*/ 1417398 w 1892424"/>
                        <a:gd name="connsiteY10" fmla="*/ 497168 h 593728"/>
                        <a:gd name="connsiteX11" fmla="*/ 1201267 w 1892424"/>
                        <a:gd name="connsiteY11" fmla="*/ 458897 h 593728"/>
                        <a:gd name="connsiteX12" fmla="*/ 821102 w 1892424"/>
                        <a:gd name="connsiteY12" fmla="*/ 358659 h 593728"/>
                        <a:gd name="connsiteX13" fmla="*/ 289290 w 1892424"/>
                        <a:gd name="connsiteY13" fmla="*/ 218995 h 593728"/>
                        <a:gd name="connsiteX0" fmla="*/ 289290 w 1892424"/>
                        <a:gd name="connsiteY0" fmla="*/ 218995 h 593728"/>
                        <a:gd name="connsiteX1" fmla="*/ 172204 w 1892424"/>
                        <a:gd name="connsiteY1" fmla="*/ 128962 h 593728"/>
                        <a:gd name="connsiteX2" fmla="*/ 46139 w 1892424"/>
                        <a:gd name="connsiteY2" fmla="*/ 4620 h 593728"/>
                        <a:gd name="connsiteX3" fmla="*/ 1037471 w 1892424"/>
                        <a:gd name="connsiteY3" fmla="*/ 304514 h 593728"/>
                        <a:gd name="connsiteX4" fmla="*/ 1307346 w 1892424"/>
                        <a:gd name="connsiteY4" fmla="*/ 374364 h 593728"/>
                        <a:gd name="connsiteX5" fmla="*/ 1396246 w 1892424"/>
                        <a:gd name="connsiteY5" fmla="*/ 399764 h 593728"/>
                        <a:gd name="connsiteX6" fmla="*/ 1535946 w 1892424"/>
                        <a:gd name="connsiteY6" fmla="*/ 450564 h 593728"/>
                        <a:gd name="connsiteX7" fmla="*/ 1694696 w 1892424"/>
                        <a:gd name="connsiteY7" fmla="*/ 510889 h 593728"/>
                        <a:gd name="connsiteX8" fmla="*/ 1892424 w 1892424"/>
                        <a:gd name="connsiteY8" fmla="*/ 593728 h 593728"/>
                        <a:gd name="connsiteX9" fmla="*/ 1555006 w 1892424"/>
                        <a:gd name="connsiteY9" fmla="*/ 523884 h 593728"/>
                        <a:gd name="connsiteX10" fmla="*/ 1417398 w 1892424"/>
                        <a:gd name="connsiteY10" fmla="*/ 508520 h 593728"/>
                        <a:gd name="connsiteX11" fmla="*/ 1201267 w 1892424"/>
                        <a:gd name="connsiteY11" fmla="*/ 458897 h 593728"/>
                        <a:gd name="connsiteX12" fmla="*/ 821102 w 1892424"/>
                        <a:gd name="connsiteY12" fmla="*/ 358659 h 593728"/>
                        <a:gd name="connsiteX13" fmla="*/ 289290 w 1892424"/>
                        <a:gd name="connsiteY13" fmla="*/ 218995 h 593728"/>
                        <a:gd name="connsiteX0" fmla="*/ 289290 w 1892424"/>
                        <a:gd name="connsiteY0" fmla="*/ 218995 h 593728"/>
                        <a:gd name="connsiteX1" fmla="*/ 172204 w 1892424"/>
                        <a:gd name="connsiteY1" fmla="*/ 128962 h 593728"/>
                        <a:gd name="connsiteX2" fmla="*/ 46139 w 1892424"/>
                        <a:gd name="connsiteY2" fmla="*/ 4620 h 593728"/>
                        <a:gd name="connsiteX3" fmla="*/ 1037471 w 1892424"/>
                        <a:gd name="connsiteY3" fmla="*/ 304514 h 593728"/>
                        <a:gd name="connsiteX4" fmla="*/ 1307346 w 1892424"/>
                        <a:gd name="connsiteY4" fmla="*/ 374364 h 593728"/>
                        <a:gd name="connsiteX5" fmla="*/ 1396246 w 1892424"/>
                        <a:gd name="connsiteY5" fmla="*/ 399764 h 593728"/>
                        <a:gd name="connsiteX6" fmla="*/ 1535946 w 1892424"/>
                        <a:gd name="connsiteY6" fmla="*/ 450564 h 593728"/>
                        <a:gd name="connsiteX7" fmla="*/ 1694696 w 1892424"/>
                        <a:gd name="connsiteY7" fmla="*/ 510889 h 593728"/>
                        <a:gd name="connsiteX8" fmla="*/ 1892424 w 1892424"/>
                        <a:gd name="connsiteY8" fmla="*/ 593728 h 593728"/>
                        <a:gd name="connsiteX9" fmla="*/ 1584217 w 1892424"/>
                        <a:gd name="connsiteY9" fmla="*/ 540912 h 593728"/>
                        <a:gd name="connsiteX10" fmla="*/ 1417398 w 1892424"/>
                        <a:gd name="connsiteY10" fmla="*/ 508520 h 593728"/>
                        <a:gd name="connsiteX11" fmla="*/ 1201267 w 1892424"/>
                        <a:gd name="connsiteY11" fmla="*/ 458897 h 593728"/>
                        <a:gd name="connsiteX12" fmla="*/ 821102 w 1892424"/>
                        <a:gd name="connsiteY12" fmla="*/ 358659 h 593728"/>
                        <a:gd name="connsiteX13" fmla="*/ 289290 w 1892424"/>
                        <a:gd name="connsiteY13" fmla="*/ 218995 h 593728"/>
                        <a:gd name="connsiteX0" fmla="*/ 289290 w 1893626"/>
                        <a:gd name="connsiteY0" fmla="*/ 218995 h 597452"/>
                        <a:gd name="connsiteX1" fmla="*/ 172204 w 1893626"/>
                        <a:gd name="connsiteY1" fmla="*/ 128962 h 597452"/>
                        <a:gd name="connsiteX2" fmla="*/ 46139 w 1893626"/>
                        <a:gd name="connsiteY2" fmla="*/ 4620 h 597452"/>
                        <a:gd name="connsiteX3" fmla="*/ 1037471 w 1893626"/>
                        <a:gd name="connsiteY3" fmla="*/ 304514 h 597452"/>
                        <a:gd name="connsiteX4" fmla="*/ 1307346 w 1893626"/>
                        <a:gd name="connsiteY4" fmla="*/ 374364 h 597452"/>
                        <a:gd name="connsiteX5" fmla="*/ 1396246 w 1893626"/>
                        <a:gd name="connsiteY5" fmla="*/ 399764 h 597452"/>
                        <a:gd name="connsiteX6" fmla="*/ 1535946 w 1893626"/>
                        <a:gd name="connsiteY6" fmla="*/ 450564 h 597452"/>
                        <a:gd name="connsiteX7" fmla="*/ 1694696 w 1893626"/>
                        <a:gd name="connsiteY7" fmla="*/ 510889 h 597452"/>
                        <a:gd name="connsiteX8" fmla="*/ 1892424 w 1893626"/>
                        <a:gd name="connsiteY8" fmla="*/ 593728 h 597452"/>
                        <a:gd name="connsiteX9" fmla="*/ 1781018 w 1893626"/>
                        <a:gd name="connsiteY9" fmla="*/ 581632 h 597452"/>
                        <a:gd name="connsiteX10" fmla="*/ 1584217 w 1893626"/>
                        <a:gd name="connsiteY10" fmla="*/ 540912 h 597452"/>
                        <a:gd name="connsiteX11" fmla="*/ 1417398 w 1893626"/>
                        <a:gd name="connsiteY11" fmla="*/ 508520 h 597452"/>
                        <a:gd name="connsiteX12" fmla="*/ 1201267 w 1893626"/>
                        <a:gd name="connsiteY12" fmla="*/ 458897 h 597452"/>
                        <a:gd name="connsiteX13" fmla="*/ 821102 w 1893626"/>
                        <a:gd name="connsiteY13" fmla="*/ 358659 h 597452"/>
                        <a:gd name="connsiteX14" fmla="*/ 289290 w 1893626"/>
                        <a:gd name="connsiteY14" fmla="*/ 218995 h 597452"/>
                        <a:gd name="connsiteX0" fmla="*/ 289290 w 1893626"/>
                        <a:gd name="connsiteY0" fmla="*/ 218995 h 597452"/>
                        <a:gd name="connsiteX1" fmla="*/ 172204 w 1893626"/>
                        <a:gd name="connsiteY1" fmla="*/ 128962 h 597452"/>
                        <a:gd name="connsiteX2" fmla="*/ 46139 w 1893626"/>
                        <a:gd name="connsiteY2" fmla="*/ 4620 h 597452"/>
                        <a:gd name="connsiteX3" fmla="*/ 1037471 w 1893626"/>
                        <a:gd name="connsiteY3" fmla="*/ 304514 h 597452"/>
                        <a:gd name="connsiteX4" fmla="*/ 1307346 w 1893626"/>
                        <a:gd name="connsiteY4" fmla="*/ 374364 h 597452"/>
                        <a:gd name="connsiteX5" fmla="*/ 1396246 w 1893626"/>
                        <a:gd name="connsiteY5" fmla="*/ 399764 h 597452"/>
                        <a:gd name="connsiteX6" fmla="*/ 1535946 w 1893626"/>
                        <a:gd name="connsiteY6" fmla="*/ 450564 h 597452"/>
                        <a:gd name="connsiteX7" fmla="*/ 1694696 w 1893626"/>
                        <a:gd name="connsiteY7" fmla="*/ 510889 h 597452"/>
                        <a:gd name="connsiteX8" fmla="*/ 1892424 w 1893626"/>
                        <a:gd name="connsiteY8" fmla="*/ 593728 h 597452"/>
                        <a:gd name="connsiteX9" fmla="*/ 1781018 w 1893626"/>
                        <a:gd name="connsiteY9" fmla="*/ 581632 h 597452"/>
                        <a:gd name="connsiteX10" fmla="*/ 1660525 w 1893626"/>
                        <a:gd name="connsiteY10" fmla="*/ 556091 h 597452"/>
                        <a:gd name="connsiteX11" fmla="*/ 1584217 w 1893626"/>
                        <a:gd name="connsiteY11" fmla="*/ 540912 h 597452"/>
                        <a:gd name="connsiteX12" fmla="*/ 1417398 w 1893626"/>
                        <a:gd name="connsiteY12" fmla="*/ 508520 h 597452"/>
                        <a:gd name="connsiteX13" fmla="*/ 1201267 w 1893626"/>
                        <a:gd name="connsiteY13" fmla="*/ 458897 h 597452"/>
                        <a:gd name="connsiteX14" fmla="*/ 821102 w 1893626"/>
                        <a:gd name="connsiteY14" fmla="*/ 358659 h 597452"/>
                        <a:gd name="connsiteX15" fmla="*/ 289290 w 1893626"/>
                        <a:gd name="connsiteY15" fmla="*/ 218995 h 5974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1893626" h="597452">
                          <a:moveTo>
                            <a:pt x="289290" y="218995"/>
                          </a:moveTo>
                          <a:cubicBezTo>
                            <a:pt x="181141" y="181545"/>
                            <a:pt x="212729" y="164691"/>
                            <a:pt x="172204" y="128962"/>
                          </a:cubicBezTo>
                          <a:cubicBezTo>
                            <a:pt x="131679" y="93233"/>
                            <a:pt x="-95928" y="-24639"/>
                            <a:pt x="46139" y="4620"/>
                          </a:cubicBezTo>
                          <a:cubicBezTo>
                            <a:pt x="341663" y="57488"/>
                            <a:pt x="827270" y="242890"/>
                            <a:pt x="1037471" y="304514"/>
                          </a:cubicBezTo>
                          <a:cubicBezTo>
                            <a:pt x="1247672" y="366138"/>
                            <a:pt x="1273479" y="361664"/>
                            <a:pt x="1307346" y="374364"/>
                          </a:cubicBezTo>
                          <a:lnTo>
                            <a:pt x="1396246" y="399764"/>
                          </a:lnTo>
                          <a:cubicBezTo>
                            <a:pt x="1460804" y="421989"/>
                            <a:pt x="1471388" y="428339"/>
                            <a:pt x="1535946" y="450564"/>
                          </a:cubicBezTo>
                          <a:lnTo>
                            <a:pt x="1694696" y="510889"/>
                          </a:lnTo>
                          <a:lnTo>
                            <a:pt x="1892424" y="593728"/>
                          </a:lnTo>
                          <a:cubicBezTo>
                            <a:pt x="1903768" y="604100"/>
                            <a:pt x="1832386" y="590435"/>
                            <a:pt x="1781018" y="581632"/>
                          </a:cubicBezTo>
                          <a:cubicBezTo>
                            <a:pt x="1742368" y="575359"/>
                            <a:pt x="1693325" y="562878"/>
                            <a:pt x="1660525" y="556091"/>
                          </a:cubicBezTo>
                          <a:lnTo>
                            <a:pt x="1584217" y="540912"/>
                          </a:lnTo>
                          <a:lnTo>
                            <a:pt x="1417398" y="508520"/>
                          </a:lnTo>
                          <a:cubicBezTo>
                            <a:pt x="1341066" y="489098"/>
                            <a:pt x="1277599" y="478319"/>
                            <a:pt x="1201267" y="458897"/>
                          </a:cubicBezTo>
                          <a:lnTo>
                            <a:pt x="821102" y="358659"/>
                          </a:lnTo>
                          <a:lnTo>
                            <a:pt x="289290" y="218995"/>
                          </a:lnTo>
                          <a:close/>
                        </a:path>
                      </a:pathLst>
                    </a:custGeom>
                    <a:pattFill prst="lgConfetti">
                      <a:fgClr>
                        <a:srgbClr val="FFC000">
                          <a:lumMod val="20000"/>
                          <a:lumOff val="80000"/>
                        </a:srgbClr>
                      </a:fgClr>
                      <a:bgClr>
                        <a:srgbClr val="ED7D31">
                          <a:lumMod val="50000"/>
                        </a:srgbClr>
                      </a:bgClr>
                    </a:pattFill>
                    <a:ln w="3175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p:txBody>
                </p:sp>
                <p:cxnSp>
                  <p:nvCxnSpPr>
                    <p:cNvPr id="50" name="Straight Connector 49">
                      <a:extLst>
                        <a:ext uri="{FF2B5EF4-FFF2-40B4-BE49-F238E27FC236}">
                          <a16:creationId xmlns:a16="http://schemas.microsoft.com/office/drawing/2014/main" id="{9EC909D6-B5CA-44C3-AEE2-DB763E625D6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912" y="1571042"/>
                      <a:ext cx="0" cy="1676696"/>
                    </a:xfrm>
                    <a:prstGeom prst="line">
                      <a:avLst/>
                    </a:prstGeom>
                    <a:noFill/>
                    <a:ln w="15875" cap="flat" cmpd="sng" algn="ctr">
                      <a:solidFill>
                        <a:sysClr val="windowText" lastClr="000000">
                          <a:lumMod val="95000"/>
                          <a:lumOff val="5000"/>
                        </a:sysClr>
                      </a:solidFill>
                      <a:prstDash val="sysDash"/>
                      <a:miter lim="800000"/>
                    </a:ln>
                    <a:effectLst/>
                  </p:spPr>
                </p:cxnSp>
                <p:cxnSp>
                  <p:nvCxnSpPr>
                    <p:cNvPr id="51" name="Straight Connector 50">
                      <a:extLst>
                        <a:ext uri="{FF2B5EF4-FFF2-40B4-BE49-F238E27FC236}">
                          <a16:creationId xmlns:a16="http://schemas.microsoft.com/office/drawing/2014/main" id="{1A82073E-04E3-4F1A-B5E4-3753F2EFE1F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601935" y="1554106"/>
                      <a:ext cx="0" cy="1676696"/>
                    </a:xfrm>
                    <a:prstGeom prst="line">
                      <a:avLst/>
                    </a:prstGeom>
                    <a:noFill/>
                    <a:ln w="15875" cap="flat" cmpd="sng" algn="ctr">
                      <a:solidFill>
                        <a:sysClr val="windowText" lastClr="000000">
                          <a:lumMod val="95000"/>
                          <a:lumOff val="5000"/>
                        </a:sysClr>
                      </a:solidFill>
                      <a:prstDash val="sysDash"/>
                      <a:miter lim="800000"/>
                    </a:ln>
                    <a:effectLst/>
                  </p:spPr>
                </p:cxnSp>
              </p:grpSp>
              <p:cxnSp>
                <p:nvCxnSpPr>
                  <p:cNvPr id="46" name="Straight Connector 45">
                    <a:extLst>
                      <a:ext uri="{FF2B5EF4-FFF2-40B4-BE49-F238E27FC236}">
                        <a16:creationId xmlns:a16="http://schemas.microsoft.com/office/drawing/2014/main" id="{DC480323-6291-47A0-BADD-BD3A37FB4A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772279" y="1556905"/>
                    <a:ext cx="0" cy="3017520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  <a:prstDash val="sysDash"/>
                    <a:miter lim="800000"/>
                  </a:ln>
                  <a:effectLst/>
                </p:spPr>
              </p:cxnSp>
            </p:grpSp>
            <p:sp>
              <p:nvSpPr>
                <p:cNvPr id="43" name="Text Box 1832">
                  <a:extLst>
                    <a:ext uri="{FF2B5EF4-FFF2-40B4-BE49-F238E27FC236}">
                      <a16:creationId xmlns:a16="http://schemas.microsoft.com/office/drawing/2014/main" id="{2E59AB7E-68B8-4BBD-BC39-8B2575EE53C5}"/>
                    </a:ext>
                  </a:extLst>
                </p:cNvPr>
                <p:cNvSpPr txBox="1"/>
                <p:nvPr/>
              </p:nvSpPr>
              <p:spPr>
                <a:xfrm>
                  <a:off x="448127" y="2931438"/>
                  <a:ext cx="1032993" cy="183276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6350">
                  <a:solidFill>
                    <a:prstClr val="black"/>
                  </a:solidFill>
                </a:ln>
              </p:spPr>
              <p:txBody>
                <a:bodyPr rot="0" spcFirstLastPara="0" vert="horz" wrap="square" lIns="68580" tIns="0" rIns="68580" bIns="3429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525">
                      <a:latin typeface="Cambria" panose="02040503050406030204" pitchFamily="18" charset="0"/>
                      <a:ea typeface="Cambria" panose="02040503050406030204" pitchFamily="18" charset="0"/>
                    </a:rPr>
                    <a:t>Vertically exaggerated</a:t>
                  </a:r>
                  <a:endParaRPr lang="en-US" sz="9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4" name="Text Box 1833">
                  <a:extLst>
                    <a:ext uri="{FF2B5EF4-FFF2-40B4-BE49-F238E27FC236}">
                      <a16:creationId xmlns:a16="http://schemas.microsoft.com/office/drawing/2014/main" id="{3DBD54DE-D0E8-4439-ADAA-BA77AEA47D3A}"/>
                    </a:ext>
                  </a:extLst>
                </p:cNvPr>
                <p:cNvSpPr txBox="1"/>
                <p:nvPr/>
              </p:nvSpPr>
              <p:spPr>
                <a:xfrm>
                  <a:off x="418826" y="3190875"/>
                  <a:ext cx="2396241" cy="23812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6350">
                  <a:solidFill>
                    <a:prstClr val="black"/>
                  </a:solidFill>
                </a:ln>
              </p:spPr>
              <p:txBody>
                <a:bodyPr rot="0" spcFirstLastPara="0" vert="horz" wrap="square" lIns="68580" tIns="0" rIns="68580" bIns="3429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788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Region of concern</a:t>
                  </a:r>
                  <a:endParaRPr lang="en-US" sz="1200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1DE19208-2089-467B-97F8-DD7A0BC49F92}"/>
                  </a:ext>
                </a:extLst>
              </p:cNvPr>
              <p:cNvGrpSpPr/>
              <p:nvPr/>
            </p:nvGrpSpPr>
            <p:grpSpPr>
              <a:xfrm>
                <a:off x="544153" y="-90550"/>
                <a:ext cx="4774449" cy="1904288"/>
                <a:chOff x="0" y="-90550"/>
                <a:chExt cx="4774449" cy="1904288"/>
              </a:xfrm>
            </p:grpSpPr>
            <p:sp>
              <p:nvSpPr>
                <p:cNvPr id="36" name="Callout: Bent Line 35">
                  <a:extLst>
                    <a:ext uri="{FF2B5EF4-FFF2-40B4-BE49-F238E27FC236}">
                      <a16:creationId xmlns:a16="http://schemas.microsoft.com/office/drawing/2014/main" id="{A248D021-E077-4143-86B7-F990FE933BE9}"/>
                    </a:ext>
                  </a:extLst>
                </p:cNvPr>
                <p:cNvSpPr/>
                <p:nvPr/>
              </p:nvSpPr>
              <p:spPr>
                <a:xfrm>
                  <a:off x="1584133" y="-90550"/>
                  <a:ext cx="1771650" cy="549698"/>
                </a:xfrm>
                <a:prstGeom prst="borderCallout2">
                  <a:avLst>
                    <a:gd name="adj1" fmla="val 18750"/>
                    <a:gd name="adj2" fmla="val -8333"/>
                    <a:gd name="adj3" fmla="val 18750"/>
                    <a:gd name="adj4" fmla="val -16667"/>
                    <a:gd name="adj5" fmla="val 223716"/>
                    <a:gd name="adj6" fmla="val -50005"/>
                  </a:avLst>
                </a:prstGeom>
                <a:noFill/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900" dirty="0">
                      <a:solidFill>
                        <a:srgbClr val="0D0D0D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Surface zone sand stabilized by MICP</a:t>
                  </a:r>
                  <a:endParaRPr lang="en-US" sz="900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0DB6352E-B6F1-4E88-AFB2-75DCE86D3731}"/>
                    </a:ext>
                  </a:extLst>
                </p:cNvPr>
                <p:cNvCxnSpPr/>
                <p:nvPr/>
              </p:nvCxnSpPr>
              <p:spPr>
                <a:xfrm flipH="1">
                  <a:off x="1845629" y="1559529"/>
                  <a:ext cx="2460131" cy="11219"/>
                </a:xfrm>
                <a:prstGeom prst="line">
                  <a:avLst/>
                </a:prstGeom>
                <a:ln w="19050">
                  <a:solidFill>
                    <a:schemeClr val="accent5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237F1D75-A62C-45EC-BDB9-0361D162DEFA}"/>
                    </a:ext>
                  </a:extLst>
                </p:cNvPr>
                <p:cNvCxnSpPr/>
                <p:nvPr/>
              </p:nvCxnSpPr>
              <p:spPr>
                <a:xfrm flipH="1">
                  <a:off x="1842146" y="1721651"/>
                  <a:ext cx="2460131" cy="11219"/>
                </a:xfrm>
                <a:prstGeom prst="line">
                  <a:avLst/>
                </a:prstGeom>
                <a:ln w="19050">
                  <a:solidFill>
                    <a:schemeClr val="accent5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3D196E13-30E6-4E51-A0F5-DBDCDA28E9E4}"/>
                    </a:ext>
                  </a:extLst>
                </p:cNvPr>
                <p:cNvSpPr/>
                <p:nvPr/>
              </p:nvSpPr>
              <p:spPr>
                <a:xfrm>
                  <a:off x="4254901" y="1572516"/>
                  <a:ext cx="510493" cy="24122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788" dirty="0">
                      <a:solidFill>
                        <a:srgbClr val="0D0D0D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MLT</a:t>
                  </a:r>
                  <a:endParaRPr lang="en-US" sz="900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F0D23346-A030-4963-BF6E-3BD9C58385F3}"/>
                    </a:ext>
                  </a:extLst>
                </p:cNvPr>
                <p:cNvSpPr/>
                <p:nvPr/>
              </p:nvSpPr>
              <p:spPr>
                <a:xfrm>
                  <a:off x="4263956" y="1418003"/>
                  <a:ext cx="510493" cy="24122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788" dirty="0">
                      <a:solidFill>
                        <a:srgbClr val="0D0D0D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MHT</a:t>
                  </a:r>
                  <a:endParaRPr lang="en-US" sz="900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B9866774-6FEA-430F-91FD-77EA209261AE}"/>
                    </a:ext>
                  </a:extLst>
                </p:cNvPr>
                <p:cNvSpPr/>
                <p:nvPr/>
              </p:nvSpPr>
              <p:spPr>
                <a:xfrm rot="998899">
                  <a:off x="0" y="1368795"/>
                  <a:ext cx="510493" cy="24122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788">
                      <a:solidFill>
                        <a:srgbClr val="0D0D0D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GWL</a:t>
                  </a:r>
                  <a:endParaRPr lang="en-US" sz="90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60EF2F9-F6E2-4302-91DE-CB47EAE6BD5F}"/>
                </a:ext>
              </a:extLst>
            </p:cNvPr>
            <p:cNvSpPr/>
            <p:nvPr/>
          </p:nvSpPr>
          <p:spPr>
            <a:xfrm>
              <a:off x="39864" y="1075703"/>
              <a:ext cx="2630352" cy="659543"/>
            </a:xfrm>
            <a:custGeom>
              <a:avLst/>
              <a:gdLst>
                <a:gd name="connsiteX0" fmla="*/ 2737590 w 2737590"/>
                <a:gd name="connsiteY0" fmla="*/ 611470 h 611470"/>
                <a:gd name="connsiteX1" fmla="*/ 1598798 w 2737590"/>
                <a:gd name="connsiteY1" fmla="*/ 510493 h 611470"/>
                <a:gd name="connsiteX2" fmla="*/ 359028 w 2737590"/>
                <a:gd name="connsiteY2" fmla="*/ 162684 h 611470"/>
                <a:gd name="connsiteX3" fmla="*/ 0 w 2737590"/>
                <a:gd name="connsiteY3" fmla="*/ 0 h 61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7590" h="611470">
                  <a:moveTo>
                    <a:pt x="2737590" y="611470"/>
                  </a:moveTo>
                  <a:cubicBezTo>
                    <a:pt x="2366407" y="598380"/>
                    <a:pt x="1995225" y="585291"/>
                    <a:pt x="1598798" y="510493"/>
                  </a:cubicBezTo>
                  <a:cubicBezTo>
                    <a:pt x="1202371" y="435695"/>
                    <a:pt x="625494" y="247766"/>
                    <a:pt x="359028" y="162684"/>
                  </a:cubicBezTo>
                  <a:cubicBezTo>
                    <a:pt x="92562" y="77602"/>
                    <a:pt x="46281" y="38801"/>
                    <a:pt x="0" y="0"/>
                  </a:cubicBezTo>
                </a:path>
              </a:pathLst>
            </a:custGeom>
            <a:noFill/>
            <a:ln w="158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F42328F-0FA6-4AB5-A111-97072B52EE8B}"/>
              </a:ext>
            </a:extLst>
          </p:cNvPr>
          <p:cNvGrpSpPr/>
          <p:nvPr/>
        </p:nvGrpSpPr>
        <p:grpSpPr>
          <a:xfrm>
            <a:off x="58786" y="1946989"/>
            <a:ext cx="4320690" cy="1309623"/>
            <a:chOff x="150807" y="1443783"/>
            <a:chExt cx="5760919" cy="17461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8" name="Rounded Rectangle 21">
              <a:extLst>
                <a:ext uri="{FF2B5EF4-FFF2-40B4-BE49-F238E27FC236}">
                  <a16:creationId xmlns:a16="http://schemas.microsoft.com/office/drawing/2014/main" id="{11A83FA9-4D96-435E-ACDC-E1A5470D6B03}"/>
                </a:ext>
              </a:extLst>
            </p:cNvPr>
            <p:cNvSpPr/>
            <p:nvPr/>
          </p:nvSpPr>
          <p:spPr>
            <a:xfrm>
              <a:off x="150807" y="1443783"/>
              <a:ext cx="1697135" cy="731520"/>
            </a:xfrm>
            <a:prstGeom prst="roundRect">
              <a:avLst/>
            </a:prstGeom>
            <a:grpFill/>
            <a:ln w="28575">
              <a:solidFill>
                <a:srgbClr val="2365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Should follow the </a:t>
              </a:r>
              <a:r>
                <a:rPr lang="en-US" sz="9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topology of natural </a:t>
              </a:r>
              <a:r>
                <a:rPr lang="en-US" sz="9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beachrocks</a:t>
              </a:r>
              <a:endParaRPr lang="en-US" sz="9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Rounded Rectangle 25">
              <a:extLst>
                <a:ext uri="{FF2B5EF4-FFF2-40B4-BE49-F238E27FC236}">
                  <a16:creationId xmlns:a16="http://schemas.microsoft.com/office/drawing/2014/main" id="{BBFF878A-8E33-494A-B8C9-B31DF16B2EC4}"/>
                </a:ext>
              </a:extLst>
            </p:cNvPr>
            <p:cNvSpPr/>
            <p:nvPr/>
          </p:nvSpPr>
          <p:spPr>
            <a:xfrm>
              <a:off x="3999803" y="2429792"/>
              <a:ext cx="1371600" cy="731520"/>
            </a:xfrm>
            <a:prstGeom prst="roundRect">
              <a:avLst/>
            </a:prstGeom>
            <a:grpFill/>
            <a:ln w="28575">
              <a:solidFill>
                <a:srgbClr val="2365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Should have sufficient </a:t>
              </a:r>
              <a:r>
                <a:rPr lang="en-US" sz="9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strength</a:t>
              </a:r>
            </a:p>
          </p:txBody>
        </p:sp>
        <p:sp>
          <p:nvSpPr>
            <p:cNvPr id="30" name="Rounded Rectangle 27">
              <a:extLst>
                <a:ext uri="{FF2B5EF4-FFF2-40B4-BE49-F238E27FC236}">
                  <a16:creationId xmlns:a16="http://schemas.microsoft.com/office/drawing/2014/main" id="{EFA3ED02-BEF9-447F-B013-A703A071F320}"/>
                </a:ext>
              </a:extLst>
            </p:cNvPr>
            <p:cNvSpPr/>
            <p:nvPr/>
          </p:nvSpPr>
          <p:spPr>
            <a:xfrm>
              <a:off x="2127326" y="1453771"/>
              <a:ext cx="1751567" cy="708716"/>
            </a:xfrm>
            <a:prstGeom prst="roundRect">
              <a:avLst/>
            </a:prstGeom>
            <a:grpFill/>
            <a:ln w="28575">
              <a:solidFill>
                <a:srgbClr val="2365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Should be </a:t>
              </a:r>
              <a:r>
                <a:rPr lang="en-US" sz="9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permeable</a:t>
              </a:r>
              <a:r>
                <a:rPr lang="en-US" sz="9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enough to allow seawater flow</a:t>
              </a:r>
            </a:p>
          </p:txBody>
        </p:sp>
        <p:sp>
          <p:nvSpPr>
            <p:cNvPr id="52" name="Rounded Rectangle 28">
              <a:extLst>
                <a:ext uri="{FF2B5EF4-FFF2-40B4-BE49-F238E27FC236}">
                  <a16:creationId xmlns:a16="http://schemas.microsoft.com/office/drawing/2014/main" id="{81BCAAD7-2035-4BDB-B378-58F8EC6096DE}"/>
                </a:ext>
              </a:extLst>
            </p:cNvPr>
            <p:cNvSpPr/>
            <p:nvPr/>
          </p:nvSpPr>
          <p:spPr>
            <a:xfrm>
              <a:off x="664668" y="2458427"/>
              <a:ext cx="1371600" cy="731520"/>
            </a:xfrm>
            <a:prstGeom prst="roundRect">
              <a:avLst/>
            </a:prstGeom>
            <a:grpFill/>
            <a:ln w="28575">
              <a:solidFill>
                <a:srgbClr val="2365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Should be </a:t>
              </a:r>
              <a:r>
                <a:rPr lang="en-US" sz="9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economically feasible</a:t>
              </a:r>
              <a:endParaRPr lang="en-US" sz="9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" name="Rounded Rectangle 29">
              <a:extLst>
                <a:ext uri="{FF2B5EF4-FFF2-40B4-BE49-F238E27FC236}">
                  <a16:creationId xmlns:a16="http://schemas.microsoft.com/office/drawing/2014/main" id="{50593631-8898-4B26-A838-0681CC06FCE6}"/>
                </a:ext>
              </a:extLst>
            </p:cNvPr>
            <p:cNvSpPr/>
            <p:nvPr/>
          </p:nvSpPr>
          <p:spPr>
            <a:xfrm>
              <a:off x="2152378" y="2440268"/>
              <a:ext cx="1726516" cy="731520"/>
            </a:xfrm>
            <a:prstGeom prst="roundRect">
              <a:avLst/>
            </a:prstGeom>
            <a:grpFill/>
            <a:ln w="28575">
              <a:solidFill>
                <a:srgbClr val="2365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Should be </a:t>
              </a:r>
              <a:r>
                <a:rPr lang="en-US" sz="9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environmentally friendly</a:t>
              </a:r>
              <a:endParaRPr lang="en-US" sz="9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" name="Rounded Rectangle 30">
              <a:extLst>
                <a:ext uri="{FF2B5EF4-FFF2-40B4-BE49-F238E27FC236}">
                  <a16:creationId xmlns:a16="http://schemas.microsoft.com/office/drawing/2014/main" id="{4CF879B5-9AF6-4F60-AB2B-EF232A402B15}"/>
                </a:ext>
              </a:extLst>
            </p:cNvPr>
            <p:cNvSpPr/>
            <p:nvPr/>
          </p:nvSpPr>
          <p:spPr>
            <a:xfrm>
              <a:off x="4214591" y="1474878"/>
              <a:ext cx="1697135" cy="731520"/>
            </a:xfrm>
            <a:prstGeom prst="roundRect">
              <a:avLst/>
            </a:prstGeom>
            <a:grpFill/>
            <a:ln w="28575">
              <a:solidFill>
                <a:srgbClr val="2365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Should resist </a:t>
              </a:r>
              <a:r>
                <a:rPr lang="en-US" sz="9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abrasion</a:t>
              </a:r>
              <a:r>
                <a:rPr lang="en-US" sz="9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and </a:t>
              </a:r>
              <a:r>
                <a:rPr lang="en-US" sz="9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scouring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11D45D2-63E0-4616-8C72-BBD17AD18E21}"/>
              </a:ext>
            </a:extLst>
          </p:cNvPr>
          <p:cNvSpPr txBox="1">
            <a:spLocks/>
          </p:cNvSpPr>
          <p:nvPr/>
        </p:nvSpPr>
        <p:spPr>
          <a:xfrm>
            <a:off x="4629839" y="4115547"/>
            <a:ext cx="4423777" cy="16305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23651C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§"/>
            </a:pPr>
            <a:r>
              <a:rPr lang="en-US" sz="1725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Requirement for treatment of hazardous ammonium by-products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725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Long term durability of the structure under wave action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725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Limited applications for fine grained soils</a:t>
            </a:r>
          </a:p>
          <a:p>
            <a:pPr marL="0" indent="0" algn="just">
              <a:buNone/>
            </a:pP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buNone/>
            </a:pP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5B956BC0-3276-429D-9B29-608818D7DB23}"/>
              </a:ext>
            </a:extLst>
          </p:cNvPr>
          <p:cNvSpPr txBox="1">
            <a:spLocks/>
          </p:cNvSpPr>
          <p:nvPr/>
        </p:nvSpPr>
        <p:spPr>
          <a:xfrm>
            <a:off x="4629839" y="3716646"/>
            <a:ext cx="4423777" cy="3441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23651C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2365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Implications for the Target Application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FC296BE3-887F-4A67-85D6-184EAF0FE8D2}"/>
              </a:ext>
            </a:extLst>
          </p:cNvPr>
          <p:cNvSpPr txBox="1">
            <a:spLocks/>
          </p:cNvSpPr>
          <p:nvPr/>
        </p:nvSpPr>
        <p:spPr>
          <a:xfrm>
            <a:off x="4629839" y="1874855"/>
            <a:ext cx="4430317" cy="1786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23651C"/>
            </a:solidFill>
          </a:ln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In-situ stabilization of loose beach sand with minimum disturbance to the local hydrodynamics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Self-recovering capability of the </a:t>
            </a:r>
            <a:r>
              <a:rPr lang="en-US" sz="13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biocemented</a:t>
            </a:r>
            <a:r>
              <a:rPr lang="en-US" sz="135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layer by dissolution and re-precipitation of carbonate minerals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Environmentally friendly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Low energy consumption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Relatively cheaper in long run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98B13500-5B0D-4FD2-8BC7-D27A35407459}"/>
              </a:ext>
            </a:extLst>
          </p:cNvPr>
          <p:cNvSpPr txBox="1">
            <a:spLocks/>
          </p:cNvSpPr>
          <p:nvPr/>
        </p:nvSpPr>
        <p:spPr>
          <a:xfrm>
            <a:off x="4629839" y="1463416"/>
            <a:ext cx="4430317" cy="3441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23651C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2365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Insight into the Benefits of MICP</a:t>
            </a:r>
          </a:p>
        </p:txBody>
      </p:sp>
    </p:spTree>
    <p:extLst>
      <p:ext uri="{BB962C8B-B14F-4D97-AF65-F5344CB8AC3E}">
        <p14:creationId xmlns:p14="http://schemas.microsoft.com/office/powerpoint/2010/main" val="3139785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16">
            <a:extLst>
              <a:ext uri="{FF2B5EF4-FFF2-40B4-BE49-F238E27FC236}">
                <a16:creationId xmlns:a16="http://schemas.microsoft.com/office/drawing/2014/main" id="{C30DBD76-4D75-4545-9219-F088AE3468AB}"/>
              </a:ext>
            </a:extLst>
          </p:cNvPr>
          <p:cNvSpPr txBox="1">
            <a:spLocks/>
          </p:cNvSpPr>
          <p:nvPr/>
        </p:nvSpPr>
        <p:spPr>
          <a:xfrm>
            <a:off x="415574" y="1492621"/>
            <a:ext cx="8349555" cy="876320"/>
          </a:xfrm>
          <a:prstGeom prst="rect">
            <a:avLst/>
          </a:prstGeom>
          <a:ln w="19050">
            <a:solidFill>
              <a:srgbClr val="92D050"/>
            </a:solidFill>
          </a:ln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500" b="1" dirty="0">
                <a:solidFill>
                  <a:srgbClr val="23651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Coastal erosion</a:t>
            </a:r>
            <a:r>
              <a:rPr lang="en-US" altLang="ja-JP" sz="1500" dirty="0">
                <a:solidFill>
                  <a:srgbClr val="23651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ja-JP" sz="1500" dirty="0">
                <a:latin typeface="Cambria Math" panose="02040503050406030204" pitchFamily="18" charset="0"/>
                <a:ea typeface="Cambria Math" panose="02040503050406030204" pitchFamily="18" charset="0"/>
              </a:rPr>
              <a:t>is a natural process which poses serious problems to coastal communities worldwide.</a:t>
            </a:r>
          </a:p>
          <a:p>
            <a:pPr marL="0" indent="0">
              <a:buNone/>
            </a:pPr>
            <a:r>
              <a:rPr lang="en-US" altLang="ja-JP" sz="1500" b="1" dirty="0">
                <a:solidFill>
                  <a:srgbClr val="23651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Conventional engineering solutions  </a:t>
            </a:r>
            <a:r>
              <a:rPr lang="en-US" altLang="ja-JP" sz="1500" dirty="0">
                <a:latin typeface="Cambria Math" panose="02040503050406030204" pitchFamily="18" charset="0"/>
                <a:ea typeface="Cambria Math" panose="02040503050406030204" pitchFamily="18" charset="0"/>
              </a:rPr>
              <a:t>have succeeded in combatting the erosion problem over decades. </a:t>
            </a:r>
          </a:p>
          <a:p>
            <a:pPr marL="0" indent="0">
              <a:buNone/>
            </a:pPr>
            <a:r>
              <a:rPr lang="en-US" altLang="ja-JP" sz="1500" dirty="0">
                <a:latin typeface="Cambria Math" panose="02040503050406030204" pitchFamily="18" charset="0"/>
                <a:ea typeface="Cambria Math" panose="02040503050406030204" pitchFamily="18" charset="0"/>
              </a:rPr>
              <a:t>However, they are associated with numerous problems as mentioned below. </a:t>
            </a:r>
          </a:p>
          <a:p>
            <a:pPr marL="0" indent="0">
              <a:buNone/>
            </a:pPr>
            <a:endParaRPr lang="en-US" altLang="ja-JP" sz="15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en-US" altLang="ja-JP" sz="15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en-US" sz="15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E843B23-2E1B-4D13-80AC-E6F8C61AF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5272" y="163900"/>
            <a:ext cx="463423" cy="365125"/>
          </a:xfrm>
          <a:prstGeom prst="rect">
            <a:avLst/>
          </a:prstGeom>
          <a:solidFill>
            <a:srgbClr val="001848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AF7D8F-B0C4-4A95-86C0-9604BF02CE68}" type="slidenum">
              <a:rPr lang="en-US" smtClean="0"/>
              <a:pPr/>
              <a:t>1</a:t>
            </a:fld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AF36F9B3-2080-4367-A30E-006C3B7A4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648" y="2460199"/>
            <a:ext cx="2675728" cy="285750"/>
          </a:xfrm>
          <a:solidFill>
            <a:schemeClr val="accent6">
              <a:lumMod val="20000"/>
              <a:lumOff val="80000"/>
            </a:schemeClr>
          </a:solidFill>
          <a:ln w="19050">
            <a:solidFill>
              <a:srgbClr val="92D050"/>
            </a:solidFill>
          </a:ln>
        </p:spPr>
        <p:txBody>
          <a:bodyPr>
            <a:noAutofit/>
          </a:bodyPr>
          <a:lstStyle/>
          <a:p>
            <a:pPr marL="0" indent="0" algn="ctr"/>
            <a:r>
              <a:rPr lang="en-US" altLang="ja-JP" sz="1500" dirty="0">
                <a:latin typeface="Cambria Math" panose="02040503050406030204" pitchFamily="18" charset="0"/>
                <a:ea typeface="Cambria Math" panose="02040503050406030204" pitchFamily="18" charset="0"/>
              </a:rPr>
              <a:t>Hard engineering solutions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Content Placeholder 16">
            <a:extLst>
              <a:ext uri="{FF2B5EF4-FFF2-40B4-BE49-F238E27FC236}">
                <a16:creationId xmlns:a16="http://schemas.microsoft.com/office/drawing/2014/main" id="{667DA5D5-0D5B-49B6-A958-C6442F16155E}"/>
              </a:ext>
            </a:extLst>
          </p:cNvPr>
          <p:cNvSpPr txBox="1">
            <a:spLocks/>
          </p:cNvSpPr>
          <p:nvPr/>
        </p:nvSpPr>
        <p:spPr>
          <a:xfrm>
            <a:off x="-44043" y="4911439"/>
            <a:ext cx="4644205" cy="69024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1500" dirty="0">
                <a:latin typeface="Cambria Math" panose="02040503050406030204" pitchFamily="18" charset="0"/>
                <a:ea typeface="Cambria Math" panose="02040503050406030204" pitchFamily="18" charset="0"/>
              </a:rPr>
              <a:t>Expensive, short lived, not environmentally friendly, large visual impact, interfere</a:t>
            </a:r>
            <a:r>
              <a:rPr lang="ja-JP" altLang="en-US" sz="1500" dirty="0">
                <a:latin typeface="Cambria Math" panose="02040503050406030204" pitchFamily="18" charset="0"/>
              </a:rPr>
              <a:t> </a:t>
            </a:r>
            <a:r>
              <a:rPr lang="en-US" altLang="ja-JP" sz="1500" dirty="0">
                <a:latin typeface="Cambria Math" panose="02040503050406030204" pitchFamily="18" charset="0"/>
                <a:ea typeface="Cambria Math" panose="02040503050406030204" pitchFamily="18" charset="0"/>
              </a:rPr>
              <a:t>local</a:t>
            </a:r>
            <a:r>
              <a:rPr lang="ja-JP" altLang="en-US" sz="1500" dirty="0">
                <a:latin typeface="Cambria Math" panose="02040503050406030204" pitchFamily="18" charset="0"/>
              </a:rPr>
              <a:t> </a:t>
            </a:r>
            <a:r>
              <a:rPr lang="en-US" altLang="ja-JP" sz="1500" dirty="0">
                <a:latin typeface="Cambria Math" panose="02040503050406030204" pitchFamily="18" charset="0"/>
                <a:ea typeface="Cambria Math" panose="02040503050406030204" pitchFamily="18" charset="0"/>
              </a:rPr>
              <a:t>wave hydrodynamics </a:t>
            </a:r>
          </a:p>
          <a:p>
            <a:endParaRPr lang="en-US" sz="15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2" name="Content Placeholder 16">
            <a:extLst>
              <a:ext uri="{FF2B5EF4-FFF2-40B4-BE49-F238E27FC236}">
                <a16:creationId xmlns:a16="http://schemas.microsoft.com/office/drawing/2014/main" id="{E4432582-B2A5-4331-8E7D-FA09900FFCA4}"/>
              </a:ext>
            </a:extLst>
          </p:cNvPr>
          <p:cNvSpPr txBox="1">
            <a:spLocks/>
          </p:cNvSpPr>
          <p:nvPr/>
        </p:nvSpPr>
        <p:spPr>
          <a:xfrm>
            <a:off x="4974422" y="5108205"/>
            <a:ext cx="3703388" cy="25717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1500" dirty="0">
                <a:latin typeface="Cambria Math" panose="02040503050406030204" pitchFamily="18" charset="0"/>
                <a:ea typeface="Cambria Math" panose="02040503050406030204" pitchFamily="18" charset="0"/>
              </a:rPr>
              <a:t>Need periodic maintenance</a:t>
            </a:r>
          </a:p>
          <a:p>
            <a:endParaRPr lang="en-US" sz="15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4" name="Content Placeholder 16">
            <a:extLst>
              <a:ext uri="{FF2B5EF4-FFF2-40B4-BE49-F238E27FC236}">
                <a16:creationId xmlns:a16="http://schemas.microsoft.com/office/drawing/2014/main" id="{EAB79D76-0666-473E-BC90-6F4C01931C67}"/>
              </a:ext>
            </a:extLst>
          </p:cNvPr>
          <p:cNvSpPr txBox="1">
            <a:spLocks/>
          </p:cNvSpPr>
          <p:nvPr/>
        </p:nvSpPr>
        <p:spPr>
          <a:xfrm>
            <a:off x="1275652" y="5664100"/>
            <a:ext cx="6629400" cy="28575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68580" tIns="34290" rIns="68580" bIns="3429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In need of more ecofriendly, inexpensive novel approaches</a:t>
            </a:r>
            <a:endParaRPr lang="en-US" sz="15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0D54ED-1727-4F7C-ABCD-BCE3CDBFEB5E}"/>
              </a:ext>
            </a:extLst>
          </p:cNvPr>
          <p:cNvGrpSpPr/>
          <p:nvPr/>
        </p:nvGrpSpPr>
        <p:grpSpPr>
          <a:xfrm>
            <a:off x="548294" y="2819864"/>
            <a:ext cx="3430026" cy="2114820"/>
            <a:chOff x="731059" y="2208445"/>
            <a:chExt cx="4573368" cy="2819760"/>
          </a:xfrm>
        </p:grpSpPr>
        <p:pic>
          <p:nvPicPr>
            <p:cNvPr id="10" name="Picture 9" descr="C:\Users\root\Desktop\c4d6abc760932a9a0763241826a14ffbe97c9c56_large.jpg">
              <a:extLst>
                <a:ext uri="{FF2B5EF4-FFF2-40B4-BE49-F238E27FC236}">
                  <a16:creationId xmlns:a16="http://schemas.microsoft.com/office/drawing/2014/main" id="{6DFAF4AB-4BDD-4A53-B0F3-48834F61DD01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38" b="13998"/>
            <a:stretch/>
          </p:blipFill>
          <p:spPr bwMode="auto">
            <a:xfrm>
              <a:off x="731059" y="2208445"/>
              <a:ext cx="2066544" cy="1344168"/>
            </a:xfrm>
            <a:prstGeom prst="rect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</p:pic>
        <p:pic>
          <p:nvPicPr>
            <p:cNvPr id="11" name="Picture 6" descr="Image result for seawalls against erosion">
              <a:extLst>
                <a:ext uri="{FF2B5EF4-FFF2-40B4-BE49-F238E27FC236}">
                  <a16:creationId xmlns:a16="http://schemas.microsoft.com/office/drawing/2014/main" id="{A8418A58-6C18-48EC-AF14-A7366524C4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7883" y="2208445"/>
              <a:ext cx="2066544" cy="1344168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</p:pic>
        <p:pic>
          <p:nvPicPr>
            <p:cNvPr id="12" name="Picture 8" descr="Related image">
              <a:extLst>
                <a:ext uri="{FF2B5EF4-FFF2-40B4-BE49-F238E27FC236}">
                  <a16:creationId xmlns:a16="http://schemas.microsoft.com/office/drawing/2014/main" id="{B72AD902-5F3D-48CC-ADFA-B0E3369767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115" y="3680162"/>
              <a:ext cx="2066488" cy="1340604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</p:pic>
        <p:pic>
          <p:nvPicPr>
            <p:cNvPr id="13" name="Picture 10" descr="Image result for breakwater against erosion">
              <a:extLst>
                <a:ext uri="{FF2B5EF4-FFF2-40B4-BE49-F238E27FC236}">
                  <a16:creationId xmlns:a16="http://schemas.microsoft.com/office/drawing/2014/main" id="{D22DF8E5-40B5-4B87-BEDE-AC0683351A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7883" y="3672724"/>
              <a:ext cx="2066544" cy="1355481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9BA6233-DD02-4A20-98BF-98B688048555}"/>
                </a:ext>
              </a:extLst>
            </p:cNvPr>
            <p:cNvSpPr/>
            <p:nvPr/>
          </p:nvSpPr>
          <p:spPr>
            <a:xfrm>
              <a:off x="3547057" y="3695668"/>
              <a:ext cx="1448196" cy="249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Breakwater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D5F1837-CC86-43C7-9937-9EC798F8A856}"/>
                </a:ext>
              </a:extLst>
            </p:cNvPr>
            <p:cNvSpPr/>
            <p:nvPr/>
          </p:nvSpPr>
          <p:spPr>
            <a:xfrm>
              <a:off x="3547057" y="2229319"/>
              <a:ext cx="1448196" cy="249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Seawall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17CD24F-CEB9-4BED-8916-CE7CFE14935B}"/>
                </a:ext>
              </a:extLst>
            </p:cNvPr>
            <p:cNvSpPr/>
            <p:nvPr/>
          </p:nvSpPr>
          <p:spPr>
            <a:xfrm>
              <a:off x="1040233" y="3698828"/>
              <a:ext cx="1448196" cy="249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Revetment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B052E95-0998-4CAB-AF78-2AED908EBCE2}"/>
                </a:ext>
              </a:extLst>
            </p:cNvPr>
            <p:cNvSpPr/>
            <p:nvPr/>
          </p:nvSpPr>
          <p:spPr>
            <a:xfrm>
              <a:off x="1040233" y="2229320"/>
              <a:ext cx="1448196" cy="249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Sea </a:t>
              </a:r>
              <a:r>
                <a:rPr lang="en-US" sz="105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groyne</a:t>
              </a:r>
              <a:endParaRPr 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05BEF05-F890-4386-B515-D93FC4B92C8A}"/>
              </a:ext>
            </a:extLst>
          </p:cNvPr>
          <p:cNvGrpSpPr/>
          <p:nvPr/>
        </p:nvGrpSpPr>
        <p:grpSpPr>
          <a:xfrm>
            <a:off x="5111104" y="2817559"/>
            <a:ext cx="3430026" cy="2111546"/>
            <a:chOff x="6887517" y="2209536"/>
            <a:chExt cx="4573368" cy="2815394"/>
          </a:xfrm>
        </p:grpSpPr>
        <p:pic>
          <p:nvPicPr>
            <p:cNvPr id="16" name="Picture 15" descr="Image result for beach nourishment">
              <a:extLst>
                <a:ext uri="{FF2B5EF4-FFF2-40B4-BE49-F238E27FC236}">
                  <a16:creationId xmlns:a16="http://schemas.microsoft.com/office/drawing/2014/main" id="{2BB08863-0B90-4F48-8656-BA88F6D9B2C5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7517" y="2209536"/>
              <a:ext cx="2066544" cy="1344168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</p:pic>
        <p:pic>
          <p:nvPicPr>
            <p:cNvPr id="17" name="Picture 12" descr="Related image">
              <a:extLst>
                <a:ext uri="{FF2B5EF4-FFF2-40B4-BE49-F238E27FC236}">
                  <a16:creationId xmlns:a16="http://schemas.microsoft.com/office/drawing/2014/main" id="{D1133773-70C3-4EA6-92C8-B5EBAD6ED9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4342" y="2209536"/>
              <a:ext cx="2066543" cy="1344168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</p:pic>
        <p:pic>
          <p:nvPicPr>
            <p:cNvPr id="18" name="Picture 17" descr="Image result for green belts against coastal erosion in Sri Lanka">
              <a:extLst>
                <a:ext uri="{FF2B5EF4-FFF2-40B4-BE49-F238E27FC236}">
                  <a16:creationId xmlns:a16="http://schemas.microsoft.com/office/drawing/2014/main" id="{BB4F6730-855F-454B-93E4-DE2C4E7CBD4B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7517" y="3675382"/>
              <a:ext cx="2066544" cy="1344168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</p:pic>
        <p:pic>
          <p:nvPicPr>
            <p:cNvPr id="21" name="Picture 16" descr="https://theotherdada.files.wordpress.com/2015/03/theotherdada_mitigationforcoastalerosion3.jpg">
              <a:extLst>
                <a:ext uri="{FF2B5EF4-FFF2-40B4-BE49-F238E27FC236}">
                  <a16:creationId xmlns:a16="http://schemas.microsoft.com/office/drawing/2014/main" id="{86777714-E46A-4244-B7B7-F48F9BF6AB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4341" y="3680762"/>
              <a:ext cx="2066543" cy="1344168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985F5F1-CC64-4DAB-B239-C346B835E0AC}"/>
                </a:ext>
              </a:extLst>
            </p:cNvPr>
            <p:cNvSpPr/>
            <p:nvPr/>
          </p:nvSpPr>
          <p:spPr>
            <a:xfrm>
              <a:off x="9703571" y="3695668"/>
              <a:ext cx="1448196" cy="249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Artificial corals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B7390B9-8ACD-4C84-B630-25570DF59200}"/>
                </a:ext>
              </a:extLst>
            </p:cNvPr>
            <p:cNvSpPr/>
            <p:nvPr/>
          </p:nvSpPr>
          <p:spPr>
            <a:xfrm>
              <a:off x="9703571" y="2229319"/>
              <a:ext cx="1448196" cy="249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Sand dunes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50E21F1-2C6F-4146-8960-ED57753EFF95}"/>
                </a:ext>
              </a:extLst>
            </p:cNvPr>
            <p:cNvSpPr/>
            <p:nvPr/>
          </p:nvSpPr>
          <p:spPr>
            <a:xfrm>
              <a:off x="7196747" y="3698828"/>
              <a:ext cx="1448196" cy="249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Green belts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836B158-CEBF-4631-88F9-7B9DC735DC7E}"/>
                </a:ext>
              </a:extLst>
            </p:cNvPr>
            <p:cNvSpPr/>
            <p:nvPr/>
          </p:nvSpPr>
          <p:spPr>
            <a:xfrm>
              <a:off x="7196747" y="2229320"/>
              <a:ext cx="1448196" cy="249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Nourishment</a:t>
              </a: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CEEFC2B-6789-4CAA-A34B-3B1E874C011B}"/>
              </a:ext>
            </a:extLst>
          </p:cNvPr>
          <p:cNvCxnSpPr>
            <a:cxnSpLocks/>
          </p:cNvCxnSpPr>
          <p:nvPr/>
        </p:nvCxnSpPr>
        <p:spPr>
          <a:xfrm>
            <a:off x="4572000" y="2469396"/>
            <a:ext cx="0" cy="313229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16">
            <a:extLst>
              <a:ext uri="{FF2B5EF4-FFF2-40B4-BE49-F238E27FC236}">
                <a16:creationId xmlns:a16="http://schemas.microsoft.com/office/drawing/2014/main" id="{A08B96FF-1EA7-4430-AAB7-88C809575E14}"/>
              </a:ext>
            </a:extLst>
          </p:cNvPr>
          <p:cNvSpPr txBox="1">
            <a:spLocks/>
          </p:cNvSpPr>
          <p:nvPr/>
        </p:nvSpPr>
        <p:spPr>
          <a:xfrm>
            <a:off x="5488253" y="2469395"/>
            <a:ext cx="2675728" cy="2857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92D050"/>
            </a:solidFill>
          </a:ln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1500" dirty="0">
                <a:latin typeface="Cambria Math" panose="02040503050406030204" pitchFamily="18" charset="0"/>
                <a:ea typeface="Cambria Math" panose="02040503050406030204" pitchFamily="18" charset="0"/>
              </a:rPr>
              <a:t>Soft engineering solutions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4" name="Rectangle 2">
            <a:extLst>
              <a:ext uri="{FF2B5EF4-FFF2-40B4-BE49-F238E27FC236}">
                <a16:creationId xmlns:a16="http://schemas.microsoft.com/office/drawing/2014/main" id="{22CA2D35-3E0D-4AB9-AEE2-64509DEE7F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404813"/>
            <a:ext cx="7561262" cy="509587"/>
          </a:xfrm>
        </p:spPr>
        <p:txBody>
          <a:bodyPr/>
          <a:lstStyle/>
          <a:p>
            <a:r>
              <a:rPr lang="en-US" altLang="ja-JP" dirty="0"/>
              <a:t>Introduction</a:t>
            </a:r>
          </a:p>
        </p:txBody>
      </p:sp>
      <p:sp>
        <p:nvSpPr>
          <p:cNvPr id="35" name="Text Box 4">
            <a:extLst>
              <a:ext uri="{FF2B5EF4-FFF2-40B4-BE49-F238E27FC236}">
                <a16:creationId xmlns:a16="http://schemas.microsoft.com/office/drawing/2014/main" id="{431F5034-3A19-46CC-9738-5DCAA0581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150813"/>
            <a:ext cx="42322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200" dirty="0">
                <a:solidFill>
                  <a:schemeClr val="bg1"/>
                </a:solidFill>
              </a:rPr>
              <a:t>Lab. Biotechnology for Resources</a:t>
            </a:r>
          </a:p>
        </p:txBody>
      </p:sp>
      <p:sp>
        <p:nvSpPr>
          <p:cNvPr id="36" name="スライド番号プレースホルダー 3">
            <a:extLst>
              <a:ext uri="{FF2B5EF4-FFF2-40B4-BE49-F238E27FC236}">
                <a16:creationId xmlns:a16="http://schemas.microsoft.com/office/drawing/2014/main" id="{82606266-FF12-45A6-ADFD-8D17BBD8B8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34363" y="44450"/>
            <a:ext cx="801687" cy="484188"/>
          </a:xfrm>
        </p:spPr>
        <p:txBody>
          <a:bodyPr/>
          <a:lstStyle/>
          <a:p>
            <a:fld id="{A75C72F4-690E-4A15-9396-CCF07FBBE5C1}" type="slidenum">
              <a:rPr lang="en-US" altLang="ja-JP"/>
              <a:pPr/>
              <a:t>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90952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CA805-F2F9-4FE7-BF60-3339A5FFB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0" y="1745992"/>
            <a:ext cx="9004042" cy="115928"/>
          </a:xfrm>
        </p:spPr>
        <p:txBody>
          <a:bodyPr>
            <a:noAutofit/>
          </a:bodyPr>
          <a:lstStyle/>
          <a:p>
            <a:r>
              <a:rPr lang="en-US" altLang="ja-JP" sz="2700" dirty="0">
                <a:solidFill>
                  <a:srgbClr val="23651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Natural </a:t>
            </a:r>
            <a:r>
              <a:rPr lang="en-US" altLang="ja-JP" sz="2700" dirty="0" err="1">
                <a:solidFill>
                  <a:srgbClr val="23651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beachrock</a:t>
            </a:r>
            <a:r>
              <a:rPr lang="en-US" altLang="ja-JP" sz="2700" dirty="0">
                <a:solidFill>
                  <a:srgbClr val="23651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as a model: A Lesson learnt from nature</a:t>
            </a:r>
            <a:br>
              <a:rPr lang="ja-JP" altLang="en-US" sz="2700" b="1" dirty="0">
                <a:solidFill>
                  <a:srgbClr val="003399"/>
                </a:solidFill>
                <a:latin typeface="Cambria Math" panose="02040503050406030204" pitchFamily="18" charset="0"/>
              </a:rPr>
            </a:br>
            <a:endParaRPr lang="en-US" sz="2700" dirty="0">
              <a:solidFill>
                <a:srgbClr val="003399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17E27-79A6-4D63-9E9F-E2959AD48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9369" y="1983365"/>
            <a:ext cx="4624651" cy="1394669"/>
          </a:xfrm>
        </p:spPr>
        <p:txBody>
          <a:bodyPr>
            <a:normAutofit/>
          </a:bodyPr>
          <a:lstStyle/>
          <a:p>
            <a:pPr algn="just"/>
            <a:r>
              <a:rPr lang="en-US" altLang="ja-JP" sz="1500" b="1" dirty="0">
                <a:solidFill>
                  <a:srgbClr val="23651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Beachrocks</a:t>
            </a:r>
            <a:r>
              <a:rPr lang="en-US" altLang="ja-JP" sz="1500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ja-JP" sz="1500" dirty="0">
                <a:latin typeface="Cambria Math" panose="02040503050406030204" pitchFamily="18" charset="0"/>
                <a:ea typeface="Cambria Math" panose="02040503050406030204" pitchFamily="18" charset="0"/>
              </a:rPr>
              <a:t>are sedimentary formations resulted from lithification of beach sediments by carbonate cementation</a:t>
            </a:r>
          </a:p>
          <a:p>
            <a:pPr algn="just"/>
            <a:r>
              <a:rPr lang="en-US" altLang="ja-JP" sz="1500" dirty="0">
                <a:latin typeface="Cambria Math" panose="02040503050406030204" pitchFamily="18" charset="0"/>
                <a:ea typeface="Cambria Math" panose="02040503050406030204" pitchFamily="18" charset="0"/>
              </a:rPr>
              <a:t>They have been identified as a </a:t>
            </a:r>
            <a:r>
              <a:rPr lang="en-US" altLang="ja-JP" sz="1500" b="1" dirty="0">
                <a:solidFill>
                  <a:srgbClr val="23651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natural barrier against coastal erosion</a:t>
            </a:r>
            <a:endParaRPr lang="ja-JP" altLang="en-US" sz="1500" b="1" dirty="0">
              <a:solidFill>
                <a:srgbClr val="23651C"/>
              </a:solidFill>
              <a:latin typeface="Cambria Math" panose="02040503050406030204" pitchFamily="18" charset="0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E843B23-2E1B-4D13-80AC-E6F8C61AF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5272" y="163900"/>
            <a:ext cx="463423" cy="365125"/>
          </a:xfrm>
          <a:prstGeom prst="rect">
            <a:avLst/>
          </a:prstGeom>
          <a:solidFill>
            <a:srgbClr val="001848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AF7D8F-B0C4-4A95-86C0-9604BF02CE68}" type="slidenum">
              <a:rPr lang="en-US" smtClean="0"/>
              <a:pPr/>
              <a:t>2</a:t>
            </a:fld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IMG_20180221_103008">
            <a:extLst>
              <a:ext uri="{FF2B5EF4-FFF2-40B4-BE49-F238E27FC236}">
                <a16:creationId xmlns:a16="http://schemas.microsoft.com/office/drawing/2014/main" id="{C7E7C7F3-B9B5-493F-BC8A-0F1759FBBD7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21" y="1873652"/>
            <a:ext cx="2000250" cy="1640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FAC8C3-AB1E-493C-A78D-025726DE84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087" y="1861919"/>
            <a:ext cx="2202634" cy="1651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4E53AFF-7045-491C-B674-1DF9D21AEC2B}"/>
              </a:ext>
            </a:extLst>
          </p:cNvPr>
          <p:cNvGrpSpPr/>
          <p:nvPr/>
        </p:nvGrpSpPr>
        <p:grpSpPr>
          <a:xfrm>
            <a:off x="318188" y="3806238"/>
            <a:ext cx="3896623" cy="1944481"/>
            <a:chOff x="424250" y="3931984"/>
            <a:chExt cx="5195497" cy="2592641"/>
          </a:xfrm>
        </p:grpSpPr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DA5B7082-E62B-4B18-B157-33EA07A0FEFD}"/>
                </a:ext>
              </a:extLst>
            </p:cNvPr>
            <p:cNvSpPr/>
            <p:nvPr/>
          </p:nvSpPr>
          <p:spPr>
            <a:xfrm>
              <a:off x="429208" y="4609322"/>
              <a:ext cx="5169159" cy="1548882"/>
            </a:xfrm>
            <a:custGeom>
              <a:avLst/>
              <a:gdLst>
                <a:gd name="connsiteX0" fmla="*/ 0 w 5169159"/>
                <a:gd name="connsiteY0" fmla="*/ 1548882 h 1548882"/>
                <a:gd name="connsiteX1" fmla="*/ 0 w 5169159"/>
                <a:gd name="connsiteY1" fmla="*/ 0 h 1548882"/>
                <a:gd name="connsiteX2" fmla="*/ 5169159 w 5169159"/>
                <a:gd name="connsiteY2" fmla="*/ 1548882 h 1548882"/>
                <a:gd name="connsiteX3" fmla="*/ 0 w 5169159"/>
                <a:gd name="connsiteY3" fmla="*/ 1548882 h 1548882"/>
                <a:gd name="connsiteX0" fmla="*/ 0 w 5169159"/>
                <a:gd name="connsiteY0" fmla="*/ 1548882 h 1548882"/>
                <a:gd name="connsiteX1" fmla="*/ 0 w 5169159"/>
                <a:gd name="connsiteY1" fmla="*/ 0 h 1548882"/>
                <a:gd name="connsiteX2" fmla="*/ 699796 w 5169159"/>
                <a:gd name="connsiteY2" fmla="*/ 139960 h 1548882"/>
                <a:gd name="connsiteX3" fmla="*/ 5169159 w 5169159"/>
                <a:gd name="connsiteY3" fmla="*/ 1548882 h 1548882"/>
                <a:gd name="connsiteX4" fmla="*/ 0 w 5169159"/>
                <a:gd name="connsiteY4" fmla="*/ 1548882 h 1548882"/>
                <a:gd name="connsiteX0" fmla="*/ 0 w 5169159"/>
                <a:gd name="connsiteY0" fmla="*/ 1548882 h 1548882"/>
                <a:gd name="connsiteX1" fmla="*/ 0 w 5169159"/>
                <a:gd name="connsiteY1" fmla="*/ 0 h 1548882"/>
                <a:gd name="connsiteX2" fmla="*/ 699796 w 5169159"/>
                <a:gd name="connsiteY2" fmla="*/ 139960 h 1548882"/>
                <a:gd name="connsiteX3" fmla="*/ 1306286 w 5169159"/>
                <a:gd name="connsiteY3" fmla="*/ 391886 h 1548882"/>
                <a:gd name="connsiteX4" fmla="*/ 5169159 w 5169159"/>
                <a:gd name="connsiteY4" fmla="*/ 1548882 h 1548882"/>
                <a:gd name="connsiteX5" fmla="*/ 0 w 5169159"/>
                <a:gd name="connsiteY5" fmla="*/ 1548882 h 1548882"/>
                <a:gd name="connsiteX0" fmla="*/ 0 w 5169159"/>
                <a:gd name="connsiteY0" fmla="*/ 1548882 h 1548882"/>
                <a:gd name="connsiteX1" fmla="*/ 0 w 5169159"/>
                <a:gd name="connsiteY1" fmla="*/ 0 h 1548882"/>
                <a:gd name="connsiteX2" fmla="*/ 699796 w 5169159"/>
                <a:gd name="connsiteY2" fmla="*/ 139960 h 1548882"/>
                <a:gd name="connsiteX3" fmla="*/ 1306286 w 5169159"/>
                <a:gd name="connsiteY3" fmla="*/ 391886 h 1548882"/>
                <a:gd name="connsiteX4" fmla="*/ 1772816 w 5169159"/>
                <a:gd name="connsiteY4" fmla="*/ 475862 h 1548882"/>
                <a:gd name="connsiteX5" fmla="*/ 5169159 w 5169159"/>
                <a:gd name="connsiteY5" fmla="*/ 1548882 h 1548882"/>
                <a:gd name="connsiteX6" fmla="*/ 0 w 5169159"/>
                <a:gd name="connsiteY6" fmla="*/ 1548882 h 1548882"/>
                <a:gd name="connsiteX0" fmla="*/ 0 w 5169159"/>
                <a:gd name="connsiteY0" fmla="*/ 1548882 h 1548882"/>
                <a:gd name="connsiteX1" fmla="*/ 0 w 5169159"/>
                <a:gd name="connsiteY1" fmla="*/ 0 h 1548882"/>
                <a:gd name="connsiteX2" fmla="*/ 699796 w 5169159"/>
                <a:gd name="connsiteY2" fmla="*/ 139960 h 1548882"/>
                <a:gd name="connsiteX3" fmla="*/ 1306286 w 5169159"/>
                <a:gd name="connsiteY3" fmla="*/ 391886 h 1548882"/>
                <a:gd name="connsiteX4" fmla="*/ 1772816 w 5169159"/>
                <a:gd name="connsiteY4" fmla="*/ 475862 h 1548882"/>
                <a:gd name="connsiteX5" fmla="*/ 2052735 w 5169159"/>
                <a:gd name="connsiteY5" fmla="*/ 587829 h 1548882"/>
                <a:gd name="connsiteX6" fmla="*/ 5169159 w 5169159"/>
                <a:gd name="connsiteY6" fmla="*/ 1548882 h 1548882"/>
                <a:gd name="connsiteX7" fmla="*/ 0 w 5169159"/>
                <a:gd name="connsiteY7" fmla="*/ 1548882 h 1548882"/>
                <a:gd name="connsiteX0" fmla="*/ 0 w 5169159"/>
                <a:gd name="connsiteY0" fmla="*/ 1548882 h 1548882"/>
                <a:gd name="connsiteX1" fmla="*/ 0 w 5169159"/>
                <a:gd name="connsiteY1" fmla="*/ 0 h 1548882"/>
                <a:gd name="connsiteX2" fmla="*/ 699796 w 5169159"/>
                <a:gd name="connsiteY2" fmla="*/ 139960 h 1548882"/>
                <a:gd name="connsiteX3" fmla="*/ 1306286 w 5169159"/>
                <a:gd name="connsiteY3" fmla="*/ 391886 h 1548882"/>
                <a:gd name="connsiteX4" fmla="*/ 1772816 w 5169159"/>
                <a:gd name="connsiteY4" fmla="*/ 475862 h 1548882"/>
                <a:gd name="connsiteX5" fmla="*/ 2052735 w 5169159"/>
                <a:gd name="connsiteY5" fmla="*/ 587829 h 1548882"/>
                <a:gd name="connsiteX6" fmla="*/ 2491274 w 5169159"/>
                <a:gd name="connsiteY6" fmla="*/ 709127 h 1548882"/>
                <a:gd name="connsiteX7" fmla="*/ 5169159 w 5169159"/>
                <a:gd name="connsiteY7" fmla="*/ 1548882 h 1548882"/>
                <a:gd name="connsiteX8" fmla="*/ 0 w 5169159"/>
                <a:gd name="connsiteY8" fmla="*/ 1548882 h 1548882"/>
                <a:gd name="connsiteX0" fmla="*/ 0 w 5169159"/>
                <a:gd name="connsiteY0" fmla="*/ 1548882 h 1548882"/>
                <a:gd name="connsiteX1" fmla="*/ 0 w 5169159"/>
                <a:gd name="connsiteY1" fmla="*/ 0 h 1548882"/>
                <a:gd name="connsiteX2" fmla="*/ 699796 w 5169159"/>
                <a:gd name="connsiteY2" fmla="*/ 139960 h 1548882"/>
                <a:gd name="connsiteX3" fmla="*/ 1306286 w 5169159"/>
                <a:gd name="connsiteY3" fmla="*/ 391886 h 1548882"/>
                <a:gd name="connsiteX4" fmla="*/ 1772816 w 5169159"/>
                <a:gd name="connsiteY4" fmla="*/ 475862 h 1548882"/>
                <a:gd name="connsiteX5" fmla="*/ 2052735 w 5169159"/>
                <a:gd name="connsiteY5" fmla="*/ 587829 h 1548882"/>
                <a:gd name="connsiteX6" fmla="*/ 2491274 w 5169159"/>
                <a:gd name="connsiteY6" fmla="*/ 709127 h 1548882"/>
                <a:gd name="connsiteX7" fmla="*/ 3722914 w 5169159"/>
                <a:gd name="connsiteY7" fmla="*/ 1138335 h 1548882"/>
                <a:gd name="connsiteX8" fmla="*/ 5169159 w 5169159"/>
                <a:gd name="connsiteY8" fmla="*/ 1548882 h 1548882"/>
                <a:gd name="connsiteX9" fmla="*/ 0 w 5169159"/>
                <a:gd name="connsiteY9" fmla="*/ 1548882 h 1548882"/>
                <a:gd name="connsiteX0" fmla="*/ 0 w 5169159"/>
                <a:gd name="connsiteY0" fmla="*/ 1548882 h 1548882"/>
                <a:gd name="connsiteX1" fmla="*/ 0 w 5169159"/>
                <a:gd name="connsiteY1" fmla="*/ 0 h 1548882"/>
                <a:gd name="connsiteX2" fmla="*/ 699796 w 5169159"/>
                <a:gd name="connsiteY2" fmla="*/ 139960 h 1548882"/>
                <a:gd name="connsiteX3" fmla="*/ 1306286 w 5169159"/>
                <a:gd name="connsiteY3" fmla="*/ 391886 h 1548882"/>
                <a:gd name="connsiteX4" fmla="*/ 1772816 w 5169159"/>
                <a:gd name="connsiteY4" fmla="*/ 475862 h 1548882"/>
                <a:gd name="connsiteX5" fmla="*/ 2052735 w 5169159"/>
                <a:gd name="connsiteY5" fmla="*/ 587829 h 1548882"/>
                <a:gd name="connsiteX6" fmla="*/ 2491274 w 5169159"/>
                <a:gd name="connsiteY6" fmla="*/ 709127 h 1548882"/>
                <a:gd name="connsiteX7" fmla="*/ 3722914 w 5169159"/>
                <a:gd name="connsiteY7" fmla="*/ 1138335 h 1548882"/>
                <a:gd name="connsiteX8" fmla="*/ 4040155 w 5169159"/>
                <a:gd name="connsiteY8" fmla="*/ 1203649 h 1548882"/>
                <a:gd name="connsiteX9" fmla="*/ 5169159 w 5169159"/>
                <a:gd name="connsiteY9" fmla="*/ 1548882 h 1548882"/>
                <a:gd name="connsiteX10" fmla="*/ 0 w 5169159"/>
                <a:gd name="connsiteY10" fmla="*/ 1548882 h 1548882"/>
                <a:gd name="connsiteX0" fmla="*/ 0 w 5169159"/>
                <a:gd name="connsiteY0" fmla="*/ 1548882 h 1548882"/>
                <a:gd name="connsiteX1" fmla="*/ 0 w 5169159"/>
                <a:gd name="connsiteY1" fmla="*/ 0 h 1548882"/>
                <a:gd name="connsiteX2" fmla="*/ 699796 w 5169159"/>
                <a:gd name="connsiteY2" fmla="*/ 139960 h 1548882"/>
                <a:gd name="connsiteX3" fmla="*/ 1306286 w 5169159"/>
                <a:gd name="connsiteY3" fmla="*/ 391886 h 1548882"/>
                <a:gd name="connsiteX4" fmla="*/ 1772816 w 5169159"/>
                <a:gd name="connsiteY4" fmla="*/ 475862 h 1548882"/>
                <a:gd name="connsiteX5" fmla="*/ 2052735 w 5169159"/>
                <a:gd name="connsiteY5" fmla="*/ 587829 h 1548882"/>
                <a:gd name="connsiteX6" fmla="*/ 2491274 w 5169159"/>
                <a:gd name="connsiteY6" fmla="*/ 709127 h 1548882"/>
                <a:gd name="connsiteX7" fmla="*/ 3722914 w 5169159"/>
                <a:gd name="connsiteY7" fmla="*/ 1138335 h 1548882"/>
                <a:gd name="connsiteX8" fmla="*/ 4040155 w 5169159"/>
                <a:gd name="connsiteY8" fmla="*/ 1203649 h 1548882"/>
                <a:gd name="connsiteX9" fmla="*/ 4721290 w 5169159"/>
                <a:gd name="connsiteY9" fmla="*/ 1418254 h 1548882"/>
                <a:gd name="connsiteX10" fmla="*/ 5169159 w 5169159"/>
                <a:gd name="connsiteY10" fmla="*/ 1548882 h 1548882"/>
                <a:gd name="connsiteX11" fmla="*/ 0 w 5169159"/>
                <a:gd name="connsiteY11" fmla="*/ 1548882 h 154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69159" h="1548882">
                  <a:moveTo>
                    <a:pt x="0" y="1548882"/>
                  </a:moveTo>
                  <a:lnTo>
                    <a:pt x="0" y="0"/>
                  </a:lnTo>
                  <a:cubicBezTo>
                    <a:pt x="192833" y="59094"/>
                    <a:pt x="506963" y="80866"/>
                    <a:pt x="699796" y="139960"/>
                  </a:cubicBezTo>
                  <a:cubicBezTo>
                    <a:pt x="901959" y="202164"/>
                    <a:pt x="1104123" y="329682"/>
                    <a:pt x="1306286" y="391886"/>
                  </a:cubicBezTo>
                  <a:cubicBezTo>
                    <a:pt x="1415143" y="422988"/>
                    <a:pt x="1663959" y="444760"/>
                    <a:pt x="1772816" y="475862"/>
                  </a:cubicBezTo>
                  <a:cubicBezTo>
                    <a:pt x="1853681" y="497633"/>
                    <a:pt x="1971870" y="566058"/>
                    <a:pt x="2052735" y="587829"/>
                  </a:cubicBezTo>
                  <a:lnTo>
                    <a:pt x="2491274" y="709127"/>
                  </a:lnTo>
                  <a:cubicBezTo>
                    <a:pt x="2904931" y="836645"/>
                    <a:pt x="3309257" y="1010817"/>
                    <a:pt x="3722914" y="1138335"/>
                  </a:cubicBezTo>
                  <a:cubicBezTo>
                    <a:pt x="3819330" y="1160106"/>
                    <a:pt x="3943739" y="1181878"/>
                    <a:pt x="4040155" y="1203649"/>
                  </a:cubicBezTo>
                  <a:cubicBezTo>
                    <a:pt x="4254759" y="1268963"/>
                    <a:pt x="4506686" y="1352940"/>
                    <a:pt x="4721290" y="1418254"/>
                  </a:cubicBezTo>
                  <a:lnTo>
                    <a:pt x="5169159" y="1548882"/>
                  </a:lnTo>
                  <a:lnTo>
                    <a:pt x="0" y="1548882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lumMod val="50000"/>
                  </a:schemeClr>
                </a:gs>
                <a:gs pos="50000">
                  <a:schemeClr val="accent4">
                    <a:lumMod val="7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F527B59C-AFAD-4422-8C26-B68FF1025E8F}"/>
                </a:ext>
              </a:extLst>
            </p:cNvPr>
            <p:cNvSpPr/>
            <p:nvPr/>
          </p:nvSpPr>
          <p:spPr>
            <a:xfrm flipH="1" flipV="1">
              <a:off x="3446126" y="5367294"/>
              <a:ext cx="2173621" cy="790909"/>
            </a:xfrm>
            <a:custGeom>
              <a:avLst/>
              <a:gdLst>
                <a:gd name="connsiteX0" fmla="*/ 0 w 2100263"/>
                <a:gd name="connsiteY0" fmla="*/ 719429 h 719429"/>
                <a:gd name="connsiteX1" fmla="*/ 0 w 2100263"/>
                <a:gd name="connsiteY1" fmla="*/ 0 h 719429"/>
                <a:gd name="connsiteX2" fmla="*/ 2100263 w 2100263"/>
                <a:gd name="connsiteY2" fmla="*/ 719429 h 719429"/>
                <a:gd name="connsiteX3" fmla="*/ 0 w 2100263"/>
                <a:gd name="connsiteY3" fmla="*/ 719429 h 719429"/>
                <a:gd name="connsiteX0" fmla="*/ 0 w 2100263"/>
                <a:gd name="connsiteY0" fmla="*/ 719429 h 719429"/>
                <a:gd name="connsiteX1" fmla="*/ 0 w 2100263"/>
                <a:gd name="connsiteY1" fmla="*/ 0 h 719429"/>
                <a:gd name="connsiteX2" fmla="*/ 1252537 w 2100263"/>
                <a:gd name="connsiteY2" fmla="*/ 395578 h 719429"/>
                <a:gd name="connsiteX3" fmla="*/ 2100263 w 2100263"/>
                <a:gd name="connsiteY3" fmla="*/ 719429 h 719429"/>
                <a:gd name="connsiteX4" fmla="*/ 0 w 2100263"/>
                <a:gd name="connsiteY4" fmla="*/ 719429 h 719429"/>
                <a:gd name="connsiteX0" fmla="*/ 0 w 2100263"/>
                <a:gd name="connsiteY0" fmla="*/ 719429 h 786103"/>
                <a:gd name="connsiteX1" fmla="*/ 0 w 2100263"/>
                <a:gd name="connsiteY1" fmla="*/ 0 h 786103"/>
                <a:gd name="connsiteX2" fmla="*/ 1252537 w 2100263"/>
                <a:gd name="connsiteY2" fmla="*/ 395578 h 786103"/>
                <a:gd name="connsiteX3" fmla="*/ 2100263 w 2100263"/>
                <a:gd name="connsiteY3" fmla="*/ 719429 h 786103"/>
                <a:gd name="connsiteX4" fmla="*/ 1771647 w 2100263"/>
                <a:gd name="connsiteY4" fmla="*/ 786103 h 786103"/>
                <a:gd name="connsiteX5" fmla="*/ 0 w 2100263"/>
                <a:gd name="connsiteY5" fmla="*/ 719429 h 786103"/>
                <a:gd name="connsiteX0" fmla="*/ 0 w 2100263"/>
                <a:gd name="connsiteY0" fmla="*/ 719429 h 786103"/>
                <a:gd name="connsiteX1" fmla="*/ 0 w 2100263"/>
                <a:gd name="connsiteY1" fmla="*/ 0 h 786103"/>
                <a:gd name="connsiteX2" fmla="*/ 1252537 w 2100263"/>
                <a:gd name="connsiteY2" fmla="*/ 395578 h 786103"/>
                <a:gd name="connsiteX3" fmla="*/ 2100263 w 2100263"/>
                <a:gd name="connsiteY3" fmla="*/ 719429 h 786103"/>
                <a:gd name="connsiteX4" fmla="*/ 1771647 w 2100263"/>
                <a:gd name="connsiteY4" fmla="*/ 786103 h 786103"/>
                <a:gd name="connsiteX5" fmla="*/ 1581147 w 2100263"/>
                <a:gd name="connsiteY5" fmla="*/ 748003 h 786103"/>
                <a:gd name="connsiteX6" fmla="*/ 0 w 2100263"/>
                <a:gd name="connsiteY6" fmla="*/ 719429 h 786103"/>
                <a:gd name="connsiteX0" fmla="*/ 0 w 2100263"/>
                <a:gd name="connsiteY0" fmla="*/ 719429 h 786103"/>
                <a:gd name="connsiteX1" fmla="*/ 0 w 2100263"/>
                <a:gd name="connsiteY1" fmla="*/ 0 h 786103"/>
                <a:gd name="connsiteX2" fmla="*/ 1252537 w 2100263"/>
                <a:gd name="connsiteY2" fmla="*/ 395578 h 786103"/>
                <a:gd name="connsiteX3" fmla="*/ 2100263 w 2100263"/>
                <a:gd name="connsiteY3" fmla="*/ 719429 h 786103"/>
                <a:gd name="connsiteX4" fmla="*/ 1771647 w 2100263"/>
                <a:gd name="connsiteY4" fmla="*/ 786103 h 786103"/>
                <a:gd name="connsiteX5" fmla="*/ 1581147 w 2100263"/>
                <a:gd name="connsiteY5" fmla="*/ 748003 h 786103"/>
                <a:gd name="connsiteX6" fmla="*/ 1390647 w 2100263"/>
                <a:gd name="connsiteY6" fmla="*/ 781340 h 786103"/>
                <a:gd name="connsiteX7" fmla="*/ 0 w 2100263"/>
                <a:gd name="connsiteY7" fmla="*/ 719429 h 786103"/>
                <a:gd name="connsiteX0" fmla="*/ 0 w 2100263"/>
                <a:gd name="connsiteY0" fmla="*/ 719429 h 786103"/>
                <a:gd name="connsiteX1" fmla="*/ 0 w 2100263"/>
                <a:gd name="connsiteY1" fmla="*/ 0 h 786103"/>
                <a:gd name="connsiteX2" fmla="*/ 1252537 w 2100263"/>
                <a:gd name="connsiteY2" fmla="*/ 395578 h 786103"/>
                <a:gd name="connsiteX3" fmla="*/ 2100263 w 2100263"/>
                <a:gd name="connsiteY3" fmla="*/ 719429 h 786103"/>
                <a:gd name="connsiteX4" fmla="*/ 1771647 w 2100263"/>
                <a:gd name="connsiteY4" fmla="*/ 786103 h 786103"/>
                <a:gd name="connsiteX5" fmla="*/ 1581147 w 2100263"/>
                <a:gd name="connsiteY5" fmla="*/ 748003 h 786103"/>
                <a:gd name="connsiteX6" fmla="*/ 1390647 w 2100263"/>
                <a:gd name="connsiteY6" fmla="*/ 781340 h 786103"/>
                <a:gd name="connsiteX7" fmla="*/ 1190622 w 2100263"/>
                <a:gd name="connsiteY7" fmla="*/ 752765 h 786103"/>
                <a:gd name="connsiteX8" fmla="*/ 0 w 2100263"/>
                <a:gd name="connsiteY8" fmla="*/ 719429 h 786103"/>
                <a:gd name="connsiteX0" fmla="*/ 0 w 2100263"/>
                <a:gd name="connsiteY0" fmla="*/ 719429 h 790909"/>
                <a:gd name="connsiteX1" fmla="*/ 0 w 2100263"/>
                <a:gd name="connsiteY1" fmla="*/ 0 h 790909"/>
                <a:gd name="connsiteX2" fmla="*/ 1252537 w 2100263"/>
                <a:gd name="connsiteY2" fmla="*/ 395578 h 790909"/>
                <a:gd name="connsiteX3" fmla="*/ 2100263 w 2100263"/>
                <a:gd name="connsiteY3" fmla="*/ 719429 h 790909"/>
                <a:gd name="connsiteX4" fmla="*/ 1771647 w 2100263"/>
                <a:gd name="connsiteY4" fmla="*/ 786103 h 790909"/>
                <a:gd name="connsiteX5" fmla="*/ 1581147 w 2100263"/>
                <a:gd name="connsiteY5" fmla="*/ 748003 h 790909"/>
                <a:gd name="connsiteX6" fmla="*/ 1390647 w 2100263"/>
                <a:gd name="connsiteY6" fmla="*/ 781340 h 790909"/>
                <a:gd name="connsiteX7" fmla="*/ 1190622 w 2100263"/>
                <a:gd name="connsiteY7" fmla="*/ 752765 h 790909"/>
                <a:gd name="connsiteX8" fmla="*/ 1019172 w 2100263"/>
                <a:gd name="connsiteY8" fmla="*/ 790865 h 790909"/>
                <a:gd name="connsiteX9" fmla="*/ 0 w 2100263"/>
                <a:gd name="connsiteY9" fmla="*/ 719429 h 790909"/>
                <a:gd name="connsiteX0" fmla="*/ 0 w 2100263"/>
                <a:gd name="connsiteY0" fmla="*/ 719429 h 790909"/>
                <a:gd name="connsiteX1" fmla="*/ 0 w 2100263"/>
                <a:gd name="connsiteY1" fmla="*/ 0 h 790909"/>
                <a:gd name="connsiteX2" fmla="*/ 1252537 w 2100263"/>
                <a:gd name="connsiteY2" fmla="*/ 395578 h 790909"/>
                <a:gd name="connsiteX3" fmla="*/ 2100263 w 2100263"/>
                <a:gd name="connsiteY3" fmla="*/ 719429 h 790909"/>
                <a:gd name="connsiteX4" fmla="*/ 1771647 w 2100263"/>
                <a:gd name="connsiteY4" fmla="*/ 786103 h 790909"/>
                <a:gd name="connsiteX5" fmla="*/ 1581147 w 2100263"/>
                <a:gd name="connsiteY5" fmla="*/ 748003 h 790909"/>
                <a:gd name="connsiteX6" fmla="*/ 1390647 w 2100263"/>
                <a:gd name="connsiteY6" fmla="*/ 781340 h 790909"/>
                <a:gd name="connsiteX7" fmla="*/ 1190622 w 2100263"/>
                <a:gd name="connsiteY7" fmla="*/ 752765 h 790909"/>
                <a:gd name="connsiteX8" fmla="*/ 1019172 w 2100263"/>
                <a:gd name="connsiteY8" fmla="*/ 790865 h 790909"/>
                <a:gd name="connsiteX9" fmla="*/ 814384 w 2100263"/>
                <a:gd name="connsiteY9" fmla="*/ 762290 h 790909"/>
                <a:gd name="connsiteX10" fmla="*/ 0 w 2100263"/>
                <a:gd name="connsiteY10" fmla="*/ 719429 h 790909"/>
                <a:gd name="connsiteX0" fmla="*/ 0 w 2100263"/>
                <a:gd name="connsiteY0" fmla="*/ 719429 h 790909"/>
                <a:gd name="connsiteX1" fmla="*/ 0 w 2100263"/>
                <a:gd name="connsiteY1" fmla="*/ 0 h 790909"/>
                <a:gd name="connsiteX2" fmla="*/ 1252537 w 2100263"/>
                <a:gd name="connsiteY2" fmla="*/ 395578 h 790909"/>
                <a:gd name="connsiteX3" fmla="*/ 2100263 w 2100263"/>
                <a:gd name="connsiteY3" fmla="*/ 719429 h 790909"/>
                <a:gd name="connsiteX4" fmla="*/ 1771647 w 2100263"/>
                <a:gd name="connsiteY4" fmla="*/ 786103 h 790909"/>
                <a:gd name="connsiteX5" fmla="*/ 1581147 w 2100263"/>
                <a:gd name="connsiteY5" fmla="*/ 748003 h 790909"/>
                <a:gd name="connsiteX6" fmla="*/ 1390647 w 2100263"/>
                <a:gd name="connsiteY6" fmla="*/ 781340 h 790909"/>
                <a:gd name="connsiteX7" fmla="*/ 1190622 w 2100263"/>
                <a:gd name="connsiteY7" fmla="*/ 752765 h 790909"/>
                <a:gd name="connsiteX8" fmla="*/ 1019172 w 2100263"/>
                <a:gd name="connsiteY8" fmla="*/ 790865 h 790909"/>
                <a:gd name="connsiteX9" fmla="*/ 814384 w 2100263"/>
                <a:gd name="connsiteY9" fmla="*/ 762290 h 790909"/>
                <a:gd name="connsiteX10" fmla="*/ 633409 w 2100263"/>
                <a:gd name="connsiteY10" fmla="*/ 762290 h 790909"/>
                <a:gd name="connsiteX11" fmla="*/ 0 w 2100263"/>
                <a:gd name="connsiteY11" fmla="*/ 719429 h 790909"/>
                <a:gd name="connsiteX0" fmla="*/ 0 w 2100263"/>
                <a:gd name="connsiteY0" fmla="*/ 719429 h 790909"/>
                <a:gd name="connsiteX1" fmla="*/ 0 w 2100263"/>
                <a:gd name="connsiteY1" fmla="*/ 0 h 790909"/>
                <a:gd name="connsiteX2" fmla="*/ 1252537 w 2100263"/>
                <a:gd name="connsiteY2" fmla="*/ 395578 h 790909"/>
                <a:gd name="connsiteX3" fmla="*/ 2100263 w 2100263"/>
                <a:gd name="connsiteY3" fmla="*/ 719429 h 790909"/>
                <a:gd name="connsiteX4" fmla="*/ 1771647 w 2100263"/>
                <a:gd name="connsiteY4" fmla="*/ 786103 h 790909"/>
                <a:gd name="connsiteX5" fmla="*/ 1581147 w 2100263"/>
                <a:gd name="connsiteY5" fmla="*/ 748003 h 790909"/>
                <a:gd name="connsiteX6" fmla="*/ 1390647 w 2100263"/>
                <a:gd name="connsiteY6" fmla="*/ 781340 h 790909"/>
                <a:gd name="connsiteX7" fmla="*/ 1190622 w 2100263"/>
                <a:gd name="connsiteY7" fmla="*/ 752765 h 790909"/>
                <a:gd name="connsiteX8" fmla="*/ 1019172 w 2100263"/>
                <a:gd name="connsiteY8" fmla="*/ 790865 h 790909"/>
                <a:gd name="connsiteX9" fmla="*/ 814384 w 2100263"/>
                <a:gd name="connsiteY9" fmla="*/ 762290 h 790909"/>
                <a:gd name="connsiteX10" fmla="*/ 633409 w 2100263"/>
                <a:gd name="connsiteY10" fmla="*/ 762290 h 790909"/>
                <a:gd name="connsiteX11" fmla="*/ 500059 w 2100263"/>
                <a:gd name="connsiteY11" fmla="*/ 771815 h 790909"/>
                <a:gd name="connsiteX12" fmla="*/ 0 w 2100263"/>
                <a:gd name="connsiteY12" fmla="*/ 719429 h 790909"/>
                <a:gd name="connsiteX0" fmla="*/ 0 w 2100263"/>
                <a:gd name="connsiteY0" fmla="*/ 719429 h 790909"/>
                <a:gd name="connsiteX1" fmla="*/ 0 w 2100263"/>
                <a:gd name="connsiteY1" fmla="*/ 0 h 790909"/>
                <a:gd name="connsiteX2" fmla="*/ 1252537 w 2100263"/>
                <a:gd name="connsiteY2" fmla="*/ 395578 h 790909"/>
                <a:gd name="connsiteX3" fmla="*/ 2100263 w 2100263"/>
                <a:gd name="connsiteY3" fmla="*/ 719429 h 790909"/>
                <a:gd name="connsiteX4" fmla="*/ 1771647 w 2100263"/>
                <a:gd name="connsiteY4" fmla="*/ 786103 h 790909"/>
                <a:gd name="connsiteX5" fmla="*/ 1581147 w 2100263"/>
                <a:gd name="connsiteY5" fmla="*/ 748003 h 790909"/>
                <a:gd name="connsiteX6" fmla="*/ 1390647 w 2100263"/>
                <a:gd name="connsiteY6" fmla="*/ 781340 h 790909"/>
                <a:gd name="connsiteX7" fmla="*/ 1190622 w 2100263"/>
                <a:gd name="connsiteY7" fmla="*/ 752765 h 790909"/>
                <a:gd name="connsiteX8" fmla="*/ 1019172 w 2100263"/>
                <a:gd name="connsiteY8" fmla="*/ 790865 h 790909"/>
                <a:gd name="connsiteX9" fmla="*/ 814384 w 2100263"/>
                <a:gd name="connsiteY9" fmla="*/ 762290 h 790909"/>
                <a:gd name="connsiteX10" fmla="*/ 633409 w 2100263"/>
                <a:gd name="connsiteY10" fmla="*/ 762290 h 790909"/>
                <a:gd name="connsiteX11" fmla="*/ 476246 w 2100263"/>
                <a:gd name="connsiteY11" fmla="*/ 786103 h 790909"/>
                <a:gd name="connsiteX12" fmla="*/ 0 w 2100263"/>
                <a:gd name="connsiteY12" fmla="*/ 719429 h 790909"/>
                <a:gd name="connsiteX0" fmla="*/ 0 w 2100263"/>
                <a:gd name="connsiteY0" fmla="*/ 719429 h 790909"/>
                <a:gd name="connsiteX1" fmla="*/ 0 w 2100263"/>
                <a:gd name="connsiteY1" fmla="*/ 0 h 790909"/>
                <a:gd name="connsiteX2" fmla="*/ 1252537 w 2100263"/>
                <a:gd name="connsiteY2" fmla="*/ 395578 h 790909"/>
                <a:gd name="connsiteX3" fmla="*/ 2100263 w 2100263"/>
                <a:gd name="connsiteY3" fmla="*/ 719429 h 790909"/>
                <a:gd name="connsiteX4" fmla="*/ 1771647 w 2100263"/>
                <a:gd name="connsiteY4" fmla="*/ 786103 h 790909"/>
                <a:gd name="connsiteX5" fmla="*/ 1581147 w 2100263"/>
                <a:gd name="connsiteY5" fmla="*/ 748003 h 790909"/>
                <a:gd name="connsiteX6" fmla="*/ 1390647 w 2100263"/>
                <a:gd name="connsiteY6" fmla="*/ 781340 h 790909"/>
                <a:gd name="connsiteX7" fmla="*/ 1190622 w 2100263"/>
                <a:gd name="connsiteY7" fmla="*/ 752765 h 790909"/>
                <a:gd name="connsiteX8" fmla="*/ 1019172 w 2100263"/>
                <a:gd name="connsiteY8" fmla="*/ 790865 h 790909"/>
                <a:gd name="connsiteX9" fmla="*/ 814384 w 2100263"/>
                <a:gd name="connsiteY9" fmla="*/ 762290 h 790909"/>
                <a:gd name="connsiteX10" fmla="*/ 633409 w 2100263"/>
                <a:gd name="connsiteY10" fmla="*/ 762290 h 790909"/>
                <a:gd name="connsiteX11" fmla="*/ 476246 w 2100263"/>
                <a:gd name="connsiteY11" fmla="*/ 786103 h 790909"/>
                <a:gd name="connsiteX12" fmla="*/ 342897 w 2100263"/>
                <a:gd name="connsiteY12" fmla="*/ 767053 h 790909"/>
                <a:gd name="connsiteX13" fmla="*/ 0 w 2100263"/>
                <a:gd name="connsiteY13" fmla="*/ 719429 h 790909"/>
                <a:gd name="connsiteX0" fmla="*/ 0 w 2100263"/>
                <a:gd name="connsiteY0" fmla="*/ 719429 h 790909"/>
                <a:gd name="connsiteX1" fmla="*/ 0 w 2100263"/>
                <a:gd name="connsiteY1" fmla="*/ 0 h 790909"/>
                <a:gd name="connsiteX2" fmla="*/ 1252537 w 2100263"/>
                <a:gd name="connsiteY2" fmla="*/ 395578 h 790909"/>
                <a:gd name="connsiteX3" fmla="*/ 2100263 w 2100263"/>
                <a:gd name="connsiteY3" fmla="*/ 719429 h 790909"/>
                <a:gd name="connsiteX4" fmla="*/ 1771647 w 2100263"/>
                <a:gd name="connsiteY4" fmla="*/ 786103 h 790909"/>
                <a:gd name="connsiteX5" fmla="*/ 1581147 w 2100263"/>
                <a:gd name="connsiteY5" fmla="*/ 748003 h 790909"/>
                <a:gd name="connsiteX6" fmla="*/ 1390647 w 2100263"/>
                <a:gd name="connsiteY6" fmla="*/ 781340 h 790909"/>
                <a:gd name="connsiteX7" fmla="*/ 1190622 w 2100263"/>
                <a:gd name="connsiteY7" fmla="*/ 752765 h 790909"/>
                <a:gd name="connsiteX8" fmla="*/ 1019172 w 2100263"/>
                <a:gd name="connsiteY8" fmla="*/ 790865 h 790909"/>
                <a:gd name="connsiteX9" fmla="*/ 814384 w 2100263"/>
                <a:gd name="connsiteY9" fmla="*/ 762290 h 790909"/>
                <a:gd name="connsiteX10" fmla="*/ 633409 w 2100263"/>
                <a:gd name="connsiteY10" fmla="*/ 762290 h 790909"/>
                <a:gd name="connsiteX11" fmla="*/ 476246 w 2100263"/>
                <a:gd name="connsiteY11" fmla="*/ 786103 h 790909"/>
                <a:gd name="connsiteX12" fmla="*/ 342897 w 2100263"/>
                <a:gd name="connsiteY12" fmla="*/ 767053 h 790909"/>
                <a:gd name="connsiteX13" fmla="*/ 219072 w 2100263"/>
                <a:gd name="connsiteY13" fmla="*/ 786103 h 790909"/>
                <a:gd name="connsiteX14" fmla="*/ 0 w 2100263"/>
                <a:gd name="connsiteY14" fmla="*/ 719429 h 790909"/>
                <a:gd name="connsiteX0" fmla="*/ 0 w 2100263"/>
                <a:gd name="connsiteY0" fmla="*/ 719429 h 790909"/>
                <a:gd name="connsiteX1" fmla="*/ 0 w 2100263"/>
                <a:gd name="connsiteY1" fmla="*/ 0 h 790909"/>
                <a:gd name="connsiteX2" fmla="*/ 1252537 w 2100263"/>
                <a:gd name="connsiteY2" fmla="*/ 395578 h 790909"/>
                <a:gd name="connsiteX3" fmla="*/ 2100263 w 2100263"/>
                <a:gd name="connsiteY3" fmla="*/ 719429 h 790909"/>
                <a:gd name="connsiteX4" fmla="*/ 1771647 w 2100263"/>
                <a:gd name="connsiteY4" fmla="*/ 786103 h 790909"/>
                <a:gd name="connsiteX5" fmla="*/ 1581147 w 2100263"/>
                <a:gd name="connsiteY5" fmla="*/ 748003 h 790909"/>
                <a:gd name="connsiteX6" fmla="*/ 1390647 w 2100263"/>
                <a:gd name="connsiteY6" fmla="*/ 781340 h 790909"/>
                <a:gd name="connsiteX7" fmla="*/ 1190622 w 2100263"/>
                <a:gd name="connsiteY7" fmla="*/ 752765 h 790909"/>
                <a:gd name="connsiteX8" fmla="*/ 1019172 w 2100263"/>
                <a:gd name="connsiteY8" fmla="*/ 790865 h 790909"/>
                <a:gd name="connsiteX9" fmla="*/ 814384 w 2100263"/>
                <a:gd name="connsiteY9" fmla="*/ 762290 h 790909"/>
                <a:gd name="connsiteX10" fmla="*/ 633409 w 2100263"/>
                <a:gd name="connsiteY10" fmla="*/ 762290 h 790909"/>
                <a:gd name="connsiteX11" fmla="*/ 476246 w 2100263"/>
                <a:gd name="connsiteY11" fmla="*/ 786103 h 790909"/>
                <a:gd name="connsiteX12" fmla="*/ 342897 w 2100263"/>
                <a:gd name="connsiteY12" fmla="*/ 767053 h 790909"/>
                <a:gd name="connsiteX13" fmla="*/ 219072 w 2100263"/>
                <a:gd name="connsiteY13" fmla="*/ 786103 h 790909"/>
                <a:gd name="connsiteX14" fmla="*/ 0 w 2100263"/>
                <a:gd name="connsiteY14" fmla="*/ 719429 h 790909"/>
                <a:gd name="connsiteX0" fmla="*/ 0 w 2100263"/>
                <a:gd name="connsiteY0" fmla="*/ 719429 h 790909"/>
                <a:gd name="connsiteX1" fmla="*/ 0 w 2100263"/>
                <a:gd name="connsiteY1" fmla="*/ 0 h 790909"/>
                <a:gd name="connsiteX2" fmla="*/ 1252537 w 2100263"/>
                <a:gd name="connsiteY2" fmla="*/ 395578 h 790909"/>
                <a:gd name="connsiteX3" fmla="*/ 2100263 w 2100263"/>
                <a:gd name="connsiteY3" fmla="*/ 719429 h 790909"/>
                <a:gd name="connsiteX4" fmla="*/ 1771647 w 2100263"/>
                <a:gd name="connsiteY4" fmla="*/ 786103 h 790909"/>
                <a:gd name="connsiteX5" fmla="*/ 1581147 w 2100263"/>
                <a:gd name="connsiteY5" fmla="*/ 748003 h 790909"/>
                <a:gd name="connsiteX6" fmla="*/ 1390647 w 2100263"/>
                <a:gd name="connsiteY6" fmla="*/ 781340 h 790909"/>
                <a:gd name="connsiteX7" fmla="*/ 1190622 w 2100263"/>
                <a:gd name="connsiteY7" fmla="*/ 752765 h 790909"/>
                <a:gd name="connsiteX8" fmla="*/ 1019172 w 2100263"/>
                <a:gd name="connsiteY8" fmla="*/ 790865 h 790909"/>
                <a:gd name="connsiteX9" fmla="*/ 814384 w 2100263"/>
                <a:gd name="connsiteY9" fmla="*/ 762290 h 790909"/>
                <a:gd name="connsiteX10" fmla="*/ 633409 w 2100263"/>
                <a:gd name="connsiteY10" fmla="*/ 762290 h 790909"/>
                <a:gd name="connsiteX11" fmla="*/ 476246 w 2100263"/>
                <a:gd name="connsiteY11" fmla="*/ 786103 h 790909"/>
                <a:gd name="connsiteX12" fmla="*/ 342897 w 2100263"/>
                <a:gd name="connsiteY12" fmla="*/ 767053 h 790909"/>
                <a:gd name="connsiteX13" fmla="*/ 219072 w 2100263"/>
                <a:gd name="connsiteY13" fmla="*/ 786103 h 790909"/>
                <a:gd name="connsiteX14" fmla="*/ 0 w 2100263"/>
                <a:gd name="connsiteY14" fmla="*/ 719429 h 790909"/>
                <a:gd name="connsiteX0" fmla="*/ 0 w 2100263"/>
                <a:gd name="connsiteY0" fmla="*/ 719429 h 790909"/>
                <a:gd name="connsiteX1" fmla="*/ 0 w 2100263"/>
                <a:gd name="connsiteY1" fmla="*/ 0 h 790909"/>
                <a:gd name="connsiteX2" fmla="*/ 1252537 w 2100263"/>
                <a:gd name="connsiteY2" fmla="*/ 395578 h 790909"/>
                <a:gd name="connsiteX3" fmla="*/ 2100263 w 2100263"/>
                <a:gd name="connsiteY3" fmla="*/ 719429 h 790909"/>
                <a:gd name="connsiteX4" fmla="*/ 1771647 w 2100263"/>
                <a:gd name="connsiteY4" fmla="*/ 786103 h 790909"/>
                <a:gd name="connsiteX5" fmla="*/ 1581147 w 2100263"/>
                <a:gd name="connsiteY5" fmla="*/ 748003 h 790909"/>
                <a:gd name="connsiteX6" fmla="*/ 1390647 w 2100263"/>
                <a:gd name="connsiteY6" fmla="*/ 781340 h 790909"/>
                <a:gd name="connsiteX7" fmla="*/ 1190622 w 2100263"/>
                <a:gd name="connsiteY7" fmla="*/ 752765 h 790909"/>
                <a:gd name="connsiteX8" fmla="*/ 1019172 w 2100263"/>
                <a:gd name="connsiteY8" fmla="*/ 790865 h 790909"/>
                <a:gd name="connsiteX9" fmla="*/ 814384 w 2100263"/>
                <a:gd name="connsiteY9" fmla="*/ 762290 h 790909"/>
                <a:gd name="connsiteX10" fmla="*/ 633409 w 2100263"/>
                <a:gd name="connsiteY10" fmla="*/ 762290 h 790909"/>
                <a:gd name="connsiteX11" fmla="*/ 476246 w 2100263"/>
                <a:gd name="connsiteY11" fmla="*/ 786103 h 790909"/>
                <a:gd name="connsiteX12" fmla="*/ 342897 w 2100263"/>
                <a:gd name="connsiteY12" fmla="*/ 767053 h 790909"/>
                <a:gd name="connsiteX13" fmla="*/ 219072 w 2100263"/>
                <a:gd name="connsiteY13" fmla="*/ 786103 h 790909"/>
                <a:gd name="connsiteX14" fmla="*/ 28572 w 2100263"/>
                <a:gd name="connsiteY14" fmla="*/ 762290 h 790909"/>
                <a:gd name="connsiteX15" fmla="*/ 0 w 2100263"/>
                <a:gd name="connsiteY15" fmla="*/ 719429 h 790909"/>
                <a:gd name="connsiteX0" fmla="*/ 0 w 2140997"/>
                <a:gd name="connsiteY0" fmla="*/ 719429 h 790909"/>
                <a:gd name="connsiteX1" fmla="*/ 0 w 2140997"/>
                <a:gd name="connsiteY1" fmla="*/ 0 h 790909"/>
                <a:gd name="connsiteX2" fmla="*/ 1252537 w 2140997"/>
                <a:gd name="connsiteY2" fmla="*/ 395578 h 790909"/>
                <a:gd name="connsiteX3" fmla="*/ 2100263 w 2140997"/>
                <a:gd name="connsiteY3" fmla="*/ 719429 h 790909"/>
                <a:gd name="connsiteX4" fmla="*/ 2005009 w 2140997"/>
                <a:gd name="connsiteY4" fmla="*/ 771815 h 790909"/>
                <a:gd name="connsiteX5" fmla="*/ 1771647 w 2140997"/>
                <a:gd name="connsiteY5" fmla="*/ 786103 h 790909"/>
                <a:gd name="connsiteX6" fmla="*/ 1581147 w 2140997"/>
                <a:gd name="connsiteY6" fmla="*/ 748003 h 790909"/>
                <a:gd name="connsiteX7" fmla="*/ 1390647 w 2140997"/>
                <a:gd name="connsiteY7" fmla="*/ 781340 h 790909"/>
                <a:gd name="connsiteX8" fmla="*/ 1190622 w 2140997"/>
                <a:gd name="connsiteY8" fmla="*/ 752765 h 790909"/>
                <a:gd name="connsiteX9" fmla="*/ 1019172 w 2140997"/>
                <a:gd name="connsiteY9" fmla="*/ 790865 h 790909"/>
                <a:gd name="connsiteX10" fmla="*/ 814384 w 2140997"/>
                <a:gd name="connsiteY10" fmla="*/ 762290 h 790909"/>
                <a:gd name="connsiteX11" fmla="*/ 633409 w 2140997"/>
                <a:gd name="connsiteY11" fmla="*/ 762290 h 790909"/>
                <a:gd name="connsiteX12" fmla="*/ 476246 w 2140997"/>
                <a:gd name="connsiteY12" fmla="*/ 786103 h 790909"/>
                <a:gd name="connsiteX13" fmla="*/ 342897 w 2140997"/>
                <a:gd name="connsiteY13" fmla="*/ 767053 h 790909"/>
                <a:gd name="connsiteX14" fmla="*/ 219072 w 2140997"/>
                <a:gd name="connsiteY14" fmla="*/ 786103 h 790909"/>
                <a:gd name="connsiteX15" fmla="*/ 28572 w 2140997"/>
                <a:gd name="connsiteY15" fmla="*/ 762290 h 790909"/>
                <a:gd name="connsiteX16" fmla="*/ 0 w 2140997"/>
                <a:gd name="connsiteY16" fmla="*/ 719429 h 790909"/>
                <a:gd name="connsiteX0" fmla="*/ 0 w 2173621"/>
                <a:gd name="connsiteY0" fmla="*/ 719429 h 790909"/>
                <a:gd name="connsiteX1" fmla="*/ 0 w 2173621"/>
                <a:gd name="connsiteY1" fmla="*/ 0 h 790909"/>
                <a:gd name="connsiteX2" fmla="*/ 1252537 w 2173621"/>
                <a:gd name="connsiteY2" fmla="*/ 395578 h 790909"/>
                <a:gd name="connsiteX3" fmla="*/ 2138363 w 2173621"/>
                <a:gd name="connsiteY3" fmla="*/ 728954 h 790909"/>
                <a:gd name="connsiteX4" fmla="*/ 2005009 w 2173621"/>
                <a:gd name="connsiteY4" fmla="*/ 771815 h 790909"/>
                <a:gd name="connsiteX5" fmla="*/ 1771647 w 2173621"/>
                <a:gd name="connsiteY5" fmla="*/ 786103 h 790909"/>
                <a:gd name="connsiteX6" fmla="*/ 1581147 w 2173621"/>
                <a:gd name="connsiteY6" fmla="*/ 748003 h 790909"/>
                <a:gd name="connsiteX7" fmla="*/ 1390647 w 2173621"/>
                <a:gd name="connsiteY7" fmla="*/ 781340 h 790909"/>
                <a:gd name="connsiteX8" fmla="*/ 1190622 w 2173621"/>
                <a:gd name="connsiteY8" fmla="*/ 752765 h 790909"/>
                <a:gd name="connsiteX9" fmla="*/ 1019172 w 2173621"/>
                <a:gd name="connsiteY9" fmla="*/ 790865 h 790909"/>
                <a:gd name="connsiteX10" fmla="*/ 814384 w 2173621"/>
                <a:gd name="connsiteY10" fmla="*/ 762290 h 790909"/>
                <a:gd name="connsiteX11" fmla="*/ 633409 w 2173621"/>
                <a:gd name="connsiteY11" fmla="*/ 762290 h 790909"/>
                <a:gd name="connsiteX12" fmla="*/ 476246 w 2173621"/>
                <a:gd name="connsiteY12" fmla="*/ 786103 h 790909"/>
                <a:gd name="connsiteX13" fmla="*/ 342897 w 2173621"/>
                <a:gd name="connsiteY13" fmla="*/ 767053 h 790909"/>
                <a:gd name="connsiteX14" fmla="*/ 219072 w 2173621"/>
                <a:gd name="connsiteY14" fmla="*/ 786103 h 790909"/>
                <a:gd name="connsiteX15" fmla="*/ 28572 w 2173621"/>
                <a:gd name="connsiteY15" fmla="*/ 762290 h 790909"/>
                <a:gd name="connsiteX16" fmla="*/ 0 w 2173621"/>
                <a:gd name="connsiteY16" fmla="*/ 719429 h 790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3621" h="790909">
                  <a:moveTo>
                    <a:pt x="0" y="719429"/>
                  </a:moveTo>
                  <a:lnTo>
                    <a:pt x="0" y="0"/>
                  </a:lnTo>
                  <a:cubicBezTo>
                    <a:pt x="417512" y="142972"/>
                    <a:pt x="835025" y="252606"/>
                    <a:pt x="1252537" y="395578"/>
                  </a:cubicBezTo>
                  <a:lnTo>
                    <a:pt x="2138363" y="728954"/>
                  </a:lnTo>
                  <a:cubicBezTo>
                    <a:pt x="2251869" y="790866"/>
                    <a:pt x="2059778" y="760703"/>
                    <a:pt x="2005009" y="771815"/>
                  </a:cubicBezTo>
                  <a:cubicBezTo>
                    <a:pt x="1950240" y="782927"/>
                    <a:pt x="1830385" y="789278"/>
                    <a:pt x="1771647" y="786103"/>
                  </a:cubicBezTo>
                  <a:cubicBezTo>
                    <a:pt x="1717672" y="784515"/>
                    <a:pt x="1635122" y="749591"/>
                    <a:pt x="1581147" y="748003"/>
                  </a:cubicBezTo>
                  <a:cubicBezTo>
                    <a:pt x="1539872" y="746415"/>
                    <a:pt x="1431922" y="782928"/>
                    <a:pt x="1390647" y="781340"/>
                  </a:cubicBezTo>
                  <a:cubicBezTo>
                    <a:pt x="1344609" y="782928"/>
                    <a:pt x="1236660" y="751177"/>
                    <a:pt x="1190622" y="752765"/>
                  </a:cubicBezTo>
                  <a:cubicBezTo>
                    <a:pt x="1149347" y="751178"/>
                    <a:pt x="1060447" y="792452"/>
                    <a:pt x="1019172" y="790865"/>
                  </a:cubicBezTo>
                  <a:cubicBezTo>
                    <a:pt x="974722" y="789278"/>
                    <a:pt x="858834" y="763877"/>
                    <a:pt x="814384" y="762290"/>
                  </a:cubicBezTo>
                  <a:cubicBezTo>
                    <a:pt x="779459" y="760703"/>
                    <a:pt x="668334" y="763877"/>
                    <a:pt x="633409" y="762290"/>
                  </a:cubicBezTo>
                  <a:cubicBezTo>
                    <a:pt x="611184" y="760703"/>
                    <a:pt x="498471" y="787690"/>
                    <a:pt x="476246" y="786103"/>
                  </a:cubicBezTo>
                  <a:cubicBezTo>
                    <a:pt x="446084" y="784515"/>
                    <a:pt x="373059" y="768641"/>
                    <a:pt x="342897" y="767053"/>
                  </a:cubicBezTo>
                  <a:cubicBezTo>
                    <a:pt x="319084" y="765465"/>
                    <a:pt x="242885" y="787691"/>
                    <a:pt x="219072" y="786103"/>
                  </a:cubicBezTo>
                  <a:cubicBezTo>
                    <a:pt x="168272" y="779753"/>
                    <a:pt x="65084" y="773402"/>
                    <a:pt x="28572" y="762290"/>
                  </a:cubicBezTo>
                  <a:cubicBezTo>
                    <a:pt x="-7940" y="751178"/>
                    <a:pt x="6349" y="840921"/>
                    <a:pt x="0" y="719429"/>
                  </a:cubicBezTo>
                  <a:close/>
                </a:path>
              </a:pathLst>
            </a:custGeom>
            <a:pattFill prst="zigZag">
              <a:fgClr>
                <a:schemeClr val="accent1">
                  <a:lumMod val="40000"/>
                  <a:lumOff val="60000"/>
                </a:schemeClr>
              </a:fgClr>
              <a:bgClr>
                <a:srgbClr val="001848"/>
              </a:bgClr>
            </a:pattFill>
            <a:ln w="31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E8AF0F59-BDAC-4C5E-AADB-E0A246F8F95B}"/>
                </a:ext>
              </a:extLst>
            </p:cNvPr>
            <p:cNvSpPr/>
            <p:nvPr/>
          </p:nvSpPr>
          <p:spPr>
            <a:xfrm>
              <a:off x="424250" y="4674631"/>
              <a:ext cx="5189306" cy="1472791"/>
            </a:xfrm>
            <a:custGeom>
              <a:avLst/>
              <a:gdLst>
                <a:gd name="connsiteX0" fmla="*/ 0 w 5010539"/>
                <a:gd name="connsiteY0" fmla="*/ 1240972 h 1240972"/>
                <a:gd name="connsiteX1" fmla="*/ 0 w 5010539"/>
                <a:gd name="connsiteY1" fmla="*/ 0 h 1240972"/>
                <a:gd name="connsiteX2" fmla="*/ 5010539 w 5010539"/>
                <a:gd name="connsiteY2" fmla="*/ 1240972 h 1240972"/>
                <a:gd name="connsiteX3" fmla="*/ 0 w 5010539"/>
                <a:gd name="connsiteY3" fmla="*/ 1240972 h 1240972"/>
                <a:gd name="connsiteX0" fmla="*/ 0 w 5019869"/>
                <a:gd name="connsiteY0" fmla="*/ 233266 h 1240972"/>
                <a:gd name="connsiteX1" fmla="*/ 9330 w 5019869"/>
                <a:gd name="connsiteY1" fmla="*/ 0 h 1240972"/>
                <a:gd name="connsiteX2" fmla="*/ 5019869 w 5019869"/>
                <a:gd name="connsiteY2" fmla="*/ 1240972 h 1240972"/>
                <a:gd name="connsiteX3" fmla="*/ 0 w 5019869"/>
                <a:gd name="connsiteY3" fmla="*/ 233266 h 1240972"/>
                <a:gd name="connsiteX0" fmla="*/ 0 w 5019869"/>
                <a:gd name="connsiteY0" fmla="*/ 317242 h 1324948"/>
                <a:gd name="connsiteX1" fmla="*/ 18661 w 5019869"/>
                <a:gd name="connsiteY1" fmla="*/ 0 h 1324948"/>
                <a:gd name="connsiteX2" fmla="*/ 5019869 w 5019869"/>
                <a:gd name="connsiteY2" fmla="*/ 1324948 h 1324948"/>
                <a:gd name="connsiteX3" fmla="*/ 0 w 5019869"/>
                <a:gd name="connsiteY3" fmla="*/ 317242 h 1324948"/>
                <a:gd name="connsiteX0" fmla="*/ 0 w 5019869"/>
                <a:gd name="connsiteY0" fmla="*/ 317242 h 1324948"/>
                <a:gd name="connsiteX1" fmla="*/ 18661 w 5019869"/>
                <a:gd name="connsiteY1" fmla="*/ 0 h 1324948"/>
                <a:gd name="connsiteX2" fmla="*/ 279918 w 5019869"/>
                <a:gd name="connsiteY2" fmla="*/ 121299 h 1324948"/>
                <a:gd name="connsiteX3" fmla="*/ 5019869 w 5019869"/>
                <a:gd name="connsiteY3" fmla="*/ 1324948 h 1324948"/>
                <a:gd name="connsiteX4" fmla="*/ 0 w 5019869"/>
                <a:gd name="connsiteY4" fmla="*/ 317242 h 1324948"/>
                <a:gd name="connsiteX0" fmla="*/ 0 w 5019869"/>
                <a:gd name="connsiteY0" fmla="*/ 317242 h 1324948"/>
                <a:gd name="connsiteX1" fmla="*/ 18661 w 5019869"/>
                <a:gd name="connsiteY1" fmla="*/ 0 h 1324948"/>
                <a:gd name="connsiteX2" fmla="*/ 279918 w 5019869"/>
                <a:gd name="connsiteY2" fmla="*/ 121299 h 1324948"/>
                <a:gd name="connsiteX3" fmla="*/ 494522 w 5019869"/>
                <a:gd name="connsiteY3" fmla="*/ 139960 h 1324948"/>
                <a:gd name="connsiteX4" fmla="*/ 5019869 w 5019869"/>
                <a:gd name="connsiteY4" fmla="*/ 1324948 h 1324948"/>
                <a:gd name="connsiteX5" fmla="*/ 0 w 5019869"/>
                <a:gd name="connsiteY5" fmla="*/ 317242 h 1324948"/>
                <a:gd name="connsiteX0" fmla="*/ 0 w 5019869"/>
                <a:gd name="connsiteY0" fmla="*/ 317242 h 1324948"/>
                <a:gd name="connsiteX1" fmla="*/ 18661 w 5019869"/>
                <a:gd name="connsiteY1" fmla="*/ 0 h 1324948"/>
                <a:gd name="connsiteX2" fmla="*/ 279918 w 5019869"/>
                <a:gd name="connsiteY2" fmla="*/ 121299 h 1324948"/>
                <a:gd name="connsiteX3" fmla="*/ 494522 w 5019869"/>
                <a:gd name="connsiteY3" fmla="*/ 139960 h 1324948"/>
                <a:gd name="connsiteX4" fmla="*/ 774441 w 5019869"/>
                <a:gd name="connsiteY4" fmla="*/ 251927 h 1324948"/>
                <a:gd name="connsiteX5" fmla="*/ 5019869 w 5019869"/>
                <a:gd name="connsiteY5" fmla="*/ 1324948 h 1324948"/>
                <a:gd name="connsiteX6" fmla="*/ 0 w 5019869"/>
                <a:gd name="connsiteY6" fmla="*/ 317242 h 1324948"/>
                <a:gd name="connsiteX0" fmla="*/ 0 w 5019869"/>
                <a:gd name="connsiteY0" fmla="*/ 317242 h 1324948"/>
                <a:gd name="connsiteX1" fmla="*/ 18661 w 5019869"/>
                <a:gd name="connsiteY1" fmla="*/ 0 h 1324948"/>
                <a:gd name="connsiteX2" fmla="*/ 279918 w 5019869"/>
                <a:gd name="connsiteY2" fmla="*/ 121299 h 1324948"/>
                <a:gd name="connsiteX3" fmla="*/ 494522 w 5019869"/>
                <a:gd name="connsiteY3" fmla="*/ 139960 h 1324948"/>
                <a:gd name="connsiteX4" fmla="*/ 774441 w 5019869"/>
                <a:gd name="connsiteY4" fmla="*/ 251927 h 1324948"/>
                <a:gd name="connsiteX5" fmla="*/ 1175657 w 5019869"/>
                <a:gd name="connsiteY5" fmla="*/ 345234 h 1324948"/>
                <a:gd name="connsiteX6" fmla="*/ 5019869 w 5019869"/>
                <a:gd name="connsiteY6" fmla="*/ 1324948 h 1324948"/>
                <a:gd name="connsiteX7" fmla="*/ 0 w 5019869"/>
                <a:gd name="connsiteY7" fmla="*/ 317242 h 1324948"/>
                <a:gd name="connsiteX0" fmla="*/ 0 w 5019869"/>
                <a:gd name="connsiteY0" fmla="*/ 317242 h 1324948"/>
                <a:gd name="connsiteX1" fmla="*/ 18661 w 5019869"/>
                <a:gd name="connsiteY1" fmla="*/ 0 h 1324948"/>
                <a:gd name="connsiteX2" fmla="*/ 279918 w 5019869"/>
                <a:gd name="connsiteY2" fmla="*/ 121299 h 1324948"/>
                <a:gd name="connsiteX3" fmla="*/ 494522 w 5019869"/>
                <a:gd name="connsiteY3" fmla="*/ 139960 h 1324948"/>
                <a:gd name="connsiteX4" fmla="*/ 774441 w 5019869"/>
                <a:gd name="connsiteY4" fmla="*/ 251927 h 1324948"/>
                <a:gd name="connsiteX5" fmla="*/ 1175657 w 5019869"/>
                <a:gd name="connsiteY5" fmla="*/ 345234 h 1324948"/>
                <a:gd name="connsiteX6" fmla="*/ 1334278 w 5019869"/>
                <a:gd name="connsiteY6" fmla="*/ 382556 h 1324948"/>
                <a:gd name="connsiteX7" fmla="*/ 5019869 w 5019869"/>
                <a:gd name="connsiteY7" fmla="*/ 1324948 h 1324948"/>
                <a:gd name="connsiteX8" fmla="*/ 0 w 5019869"/>
                <a:gd name="connsiteY8" fmla="*/ 317242 h 1324948"/>
                <a:gd name="connsiteX0" fmla="*/ 0 w 5019869"/>
                <a:gd name="connsiteY0" fmla="*/ 324423 h 1332129"/>
                <a:gd name="connsiteX1" fmla="*/ 18661 w 5019869"/>
                <a:gd name="connsiteY1" fmla="*/ 7181 h 1332129"/>
                <a:gd name="connsiteX2" fmla="*/ 270587 w 5019869"/>
                <a:gd name="connsiteY2" fmla="*/ 7182 h 1332129"/>
                <a:gd name="connsiteX3" fmla="*/ 494522 w 5019869"/>
                <a:gd name="connsiteY3" fmla="*/ 147141 h 1332129"/>
                <a:gd name="connsiteX4" fmla="*/ 774441 w 5019869"/>
                <a:gd name="connsiteY4" fmla="*/ 259108 h 1332129"/>
                <a:gd name="connsiteX5" fmla="*/ 1175657 w 5019869"/>
                <a:gd name="connsiteY5" fmla="*/ 352415 h 1332129"/>
                <a:gd name="connsiteX6" fmla="*/ 1334278 w 5019869"/>
                <a:gd name="connsiteY6" fmla="*/ 389737 h 1332129"/>
                <a:gd name="connsiteX7" fmla="*/ 5019869 w 5019869"/>
                <a:gd name="connsiteY7" fmla="*/ 1332129 h 1332129"/>
                <a:gd name="connsiteX8" fmla="*/ 0 w 5019869"/>
                <a:gd name="connsiteY8" fmla="*/ 324423 h 1332129"/>
                <a:gd name="connsiteX0" fmla="*/ 0 w 5019869"/>
                <a:gd name="connsiteY0" fmla="*/ 324423 h 1332129"/>
                <a:gd name="connsiteX1" fmla="*/ 18661 w 5019869"/>
                <a:gd name="connsiteY1" fmla="*/ 7181 h 1332129"/>
                <a:gd name="connsiteX2" fmla="*/ 270587 w 5019869"/>
                <a:gd name="connsiteY2" fmla="*/ 7182 h 1332129"/>
                <a:gd name="connsiteX3" fmla="*/ 615820 w 5019869"/>
                <a:gd name="connsiteY3" fmla="*/ 109819 h 1332129"/>
                <a:gd name="connsiteX4" fmla="*/ 774441 w 5019869"/>
                <a:gd name="connsiteY4" fmla="*/ 259108 h 1332129"/>
                <a:gd name="connsiteX5" fmla="*/ 1175657 w 5019869"/>
                <a:gd name="connsiteY5" fmla="*/ 352415 h 1332129"/>
                <a:gd name="connsiteX6" fmla="*/ 1334278 w 5019869"/>
                <a:gd name="connsiteY6" fmla="*/ 389737 h 1332129"/>
                <a:gd name="connsiteX7" fmla="*/ 5019869 w 5019869"/>
                <a:gd name="connsiteY7" fmla="*/ 1332129 h 1332129"/>
                <a:gd name="connsiteX8" fmla="*/ 0 w 5019869"/>
                <a:gd name="connsiteY8" fmla="*/ 324423 h 1332129"/>
                <a:gd name="connsiteX0" fmla="*/ 18662 w 5038531"/>
                <a:gd name="connsiteY0" fmla="*/ 401217 h 1408923"/>
                <a:gd name="connsiteX1" fmla="*/ 0 w 5038531"/>
                <a:gd name="connsiteY1" fmla="*/ 0 h 1408923"/>
                <a:gd name="connsiteX2" fmla="*/ 289249 w 5038531"/>
                <a:gd name="connsiteY2" fmla="*/ 83976 h 1408923"/>
                <a:gd name="connsiteX3" fmla="*/ 634482 w 5038531"/>
                <a:gd name="connsiteY3" fmla="*/ 186613 h 1408923"/>
                <a:gd name="connsiteX4" fmla="*/ 793103 w 5038531"/>
                <a:gd name="connsiteY4" fmla="*/ 335902 h 1408923"/>
                <a:gd name="connsiteX5" fmla="*/ 1194319 w 5038531"/>
                <a:gd name="connsiteY5" fmla="*/ 429209 h 1408923"/>
                <a:gd name="connsiteX6" fmla="*/ 1352940 w 5038531"/>
                <a:gd name="connsiteY6" fmla="*/ 466531 h 1408923"/>
                <a:gd name="connsiteX7" fmla="*/ 5038531 w 5038531"/>
                <a:gd name="connsiteY7" fmla="*/ 1408923 h 1408923"/>
                <a:gd name="connsiteX8" fmla="*/ 18662 w 5038531"/>
                <a:gd name="connsiteY8" fmla="*/ 401217 h 1408923"/>
                <a:gd name="connsiteX0" fmla="*/ 18662 w 5038531"/>
                <a:gd name="connsiteY0" fmla="*/ 401217 h 1408923"/>
                <a:gd name="connsiteX1" fmla="*/ 0 w 5038531"/>
                <a:gd name="connsiteY1" fmla="*/ 0 h 1408923"/>
                <a:gd name="connsiteX2" fmla="*/ 289249 w 5038531"/>
                <a:gd name="connsiteY2" fmla="*/ 83976 h 1408923"/>
                <a:gd name="connsiteX3" fmla="*/ 634482 w 5038531"/>
                <a:gd name="connsiteY3" fmla="*/ 186613 h 1408923"/>
                <a:gd name="connsiteX4" fmla="*/ 895739 w 5038531"/>
                <a:gd name="connsiteY4" fmla="*/ 279918 h 1408923"/>
                <a:gd name="connsiteX5" fmla="*/ 1194319 w 5038531"/>
                <a:gd name="connsiteY5" fmla="*/ 429209 h 1408923"/>
                <a:gd name="connsiteX6" fmla="*/ 1352940 w 5038531"/>
                <a:gd name="connsiteY6" fmla="*/ 466531 h 1408923"/>
                <a:gd name="connsiteX7" fmla="*/ 5038531 w 5038531"/>
                <a:gd name="connsiteY7" fmla="*/ 1408923 h 1408923"/>
                <a:gd name="connsiteX8" fmla="*/ 18662 w 5038531"/>
                <a:gd name="connsiteY8" fmla="*/ 401217 h 1408923"/>
                <a:gd name="connsiteX0" fmla="*/ 18662 w 5038531"/>
                <a:gd name="connsiteY0" fmla="*/ 401217 h 1408923"/>
                <a:gd name="connsiteX1" fmla="*/ 0 w 5038531"/>
                <a:gd name="connsiteY1" fmla="*/ 0 h 1408923"/>
                <a:gd name="connsiteX2" fmla="*/ 289249 w 5038531"/>
                <a:gd name="connsiteY2" fmla="*/ 83976 h 1408923"/>
                <a:gd name="connsiteX3" fmla="*/ 634482 w 5038531"/>
                <a:gd name="connsiteY3" fmla="*/ 186613 h 1408923"/>
                <a:gd name="connsiteX4" fmla="*/ 895739 w 5038531"/>
                <a:gd name="connsiteY4" fmla="*/ 279918 h 1408923"/>
                <a:gd name="connsiteX5" fmla="*/ 1296956 w 5038531"/>
                <a:gd name="connsiteY5" fmla="*/ 363895 h 1408923"/>
                <a:gd name="connsiteX6" fmla="*/ 1352940 w 5038531"/>
                <a:gd name="connsiteY6" fmla="*/ 466531 h 1408923"/>
                <a:gd name="connsiteX7" fmla="*/ 5038531 w 5038531"/>
                <a:gd name="connsiteY7" fmla="*/ 1408923 h 1408923"/>
                <a:gd name="connsiteX8" fmla="*/ 18662 w 5038531"/>
                <a:gd name="connsiteY8" fmla="*/ 401217 h 1408923"/>
                <a:gd name="connsiteX0" fmla="*/ 18662 w 5038531"/>
                <a:gd name="connsiteY0" fmla="*/ 401217 h 1408923"/>
                <a:gd name="connsiteX1" fmla="*/ 0 w 5038531"/>
                <a:gd name="connsiteY1" fmla="*/ 0 h 1408923"/>
                <a:gd name="connsiteX2" fmla="*/ 289249 w 5038531"/>
                <a:gd name="connsiteY2" fmla="*/ 83976 h 1408923"/>
                <a:gd name="connsiteX3" fmla="*/ 634482 w 5038531"/>
                <a:gd name="connsiteY3" fmla="*/ 186613 h 1408923"/>
                <a:gd name="connsiteX4" fmla="*/ 895739 w 5038531"/>
                <a:gd name="connsiteY4" fmla="*/ 279918 h 1408923"/>
                <a:gd name="connsiteX5" fmla="*/ 1296956 w 5038531"/>
                <a:gd name="connsiteY5" fmla="*/ 363895 h 1408923"/>
                <a:gd name="connsiteX6" fmla="*/ 1660850 w 5038531"/>
                <a:gd name="connsiteY6" fmla="*/ 410547 h 1408923"/>
                <a:gd name="connsiteX7" fmla="*/ 5038531 w 5038531"/>
                <a:gd name="connsiteY7" fmla="*/ 1408923 h 1408923"/>
                <a:gd name="connsiteX8" fmla="*/ 18662 w 5038531"/>
                <a:gd name="connsiteY8" fmla="*/ 401217 h 1408923"/>
                <a:gd name="connsiteX0" fmla="*/ 18662 w 5038531"/>
                <a:gd name="connsiteY0" fmla="*/ 401217 h 1408923"/>
                <a:gd name="connsiteX1" fmla="*/ 0 w 5038531"/>
                <a:gd name="connsiteY1" fmla="*/ 0 h 1408923"/>
                <a:gd name="connsiteX2" fmla="*/ 289249 w 5038531"/>
                <a:gd name="connsiteY2" fmla="*/ 83976 h 1408923"/>
                <a:gd name="connsiteX3" fmla="*/ 634482 w 5038531"/>
                <a:gd name="connsiteY3" fmla="*/ 186613 h 1408923"/>
                <a:gd name="connsiteX4" fmla="*/ 895739 w 5038531"/>
                <a:gd name="connsiteY4" fmla="*/ 279918 h 1408923"/>
                <a:gd name="connsiteX5" fmla="*/ 1296956 w 5038531"/>
                <a:gd name="connsiteY5" fmla="*/ 363895 h 1408923"/>
                <a:gd name="connsiteX6" fmla="*/ 1707503 w 5038531"/>
                <a:gd name="connsiteY6" fmla="*/ 401217 h 1408923"/>
                <a:gd name="connsiteX7" fmla="*/ 5038531 w 5038531"/>
                <a:gd name="connsiteY7" fmla="*/ 1408923 h 1408923"/>
                <a:gd name="connsiteX8" fmla="*/ 18662 w 5038531"/>
                <a:gd name="connsiteY8" fmla="*/ 401217 h 1408923"/>
                <a:gd name="connsiteX0" fmla="*/ 18662 w 5038531"/>
                <a:gd name="connsiteY0" fmla="*/ 401217 h 1408923"/>
                <a:gd name="connsiteX1" fmla="*/ 0 w 5038531"/>
                <a:gd name="connsiteY1" fmla="*/ 0 h 1408923"/>
                <a:gd name="connsiteX2" fmla="*/ 289249 w 5038531"/>
                <a:gd name="connsiteY2" fmla="*/ 83976 h 1408923"/>
                <a:gd name="connsiteX3" fmla="*/ 634482 w 5038531"/>
                <a:gd name="connsiteY3" fmla="*/ 186613 h 1408923"/>
                <a:gd name="connsiteX4" fmla="*/ 895739 w 5038531"/>
                <a:gd name="connsiteY4" fmla="*/ 279918 h 1408923"/>
                <a:gd name="connsiteX5" fmla="*/ 1296956 w 5038531"/>
                <a:gd name="connsiteY5" fmla="*/ 363895 h 1408923"/>
                <a:gd name="connsiteX6" fmla="*/ 1707503 w 5038531"/>
                <a:gd name="connsiteY6" fmla="*/ 401217 h 1408923"/>
                <a:gd name="connsiteX7" fmla="*/ 2230017 w 5038531"/>
                <a:gd name="connsiteY7" fmla="*/ 485193 h 1408923"/>
                <a:gd name="connsiteX8" fmla="*/ 5038531 w 5038531"/>
                <a:gd name="connsiteY8" fmla="*/ 1408923 h 1408923"/>
                <a:gd name="connsiteX9" fmla="*/ 18662 w 5038531"/>
                <a:gd name="connsiteY9" fmla="*/ 401217 h 1408923"/>
                <a:gd name="connsiteX0" fmla="*/ 18662 w 5038531"/>
                <a:gd name="connsiteY0" fmla="*/ 401217 h 1408923"/>
                <a:gd name="connsiteX1" fmla="*/ 0 w 5038531"/>
                <a:gd name="connsiteY1" fmla="*/ 0 h 1408923"/>
                <a:gd name="connsiteX2" fmla="*/ 289249 w 5038531"/>
                <a:gd name="connsiteY2" fmla="*/ 83976 h 1408923"/>
                <a:gd name="connsiteX3" fmla="*/ 634482 w 5038531"/>
                <a:gd name="connsiteY3" fmla="*/ 186613 h 1408923"/>
                <a:gd name="connsiteX4" fmla="*/ 895739 w 5038531"/>
                <a:gd name="connsiteY4" fmla="*/ 279918 h 1408923"/>
                <a:gd name="connsiteX5" fmla="*/ 1296956 w 5038531"/>
                <a:gd name="connsiteY5" fmla="*/ 363895 h 1408923"/>
                <a:gd name="connsiteX6" fmla="*/ 1707503 w 5038531"/>
                <a:gd name="connsiteY6" fmla="*/ 401217 h 1408923"/>
                <a:gd name="connsiteX7" fmla="*/ 2230017 w 5038531"/>
                <a:gd name="connsiteY7" fmla="*/ 485193 h 1408923"/>
                <a:gd name="connsiteX8" fmla="*/ 2724540 w 5038531"/>
                <a:gd name="connsiteY8" fmla="*/ 578499 h 1408923"/>
                <a:gd name="connsiteX9" fmla="*/ 5038531 w 5038531"/>
                <a:gd name="connsiteY9" fmla="*/ 1408923 h 1408923"/>
                <a:gd name="connsiteX10" fmla="*/ 18662 w 5038531"/>
                <a:gd name="connsiteY10" fmla="*/ 401217 h 1408923"/>
                <a:gd name="connsiteX0" fmla="*/ 18662 w 5038531"/>
                <a:gd name="connsiteY0" fmla="*/ 401217 h 1408923"/>
                <a:gd name="connsiteX1" fmla="*/ 0 w 5038531"/>
                <a:gd name="connsiteY1" fmla="*/ 0 h 1408923"/>
                <a:gd name="connsiteX2" fmla="*/ 289249 w 5038531"/>
                <a:gd name="connsiteY2" fmla="*/ 83976 h 1408923"/>
                <a:gd name="connsiteX3" fmla="*/ 634482 w 5038531"/>
                <a:gd name="connsiteY3" fmla="*/ 186613 h 1408923"/>
                <a:gd name="connsiteX4" fmla="*/ 895739 w 5038531"/>
                <a:gd name="connsiteY4" fmla="*/ 279918 h 1408923"/>
                <a:gd name="connsiteX5" fmla="*/ 1296956 w 5038531"/>
                <a:gd name="connsiteY5" fmla="*/ 363895 h 1408923"/>
                <a:gd name="connsiteX6" fmla="*/ 1707503 w 5038531"/>
                <a:gd name="connsiteY6" fmla="*/ 401217 h 1408923"/>
                <a:gd name="connsiteX7" fmla="*/ 2230017 w 5038531"/>
                <a:gd name="connsiteY7" fmla="*/ 485193 h 1408923"/>
                <a:gd name="connsiteX8" fmla="*/ 2724540 w 5038531"/>
                <a:gd name="connsiteY8" fmla="*/ 578499 h 1408923"/>
                <a:gd name="connsiteX9" fmla="*/ 3153748 w 5038531"/>
                <a:gd name="connsiteY9" fmla="*/ 690467 h 1408923"/>
                <a:gd name="connsiteX10" fmla="*/ 5038531 w 5038531"/>
                <a:gd name="connsiteY10" fmla="*/ 1408923 h 1408923"/>
                <a:gd name="connsiteX11" fmla="*/ 18662 w 5038531"/>
                <a:gd name="connsiteY11" fmla="*/ 401217 h 1408923"/>
                <a:gd name="connsiteX0" fmla="*/ 18662 w 5038531"/>
                <a:gd name="connsiteY0" fmla="*/ 401217 h 1408923"/>
                <a:gd name="connsiteX1" fmla="*/ 0 w 5038531"/>
                <a:gd name="connsiteY1" fmla="*/ 0 h 1408923"/>
                <a:gd name="connsiteX2" fmla="*/ 289249 w 5038531"/>
                <a:gd name="connsiteY2" fmla="*/ 83976 h 1408923"/>
                <a:gd name="connsiteX3" fmla="*/ 634482 w 5038531"/>
                <a:gd name="connsiteY3" fmla="*/ 186613 h 1408923"/>
                <a:gd name="connsiteX4" fmla="*/ 895739 w 5038531"/>
                <a:gd name="connsiteY4" fmla="*/ 279918 h 1408923"/>
                <a:gd name="connsiteX5" fmla="*/ 1296956 w 5038531"/>
                <a:gd name="connsiteY5" fmla="*/ 363895 h 1408923"/>
                <a:gd name="connsiteX6" fmla="*/ 1707503 w 5038531"/>
                <a:gd name="connsiteY6" fmla="*/ 401217 h 1408923"/>
                <a:gd name="connsiteX7" fmla="*/ 2230017 w 5038531"/>
                <a:gd name="connsiteY7" fmla="*/ 485193 h 1408923"/>
                <a:gd name="connsiteX8" fmla="*/ 2724540 w 5038531"/>
                <a:gd name="connsiteY8" fmla="*/ 578499 h 1408923"/>
                <a:gd name="connsiteX9" fmla="*/ 3153748 w 5038531"/>
                <a:gd name="connsiteY9" fmla="*/ 690467 h 1408923"/>
                <a:gd name="connsiteX10" fmla="*/ 3442997 w 5038531"/>
                <a:gd name="connsiteY10" fmla="*/ 849087 h 1408923"/>
                <a:gd name="connsiteX11" fmla="*/ 5038531 w 5038531"/>
                <a:gd name="connsiteY11" fmla="*/ 1408923 h 1408923"/>
                <a:gd name="connsiteX12" fmla="*/ 18662 w 5038531"/>
                <a:gd name="connsiteY12" fmla="*/ 401217 h 1408923"/>
                <a:gd name="connsiteX0" fmla="*/ 18662 w 5038531"/>
                <a:gd name="connsiteY0" fmla="*/ 401217 h 1408923"/>
                <a:gd name="connsiteX1" fmla="*/ 0 w 5038531"/>
                <a:gd name="connsiteY1" fmla="*/ 0 h 1408923"/>
                <a:gd name="connsiteX2" fmla="*/ 289249 w 5038531"/>
                <a:gd name="connsiteY2" fmla="*/ 83976 h 1408923"/>
                <a:gd name="connsiteX3" fmla="*/ 634482 w 5038531"/>
                <a:gd name="connsiteY3" fmla="*/ 186613 h 1408923"/>
                <a:gd name="connsiteX4" fmla="*/ 895739 w 5038531"/>
                <a:gd name="connsiteY4" fmla="*/ 279918 h 1408923"/>
                <a:gd name="connsiteX5" fmla="*/ 1296956 w 5038531"/>
                <a:gd name="connsiteY5" fmla="*/ 363895 h 1408923"/>
                <a:gd name="connsiteX6" fmla="*/ 1707503 w 5038531"/>
                <a:gd name="connsiteY6" fmla="*/ 401217 h 1408923"/>
                <a:gd name="connsiteX7" fmla="*/ 2230017 w 5038531"/>
                <a:gd name="connsiteY7" fmla="*/ 485193 h 1408923"/>
                <a:gd name="connsiteX8" fmla="*/ 2724540 w 5038531"/>
                <a:gd name="connsiteY8" fmla="*/ 578499 h 1408923"/>
                <a:gd name="connsiteX9" fmla="*/ 3153748 w 5038531"/>
                <a:gd name="connsiteY9" fmla="*/ 690467 h 1408923"/>
                <a:gd name="connsiteX10" fmla="*/ 3442997 w 5038531"/>
                <a:gd name="connsiteY10" fmla="*/ 849087 h 1408923"/>
                <a:gd name="connsiteX11" fmla="*/ 5038531 w 5038531"/>
                <a:gd name="connsiteY11" fmla="*/ 1408923 h 1408923"/>
                <a:gd name="connsiteX12" fmla="*/ 18662 w 5038531"/>
                <a:gd name="connsiteY12" fmla="*/ 401217 h 1408923"/>
                <a:gd name="connsiteX0" fmla="*/ 18662 w 5262750"/>
                <a:gd name="connsiteY0" fmla="*/ 401217 h 1441873"/>
                <a:gd name="connsiteX1" fmla="*/ 0 w 5262750"/>
                <a:gd name="connsiteY1" fmla="*/ 0 h 1441873"/>
                <a:gd name="connsiteX2" fmla="*/ 289249 w 5262750"/>
                <a:gd name="connsiteY2" fmla="*/ 83976 h 1441873"/>
                <a:gd name="connsiteX3" fmla="*/ 634482 w 5262750"/>
                <a:gd name="connsiteY3" fmla="*/ 186613 h 1441873"/>
                <a:gd name="connsiteX4" fmla="*/ 895739 w 5262750"/>
                <a:gd name="connsiteY4" fmla="*/ 279918 h 1441873"/>
                <a:gd name="connsiteX5" fmla="*/ 1296956 w 5262750"/>
                <a:gd name="connsiteY5" fmla="*/ 363895 h 1441873"/>
                <a:gd name="connsiteX6" fmla="*/ 1707503 w 5262750"/>
                <a:gd name="connsiteY6" fmla="*/ 401217 h 1441873"/>
                <a:gd name="connsiteX7" fmla="*/ 2230017 w 5262750"/>
                <a:gd name="connsiteY7" fmla="*/ 485193 h 1441873"/>
                <a:gd name="connsiteX8" fmla="*/ 2724540 w 5262750"/>
                <a:gd name="connsiteY8" fmla="*/ 578499 h 1441873"/>
                <a:gd name="connsiteX9" fmla="*/ 3153748 w 5262750"/>
                <a:gd name="connsiteY9" fmla="*/ 690467 h 1441873"/>
                <a:gd name="connsiteX10" fmla="*/ 3442997 w 5262750"/>
                <a:gd name="connsiteY10" fmla="*/ 849087 h 1441873"/>
                <a:gd name="connsiteX11" fmla="*/ 4310744 w 5262750"/>
                <a:gd name="connsiteY11" fmla="*/ 1184989 h 1441873"/>
                <a:gd name="connsiteX12" fmla="*/ 5038531 w 5262750"/>
                <a:gd name="connsiteY12" fmla="*/ 1408923 h 1441873"/>
                <a:gd name="connsiteX13" fmla="*/ 18662 w 5262750"/>
                <a:gd name="connsiteY13" fmla="*/ 401217 h 1441873"/>
                <a:gd name="connsiteX0" fmla="*/ 18662 w 5424267"/>
                <a:gd name="connsiteY0" fmla="*/ 401217 h 1495312"/>
                <a:gd name="connsiteX1" fmla="*/ 0 w 5424267"/>
                <a:gd name="connsiteY1" fmla="*/ 0 h 1495312"/>
                <a:gd name="connsiteX2" fmla="*/ 289249 w 5424267"/>
                <a:gd name="connsiteY2" fmla="*/ 83976 h 1495312"/>
                <a:gd name="connsiteX3" fmla="*/ 634482 w 5424267"/>
                <a:gd name="connsiteY3" fmla="*/ 186613 h 1495312"/>
                <a:gd name="connsiteX4" fmla="*/ 895739 w 5424267"/>
                <a:gd name="connsiteY4" fmla="*/ 279918 h 1495312"/>
                <a:gd name="connsiteX5" fmla="*/ 1296956 w 5424267"/>
                <a:gd name="connsiteY5" fmla="*/ 363895 h 1495312"/>
                <a:gd name="connsiteX6" fmla="*/ 1707503 w 5424267"/>
                <a:gd name="connsiteY6" fmla="*/ 401217 h 1495312"/>
                <a:gd name="connsiteX7" fmla="*/ 2230017 w 5424267"/>
                <a:gd name="connsiteY7" fmla="*/ 485193 h 1495312"/>
                <a:gd name="connsiteX8" fmla="*/ 2724540 w 5424267"/>
                <a:gd name="connsiteY8" fmla="*/ 578499 h 1495312"/>
                <a:gd name="connsiteX9" fmla="*/ 3153748 w 5424267"/>
                <a:gd name="connsiteY9" fmla="*/ 690467 h 1495312"/>
                <a:gd name="connsiteX10" fmla="*/ 3442997 w 5424267"/>
                <a:gd name="connsiteY10" fmla="*/ 849087 h 1495312"/>
                <a:gd name="connsiteX11" fmla="*/ 4310744 w 5424267"/>
                <a:gd name="connsiteY11" fmla="*/ 1184989 h 1495312"/>
                <a:gd name="connsiteX12" fmla="*/ 4926563 w 5424267"/>
                <a:gd name="connsiteY12" fmla="*/ 1408924 h 1495312"/>
                <a:gd name="connsiteX13" fmla="*/ 5038531 w 5424267"/>
                <a:gd name="connsiteY13" fmla="*/ 1408923 h 1495312"/>
                <a:gd name="connsiteX14" fmla="*/ 18662 w 5424267"/>
                <a:gd name="connsiteY14" fmla="*/ 401217 h 1495312"/>
                <a:gd name="connsiteX0" fmla="*/ 27992 w 5424267"/>
                <a:gd name="connsiteY0" fmla="*/ 373226 h 1495312"/>
                <a:gd name="connsiteX1" fmla="*/ 0 w 5424267"/>
                <a:gd name="connsiteY1" fmla="*/ 0 h 1495312"/>
                <a:gd name="connsiteX2" fmla="*/ 289249 w 5424267"/>
                <a:gd name="connsiteY2" fmla="*/ 83976 h 1495312"/>
                <a:gd name="connsiteX3" fmla="*/ 634482 w 5424267"/>
                <a:gd name="connsiteY3" fmla="*/ 186613 h 1495312"/>
                <a:gd name="connsiteX4" fmla="*/ 895739 w 5424267"/>
                <a:gd name="connsiteY4" fmla="*/ 279918 h 1495312"/>
                <a:gd name="connsiteX5" fmla="*/ 1296956 w 5424267"/>
                <a:gd name="connsiteY5" fmla="*/ 363895 h 1495312"/>
                <a:gd name="connsiteX6" fmla="*/ 1707503 w 5424267"/>
                <a:gd name="connsiteY6" fmla="*/ 401217 h 1495312"/>
                <a:gd name="connsiteX7" fmla="*/ 2230017 w 5424267"/>
                <a:gd name="connsiteY7" fmla="*/ 485193 h 1495312"/>
                <a:gd name="connsiteX8" fmla="*/ 2724540 w 5424267"/>
                <a:gd name="connsiteY8" fmla="*/ 578499 h 1495312"/>
                <a:gd name="connsiteX9" fmla="*/ 3153748 w 5424267"/>
                <a:gd name="connsiteY9" fmla="*/ 690467 h 1495312"/>
                <a:gd name="connsiteX10" fmla="*/ 3442997 w 5424267"/>
                <a:gd name="connsiteY10" fmla="*/ 849087 h 1495312"/>
                <a:gd name="connsiteX11" fmla="*/ 4310744 w 5424267"/>
                <a:gd name="connsiteY11" fmla="*/ 1184989 h 1495312"/>
                <a:gd name="connsiteX12" fmla="*/ 4926563 w 5424267"/>
                <a:gd name="connsiteY12" fmla="*/ 1408924 h 1495312"/>
                <a:gd name="connsiteX13" fmla="*/ 5038531 w 5424267"/>
                <a:gd name="connsiteY13" fmla="*/ 1408923 h 1495312"/>
                <a:gd name="connsiteX14" fmla="*/ 27992 w 5424267"/>
                <a:gd name="connsiteY14" fmla="*/ 373226 h 1495312"/>
                <a:gd name="connsiteX0" fmla="*/ 9330 w 5405605"/>
                <a:gd name="connsiteY0" fmla="*/ 382557 h 1504643"/>
                <a:gd name="connsiteX1" fmla="*/ 0 w 5405605"/>
                <a:gd name="connsiteY1" fmla="*/ 0 h 1504643"/>
                <a:gd name="connsiteX2" fmla="*/ 270587 w 5405605"/>
                <a:gd name="connsiteY2" fmla="*/ 93307 h 1504643"/>
                <a:gd name="connsiteX3" fmla="*/ 615820 w 5405605"/>
                <a:gd name="connsiteY3" fmla="*/ 195944 h 1504643"/>
                <a:gd name="connsiteX4" fmla="*/ 877077 w 5405605"/>
                <a:gd name="connsiteY4" fmla="*/ 289249 h 1504643"/>
                <a:gd name="connsiteX5" fmla="*/ 1278294 w 5405605"/>
                <a:gd name="connsiteY5" fmla="*/ 373226 h 1504643"/>
                <a:gd name="connsiteX6" fmla="*/ 1688841 w 5405605"/>
                <a:gd name="connsiteY6" fmla="*/ 410548 h 1504643"/>
                <a:gd name="connsiteX7" fmla="*/ 2211355 w 5405605"/>
                <a:gd name="connsiteY7" fmla="*/ 494524 h 1504643"/>
                <a:gd name="connsiteX8" fmla="*/ 2705878 w 5405605"/>
                <a:gd name="connsiteY8" fmla="*/ 587830 h 1504643"/>
                <a:gd name="connsiteX9" fmla="*/ 3135086 w 5405605"/>
                <a:gd name="connsiteY9" fmla="*/ 699798 h 1504643"/>
                <a:gd name="connsiteX10" fmla="*/ 3424335 w 5405605"/>
                <a:gd name="connsiteY10" fmla="*/ 858418 h 1504643"/>
                <a:gd name="connsiteX11" fmla="*/ 4292082 w 5405605"/>
                <a:gd name="connsiteY11" fmla="*/ 1194320 h 1504643"/>
                <a:gd name="connsiteX12" fmla="*/ 4907901 w 5405605"/>
                <a:gd name="connsiteY12" fmla="*/ 1418255 h 1504643"/>
                <a:gd name="connsiteX13" fmla="*/ 5019869 w 5405605"/>
                <a:gd name="connsiteY13" fmla="*/ 1418254 h 1504643"/>
                <a:gd name="connsiteX14" fmla="*/ 9330 w 5405605"/>
                <a:gd name="connsiteY14" fmla="*/ 382557 h 1504643"/>
                <a:gd name="connsiteX0" fmla="*/ 9330 w 5375200"/>
                <a:gd name="connsiteY0" fmla="*/ 382557 h 1503959"/>
                <a:gd name="connsiteX1" fmla="*/ 0 w 5375200"/>
                <a:gd name="connsiteY1" fmla="*/ 0 h 1503959"/>
                <a:gd name="connsiteX2" fmla="*/ 270587 w 5375200"/>
                <a:gd name="connsiteY2" fmla="*/ 93307 h 1503959"/>
                <a:gd name="connsiteX3" fmla="*/ 615820 w 5375200"/>
                <a:gd name="connsiteY3" fmla="*/ 195944 h 1503959"/>
                <a:gd name="connsiteX4" fmla="*/ 877077 w 5375200"/>
                <a:gd name="connsiteY4" fmla="*/ 289249 h 1503959"/>
                <a:gd name="connsiteX5" fmla="*/ 1278294 w 5375200"/>
                <a:gd name="connsiteY5" fmla="*/ 373226 h 1503959"/>
                <a:gd name="connsiteX6" fmla="*/ 1688841 w 5375200"/>
                <a:gd name="connsiteY6" fmla="*/ 410548 h 1503959"/>
                <a:gd name="connsiteX7" fmla="*/ 2211355 w 5375200"/>
                <a:gd name="connsiteY7" fmla="*/ 494524 h 1503959"/>
                <a:gd name="connsiteX8" fmla="*/ 2705878 w 5375200"/>
                <a:gd name="connsiteY8" fmla="*/ 587830 h 1503959"/>
                <a:gd name="connsiteX9" fmla="*/ 3135086 w 5375200"/>
                <a:gd name="connsiteY9" fmla="*/ 699798 h 1503959"/>
                <a:gd name="connsiteX10" fmla="*/ 3424335 w 5375200"/>
                <a:gd name="connsiteY10" fmla="*/ 858418 h 1503959"/>
                <a:gd name="connsiteX11" fmla="*/ 4292082 w 5375200"/>
                <a:gd name="connsiteY11" fmla="*/ 1194320 h 1503959"/>
                <a:gd name="connsiteX12" fmla="*/ 4907901 w 5375200"/>
                <a:gd name="connsiteY12" fmla="*/ 1418255 h 1503959"/>
                <a:gd name="connsiteX13" fmla="*/ 5019869 w 5375200"/>
                <a:gd name="connsiteY13" fmla="*/ 1418254 h 1503959"/>
                <a:gd name="connsiteX14" fmla="*/ 158620 w 5375200"/>
                <a:gd name="connsiteY14" fmla="*/ 363896 h 1503959"/>
                <a:gd name="connsiteX15" fmla="*/ 9330 w 5375200"/>
                <a:gd name="connsiteY15" fmla="*/ 382557 h 1503959"/>
                <a:gd name="connsiteX0" fmla="*/ 9330 w 5345487"/>
                <a:gd name="connsiteY0" fmla="*/ 382557 h 1499852"/>
                <a:gd name="connsiteX1" fmla="*/ 0 w 5345487"/>
                <a:gd name="connsiteY1" fmla="*/ 0 h 1499852"/>
                <a:gd name="connsiteX2" fmla="*/ 270587 w 5345487"/>
                <a:gd name="connsiteY2" fmla="*/ 93307 h 1499852"/>
                <a:gd name="connsiteX3" fmla="*/ 615820 w 5345487"/>
                <a:gd name="connsiteY3" fmla="*/ 195944 h 1499852"/>
                <a:gd name="connsiteX4" fmla="*/ 877077 w 5345487"/>
                <a:gd name="connsiteY4" fmla="*/ 289249 h 1499852"/>
                <a:gd name="connsiteX5" fmla="*/ 1278294 w 5345487"/>
                <a:gd name="connsiteY5" fmla="*/ 373226 h 1499852"/>
                <a:gd name="connsiteX6" fmla="*/ 1688841 w 5345487"/>
                <a:gd name="connsiteY6" fmla="*/ 410548 h 1499852"/>
                <a:gd name="connsiteX7" fmla="*/ 2211355 w 5345487"/>
                <a:gd name="connsiteY7" fmla="*/ 494524 h 1499852"/>
                <a:gd name="connsiteX8" fmla="*/ 2705878 w 5345487"/>
                <a:gd name="connsiteY8" fmla="*/ 587830 h 1499852"/>
                <a:gd name="connsiteX9" fmla="*/ 3135086 w 5345487"/>
                <a:gd name="connsiteY9" fmla="*/ 699798 h 1499852"/>
                <a:gd name="connsiteX10" fmla="*/ 3424335 w 5345487"/>
                <a:gd name="connsiteY10" fmla="*/ 858418 h 1499852"/>
                <a:gd name="connsiteX11" fmla="*/ 4292082 w 5345487"/>
                <a:gd name="connsiteY11" fmla="*/ 1194320 h 1499852"/>
                <a:gd name="connsiteX12" fmla="*/ 4907901 w 5345487"/>
                <a:gd name="connsiteY12" fmla="*/ 1418255 h 1499852"/>
                <a:gd name="connsiteX13" fmla="*/ 5019869 w 5345487"/>
                <a:gd name="connsiteY13" fmla="*/ 1418254 h 1499852"/>
                <a:gd name="connsiteX14" fmla="*/ 531844 w 5345487"/>
                <a:gd name="connsiteY14" fmla="*/ 429210 h 1499852"/>
                <a:gd name="connsiteX15" fmla="*/ 158620 w 5345487"/>
                <a:gd name="connsiteY15" fmla="*/ 363896 h 1499852"/>
                <a:gd name="connsiteX16" fmla="*/ 9330 w 5345487"/>
                <a:gd name="connsiteY16" fmla="*/ 382557 h 1499852"/>
                <a:gd name="connsiteX0" fmla="*/ 9330 w 5326830"/>
                <a:gd name="connsiteY0" fmla="*/ 382557 h 1497801"/>
                <a:gd name="connsiteX1" fmla="*/ 0 w 5326830"/>
                <a:gd name="connsiteY1" fmla="*/ 0 h 1497801"/>
                <a:gd name="connsiteX2" fmla="*/ 270587 w 5326830"/>
                <a:gd name="connsiteY2" fmla="*/ 93307 h 1497801"/>
                <a:gd name="connsiteX3" fmla="*/ 615820 w 5326830"/>
                <a:gd name="connsiteY3" fmla="*/ 195944 h 1497801"/>
                <a:gd name="connsiteX4" fmla="*/ 877077 w 5326830"/>
                <a:gd name="connsiteY4" fmla="*/ 289249 h 1497801"/>
                <a:gd name="connsiteX5" fmla="*/ 1278294 w 5326830"/>
                <a:gd name="connsiteY5" fmla="*/ 373226 h 1497801"/>
                <a:gd name="connsiteX6" fmla="*/ 1688841 w 5326830"/>
                <a:gd name="connsiteY6" fmla="*/ 410548 h 1497801"/>
                <a:gd name="connsiteX7" fmla="*/ 2211355 w 5326830"/>
                <a:gd name="connsiteY7" fmla="*/ 494524 h 1497801"/>
                <a:gd name="connsiteX8" fmla="*/ 2705878 w 5326830"/>
                <a:gd name="connsiteY8" fmla="*/ 587830 h 1497801"/>
                <a:gd name="connsiteX9" fmla="*/ 3135086 w 5326830"/>
                <a:gd name="connsiteY9" fmla="*/ 699798 h 1497801"/>
                <a:gd name="connsiteX10" fmla="*/ 3424335 w 5326830"/>
                <a:gd name="connsiteY10" fmla="*/ 858418 h 1497801"/>
                <a:gd name="connsiteX11" fmla="*/ 4292082 w 5326830"/>
                <a:gd name="connsiteY11" fmla="*/ 1194320 h 1497801"/>
                <a:gd name="connsiteX12" fmla="*/ 4907901 w 5326830"/>
                <a:gd name="connsiteY12" fmla="*/ 1418255 h 1497801"/>
                <a:gd name="connsiteX13" fmla="*/ 5019869 w 5326830"/>
                <a:gd name="connsiteY13" fmla="*/ 1418254 h 1497801"/>
                <a:gd name="connsiteX14" fmla="*/ 737119 w 5326830"/>
                <a:gd name="connsiteY14" fmla="*/ 466532 h 1497801"/>
                <a:gd name="connsiteX15" fmla="*/ 531844 w 5326830"/>
                <a:gd name="connsiteY15" fmla="*/ 429210 h 1497801"/>
                <a:gd name="connsiteX16" fmla="*/ 158620 w 5326830"/>
                <a:gd name="connsiteY16" fmla="*/ 363896 h 1497801"/>
                <a:gd name="connsiteX17" fmla="*/ 9330 w 5326830"/>
                <a:gd name="connsiteY17" fmla="*/ 382557 h 1497801"/>
                <a:gd name="connsiteX0" fmla="*/ 9330 w 5312320"/>
                <a:gd name="connsiteY0" fmla="*/ 382557 h 1493020"/>
                <a:gd name="connsiteX1" fmla="*/ 0 w 5312320"/>
                <a:gd name="connsiteY1" fmla="*/ 0 h 1493020"/>
                <a:gd name="connsiteX2" fmla="*/ 270587 w 5312320"/>
                <a:gd name="connsiteY2" fmla="*/ 93307 h 1493020"/>
                <a:gd name="connsiteX3" fmla="*/ 615820 w 5312320"/>
                <a:gd name="connsiteY3" fmla="*/ 195944 h 1493020"/>
                <a:gd name="connsiteX4" fmla="*/ 877077 w 5312320"/>
                <a:gd name="connsiteY4" fmla="*/ 289249 h 1493020"/>
                <a:gd name="connsiteX5" fmla="*/ 1278294 w 5312320"/>
                <a:gd name="connsiteY5" fmla="*/ 373226 h 1493020"/>
                <a:gd name="connsiteX6" fmla="*/ 1688841 w 5312320"/>
                <a:gd name="connsiteY6" fmla="*/ 410548 h 1493020"/>
                <a:gd name="connsiteX7" fmla="*/ 2211355 w 5312320"/>
                <a:gd name="connsiteY7" fmla="*/ 494524 h 1493020"/>
                <a:gd name="connsiteX8" fmla="*/ 2705878 w 5312320"/>
                <a:gd name="connsiteY8" fmla="*/ 587830 h 1493020"/>
                <a:gd name="connsiteX9" fmla="*/ 3135086 w 5312320"/>
                <a:gd name="connsiteY9" fmla="*/ 699798 h 1493020"/>
                <a:gd name="connsiteX10" fmla="*/ 3424335 w 5312320"/>
                <a:gd name="connsiteY10" fmla="*/ 858418 h 1493020"/>
                <a:gd name="connsiteX11" fmla="*/ 4292082 w 5312320"/>
                <a:gd name="connsiteY11" fmla="*/ 1194320 h 1493020"/>
                <a:gd name="connsiteX12" fmla="*/ 4907901 w 5312320"/>
                <a:gd name="connsiteY12" fmla="*/ 1418255 h 1493020"/>
                <a:gd name="connsiteX13" fmla="*/ 5019869 w 5312320"/>
                <a:gd name="connsiteY13" fmla="*/ 1418254 h 1493020"/>
                <a:gd name="connsiteX14" fmla="*/ 970384 w 5312320"/>
                <a:gd name="connsiteY14" fmla="*/ 559839 h 1493020"/>
                <a:gd name="connsiteX15" fmla="*/ 737119 w 5312320"/>
                <a:gd name="connsiteY15" fmla="*/ 466532 h 1493020"/>
                <a:gd name="connsiteX16" fmla="*/ 531844 w 5312320"/>
                <a:gd name="connsiteY16" fmla="*/ 429210 h 1493020"/>
                <a:gd name="connsiteX17" fmla="*/ 158620 w 5312320"/>
                <a:gd name="connsiteY17" fmla="*/ 363896 h 1493020"/>
                <a:gd name="connsiteX18" fmla="*/ 9330 w 5312320"/>
                <a:gd name="connsiteY18" fmla="*/ 382557 h 1493020"/>
                <a:gd name="connsiteX0" fmla="*/ 9330 w 5284683"/>
                <a:gd name="connsiteY0" fmla="*/ 382557 h 1485526"/>
                <a:gd name="connsiteX1" fmla="*/ 0 w 5284683"/>
                <a:gd name="connsiteY1" fmla="*/ 0 h 1485526"/>
                <a:gd name="connsiteX2" fmla="*/ 270587 w 5284683"/>
                <a:gd name="connsiteY2" fmla="*/ 93307 h 1485526"/>
                <a:gd name="connsiteX3" fmla="*/ 615820 w 5284683"/>
                <a:gd name="connsiteY3" fmla="*/ 195944 h 1485526"/>
                <a:gd name="connsiteX4" fmla="*/ 877077 w 5284683"/>
                <a:gd name="connsiteY4" fmla="*/ 289249 h 1485526"/>
                <a:gd name="connsiteX5" fmla="*/ 1278294 w 5284683"/>
                <a:gd name="connsiteY5" fmla="*/ 373226 h 1485526"/>
                <a:gd name="connsiteX6" fmla="*/ 1688841 w 5284683"/>
                <a:gd name="connsiteY6" fmla="*/ 410548 h 1485526"/>
                <a:gd name="connsiteX7" fmla="*/ 2211355 w 5284683"/>
                <a:gd name="connsiteY7" fmla="*/ 494524 h 1485526"/>
                <a:gd name="connsiteX8" fmla="*/ 2705878 w 5284683"/>
                <a:gd name="connsiteY8" fmla="*/ 587830 h 1485526"/>
                <a:gd name="connsiteX9" fmla="*/ 3135086 w 5284683"/>
                <a:gd name="connsiteY9" fmla="*/ 699798 h 1485526"/>
                <a:gd name="connsiteX10" fmla="*/ 3424335 w 5284683"/>
                <a:gd name="connsiteY10" fmla="*/ 858418 h 1485526"/>
                <a:gd name="connsiteX11" fmla="*/ 4292082 w 5284683"/>
                <a:gd name="connsiteY11" fmla="*/ 1194320 h 1485526"/>
                <a:gd name="connsiteX12" fmla="*/ 4907901 w 5284683"/>
                <a:gd name="connsiteY12" fmla="*/ 1418255 h 1485526"/>
                <a:gd name="connsiteX13" fmla="*/ 5019869 w 5284683"/>
                <a:gd name="connsiteY13" fmla="*/ 1418254 h 1485526"/>
                <a:gd name="connsiteX14" fmla="*/ 1492898 w 5284683"/>
                <a:gd name="connsiteY14" fmla="*/ 643815 h 1485526"/>
                <a:gd name="connsiteX15" fmla="*/ 970384 w 5284683"/>
                <a:gd name="connsiteY15" fmla="*/ 559839 h 1485526"/>
                <a:gd name="connsiteX16" fmla="*/ 737119 w 5284683"/>
                <a:gd name="connsiteY16" fmla="*/ 466532 h 1485526"/>
                <a:gd name="connsiteX17" fmla="*/ 531844 w 5284683"/>
                <a:gd name="connsiteY17" fmla="*/ 429210 h 1485526"/>
                <a:gd name="connsiteX18" fmla="*/ 158620 w 5284683"/>
                <a:gd name="connsiteY18" fmla="*/ 363896 h 1485526"/>
                <a:gd name="connsiteX19" fmla="*/ 9330 w 5284683"/>
                <a:gd name="connsiteY19" fmla="*/ 382557 h 1485526"/>
                <a:gd name="connsiteX0" fmla="*/ 9330 w 5251521"/>
                <a:gd name="connsiteY0" fmla="*/ 382557 h 1482130"/>
                <a:gd name="connsiteX1" fmla="*/ 0 w 5251521"/>
                <a:gd name="connsiteY1" fmla="*/ 0 h 1482130"/>
                <a:gd name="connsiteX2" fmla="*/ 270587 w 5251521"/>
                <a:gd name="connsiteY2" fmla="*/ 93307 h 1482130"/>
                <a:gd name="connsiteX3" fmla="*/ 615820 w 5251521"/>
                <a:gd name="connsiteY3" fmla="*/ 195944 h 1482130"/>
                <a:gd name="connsiteX4" fmla="*/ 877077 w 5251521"/>
                <a:gd name="connsiteY4" fmla="*/ 289249 h 1482130"/>
                <a:gd name="connsiteX5" fmla="*/ 1278294 w 5251521"/>
                <a:gd name="connsiteY5" fmla="*/ 373226 h 1482130"/>
                <a:gd name="connsiteX6" fmla="*/ 1688841 w 5251521"/>
                <a:gd name="connsiteY6" fmla="*/ 410548 h 1482130"/>
                <a:gd name="connsiteX7" fmla="*/ 2211355 w 5251521"/>
                <a:gd name="connsiteY7" fmla="*/ 494524 h 1482130"/>
                <a:gd name="connsiteX8" fmla="*/ 2705878 w 5251521"/>
                <a:gd name="connsiteY8" fmla="*/ 587830 h 1482130"/>
                <a:gd name="connsiteX9" fmla="*/ 3135086 w 5251521"/>
                <a:gd name="connsiteY9" fmla="*/ 699798 h 1482130"/>
                <a:gd name="connsiteX10" fmla="*/ 3424335 w 5251521"/>
                <a:gd name="connsiteY10" fmla="*/ 858418 h 1482130"/>
                <a:gd name="connsiteX11" fmla="*/ 4292082 w 5251521"/>
                <a:gd name="connsiteY11" fmla="*/ 1194320 h 1482130"/>
                <a:gd name="connsiteX12" fmla="*/ 4907901 w 5251521"/>
                <a:gd name="connsiteY12" fmla="*/ 1418255 h 1482130"/>
                <a:gd name="connsiteX13" fmla="*/ 5019869 w 5251521"/>
                <a:gd name="connsiteY13" fmla="*/ 1418254 h 1482130"/>
                <a:gd name="connsiteX14" fmla="*/ 1847462 w 5251521"/>
                <a:gd name="connsiteY14" fmla="*/ 681137 h 1482130"/>
                <a:gd name="connsiteX15" fmla="*/ 1492898 w 5251521"/>
                <a:gd name="connsiteY15" fmla="*/ 643815 h 1482130"/>
                <a:gd name="connsiteX16" fmla="*/ 970384 w 5251521"/>
                <a:gd name="connsiteY16" fmla="*/ 559839 h 1482130"/>
                <a:gd name="connsiteX17" fmla="*/ 737119 w 5251521"/>
                <a:gd name="connsiteY17" fmla="*/ 466532 h 1482130"/>
                <a:gd name="connsiteX18" fmla="*/ 531844 w 5251521"/>
                <a:gd name="connsiteY18" fmla="*/ 429210 h 1482130"/>
                <a:gd name="connsiteX19" fmla="*/ 158620 w 5251521"/>
                <a:gd name="connsiteY19" fmla="*/ 363896 h 1482130"/>
                <a:gd name="connsiteX20" fmla="*/ 9330 w 5251521"/>
                <a:gd name="connsiteY20" fmla="*/ 382557 h 1482130"/>
                <a:gd name="connsiteX0" fmla="*/ 9330 w 5224579"/>
                <a:gd name="connsiteY0" fmla="*/ 382557 h 1478065"/>
                <a:gd name="connsiteX1" fmla="*/ 0 w 5224579"/>
                <a:gd name="connsiteY1" fmla="*/ 0 h 1478065"/>
                <a:gd name="connsiteX2" fmla="*/ 270587 w 5224579"/>
                <a:gd name="connsiteY2" fmla="*/ 93307 h 1478065"/>
                <a:gd name="connsiteX3" fmla="*/ 615820 w 5224579"/>
                <a:gd name="connsiteY3" fmla="*/ 195944 h 1478065"/>
                <a:gd name="connsiteX4" fmla="*/ 877077 w 5224579"/>
                <a:gd name="connsiteY4" fmla="*/ 289249 h 1478065"/>
                <a:gd name="connsiteX5" fmla="*/ 1278294 w 5224579"/>
                <a:gd name="connsiteY5" fmla="*/ 373226 h 1478065"/>
                <a:gd name="connsiteX6" fmla="*/ 1688841 w 5224579"/>
                <a:gd name="connsiteY6" fmla="*/ 410548 h 1478065"/>
                <a:gd name="connsiteX7" fmla="*/ 2211355 w 5224579"/>
                <a:gd name="connsiteY7" fmla="*/ 494524 h 1478065"/>
                <a:gd name="connsiteX8" fmla="*/ 2705878 w 5224579"/>
                <a:gd name="connsiteY8" fmla="*/ 587830 h 1478065"/>
                <a:gd name="connsiteX9" fmla="*/ 3135086 w 5224579"/>
                <a:gd name="connsiteY9" fmla="*/ 699798 h 1478065"/>
                <a:gd name="connsiteX10" fmla="*/ 3424335 w 5224579"/>
                <a:gd name="connsiteY10" fmla="*/ 858418 h 1478065"/>
                <a:gd name="connsiteX11" fmla="*/ 4292082 w 5224579"/>
                <a:gd name="connsiteY11" fmla="*/ 1194320 h 1478065"/>
                <a:gd name="connsiteX12" fmla="*/ 4907901 w 5224579"/>
                <a:gd name="connsiteY12" fmla="*/ 1418255 h 1478065"/>
                <a:gd name="connsiteX13" fmla="*/ 5019869 w 5224579"/>
                <a:gd name="connsiteY13" fmla="*/ 1418254 h 1478065"/>
                <a:gd name="connsiteX14" fmla="*/ 2239348 w 5224579"/>
                <a:gd name="connsiteY14" fmla="*/ 746452 h 1478065"/>
                <a:gd name="connsiteX15" fmla="*/ 1847462 w 5224579"/>
                <a:gd name="connsiteY15" fmla="*/ 681137 h 1478065"/>
                <a:gd name="connsiteX16" fmla="*/ 1492898 w 5224579"/>
                <a:gd name="connsiteY16" fmla="*/ 643815 h 1478065"/>
                <a:gd name="connsiteX17" fmla="*/ 970384 w 5224579"/>
                <a:gd name="connsiteY17" fmla="*/ 559839 h 1478065"/>
                <a:gd name="connsiteX18" fmla="*/ 737119 w 5224579"/>
                <a:gd name="connsiteY18" fmla="*/ 466532 h 1478065"/>
                <a:gd name="connsiteX19" fmla="*/ 531844 w 5224579"/>
                <a:gd name="connsiteY19" fmla="*/ 429210 h 1478065"/>
                <a:gd name="connsiteX20" fmla="*/ 158620 w 5224579"/>
                <a:gd name="connsiteY20" fmla="*/ 363896 h 1478065"/>
                <a:gd name="connsiteX21" fmla="*/ 9330 w 5224579"/>
                <a:gd name="connsiteY21" fmla="*/ 382557 h 1478065"/>
                <a:gd name="connsiteX0" fmla="*/ 9330 w 5198333"/>
                <a:gd name="connsiteY0" fmla="*/ 382557 h 1473343"/>
                <a:gd name="connsiteX1" fmla="*/ 0 w 5198333"/>
                <a:gd name="connsiteY1" fmla="*/ 0 h 1473343"/>
                <a:gd name="connsiteX2" fmla="*/ 270587 w 5198333"/>
                <a:gd name="connsiteY2" fmla="*/ 93307 h 1473343"/>
                <a:gd name="connsiteX3" fmla="*/ 615820 w 5198333"/>
                <a:gd name="connsiteY3" fmla="*/ 195944 h 1473343"/>
                <a:gd name="connsiteX4" fmla="*/ 877077 w 5198333"/>
                <a:gd name="connsiteY4" fmla="*/ 289249 h 1473343"/>
                <a:gd name="connsiteX5" fmla="*/ 1278294 w 5198333"/>
                <a:gd name="connsiteY5" fmla="*/ 373226 h 1473343"/>
                <a:gd name="connsiteX6" fmla="*/ 1688841 w 5198333"/>
                <a:gd name="connsiteY6" fmla="*/ 410548 h 1473343"/>
                <a:gd name="connsiteX7" fmla="*/ 2211355 w 5198333"/>
                <a:gd name="connsiteY7" fmla="*/ 494524 h 1473343"/>
                <a:gd name="connsiteX8" fmla="*/ 2705878 w 5198333"/>
                <a:gd name="connsiteY8" fmla="*/ 587830 h 1473343"/>
                <a:gd name="connsiteX9" fmla="*/ 3135086 w 5198333"/>
                <a:gd name="connsiteY9" fmla="*/ 699798 h 1473343"/>
                <a:gd name="connsiteX10" fmla="*/ 3424335 w 5198333"/>
                <a:gd name="connsiteY10" fmla="*/ 858418 h 1473343"/>
                <a:gd name="connsiteX11" fmla="*/ 4292082 w 5198333"/>
                <a:gd name="connsiteY11" fmla="*/ 1194320 h 1473343"/>
                <a:gd name="connsiteX12" fmla="*/ 4907901 w 5198333"/>
                <a:gd name="connsiteY12" fmla="*/ 1418255 h 1473343"/>
                <a:gd name="connsiteX13" fmla="*/ 5019869 w 5198333"/>
                <a:gd name="connsiteY13" fmla="*/ 1418254 h 1473343"/>
                <a:gd name="connsiteX14" fmla="*/ 2565920 w 5198333"/>
                <a:gd name="connsiteY14" fmla="*/ 802436 h 1473343"/>
                <a:gd name="connsiteX15" fmla="*/ 2239348 w 5198333"/>
                <a:gd name="connsiteY15" fmla="*/ 746452 h 1473343"/>
                <a:gd name="connsiteX16" fmla="*/ 1847462 w 5198333"/>
                <a:gd name="connsiteY16" fmla="*/ 681137 h 1473343"/>
                <a:gd name="connsiteX17" fmla="*/ 1492898 w 5198333"/>
                <a:gd name="connsiteY17" fmla="*/ 643815 h 1473343"/>
                <a:gd name="connsiteX18" fmla="*/ 970384 w 5198333"/>
                <a:gd name="connsiteY18" fmla="*/ 559839 h 1473343"/>
                <a:gd name="connsiteX19" fmla="*/ 737119 w 5198333"/>
                <a:gd name="connsiteY19" fmla="*/ 466532 h 1473343"/>
                <a:gd name="connsiteX20" fmla="*/ 531844 w 5198333"/>
                <a:gd name="connsiteY20" fmla="*/ 429210 h 1473343"/>
                <a:gd name="connsiteX21" fmla="*/ 158620 w 5198333"/>
                <a:gd name="connsiteY21" fmla="*/ 363896 h 1473343"/>
                <a:gd name="connsiteX22" fmla="*/ 9330 w 5198333"/>
                <a:gd name="connsiteY22" fmla="*/ 382557 h 1473343"/>
                <a:gd name="connsiteX0" fmla="*/ 9330 w 5158282"/>
                <a:gd name="connsiteY0" fmla="*/ 382557 h 1465980"/>
                <a:gd name="connsiteX1" fmla="*/ 0 w 5158282"/>
                <a:gd name="connsiteY1" fmla="*/ 0 h 1465980"/>
                <a:gd name="connsiteX2" fmla="*/ 270587 w 5158282"/>
                <a:gd name="connsiteY2" fmla="*/ 93307 h 1465980"/>
                <a:gd name="connsiteX3" fmla="*/ 615820 w 5158282"/>
                <a:gd name="connsiteY3" fmla="*/ 195944 h 1465980"/>
                <a:gd name="connsiteX4" fmla="*/ 877077 w 5158282"/>
                <a:gd name="connsiteY4" fmla="*/ 289249 h 1465980"/>
                <a:gd name="connsiteX5" fmla="*/ 1278294 w 5158282"/>
                <a:gd name="connsiteY5" fmla="*/ 373226 h 1465980"/>
                <a:gd name="connsiteX6" fmla="*/ 1688841 w 5158282"/>
                <a:gd name="connsiteY6" fmla="*/ 410548 h 1465980"/>
                <a:gd name="connsiteX7" fmla="*/ 2211355 w 5158282"/>
                <a:gd name="connsiteY7" fmla="*/ 494524 h 1465980"/>
                <a:gd name="connsiteX8" fmla="*/ 2705878 w 5158282"/>
                <a:gd name="connsiteY8" fmla="*/ 587830 h 1465980"/>
                <a:gd name="connsiteX9" fmla="*/ 3135086 w 5158282"/>
                <a:gd name="connsiteY9" fmla="*/ 699798 h 1465980"/>
                <a:gd name="connsiteX10" fmla="*/ 3424335 w 5158282"/>
                <a:gd name="connsiteY10" fmla="*/ 858418 h 1465980"/>
                <a:gd name="connsiteX11" fmla="*/ 4292082 w 5158282"/>
                <a:gd name="connsiteY11" fmla="*/ 1194320 h 1465980"/>
                <a:gd name="connsiteX12" fmla="*/ 4907901 w 5158282"/>
                <a:gd name="connsiteY12" fmla="*/ 1418255 h 1465980"/>
                <a:gd name="connsiteX13" fmla="*/ 5019869 w 5158282"/>
                <a:gd name="connsiteY13" fmla="*/ 1418254 h 1465980"/>
                <a:gd name="connsiteX14" fmla="*/ 3013789 w 5158282"/>
                <a:gd name="connsiteY14" fmla="*/ 905073 h 1465980"/>
                <a:gd name="connsiteX15" fmla="*/ 2565920 w 5158282"/>
                <a:gd name="connsiteY15" fmla="*/ 802436 h 1465980"/>
                <a:gd name="connsiteX16" fmla="*/ 2239348 w 5158282"/>
                <a:gd name="connsiteY16" fmla="*/ 746452 h 1465980"/>
                <a:gd name="connsiteX17" fmla="*/ 1847462 w 5158282"/>
                <a:gd name="connsiteY17" fmla="*/ 681137 h 1465980"/>
                <a:gd name="connsiteX18" fmla="*/ 1492898 w 5158282"/>
                <a:gd name="connsiteY18" fmla="*/ 643815 h 1465980"/>
                <a:gd name="connsiteX19" fmla="*/ 970384 w 5158282"/>
                <a:gd name="connsiteY19" fmla="*/ 559839 h 1465980"/>
                <a:gd name="connsiteX20" fmla="*/ 737119 w 5158282"/>
                <a:gd name="connsiteY20" fmla="*/ 466532 h 1465980"/>
                <a:gd name="connsiteX21" fmla="*/ 531844 w 5158282"/>
                <a:gd name="connsiteY21" fmla="*/ 429210 h 1465980"/>
                <a:gd name="connsiteX22" fmla="*/ 158620 w 5158282"/>
                <a:gd name="connsiteY22" fmla="*/ 363896 h 1465980"/>
                <a:gd name="connsiteX23" fmla="*/ 9330 w 5158282"/>
                <a:gd name="connsiteY23" fmla="*/ 382557 h 1465980"/>
                <a:gd name="connsiteX0" fmla="*/ 9330 w 5143787"/>
                <a:gd name="connsiteY0" fmla="*/ 382557 h 1462667"/>
                <a:gd name="connsiteX1" fmla="*/ 0 w 5143787"/>
                <a:gd name="connsiteY1" fmla="*/ 0 h 1462667"/>
                <a:gd name="connsiteX2" fmla="*/ 270587 w 5143787"/>
                <a:gd name="connsiteY2" fmla="*/ 93307 h 1462667"/>
                <a:gd name="connsiteX3" fmla="*/ 615820 w 5143787"/>
                <a:gd name="connsiteY3" fmla="*/ 195944 h 1462667"/>
                <a:gd name="connsiteX4" fmla="*/ 877077 w 5143787"/>
                <a:gd name="connsiteY4" fmla="*/ 289249 h 1462667"/>
                <a:gd name="connsiteX5" fmla="*/ 1278294 w 5143787"/>
                <a:gd name="connsiteY5" fmla="*/ 373226 h 1462667"/>
                <a:gd name="connsiteX6" fmla="*/ 1688841 w 5143787"/>
                <a:gd name="connsiteY6" fmla="*/ 410548 h 1462667"/>
                <a:gd name="connsiteX7" fmla="*/ 2211355 w 5143787"/>
                <a:gd name="connsiteY7" fmla="*/ 494524 h 1462667"/>
                <a:gd name="connsiteX8" fmla="*/ 2705878 w 5143787"/>
                <a:gd name="connsiteY8" fmla="*/ 587830 h 1462667"/>
                <a:gd name="connsiteX9" fmla="*/ 3135086 w 5143787"/>
                <a:gd name="connsiteY9" fmla="*/ 699798 h 1462667"/>
                <a:gd name="connsiteX10" fmla="*/ 3424335 w 5143787"/>
                <a:gd name="connsiteY10" fmla="*/ 858418 h 1462667"/>
                <a:gd name="connsiteX11" fmla="*/ 4292082 w 5143787"/>
                <a:gd name="connsiteY11" fmla="*/ 1194320 h 1462667"/>
                <a:gd name="connsiteX12" fmla="*/ 4907901 w 5143787"/>
                <a:gd name="connsiteY12" fmla="*/ 1418255 h 1462667"/>
                <a:gd name="connsiteX13" fmla="*/ 5019869 w 5143787"/>
                <a:gd name="connsiteY13" fmla="*/ 1418254 h 1462667"/>
                <a:gd name="connsiteX14" fmla="*/ 3256385 w 5143787"/>
                <a:gd name="connsiteY14" fmla="*/ 961057 h 1462667"/>
                <a:gd name="connsiteX15" fmla="*/ 3013789 w 5143787"/>
                <a:gd name="connsiteY15" fmla="*/ 905073 h 1462667"/>
                <a:gd name="connsiteX16" fmla="*/ 2565920 w 5143787"/>
                <a:gd name="connsiteY16" fmla="*/ 802436 h 1462667"/>
                <a:gd name="connsiteX17" fmla="*/ 2239348 w 5143787"/>
                <a:gd name="connsiteY17" fmla="*/ 746452 h 1462667"/>
                <a:gd name="connsiteX18" fmla="*/ 1847462 w 5143787"/>
                <a:gd name="connsiteY18" fmla="*/ 681137 h 1462667"/>
                <a:gd name="connsiteX19" fmla="*/ 1492898 w 5143787"/>
                <a:gd name="connsiteY19" fmla="*/ 643815 h 1462667"/>
                <a:gd name="connsiteX20" fmla="*/ 970384 w 5143787"/>
                <a:gd name="connsiteY20" fmla="*/ 559839 h 1462667"/>
                <a:gd name="connsiteX21" fmla="*/ 737119 w 5143787"/>
                <a:gd name="connsiteY21" fmla="*/ 466532 h 1462667"/>
                <a:gd name="connsiteX22" fmla="*/ 531844 w 5143787"/>
                <a:gd name="connsiteY22" fmla="*/ 429210 h 1462667"/>
                <a:gd name="connsiteX23" fmla="*/ 158620 w 5143787"/>
                <a:gd name="connsiteY23" fmla="*/ 363896 h 1462667"/>
                <a:gd name="connsiteX24" fmla="*/ 9330 w 5143787"/>
                <a:gd name="connsiteY24" fmla="*/ 382557 h 1462667"/>
                <a:gd name="connsiteX0" fmla="*/ 9330 w 5125156"/>
                <a:gd name="connsiteY0" fmla="*/ 382557 h 1459384"/>
                <a:gd name="connsiteX1" fmla="*/ 0 w 5125156"/>
                <a:gd name="connsiteY1" fmla="*/ 0 h 1459384"/>
                <a:gd name="connsiteX2" fmla="*/ 270587 w 5125156"/>
                <a:gd name="connsiteY2" fmla="*/ 93307 h 1459384"/>
                <a:gd name="connsiteX3" fmla="*/ 615820 w 5125156"/>
                <a:gd name="connsiteY3" fmla="*/ 195944 h 1459384"/>
                <a:gd name="connsiteX4" fmla="*/ 877077 w 5125156"/>
                <a:gd name="connsiteY4" fmla="*/ 289249 h 1459384"/>
                <a:gd name="connsiteX5" fmla="*/ 1278294 w 5125156"/>
                <a:gd name="connsiteY5" fmla="*/ 373226 h 1459384"/>
                <a:gd name="connsiteX6" fmla="*/ 1688841 w 5125156"/>
                <a:gd name="connsiteY6" fmla="*/ 410548 h 1459384"/>
                <a:gd name="connsiteX7" fmla="*/ 2211355 w 5125156"/>
                <a:gd name="connsiteY7" fmla="*/ 494524 h 1459384"/>
                <a:gd name="connsiteX8" fmla="*/ 2705878 w 5125156"/>
                <a:gd name="connsiteY8" fmla="*/ 587830 h 1459384"/>
                <a:gd name="connsiteX9" fmla="*/ 3135086 w 5125156"/>
                <a:gd name="connsiteY9" fmla="*/ 699798 h 1459384"/>
                <a:gd name="connsiteX10" fmla="*/ 3424335 w 5125156"/>
                <a:gd name="connsiteY10" fmla="*/ 858418 h 1459384"/>
                <a:gd name="connsiteX11" fmla="*/ 4292082 w 5125156"/>
                <a:gd name="connsiteY11" fmla="*/ 1194320 h 1459384"/>
                <a:gd name="connsiteX12" fmla="*/ 4907901 w 5125156"/>
                <a:gd name="connsiteY12" fmla="*/ 1418255 h 1459384"/>
                <a:gd name="connsiteX13" fmla="*/ 5019869 w 5125156"/>
                <a:gd name="connsiteY13" fmla="*/ 1418254 h 1459384"/>
                <a:gd name="connsiteX14" fmla="*/ 3498982 w 5125156"/>
                <a:gd name="connsiteY14" fmla="*/ 1007711 h 1459384"/>
                <a:gd name="connsiteX15" fmla="*/ 3256385 w 5125156"/>
                <a:gd name="connsiteY15" fmla="*/ 961057 h 1459384"/>
                <a:gd name="connsiteX16" fmla="*/ 3013789 w 5125156"/>
                <a:gd name="connsiteY16" fmla="*/ 905073 h 1459384"/>
                <a:gd name="connsiteX17" fmla="*/ 2565920 w 5125156"/>
                <a:gd name="connsiteY17" fmla="*/ 802436 h 1459384"/>
                <a:gd name="connsiteX18" fmla="*/ 2239348 w 5125156"/>
                <a:gd name="connsiteY18" fmla="*/ 746452 h 1459384"/>
                <a:gd name="connsiteX19" fmla="*/ 1847462 w 5125156"/>
                <a:gd name="connsiteY19" fmla="*/ 681137 h 1459384"/>
                <a:gd name="connsiteX20" fmla="*/ 1492898 w 5125156"/>
                <a:gd name="connsiteY20" fmla="*/ 643815 h 1459384"/>
                <a:gd name="connsiteX21" fmla="*/ 970384 w 5125156"/>
                <a:gd name="connsiteY21" fmla="*/ 559839 h 1459384"/>
                <a:gd name="connsiteX22" fmla="*/ 737119 w 5125156"/>
                <a:gd name="connsiteY22" fmla="*/ 466532 h 1459384"/>
                <a:gd name="connsiteX23" fmla="*/ 531844 w 5125156"/>
                <a:gd name="connsiteY23" fmla="*/ 429210 h 1459384"/>
                <a:gd name="connsiteX24" fmla="*/ 158620 w 5125156"/>
                <a:gd name="connsiteY24" fmla="*/ 363896 h 1459384"/>
                <a:gd name="connsiteX25" fmla="*/ 9330 w 5125156"/>
                <a:gd name="connsiteY25" fmla="*/ 382557 h 1459384"/>
                <a:gd name="connsiteX0" fmla="*/ 9330 w 5125156"/>
                <a:gd name="connsiteY0" fmla="*/ 382557 h 1459384"/>
                <a:gd name="connsiteX1" fmla="*/ 0 w 5125156"/>
                <a:gd name="connsiteY1" fmla="*/ 0 h 1459384"/>
                <a:gd name="connsiteX2" fmla="*/ 270587 w 5125156"/>
                <a:gd name="connsiteY2" fmla="*/ 93307 h 1459384"/>
                <a:gd name="connsiteX3" fmla="*/ 615820 w 5125156"/>
                <a:gd name="connsiteY3" fmla="*/ 195944 h 1459384"/>
                <a:gd name="connsiteX4" fmla="*/ 877077 w 5125156"/>
                <a:gd name="connsiteY4" fmla="*/ 289249 h 1459384"/>
                <a:gd name="connsiteX5" fmla="*/ 1278294 w 5125156"/>
                <a:gd name="connsiteY5" fmla="*/ 373226 h 1459384"/>
                <a:gd name="connsiteX6" fmla="*/ 1688841 w 5125156"/>
                <a:gd name="connsiteY6" fmla="*/ 410548 h 1459384"/>
                <a:gd name="connsiteX7" fmla="*/ 2211355 w 5125156"/>
                <a:gd name="connsiteY7" fmla="*/ 494524 h 1459384"/>
                <a:gd name="connsiteX8" fmla="*/ 2705878 w 5125156"/>
                <a:gd name="connsiteY8" fmla="*/ 606880 h 1459384"/>
                <a:gd name="connsiteX9" fmla="*/ 3135086 w 5125156"/>
                <a:gd name="connsiteY9" fmla="*/ 699798 h 1459384"/>
                <a:gd name="connsiteX10" fmla="*/ 3424335 w 5125156"/>
                <a:gd name="connsiteY10" fmla="*/ 858418 h 1459384"/>
                <a:gd name="connsiteX11" fmla="*/ 4292082 w 5125156"/>
                <a:gd name="connsiteY11" fmla="*/ 1194320 h 1459384"/>
                <a:gd name="connsiteX12" fmla="*/ 4907901 w 5125156"/>
                <a:gd name="connsiteY12" fmla="*/ 1418255 h 1459384"/>
                <a:gd name="connsiteX13" fmla="*/ 5019869 w 5125156"/>
                <a:gd name="connsiteY13" fmla="*/ 1418254 h 1459384"/>
                <a:gd name="connsiteX14" fmla="*/ 3498982 w 5125156"/>
                <a:gd name="connsiteY14" fmla="*/ 1007711 h 1459384"/>
                <a:gd name="connsiteX15" fmla="*/ 3256385 w 5125156"/>
                <a:gd name="connsiteY15" fmla="*/ 961057 h 1459384"/>
                <a:gd name="connsiteX16" fmla="*/ 3013789 w 5125156"/>
                <a:gd name="connsiteY16" fmla="*/ 905073 h 1459384"/>
                <a:gd name="connsiteX17" fmla="*/ 2565920 w 5125156"/>
                <a:gd name="connsiteY17" fmla="*/ 802436 h 1459384"/>
                <a:gd name="connsiteX18" fmla="*/ 2239348 w 5125156"/>
                <a:gd name="connsiteY18" fmla="*/ 746452 h 1459384"/>
                <a:gd name="connsiteX19" fmla="*/ 1847462 w 5125156"/>
                <a:gd name="connsiteY19" fmla="*/ 681137 h 1459384"/>
                <a:gd name="connsiteX20" fmla="*/ 1492898 w 5125156"/>
                <a:gd name="connsiteY20" fmla="*/ 643815 h 1459384"/>
                <a:gd name="connsiteX21" fmla="*/ 970384 w 5125156"/>
                <a:gd name="connsiteY21" fmla="*/ 559839 h 1459384"/>
                <a:gd name="connsiteX22" fmla="*/ 737119 w 5125156"/>
                <a:gd name="connsiteY22" fmla="*/ 466532 h 1459384"/>
                <a:gd name="connsiteX23" fmla="*/ 531844 w 5125156"/>
                <a:gd name="connsiteY23" fmla="*/ 429210 h 1459384"/>
                <a:gd name="connsiteX24" fmla="*/ 158620 w 5125156"/>
                <a:gd name="connsiteY24" fmla="*/ 363896 h 1459384"/>
                <a:gd name="connsiteX25" fmla="*/ 9330 w 5125156"/>
                <a:gd name="connsiteY25" fmla="*/ 382557 h 1459384"/>
                <a:gd name="connsiteX0" fmla="*/ 9330 w 5125156"/>
                <a:gd name="connsiteY0" fmla="*/ 382557 h 1459384"/>
                <a:gd name="connsiteX1" fmla="*/ 0 w 5125156"/>
                <a:gd name="connsiteY1" fmla="*/ 0 h 1459384"/>
                <a:gd name="connsiteX2" fmla="*/ 270587 w 5125156"/>
                <a:gd name="connsiteY2" fmla="*/ 93307 h 1459384"/>
                <a:gd name="connsiteX3" fmla="*/ 615820 w 5125156"/>
                <a:gd name="connsiteY3" fmla="*/ 195944 h 1459384"/>
                <a:gd name="connsiteX4" fmla="*/ 877077 w 5125156"/>
                <a:gd name="connsiteY4" fmla="*/ 289249 h 1459384"/>
                <a:gd name="connsiteX5" fmla="*/ 1278294 w 5125156"/>
                <a:gd name="connsiteY5" fmla="*/ 373226 h 1459384"/>
                <a:gd name="connsiteX6" fmla="*/ 1688841 w 5125156"/>
                <a:gd name="connsiteY6" fmla="*/ 410548 h 1459384"/>
                <a:gd name="connsiteX7" fmla="*/ 2211355 w 5125156"/>
                <a:gd name="connsiteY7" fmla="*/ 494524 h 1459384"/>
                <a:gd name="connsiteX8" fmla="*/ 2705878 w 5125156"/>
                <a:gd name="connsiteY8" fmla="*/ 606880 h 1459384"/>
                <a:gd name="connsiteX9" fmla="*/ 3154136 w 5125156"/>
                <a:gd name="connsiteY9" fmla="*/ 737898 h 1459384"/>
                <a:gd name="connsiteX10" fmla="*/ 3424335 w 5125156"/>
                <a:gd name="connsiteY10" fmla="*/ 858418 h 1459384"/>
                <a:gd name="connsiteX11" fmla="*/ 4292082 w 5125156"/>
                <a:gd name="connsiteY11" fmla="*/ 1194320 h 1459384"/>
                <a:gd name="connsiteX12" fmla="*/ 4907901 w 5125156"/>
                <a:gd name="connsiteY12" fmla="*/ 1418255 h 1459384"/>
                <a:gd name="connsiteX13" fmla="*/ 5019869 w 5125156"/>
                <a:gd name="connsiteY13" fmla="*/ 1418254 h 1459384"/>
                <a:gd name="connsiteX14" fmla="*/ 3498982 w 5125156"/>
                <a:gd name="connsiteY14" fmla="*/ 1007711 h 1459384"/>
                <a:gd name="connsiteX15" fmla="*/ 3256385 w 5125156"/>
                <a:gd name="connsiteY15" fmla="*/ 961057 h 1459384"/>
                <a:gd name="connsiteX16" fmla="*/ 3013789 w 5125156"/>
                <a:gd name="connsiteY16" fmla="*/ 905073 h 1459384"/>
                <a:gd name="connsiteX17" fmla="*/ 2565920 w 5125156"/>
                <a:gd name="connsiteY17" fmla="*/ 802436 h 1459384"/>
                <a:gd name="connsiteX18" fmla="*/ 2239348 w 5125156"/>
                <a:gd name="connsiteY18" fmla="*/ 746452 h 1459384"/>
                <a:gd name="connsiteX19" fmla="*/ 1847462 w 5125156"/>
                <a:gd name="connsiteY19" fmla="*/ 681137 h 1459384"/>
                <a:gd name="connsiteX20" fmla="*/ 1492898 w 5125156"/>
                <a:gd name="connsiteY20" fmla="*/ 643815 h 1459384"/>
                <a:gd name="connsiteX21" fmla="*/ 970384 w 5125156"/>
                <a:gd name="connsiteY21" fmla="*/ 559839 h 1459384"/>
                <a:gd name="connsiteX22" fmla="*/ 737119 w 5125156"/>
                <a:gd name="connsiteY22" fmla="*/ 466532 h 1459384"/>
                <a:gd name="connsiteX23" fmla="*/ 531844 w 5125156"/>
                <a:gd name="connsiteY23" fmla="*/ 429210 h 1459384"/>
                <a:gd name="connsiteX24" fmla="*/ 158620 w 5125156"/>
                <a:gd name="connsiteY24" fmla="*/ 363896 h 1459384"/>
                <a:gd name="connsiteX25" fmla="*/ 9330 w 5125156"/>
                <a:gd name="connsiteY25" fmla="*/ 382557 h 1459384"/>
                <a:gd name="connsiteX0" fmla="*/ 9330 w 5125156"/>
                <a:gd name="connsiteY0" fmla="*/ 382557 h 1459384"/>
                <a:gd name="connsiteX1" fmla="*/ 0 w 5125156"/>
                <a:gd name="connsiteY1" fmla="*/ 0 h 1459384"/>
                <a:gd name="connsiteX2" fmla="*/ 270587 w 5125156"/>
                <a:gd name="connsiteY2" fmla="*/ 93307 h 1459384"/>
                <a:gd name="connsiteX3" fmla="*/ 615820 w 5125156"/>
                <a:gd name="connsiteY3" fmla="*/ 195944 h 1459384"/>
                <a:gd name="connsiteX4" fmla="*/ 877077 w 5125156"/>
                <a:gd name="connsiteY4" fmla="*/ 289249 h 1459384"/>
                <a:gd name="connsiteX5" fmla="*/ 1278294 w 5125156"/>
                <a:gd name="connsiteY5" fmla="*/ 373226 h 1459384"/>
                <a:gd name="connsiteX6" fmla="*/ 1688841 w 5125156"/>
                <a:gd name="connsiteY6" fmla="*/ 410548 h 1459384"/>
                <a:gd name="connsiteX7" fmla="*/ 2211355 w 5125156"/>
                <a:gd name="connsiteY7" fmla="*/ 494524 h 1459384"/>
                <a:gd name="connsiteX8" fmla="*/ 2705878 w 5125156"/>
                <a:gd name="connsiteY8" fmla="*/ 606880 h 1459384"/>
                <a:gd name="connsiteX9" fmla="*/ 3163661 w 5125156"/>
                <a:gd name="connsiteY9" fmla="*/ 766473 h 1459384"/>
                <a:gd name="connsiteX10" fmla="*/ 3424335 w 5125156"/>
                <a:gd name="connsiteY10" fmla="*/ 858418 h 1459384"/>
                <a:gd name="connsiteX11" fmla="*/ 4292082 w 5125156"/>
                <a:gd name="connsiteY11" fmla="*/ 1194320 h 1459384"/>
                <a:gd name="connsiteX12" fmla="*/ 4907901 w 5125156"/>
                <a:gd name="connsiteY12" fmla="*/ 1418255 h 1459384"/>
                <a:gd name="connsiteX13" fmla="*/ 5019869 w 5125156"/>
                <a:gd name="connsiteY13" fmla="*/ 1418254 h 1459384"/>
                <a:gd name="connsiteX14" fmla="*/ 3498982 w 5125156"/>
                <a:gd name="connsiteY14" fmla="*/ 1007711 h 1459384"/>
                <a:gd name="connsiteX15" fmla="*/ 3256385 w 5125156"/>
                <a:gd name="connsiteY15" fmla="*/ 961057 h 1459384"/>
                <a:gd name="connsiteX16" fmla="*/ 3013789 w 5125156"/>
                <a:gd name="connsiteY16" fmla="*/ 905073 h 1459384"/>
                <a:gd name="connsiteX17" fmla="*/ 2565920 w 5125156"/>
                <a:gd name="connsiteY17" fmla="*/ 802436 h 1459384"/>
                <a:gd name="connsiteX18" fmla="*/ 2239348 w 5125156"/>
                <a:gd name="connsiteY18" fmla="*/ 746452 h 1459384"/>
                <a:gd name="connsiteX19" fmla="*/ 1847462 w 5125156"/>
                <a:gd name="connsiteY19" fmla="*/ 681137 h 1459384"/>
                <a:gd name="connsiteX20" fmla="*/ 1492898 w 5125156"/>
                <a:gd name="connsiteY20" fmla="*/ 643815 h 1459384"/>
                <a:gd name="connsiteX21" fmla="*/ 970384 w 5125156"/>
                <a:gd name="connsiteY21" fmla="*/ 559839 h 1459384"/>
                <a:gd name="connsiteX22" fmla="*/ 737119 w 5125156"/>
                <a:gd name="connsiteY22" fmla="*/ 466532 h 1459384"/>
                <a:gd name="connsiteX23" fmla="*/ 531844 w 5125156"/>
                <a:gd name="connsiteY23" fmla="*/ 429210 h 1459384"/>
                <a:gd name="connsiteX24" fmla="*/ 158620 w 5125156"/>
                <a:gd name="connsiteY24" fmla="*/ 363896 h 1459384"/>
                <a:gd name="connsiteX25" fmla="*/ 9330 w 5125156"/>
                <a:gd name="connsiteY25" fmla="*/ 382557 h 1459384"/>
                <a:gd name="connsiteX0" fmla="*/ 9330 w 5051064"/>
                <a:gd name="connsiteY0" fmla="*/ 382557 h 1441809"/>
                <a:gd name="connsiteX1" fmla="*/ 0 w 5051064"/>
                <a:gd name="connsiteY1" fmla="*/ 0 h 1441809"/>
                <a:gd name="connsiteX2" fmla="*/ 270587 w 5051064"/>
                <a:gd name="connsiteY2" fmla="*/ 93307 h 1441809"/>
                <a:gd name="connsiteX3" fmla="*/ 615820 w 5051064"/>
                <a:gd name="connsiteY3" fmla="*/ 195944 h 1441809"/>
                <a:gd name="connsiteX4" fmla="*/ 877077 w 5051064"/>
                <a:gd name="connsiteY4" fmla="*/ 289249 h 1441809"/>
                <a:gd name="connsiteX5" fmla="*/ 1278294 w 5051064"/>
                <a:gd name="connsiteY5" fmla="*/ 373226 h 1441809"/>
                <a:gd name="connsiteX6" fmla="*/ 1688841 w 5051064"/>
                <a:gd name="connsiteY6" fmla="*/ 410548 h 1441809"/>
                <a:gd name="connsiteX7" fmla="*/ 2211355 w 5051064"/>
                <a:gd name="connsiteY7" fmla="*/ 494524 h 1441809"/>
                <a:gd name="connsiteX8" fmla="*/ 2705878 w 5051064"/>
                <a:gd name="connsiteY8" fmla="*/ 606880 h 1441809"/>
                <a:gd name="connsiteX9" fmla="*/ 3163661 w 5051064"/>
                <a:gd name="connsiteY9" fmla="*/ 766473 h 1441809"/>
                <a:gd name="connsiteX10" fmla="*/ 3424335 w 5051064"/>
                <a:gd name="connsiteY10" fmla="*/ 858418 h 1441809"/>
                <a:gd name="connsiteX11" fmla="*/ 4292082 w 5051064"/>
                <a:gd name="connsiteY11" fmla="*/ 1194320 h 1441809"/>
                <a:gd name="connsiteX12" fmla="*/ 4907901 w 5051064"/>
                <a:gd name="connsiteY12" fmla="*/ 1418255 h 1441809"/>
                <a:gd name="connsiteX13" fmla="*/ 5019869 w 5051064"/>
                <a:gd name="connsiteY13" fmla="*/ 1418254 h 1441809"/>
                <a:gd name="connsiteX14" fmla="*/ 4461882 w 5051064"/>
                <a:gd name="connsiteY14" fmla="*/ 1292781 h 1441809"/>
                <a:gd name="connsiteX15" fmla="*/ 3498982 w 5051064"/>
                <a:gd name="connsiteY15" fmla="*/ 1007711 h 1441809"/>
                <a:gd name="connsiteX16" fmla="*/ 3256385 w 5051064"/>
                <a:gd name="connsiteY16" fmla="*/ 961057 h 1441809"/>
                <a:gd name="connsiteX17" fmla="*/ 3013789 w 5051064"/>
                <a:gd name="connsiteY17" fmla="*/ 905073 h 1441809"/>
                <a:gd name="connsiteX18" fmla="*/ 2565920 w 5051064"/>
                <a:gd name="connsiteY18" fmla="*/ 802436 h 1441809"/>
                <a:gd name="connsiteX19" fmla="*/ 2239348 w 5051064"/>
                <a:gd name="connsiteY19" fmla="*/ 746452 h 1441809"/>
                <a:gd name="connsiteX20" fmla="*/ 1847462 w 5051064"/>
                <a:gd name="connsiteY20" fmla="*/ 681137 h 1441809"/>
                <a:gd name="connsiteX21" fmla="*/ 1492898 w 5051064"/>
                <a:gd name="connsiteY21" fmla="*/ 643815 h 1441809"/>
                <a:gd name="connsiteX22" fmla="*/ 970384 w 5051064"/>
                <a:gd name="connsiteY22" fmla="*/ 559839 h 1441809"/>
                <a:gd name="connsiteX23" fmla="*/ 737119 w 5051064"/>
                <a:gd name="connsiteY23" fmla="*/ 466532 h 1441809"/>
                <a:gd name="connsiteX24" fmla="*/ 531844 w 5051064"/>
                <a:gd name="connsiteY24" fmla="*/ 429210 h 1441809"/>
                <a:gd name="connsiteX25" fmla="*/ 158620 w 5051064"/>
                <a:gd name="connsiteY25" fmla="*/ 363896 h 1441809"/>
                <a:gd name="connsiteX26" fmla="*/ 9330 w 5051064"/>
                <a:gd name="connsiteY26" fmla="*/ 382557 h 1441809"/>
                <a:gd name="connsiteX0" fmla="*/ 9330 w 5043947"/>
                <a:gd name="connsiteY0" fmla="*/ 382557 h 1435744"/>
                <a:gd name="connsiteX1" fmla="*/ 0 w 5043947"/>
                <a:gd name="connsiteY1" fmla="*/ 0 h 1435744"/>
                <a:gd name="connsiteX2" fmla="*/ 270587 w 5043947"/>
                <a:gd name="connsiteY2" fmla="*/ 93307 h 1435744"/>
                <a:gd name="connsiteX3" fmla="*/ 615820 w 5043947"/>
                <a:gd name="connsiteY3" fmla="*/ 195944 h 1435744"/>
                <a:gd name="connsiteX4" fmla="*/ 877077 w 5043947"/>
                <a:gd name="connsiteY4" fmla="*/ 289249 h 1435744"/>
                <a:gd name="connsiteX5" fmla="*/ 1278294 w 5043947"/>
                <a:gd name="connsiteY5" fmla="*/ 373226 h 1435744"/>
                <a:gd name="connsiteX6" fmla="*/ 1688841 w 5043947"/>
                <a:gd name="connsiteY6" fmla="*/ 410548 h 1435744"/>
                <a:gd name="connsiteX7" fmla="*/ 2211355 w 5043947"/>
                <a:gd name="connsiteY7" fmla="*/ 494524 h 1435744"/>
                <a:gd name="connsiteX8" fmla="*/ 2705878 w 5043947"/>
                <a:gd name="connsiteY8" fmla="*/ 606880 h 1435744"/>
                <a:gd name="connsiteX9" fmla="*/ 3163661 w 5043947"/>
                <a:gd name="connsiteY9" fmla="*/ 766473 h 1435744"/>
                <a:gd name="connsiteX10" fmla="*/ 3424335 w 5043947"/>
                <a:gd name="connsiteY10" fmla="*/ 858418 h 1435744"/>
                <a:gd name="connsiteX11" fmla="*/ 4292082 w 5043947"/>
                <a:gd name="connsiteY11" fmla="*/ 1194320 h 1435744"/>
                <a:gd name="connsiteX12" fmla="*/ 4604757 w 5043947"/>
                <a:gd name="connsiteY12" fmla="*/ 1273732 h 1435744"/>
                <a:gd name="connsiteX13" fmla="*/ 4907901 w 5043947"/>
                <a:gd name="connsiteY13" fmla="*/ 1418255 h 1435744"/>
                <a:gd name="connsiteX14" fmla="*/ 5019869 w 5043947"/>
                <a:gd name="connsiteY14" fmla="*/ 1418254 h 1435744"/>
                <a:gd name="connsiteX15" fmla="*/ 4461882 w 5043947"/>
                <a:gd name="connsiteY15" fmla="*/ 1292781 h 1435744"/>
                <a:gd name="connsiteX16" fmla="*/ 3498982 w 5043947"/>
                <a:gd name="connsiteY16" fmla="*/ 1007711 h 1435744"/>
                <a:gd name="connsiteX17" fmla="*/ 3256385 w 5043947"/>
                <a:gd name="connsiteY17" fmla="*/ 961057 h 1435744"/>
                <a:gd name="connsiteX18" fmla="*/ 3013789 w 5043947"/>
                <a:gd name="connsiteY18" fmla="*/ 905073 h 1435744"/>
                <a:gd name="connsiteX19" fmla="*/ 2565920 w 5043947"/>
                <a:gd name="connsiteY19" fmla="*/ 802436 h 1435744"/>
                <a:gd name="connsiteX20" fmla="*/ 2239348 w 5043947"/>
                <a:gd name="connsiteY20" fmla="*/ 746452 h 1435744"/>
                <a:gd name="connsiteX21" fmla="*/ 1847462 w 5043947"/>
                <a:gd name="connsiteY21" fmla="*/ 681137 h 1435744"/>
                <a:gd name="connsiteX22" fmla="*/ 1492898 w 5043947"/>
                <a:gd name="connsiteY22" fmla="*/ 643815 h 1435744"/>
                <a:gd name="connsiteX23" fmla="*/ 970384 w 5043947"/>
                <a:gd name="connsiteY23" fmla="*/ 559839 h 1435744"/>
                <a:gd name="connsiteX24" fmla="*/ 737119 w 5043947"/>
                <a:gd name="connsiteY24" fmla="*/ 466532 h 1435744"/>
                <a:gd name="connsiteX25" fmla="*/ 531844 w 5043947"/>
                <a:gd name="connsiteY25" fmla="*/ 429210 h 1435744"/>
                <a:gd name="connsiteX26" fmla="*/ 158620 w 5043947"/>
                <a:gd name="connsiteY26" fmla="*/ 363896 h 1435744"/>
                <a:gd name="connsiteX27" fmla="*/ 9330 w 5043947"/>
                <a:gd name="connsiteY27" fmla="*/ 382557 h 1435744"/>
                <a:gd name="connsiteX0" fmla="*/ 9330 w 5020425"/>
                <a:gd name="connsiteY0" fmla="*/ 382557 h 1429996"/>
                <a:gd name="connsiteX1" fmla="*/ 0 w 5020425"/>
                <a:gd name="connsiteY1" fmla="*/ 0 h 1429996"/>
                <a:gd name="connsiteX2" fmla="*/ 270587 w 5020425"/>
                <a:gd name="connsiteY2" fmla="*/ 93307 h 1429996"/>
                <a:gd name="connsiteX3" fmla="*/ 615820 w 5020425"/>
                <a:gd name="connsiteY3" fmla="*/ 195944 h 1429996"/>
                <a:gd name="connsiteX4" fmla="*/ 877077 w 5020425"/>
                <a:gd name="connsiteY4" fmla="*/ 289249 h 1429996"/>
                <a:gd name="connsiteX5" fmla="*/ 1278294 w 5020425"/>
                <a:gd name="connsiteY5" fmla="*/ 373226 h 1429996"/>
                <a:gd name="connsiteX6" fmla="*/ 1688841 w 5020425"/>
                <a:gd name="connsiteY6" fmla="*/ 410548 h 1429996"/>
                <a:gd name="connsiteX7" fmla="*/ 2211355 w 5020425"/>
                <a:gd name="connsiteY7" fmla="*/ 494524 h 1429996"/>
                <a:gd name="connsiteX8" fmla="*/ 2705878 w 5020425"/>
                <a:gd name="connsiteY8" fmla="*/ 606880 h 1429996"/>
                <a:gd name="connsiteX9" fmla="*/ 3163661 w 5020425"/>
                <a:gd name="connsiteY9" fmla="*/ 766473 h 1429996"/>
                <a:gd name="connsiteX10" fmla="*/ 3424335 w 5020425"/>
                <a:gd name="connsiteY10" fmla="*/ 858418 h 1429996"/>
                <a:gd name="connsiteX11" fmla="*/ 4292082 w 5020425"/>
                <a:gd name="connsiteY11" fmla="*/ 1194320 h 1429996"/>
                <a:gd name="connsiteX12" fmla="*/ 4604757 w 5020425"/>
                <a:gd name="connsiteY12" fmla="*/ 1273732 h 1429996"/>
                <a:gd name="connsiteX13" fmla="*/ 4907901 w 5020425"/>
                <a:gd name="connsiteY13" fmla="*/ 1418255 h 1429996"/>
                <a:gd name="connsiteX14" fmla="*/ 5019869 w 5020425"/>
                <a:gd name="connsiteY14" fmla="*/ 1418254 h 1429996"/>
                <a:gd name="connsiteX15" fmla="*/ 4876220 w 5020425"/>
                <a:gd name="connsiteY15" fmla="*/ 1411844 h 1429996"/>
                <a:gd name="connsiteX16" fmla="*/ 4461882 w 5020425"/>
                <a:gd name="connsiteY16" fmla="*/ 1292781 h 1429996"/>
                <a:gd name="connsiteX17" fmla="*/ 3498982 w 5020425"/>
                <a:gd name="connsiteY17" fmla="*/ 1007711 h 1429996"/>
                <a:gd name="connsiteX18" fmla="*/ 3256385 w 5020425"/>
                <a:gd name="connsiteY18" fmla="*/ 961057 h 1429996"/>
                <a:gd name="connsiteX19" fmla="*/ 3013789 w 5020425"/>
                <a:gd name="connsiteY19" fmla="*/ 905073 h 1429996"/>
                <a:gd name="connsiteX20" fmla="*/ 2565920 w 5020425"/>
                <a:gd name="connsiteY20" fmla="*/ 802436 h 1429996"/>
                <a:gd name="connsiteX21" fmla="*/ 2239348 w 5020425"/>
                <a:gd name="connsiteY21" fmla="*/ 746452 h 1429996"/>
                <a:gd name="connsiteX22" fmla="*/ 1847462 w 5020425"/>
                <a:gd name="connsiteY22" fmla="*/ 681137 h 1429996"/>
                <a:gd name="connsiteX23" fmla="*/ 1492898 w 5020425"/>
                <a:gd name="connsiteY23" fmla="*/ 643815 h 1429996"/>
                <a:gd name="connsiteX24" fmla="*/ 970384 w 5020425"/>
                <a:gd name="connsiteY24" fmla="*/ 559839 h 1429996"/>
                <a:gd name="connsiteX25" fmla="*/ 737119 w 5020425"/>
                <a:gd name="connsiteY25" fmla="*/ 466532 h 1429996"/>
                <a:gd name="connsiteX26" fmla="*/ 531844 w 5020425"/>
                <a:gd name="connsiteY26" fmla="*/ 429210 h 1429996"/>
                <a:gd name="connsiteX27" fmla="*/ 158620 w 5020425"/>
                <a:gd name="connsiteY27" fmla="*/ 363896 h 1429996"/>
                <a:gd name="connsiteX28" fmla="*/ 9330 w 5020425"/>
                <a:gd name="connsiteY28" fmla="*/ 382557 h 1429996"/>
                <a:gd name="connsiteX0" fmla="*/ 9330 w 5020425"/>
                <a:gd name="connsiteY0" fmla="*/ 382557 h 1429996"/>
                <a:gd name="connsiteX1" fmla="*/ 0 w 5020425"/>
                <a:gd name="connsiteY1" fmla="*/ 0 h 1429996"/>
                <a:gd name="connsiteX2" fmla="*/ 270587 w 5020425"/>
                <a:gd name="connsiteY2" fmla="*/ 93307 h 1429996"/>
                <a:gd name="connsiteX3" fmla="*/ 615820 w 5020425"/>
                <a:gd name="connsiteY3" fmla="*/ 195944 h 1429996"/>
                <a:gd name="connsiteX4" fmla="*/ 877077 w 5020425"/>
                <a:gd name="connsiteY4" fmla="*/ 289249 h 1429996"/>
                <a:gd name="connsiteX5" fmla="*/ 1278294 w 5020425"/>
                <a:gd name="connsiteY5" fmla="*/ 373226 h 1429996"/>
                <a:gd name="connsiteX6" fmla="*/ 1688841 w 5020425"/>
                <a:gd name="connsiteY6" fmla="*/ 410548 h 1429996"/>
                <a:gd name="connsiteX7" fmla="*/ 2211355 w 5020425"/>
                <a:gd name="connsiteY7" fmla="*/ 494524 h 1429996"/>
                <a:gd name="connsiteX8" fmla="*/ 2705878 w 5020425"/>
                <a:gd name="connsiteY8" fmla="*/ 606880 h 1429996"/>
                <a:gd name="connsiteX9" fmla="*/ 3163661 w 5020425"/>
                <a:gd name="connsiteY9" fmla="*/ 766473 h 1429996"/>
                <a:gd name="connsiteX10" fmla="*/ 3424335 w 5020425"/>
                <a:gd name="connsiteY10" fmla="*/ 858418 h 1429996"/>
                <a:gd name="connsiteX11" fmla="*/ 4292082 w 5020425"/>
                <a:gd name="connsiteY11" fmla="*/ 1194320 h 1429996"/>
                <a:gd name="connsiteX12" fmla="*/ 4604757 w 5020425"/>
                <a:gd name="connsiteY12" fmla="*/ 1273732 h 1429996"/>
                <a:gd name="connsiteX13" fmla="*/ 4907901 w 5020425"/>
                <a:gd name="connsiteY13" fmla="*/ 1418255 h 1429996"/>
                <a:gd name="connsiteX14" fmla="*/ 5019869 w 5020425"/>
                <a:gd name="connsiteY14" fmla="*/ 1418254 h 1429996"/>
                <a:gd name="connsiteX15" fmla="*/ 4876220 w 5020425"/>
                <a:gd name="connsiteY15" fmla="*/ 1411844 h 1429996"/>
                <a:gd name="connsiteX16" fmla="*/ 4461882 w 5020425"/>
                <a:gd name="connsiteY16" fmla="*/ 1292781 h 1429996"/>
                <a:gd name="connsiteX17" fmla="*/ 3498982 w 5020425"/>
                <a:gd name="connsiteY17" fmla="*/ 1007711 h 1429996"/>
                <a:gd name="connsiteX18" fmla="*/ 3256385 w 5020425"/>
                <a:gd name="connsiteY18" fmla="*/ 961057 h 1429996"/>
                <a:gd name="connsiteX19" fmla="*/ 3013789 w 5020425"/>
                <a:gd name="connsiteY19" fmla="*/ 905073 h 1429996"/>
                <a:gd name="connsiteX20" fmla="*/ 2565920 w 5020425"/>
                <a:gd name="connsiteY20" fmla="*/ 802436 h 1429996"/>
                <a:gd name="connsiteX21" fmla="*/ 2239348 w 5020425"/>
                <a:gd name="connsiteY21" fmla="*/ 746452 h 1429996"/>
                <a:gd name="connsiteX22" fmla="*/ 1847462 w 5020425"/>
                <a:gd name="connsiteY22" fmla="*/ 681137 h 1429996"/>
                <a:gd name="connsiteX23" fmla="*/ 1492898 w 5020425"/>
                <a:gd name="connsiteY23" fmla="*/ 643815 h 1429996"/>
                <a:gd name="connsiteX24" fmla="*/ 970384 w 5020425"/>
                <a:gd name="connsiteY24" fmla="*/ 559839 h 1429996"/>
                <a:gd name="connsiteX25" fmla="*/ 737119 w 5020425"/>
                <a:gd name="connsiteY25" fmla="*/ 466532 h 1429996"/>
                <a:gd name="connsiteX26" fmla="*/ 531844 w 5020425"/>
                <a:gd name="connsiteY26" fmla="*/ 429210 h 1429996"/>
                <a:gd name="connsiteX27" fmla="*/ 158620 w 5020425"/>
                <a:gd name="connsiteY27" fmla="*/ 363896 h 1429996"/>
                <a:gd name="connsiteX28" fmla="*/ 9330 w 5020425"/>
                <a:gd name="connsiteY28" fmla="*/ 382557 h 1429996"/>
                <a:gd name="connsiteX0" fmla="*/ 9330 w 5020209"/>
                <a:gd name="connsiteY0" fmla="*/ 382557 h 1426297"/>
                <a:gd name="connsiteX1" fmla="*/ 0 w 5020209"/>
                <a:gd name="connsiteY1" fmla="*/ 0 h 1426297"/>
                <a:gd name="connsiteX2" fmla="*/ 270587 w 5020209"/>
                <a:gd name="connsiteY2" fmla="*/ 93307 h 1426297"/>
                <a:gd name="connsiteX3" fmla="*/ 615820 w 5020209"/>
                <a:gd name="connsiteY3" fmla="*/ 195944 h 1426297"/>
                <a:gd name="connsiteX4" fmla="*/ 877077 w 5020209"/>
                <a:gd name="connsiteY4" fmla="*/ 289249 h 1426297"/>
                <a:gd name="connsiteX5" fmla="*/ 1278294 w 5020209"/>
                <a:gd name="connsiteY5" fmla="*/ 373226 h 1426297"/>
                <a:gd name="connsiteX6" fmla="*/ 1688841 w 5020209"/>
                <a:gd name="connsiteY6" fmla="*/ 410548 h 1426297"/>
                <a:gd name="connsiteX7" fmla="*/ 2211355 w 5020209"/>
                <a:gd name="connsiteY7" fmla="*/ 494524 h 1426297"/>
                <a:gd name="connsiteX8" fmla="*/ 2705878 w 5020209"/>
                <a:gd name="connsiteY8" fmla="*/ 606880 h 1426297"/>
                <a:gd name="connsiteX9" fmla="*/ 3163661 w 5020209"/>
                <a:gd name="connsiteY9" fmla="*/ 766473 h 1426297"/>
                <a:gd name="connsiteX10" fmla="*/ 3424335 w 5020209"/>
                <a:gd name="connsiteY10" fmla="*/ 858418 h 1426297"/>
                <a:gd name="connsiteX11" fmla="*/ 4292082 w 5020209"/>
                <a:gd name="connsiteY11" fmla="*/ 1194320 h 1426297"/>
                <a:gd name="connsiteX12" fmla="*/ 4604757 w 5020209"/>
                <a:gd name="connsiteY12" fmla="*/ 1273732 h 1426297"/>
                <a:gd name="connsiteX13" fmla="*/ 4785733 w 5020209"/>
                <a:gd name="connsiteY13" fmla="*/ 1330882 h 1426297"/>
                <a:gd name="connsiteX14" fmla="*/ 4907901 w 5020209"/>
                <a:gd name="connsiteY14" fmla="*/ 1418255 h 1426297"/>
                <a:gd name="connsiteX15" fmla="*/ 5019869 w 5020209"/>
                <a:gd name="connsiteY15" fmla="*/ 1418254 h 1426297"/>
                <a:gd name="connsiteX16" fmla="*/ 4876220 w 5020209"/>
                <a:gd name="connsiteY16" fmla="*/ 1411844 h 1426297"/>
                <a:gd name="connsiteX17" fmla="*/ 4461882 w 5020209"/>
                <a:gd name="connsiteY17" fmla="*/ 1292781 h 1426297"/>
                <a:gd name="connsiteX18" fmla="*/ 3498982 w 5020209"/>
                <a:gd name="connsiteY18" fmla="*/ 1007711 h 1426297"/>
                <a:gd name="connsiteX19" fmla="*/ 3256385 w 5020209"/>
                <a:gd name="connsiteY19" fmla="*/ 961057 h 1426297"/>
                <a:gd name="connsiteX20" fmla="*/ 3013789 w 5020209"/>
                <a:gd name="connsiteY20" fmla="*/ 905073 h 1426297"/>
                <a:gd name="connsiteX21" fmla="*/ 2565920 w 5020209"/>
                <a:gd name="connsiteY21" fmla="*/ 802436 h 1426297"/>
                <a:gd name="connsiteX22" fmla="*/ 2239348 w 5020209"/>
                <a:gd name="connsiteY22" fmla="*/ 746452 h 1426297"/>
                <a:gd name="connsiteX23" fmla="*/ 1847462 w 5020209"/>
                <a:gd name="connsiteY23" fmla="*/ 681137 h 1426297"/>
                <a:gd name="connsiteX24" fmla="*/ 1492898 w 5020209"/>
                <a:gd name="connsiteY24" fmla="*/ 643815 h 1426297"/>
                <a:gd name="connsiteX25" fmla="*/ 970384 w 5020209"/>
                <a:gd name="connsiteY25" fmla="*/ 559839 h 1426297"/>
                <a:gd name="connsiteX26" fmla="*/ 737119 w 5020209"/>
                <a:gd name="connsiteY26" fmla="*/ 466532 h 1426297"/>
                <a:gd name="connsiteX27" fmla="*/ 531844 w 5020209"/>
                <a:gd name="connsiteY27" fmla="*/ 429210 h 1426297"/>
                <a:gd name="connsiteX28" fmla="*/ 158620 w 5020209"/>
                <a:gd name="connsiteY28" fmla="*/ 363896 h 1426297"/>
                <a:gd name="connsiteX29" fmla="*/ 9330 w 5020209"/>
                <a:gd name="connsiteY29" fmla="*/ 382557 h 1426297"/>
                <a:gd name="connsiteX0" fmla="*/ 9330 w 5020209"/>
                <a:gd name="connsiteY0" fmla="*/ 382557 h 1445471"/>
                <a:gd name="connsiteX1" fmla="*/ 0 w 5020209"/>
                <a:gd name="connsiteY1" fmla="*/ 0 h 1445471"/>
                <a:gd name="connsiteX2" fmla="*/ 270587 w 5020209"/>
                <a:gd name="connsiteY2" fmla="*/ 93307 h 1445471"/>
                <a:gd name="connsiteX3" fmla="*/ 615820 w 5020209"/>
                <a:gd name="connsiteY3" fmla="*/ 195944 h 1445471"/>
                <a:gd name="connsiteX4" fmla="*/ 877077 w 5020209"/>
                <a:gd name="connsiteY4" fmla="*/ 289249 h 1445471"/>
                <a:gd name="connsiteX5" fmla="*/ 1278294 w 5020209"/>
                <a:gd name="connsiteY5" fmla="*/ 373226 h 1445471"/>
                <a:gd name="connsiteX6" fmla="*/ 1688841 w 5020209"/>
                <a:gd name="connsiteY6" fmla="*/ 410548 h 1445471"/>
                <a:gd name="connsiteX7" fmla="*/ 2211355 w 5020209"/>
                <a:gd name="connsiteY7" fmla="*/ 494524 h 1445471"/>
                <a:gd name="connsiteX8" fmla="*/ 2705878 w 5020209"/>
                <a:gd name="connsiteY8" fmla="*/ 606880 h 1445471"/>
                <a:gd name="connsiteX9" fmla="*/ 3163661 w 5020209"/>
                <a:gd name="connsiteY9" fmla="*/ 766473 h 1445471"/>
                <a:gd name="connsiteX10" fmla="*/ 3424335 w 5020209"/>
                <a:gd name="connsiteY10" fmla="*/ 858418 h 1445471"/>
                <a:gd name="connsiteX11" fmla="*/ 4292082 w 5020209"/>
                <a:gd name="connsiteY11" fmla="*/ 1194320 h 1445471"/>
                <a:gd name="connsiteX12" fmla="*/ 4604757 w 5020209"/>
                <a:gd name="connsiteY12" fmla="*/ 1273732 h 1445471"/>
                <a:gd name="connsiteX13" fmla="*/ 4785733 w 5020209"/>
                <a:gd name="connsiteY13" fmla="*/ 1330882 h 1445471"/>
                <a:gd name="connsiteX14" fmla="*/ 4907901 w 5020209"/>
                <a:gd name="connsiteY14" fmla="*/ 1418255 h 1445471"/>
                <a:gd name="connsiteX15" fmla="*/ 5019869 w 5020209"/>
                <a:gd name="connsiteY15" fmla="*/ 1418254 h 1445471"/>
                <a:gd name="connsiteX16" fmla="*/ 4890507 w 5020209"/>
                <a:gd name="connsiteY16" fmla="*/ 1440419 h 1445471"/>
                <a:gd name="connsiteX17" fmla="*/ 4461882 w 5020209"/>
                <a:gd name="connsiteY17" fmla="*/ 1292781 h 1445471"/>
                <a:gd name="connsiteX18" fmla="*/ 3498982 w 5020209"/>
                <a:gd name="connsiteY18" fmla="*/ 1007711 h 1445471"/>
                <a:gd name="connsiteX19" fmla="*/ 3256385 w 5020209"/>
                <a:gd name="connsiteY19" fmla="*/ 961057 h 1445471"/>
                <a:gd name="connsiteX20" fmla="*/ 3013789 w 5020209"/>
                <a:gd name="connsiteY20" fmla="*/ 905073 h 1445471"/>
                <a:gd name="connsiteX21" fmla="*/ 2565920 w 5020209"/>
                <a:gd name="connsiteY21" fmla="*/ 802436 h 1445471"/>
                <a:gd name="connsiteX22" fmla="*/ 2239348 w 5020209"/>
                <a:gd name="connsiteY22" fmla="*/ 746452 h 1445471"/>
                <a:gd name="connsiteX23" fmla="*/ 1847462 w 5020209"/>
                <a:gd name="connsiteY23" fmla="*/ 681137 h 1445471"/>
                <a:gd name="connsiteX24" fmla="*/ 1492898 w 5020209"/>
                <a:gd name="connsiteY24" fmla="*/ 643815 h 1445471"/>
                <a:gd name="connsiteX25" fmla="*/ 970384 w 5020209"/>
                <a:gd name="connsiteY25" fmla="*/ 559839 h 1445471"/>
                <a:gd name="connsiteX26" fmla="*/ 737119 w 5020209"/>
                <a:gd name="connsiteY26" fmla="*/ 466532 h 1445471"/>
                <a:gd name="connsiteX27" fmla="*/ 531844 w 5020209"/>
                <a:gd name="connsiteY27" fmla="*/ 429210 h 1445471"/>
                <a:gd name="connsiteX28" fmla="*/ 158620 w 5020209"/>
                <a:gd name="connsiteY28" fmla="*/ 363896 h 1445471"/>
                <a:gd name="connsiteX29" fmla="*/ 9330 w 5020209"/>
                <a:gd name="connsiteY29" fmla="*/ 382557 h 1445471"/>
                <a:gd name="connsiteX0" fmla="*/ 9330 w 5020209"/>
                <a:gd name="connsiteY0" fmla="*/ 382557 h 1467923"/>
                <a:gd name="connsiteX1" fmla="*/ 0 w 5020209"/>
                <a:gd name="connsiteY1" fmla="*/ 0 h 1467923"/>
                <a:gd name="connsiteX2" fmla="*/ 270587 w 5020209"/>
                <a:gd name="connsiteY2" fmla="*/ 93307 h 1467923"/>
                <a:gd name="connsiteX3" fmla="*/ 615820 w 5020209"/>
                <a:gd name="connsiteY3" fmla="*/ 195944 h 1467923"/>
                <a:gd name="connsiteX4" fmla="*/ 877077 w 5020209"/>
                <a:gd name="connsiteY4" fmla="*/ 289249 h 1467923"/>
                <a:gd name="connsiteX5" fmla="*/ 1278294 w 5020209"/>
                <a:gd name="connsiteY5" fmla="*/ 373226 h 1467923"/>
                <a:gd name="connsiteX6" fmla="*/ 1688841 w 5020209"/>
                <a:gd name="connsiteY6" fmla="*/ 410548 h 1467923"/>
                <a:gd name="connsiteX7" fmla="*/ 2211355 w 5020209"/>
                <a:gd name="connsiteY7" fmla="*/ 494524 h 1467923"/>
                <a:gd name="connsiteX8" fmla="*/ 2705878 w 5020209"/>
                <a:gd name="connsiteY8" fmla="*/ 606880 h 1467923"/>
                <a:gd name="connsiteX9" fmla="*/ 3163661 w 5020209"/>
                <a:gd name="connsiteY9" fmla="*/ 766473 h 1467923"/>
                <a:gd name="connsiteX10" fmla="*/ 3424335 w 5020209"/>
                <a:gd name="connsiteY10" fmla="*/ 858418 h 1467923"/>
                <a:gd name="connsiteX11" fmla="*/ 4292082 w 5020209"/>
                <a:gd name="connsiteY11" fmla="*/ 1194320 h 1467923"/>
                <a:gd name="connsiteX12" fmla="*/ 4604757 w 5020209"/>
                <a:gd name="connsiteY12" fmla="*/ 1273732 h 1467923"/>
                <a:gd name="connsiteX13" fmla="*/ 4785733 w 5020209"/>
                <a:gd name="connsiteY13" fmla="*/ 1330882 h 1467923"/>
                <a:gd name="connsiteX14" fmla="*/ 4907901 w 5020209"/>
                <a:gd name="connsiteY14" fmla="*/ 1418255 h 1467923"/>
                <a:gd name="connsiteX15" fmla="*/ 5019869 w 5020209"/>
                <a:gd name="connsiteY15" fmla="*/ 1418254 h 1467923"/>
                <a:gd name="connsiteX16" fmla="*/ 4900032 w 5020209"/>
                <a:gd name="connsiteY16" fmla="*/ 1464231 h 1467923"/>
                <a:gd name="connsiteX17" fmla="*/ 4461882 w 5020209"/>
                <a:gd name="connsiteY17" fmla="*/ 1292781 h 1467923"/>
                <a:gd name="connsiteX18" fmla="*/ 3498982 w 5020209"/>
                <a:gd name="connsiteY18" fmla="*/ 1007711 h 1467923"/>
                <a:gd name="connsiteX19" fmla="*/ 3256385 w 5020209"/>
                <a:gd name="connsiteY19" fmla="*/ 961057 h 1467923"/>
                <a:gd name="connsiteX20" fmla="*/ 3013789 w 5020209"/>
                <a:gd name="connsiteY20" fmla="*/ 905073 h 1467923"/>
                <a:gd name="connsiteX21" fmla="*/ 2565920 w 5020209"/>
                <a:gd name="connsiteY21" fmla="*/ 802436 h 1467923"/>
                <a:gd name="connsiteX22" fmla="*/ 2239348 w 5020209"/>
                <a:gd name="connsiteY22" fmla="*/ 746452 h 1467923"/>
                <a:gd name="connsiteX23" fmla="*/ 1847462 w 5020209"/>
                <a:gd name="connsiteY23" fmla="*/ 681137 h 1467923"/>
                <a:gd name="connsiteX24" fmla="*/ 1492898 w 5020209"/>
                <a:gd name="connsiteY24" fmla="*/ 643815 h 1467923"/>
                <a:gd name="connsiteX25" fmla="*/ 970384 w 5020209"/>
                <a:gd name="connsiteY25" fmla="*/ 559839 h 1467923"/>
                <a:gd name="connsiteX26" fmla="*/ 737119 w 5020209"/>
                <a:gd name="connsiteY26" fmla="*/ 466532 h 1467923"/>
                <a:gd name="connsiteX27" fmla="*/ 531844 w 5020209"/>
                <a:gd name="connsiteY27" fmla="*/ 429210 h 1467923"/>
                <a:gd name="connsiteX28" fmla="*/ 158620 w 5020209"/>
                <a:gd name="connsiteY28" fmla="*/ 363896 h 1467923"/>
                <a:gd name="connsiteX29" fmla="*/ 9330 w 5020209"/>
                <a:gd name="connsiteY29" fmla="*/ 382557 h 1467923"/>
                <a:gd name="connsiteX0" fmla="*/ 9330 w 5020348"/>
                <a:gd name="connsiteY0" fmla="*/ 382557 h 1467923"/>
                <a:gd name="connsiteX1" fmla="*/ 0 w 5020348"/>
                <a:gd name="connsiteY1" fmla="*/ 0 h 1467923"/>
                <a:gd name="connsiteX2" fmla="*/ 270587 w 5020348"/>
                <a:gd name="connsiteY2" fmla="*/ 93307 h 1467923"/>
                <a:gd name="connsiteX3" fmla="*/ 615820 w 5020348"/>
                <a:gd name="connsiteY3" fmla="*/ 195944 h 1467923"/>
                <a:gd name="connsiteX4" fmla="*/ 877077 w 5020348"/>
                <a:gd name="connsiteY4" fmla="*/ 289249 h 1467923"/>
                <a:gd name="connsiteX5" fmla="*/ 1278294 w 5020348"/>
                <a:gd name="connsiteY5" fmla="*/ 373226 h 1467923"/>
                <a:gd name="connsiteX6" fmla="*/ 1688841 w 5020348"/>
                <a:gd name="connsiteY6" fmla="*/ 410548 h 1467923"/>
                <a:gd name="connsiteX7" fmla="*/ 2211355 w 5020348"/>
                <a:gd name="connsiteY7" fmla="*/ 494524 h 1467923"/>
                <a:gd name="connsiteX8" fmla="*/ 2705878 w 5020348"/>
                <a:gd name="connsiteY8" fmla="*/ 606880 h 1467923"/>
                <a:gd name="connsiteX9" fmla="*/ 3163661 w 5020348"/>
                <a:gd name="connsiteY9" fmla="*/ 766473 h 1467923"/>
                <a:gd name="connsiteX10" fmla="*/ 3424335 w 5020348"/>
                <a:gd name="connsiteY10" fmla="*/ 858418 h 1467923"/>
                <a:gd name="connsiteX11" fmla="*/ 4292082 w 5020348"/>
                <a:gd name="connsiteY11" fmla="*/ 1194320 h 1467923"/>
                <a:gd name="connsiteX12" fmla="*/ 4604757 w 5020348"/>
                <a:gd name="connsiteY12" fmla="*/ 1273732 h 1467923"/>
                <a:gd name="connsiteX13" fmla="*/ 4785733 w 5020348"/>
                <a:gd name="connsiteY13" fmla="*/ 1330882 h 1467923"/>
                <a:gd name="connsiteX14" fmla="*/ 4931713 w 5020348"/>
                <a:gd name="connsiteY14" fmla="*/ 1389680 h 1467923"/>
                <a:gd name="connsiteX15" fmla="*/ 5019869 w 5020348"/>
                <a:gd name="connsiteY15" fmla="*/ 1418254 h 1467923"/>
                <a:gd name="connsiteX16" fmla="*/ 4900032 w 5020348"/>
                <a:gd name="connsiteY16" fmla="*/ 1464231 h 1467923"/>
                <a:gd name="connsiteX17" fmla="*/ 4461882 w 5020348"/>
                <a:gd name="connsiteY17" fmla="*/ 1292781 h 1467923"/>
                <a:gd name="connsiteX18" fmla="*/ 3498982 w 5020348"/>
                <a:gd name="connsiteY18" fmla="*/ 1007711 h 1467923"/>
                <a:gd name="connsiteX19" fmla="*/ 3256385 w 5020348"/>
                <a:gd name="connsiteY19" fmla="*/ 961057 h 1467923"/>
                <a:gd name="connsiteX20" fmla="*/ 3013789 w 5020348"/>
                <a:gd name="connsiteY20" fmla="*/ 905073 h 1467923"/>
                <a:gd name="connsiteX21" fmla="*/ 2565920 w 5020348"/>
                <a:gd name="connsiteY21" fmla="*/ 802436 h 1467923"/>
                <a:gd name="connsiteX22" fmla="*/ 2239348 w 5020348"/>
                <a:gd name="connsiteY22" fmla="*/ 746452 h 1467923"/>
                <a:gd name="connsiteX23" fmla="*/ 1847462 w 5020348"/>
                <a:gd name="connsiteY23" fmla="*/ 681137 h 1467923"/>
                <a:gd name="connsiteX24" fmla="*/ 1492898 w 5020348"/>
                <a:gd name="connsiteY24" fmla="*/ 643815 h 1467923"/>
                <a:gd name="connsiteX25" fmla="*/ 970384 w 5020348"/>
                <a:gd name="connsiteY25" fmla="*/ 559839 h 1467923"/>
                <a:gd name="connsiteX26" fmla="*/ 737119 w 5020348"/>
                <a:gd name="connsiteY26" fmla="*/ 466532 h 1467923"/>
                <a:gd name="connsiteX27" fmla="*/ 531844 w 5020348"/>
                <a:gd name="connsiteY27" fmla="*/ 429210 h 1467923"/>
                <a:gd name="connsiteX28" fmla="*/ 158620 w 5020348"/>
                <a:gd name="connsiteY28" fmla="*/ 363896 h 1467923"/>
                <a:gd name="connsiteX29" fmla="*/ 9330 w 5020348"/>
                <a:gd name="connsiteY29" fmla="*/ 382557 h 1467923"/>
                <a:gd name="connsiteX0" fmla="*/ 9330 w 5048765"/>
                <a:gd name="connsiteY0" fmla="*/ 382557 h 1470160"/>
                <a:gd name="connsiteX1" fmla="*/ 0 w 5048765"/>
                <a:gd name="connsiteY1" fmla="*/ 0 h 1470160"/>
                <a:gd name="connsiteX2" fmla="*/ 270587 w 5048765"/>
                <a:gd name="connsiteY2" fmla="*/ 93307 h 1470160"/>
                <a:gd name="connsiteX3" fmla="*/ 615820 w 5048765"/>
                <a:gd name="connsiteY3" fmla="*/ 195944 h 1470160"/>
                <a:gd name="connsiteX4" fmla="*/ 877077 w 5048765"/>
                <a:gd name="connsiteY4" fmla="*/ 289249 h 1470160"/>
                <a:gd name="connsiteX5" fmla="*/ 1278294 w 5048765"/>
                <a:gd name="connsiteY5" fmla="*/ 373226 h 1470160"/>
                <a:gd name="connsiteX6" fmla="*/ 1688841 w 5048765"/>
                <a:gd name="connsiteY6" fmla="*/ 410548 h 1470160"/>
                <a:gd name="connsiteX7" fmla="*/ 2211355 w 5048765"/>
                <a:gd name="connsiteY7" fmla="*/ 494524 h 1470160"/>
                <a:gd name="connsiteX8" fmla="*/ 2705878 w 5048765"/>
                <a:gd name="connsiteY8" fmla="*/ 606880 h 1470160"/>
                <a:gd name="connsiteX9" fmla="*/ 3163661 w 5048765"/>
                <a:gd name="connsiteY9" fmla="*/ 766473 h 1470160"/>
                <a:gd name="connsiteX10" fmla="*/ 3424335 w 5048765"/>
                <a:gd name="connsiteY10" fmla="*/ 858418 h 1470160"/>
                <a:gd name="connsiteX11" fmla="*/ 4292082 w 5048765"/>
                <a:gd name="connsiteY11" fmla="*/ 1194320 h 1470160"/>
                <a:gd name="connsiteX12" fmla="*/ 4604757 w 5048765"/>
                <a:gd name="connsiteY12" fmla="*/ 1273732 h 1470160"/>
                <a:gd name="connsiteX13" fmla="*/ 4785733 w 5048765"/>
                <a:gd name="connsiteY13" fmla="*/ 1330882 h 1470160"/>
                <a:gd name="connsiteX14" fmla="*/ 4931713 w 5048765"/>
                <a:gd name="connsiteY14" fmla="*/ 1389680 h 1470160"/>
                <a:gd name="connsiteX15" fmla="*/ 5048444 w 5048765"/>
                <a:gd name="connsiteY15" fmla="*/ 1451591 h 1470160"/>
                <a:gd name="connsiteX16" fmla="*/ 4900032 w 5048765"/>
                <a:gd name="connsiteY16" fmla="*/ 1464231 h 1470160"/>
                <a:gd name="connsiteX17" fmla="*/ 4461882 w 5048765"/>
                <a:gd name="connsiteY17" fmla="*/ 1292781 h 1470160"/>
                <a:gd name="connsiteX18" fmla="*/ 3498982 w 5048765"/>
                <a:gd name="connsiteY18" fmla="*/ 1007711 h 1470160"/>
                <a:gd name="connsiteX19" fmla="*/ 3256385 w 5048765"/>
                <a:gd name="connsiteY19" fmla="*/ 961057 h 1470160"/>
                <a:gd name="connsiteX20" fmla="*/ 3013789 w 5048765"/>
                <a:gd name="connsiteY20" fmla="*/ 905073 h 1470160"/>
                <a:gd name="connsiteX21" fmla="*/ 2565920 w 5048765"/>
                <a:gd name="connsiteY21" fmla="*/ 802436 h 1470160"/>
                <a:gd name="connsiteX22" fmla="*/ 2239348 w 5048765"/>
                <a:gd name="connsiteY22" fmla="*/ 746452 h 1470160"/>
                <a:gd name="connsiteX23" fmla="*/ 1847462 w 5048765"/>
                <a:gd name="connsiteY23" fmla="*/ 681137 h 1470160"/>
                <a:gd name="connsiteX24" fmla="*/ 1492898 w 5048765"/>
                <a:gd name="connsiteY24" fmla="*/ 643815 h 1470160"/>
                <a:gd name="connsiteX25" fmla="*/ 970384 w 5048765"/>
                <a:gd name="connsiteY25" fmla="*/ 559839 h 1470160"/>
                <a:gd name="connsiteX26" fmla="*/ 737119 w 5048765"/>
                <a:gd name="connsiteY26" fmla="*/ 466532 h 1470160"/>
                <a:gd name="connsiteX27" fmla="*/ 531844 w 5048765"/>
                <a:gd name="connsiteY27" fmla="*/ 429210 h 1470160"/>
                <a:gd name="connsiteX28" fmla="*/ 158620 w 5048765"/>
                <a:gd name="connsiteY28" fmla="*/ 363896 h 1470160"/>
                <a:gd name="connsiteX29" fmla="*/ 9330 w 5048765"/>
                <a:gd name="connsiteY29" fmla="*/ 382557 h 1470160"/>
                <a:gd name="connsiteX0" fmla="*/ 9330 w 5048765"/>
                <a:gd name="connsiteY0" fmla="*/ 382557 h 1452394"/>
                <a:gd name="connsiteX1" fmla="*/ 0 w 5048765"/>
                <a:gd name="connsiteY1" fmla="*/ 0 h 1452394"/>
                <a:gd name="connsiteX2" fmla="*/ 270587 w 5048765"/>
                <a:gd name="connsiteY2" fmla="*/ 93307 h 1452394"/>
                <a:gd name="connsiteX3" fmla="*/ 615820 w 5048765"/>
                <a:gd name="connsiteY3" fmla="*/ 195944 h 1452394"/>
                <a:gd name="connsiteX4" fmla="*/ 877077 w 5048765"/>
                <a:gd name="connsiteY4" fmla="*/ 289249 h 1452394"/>
                <a:gd name="connsiteX5" fmla="*/ 1278294 w 5048765"/>
                <a:gd name="connsiteY5" fmla="*/ 373226 h 1452394"/>
                <a:gd name="connsiteX6" fmla="*/ 1688841 w 5048765"/>
                <a:gd name="connsiteY6" fmla="*/ 410548 h 1452394"/>
                <a:gd name="connsiteX7" fmla="*/ 2211355 w 5048765"/>
                <a:gd name="connsiteY7" fmla="*/ 494524 h 1452394"/>
                <a:gd name="connsiteX8" fmla="*/ 2705878 w 5048765"/>
                <a:gd name="connsiteY8" fmla="*/ 606880 h 1452394"/>
                <a:gd name="connsiteX9" fmla="*/ 3163661 w 5048765"/>
                <a:gd name="connsiteY9" fmla="*/ 766473 h 1452394"/>
                <a:gd name="connsiteX10" fmla="*/ 3424335 w 5048765"/>
                <a:gd name="connsiteY10" fmla="*/ 858418 h 1452394"/>
                <a:gd name="connsiteX11" fmla="*/ 4292082 w 5048765"/>
                <a:gd name="connsiteY11" fmla="*/ 1194320 h 1452394"/>
                <a:gd name="connsiteX12" fmla="*/ 4604757 w 5048765"/>
                <a:gd name="connsiteY12" fmla="*/ 1273732 h 1452394"/>
                <a:gd name="connsiteX13" fmla="*/ 4785733 w 5048765"/>
                <a:gd name="connsiteY13" fmla="*/ 1330882 h 1452394"/>
                <a:gd name="connsiteX14" fmla="*/ 4931713 w 5048765"/>
                <a:gd name="connsiteY14" fmla="*/ 1389680 h 1452394"/>
                <a:gd name="connsiteX15" fmla="*/ 5048444 w 5048765"/>
                <a:gd name="connsiteY15" fmla="*/ 1451591 h 1452394"/>
                <a:gd name="connsiteX16" fmla="*/ 4938132 w 5048765"/>
                <a:gd name="connsiteY16" fmla="*/ 1416606 h 1452394"/>
                <a:gd name="connsiteX17" fmla="*/ 4461882 w 5048765"/>
                <a:gd name="connsiteY17" fmla="*/ 1292781 h 1452394"/>
                <a:gd name="connsiteX18" fmla="*/ 3498982 w 5048765"/>
                <a:gd name="connsiteY18" fmla="*/ 1007711 h 1452394"/>
                <a:gd name="connsiteX19" fmla="*/ 3256385 w 5048765"/>
                <a:gd name="connsiteY19" fmla="*/ 961057 h 1452394"/>
                <a:gd name="connsiteX20" fmla="*/ 3013789 w 5048765"/>
                <a:gd name="connsiteY20" fmla="*/ 905073 h 1452394"/>
                <a:gd name="connsiteX21" fmla="*/ 2565920 w 5048765"/>
                <a:gd name="connsiteY21" fmla="*/ 802436 h 1452394"/>
                <a:gd name="connsiteX22" fmla="*/ 2239348 w 5048765"/>
                <a:gd name="connsiteY22" fmla="*/ 746452 h 1452394"/>
                <a:gd name="connsiteX23" fmla="*/ 1847462 w 5048765"/>
                <a:gd name="connsiteY23" fmla="*/ 681137 h 1452394"/>
                <a:gd name="connsiteX24" fmla="*/ 1492898 w 5048765"/>
                <a:gd name="connsiteY24" fmla="*/ 643815 h 1452394"/>
                <a:gd name="connsiteX25" fmla="*/ 970384 w 5048765"/>
                <a:gd name="connsiteY25" fmla="*/ 559839 h 1452394"/>
                <a:gd name="connsiteX26" fmla="*/ 737119 w 5048765"/>
                <a:gd name="connsiteY26" fmla="*/ 466532 h 1452394"/>
                <a:gd name="connsiteX27" fmla="*/ 531844 w 5048765"/>
                <a:gd name="connsiteY27" fmla="*/ 429210 h 1452394"/>
                <a:gd name="connsiteX28" fmla="*/ 158620 w 5048765"/>
                <a:gd name="connsiteY28" fmla="*/ 363896 h 1452394"/>
                <a:gd name="connsiteX29" fmla="*/ 9330 w 5048765"/>
                <a:gd name="connsiteY29" fmla="*/ 382557 h 1452394"/>
                <a:gd name="connsiteX0" fmla="*/ 9330 w 5063008"/>
                <a:gd name="connsiteY0" fmla="*/ 382557 h 1443011"/>
                <a:gd name="connsiteX1" fmla="*/ 0 w 5063008"/>
                <a:gd name="connsiteY1" fmla="*/ 0 h 1443011"/>
                <a:gd name="connsiteX2" fmla="*/ 270587 w 5063008"/>
                <a:gd name="connsiteY2" fmla="*/ 93307 h 1443011"/>
                <a:gd name="connsiteX3" fmla="*/ 615820 w 5063008"/>
                <a:gd name="connsiteY3" fmla="*/ 195944 h 1443011"/>
                <a:gd name="connsiteX4" fmla="*/ 877077 w 5063008"/>
                <a:gd name="connsiteY4" fmla="*/ 289249 h 1443011"/>
                <a:gd name="connsiteX5" fmla="*/ 1278294 w 5063008"/>
                <a:gd name="connsiteY5" fmla="*/ 373226 h 1443011"/>
                <a:gd name="connsiteX6" fmla="*/ 1688841 w 5063008"/>
                <a:gd name="connsiteY6" fmla="*/ 410548 h 1443011"/>
                <a:gd name="connsiteX7" fmla="*/ 2211355 w 5063008"/>
                <a:gd name="connsiteY7" fmla="*/ 494524 h 1443011"/>
                <a:gd name="connsiteX8" fmla="*/ 2705878 w 5063008"/>
                <a:gd name="connsiteY8" fmla="*/ 606880 h 1443011"/>
                <a:gd name="connsiteX9" fmla="*/ 3163661 w 5063008"/>
                <a:gd name="connsiteY9" fmla="*/ 766473 h 1443011"/>
                <a:gd name="connsiteX10" fmla="*/ 3424335 w 5063008"/>
                <a:gd name="connsiteY10" fmla="*/ 858418 h 1443011"/>
                <a:gd name="connsiteX11" fmla="*/ 4292082 w 5063008"/>
                <a:gd name="connsiteY11" fmla="*/ 1194320 h 1443011"/>
                <a:gd name="connsiteX12" fmla="*/ 4604757 w 5063008"/>
                <a:gd name="connsiteY12" fmla="*/ 1273732 h 1443011"/>
                <a:gd name="connsiteX13" fmla="*/ 4785733 w 5063008"/>
                <a:gd name="connsiteY13" fmla="*/ 1330882 h 1443011"/>
                <a:gd name="connsiteX14" fmla="*/ 4931713 w 5063008"/>
                <a:gd name="connsiteY14" fmla="*/ 1389680 h 1443011"/>
                <a:gd name="connsiteX15" fmla="*/ 5062732 w 5063008"/>
                <a:gd name="connsiteY15" fmla="*/ 1442066 h 1443011"/>
                <a:gd name="connsiteX16" fmla="*/ 4938132 w 5063008"/>
                <a:gd name="connsiteY16" fmla="*/ 1416606 h 1443011"/>
                <a:gd name="connsiteX17" fmla="*/ 4461882 w 5063008"/>
                <a:gd name="connsiteY17" fmla="*/ 1292781 h 1443011"/>
                <a:gd name="connsiteX18" fmla="*/ 3498982 w 5063008"/>
                <a:gd name="connsiteY18" fmla="*/ 1007711 h 1443011"/>
                <a:gd name="connsiteX19" fmla="*/ 3256385 w 5063008"/>
                <a:gd name="connsiteY19" fmla="*/ 961057 h 1443011"/>
                <a:gd name="connsiteX20" fmla="*/ 3013789 w 5063008"/>
                <a:gd name="connsiteY20" fmla="*/ 905073 h 1443011"/>
                <a:gd name="connsiteX21" fmla="*/ 2565920 w 5063008"/>
                <a:gd name="connsiteY21" fmla="*/ 802436 h 1443011"/>
                <a:gd name="connsiteX22" fmla="*/ 2239348 w 5063008"/>
                <a:gd name="connsiteY22" fmla="*/ 746452 h 1443011"/>
                <a:gd name="connsiteX23" fmla="*/ 1847462 w 5063008"/>
                <a:gd name="connsiteY23" fmla="*/ 681137 h 1443011"/>
                <a:gd name="connsiteX24" fmla="*/ 1492898 w 5063008"/>
                <a:gd name="connsiteY24" fmla="*/ 643815 h 1443011"/>
                <a:gd name="connsiteX25" fmla="*/ 970384 w 5063008"/>
                <a:gd name="connsiteY25" fmla="*/ 559839 h 1443011"/>
                <a:gd name="connsiteX26" fmla="*/ 737119 w 5063008"/>
                <a:gd name="connsiteY26" fmla="*/ 466532 h 1443011"/>
                <a:gd name="connsiteX27" fmla="*/ 531844 w 5063008"/>
                <a:gd name="connsiteY27" fmla="*/ 429210 h 1443011"/>
                <a:gd name="connsiteX28" fmla="*/ 158620 w 5063008"/>
                <a:gd name="connsiteY28" fmla="*/ 363896 h 1443011"/>
                <a:gd name="connsiteX29" fmla="*/ 9330 w 5063008"/>
                <a:gd name="connsiteY29" fmla="*/ 382557 h 1443011"/>
                <a:gd name="connsiteX0" fmla="*/ 9330 w 5063008"/>
                <a:gd name="connsiteY0" fmla="*/ 382557 h 1443011"/>
                <a:gd name="connsiteX1" fmla="*/ 0 w 5063008"/>
                <a:gd name="connsiteY1" fmla="*/ 0 h 1443011"/>
                <a:gd name="connsiteX2" fmla="*/ 270587 w 5063008"/>
                <a:gd name="connsiteY2" fmla="*/ 93307 h 1443011"/>
                <a:gd name="connsiteX3" fmla="*/ 615820 w 5063008"/>
                <a:gd name="connsiteY3" fmla="*/ 195944 h 1443011"/>
                <a:gd name="connsiteX4" fmla="*/ 877077 w 5063008"/>
                <a:gd name="connsiteY4" fmla="*/ 289249 h 1443011"/>
                <a:gd name="connsiteX5" fmla="*/ 1278294 w 5063008"/>
                <a:gd name="connsiteY5" fmla="*/ 373226 h 1443011"/>
                <a:gd name="connsiteX6" fmla="*/ 1688841 w 5063008"/>
                <a:gd name="connsiteY6" fmla="*/ 410548 h 1443011"/>
                <a:gd name="connsiteX7" fmla="*/ 2211355 w 5063008"/>
                <a:gd name="connsiteY7" fmla="*/ 494524 h 1443011"/>
                <a:gd name="connsiteX8" fmla="*/ 2705878 w 5063008"/>
                <a:gd name="connsiteY8" fmla="*/ 606880 h 1443011"/>
                <a:gd name="connsiteX9" fmla="*/ 3163661 w 5063008"/>
                <a:gd name="connsiteY9" fmla="*/ 766473 h 1443011"/>
                <a:gd name="connsiteX10" fmla="*/ 3424335 w 5063008"/>
                <a:gd name="connsiteY10" fmla="*/ 858418 h 1443011"/>
                <a:gd name="connsiteX11" fmla="*/ 4292082 w 5063008"/>
                <a:gd name="connsiteY11" fmla="*/ 1194320 h 1443011"/>
                <a:gd name="connsiteX12" fmla="*/ 4604757 w 5063008"/>
                <a:gd name="connsiteY12" fmla="*/ 1273732 h 1443011"/>
                <a:gd name="connsiteX13" fmla="*/ 4785733 w 5063008"/>
                <a:gd name="connsiteY13" fmla="*/ 1330882 h 1443011"/>
                <a:gd name="connsiteX14" fmla="*/ 4931713 w 5063008"/>
                <a:gd name="connsiteY14" fmla="*/ 1389680 h 1443011"/>
                <a:gd name="connsiteX15" fmla="*/ 5062732 w 5063008"/>
                <a:gd name="connsiteY15" fmla="*/ 1442066 h 1443011"/>
                <a:gd name="connsiteX16" fmla="*/ 4938132 w 5063008"/>
                <a:gd name="connsiteY16" fmla="*/ 1416606 h 1443011"/>
                <a:gd name="connsiteX17" fmla="*/ 4461882 w 5063008"/>
                <a:gd name="connsiteY17" fmla="*/ 1292781 h 1443011"/>
                <a:gd name="connsiteX18" fmla="*/ 3498982 w 5063008"/>
                <a:gd name="connsiteY18" fmla="*/ 1007711 h 1443011"/>
                <a:gd name="connsiteX19" fmla="*/ 3256385 w 5063008"/>
                <a:gd name="connsiteY19" fmla="*/ 961057 h 1443011"/>
                <a:gd name="connsiteX20" fmla="*/ 3013789 w 5063008"/>
                <a:gd name="connsiteY20" fmla="*/ 905073 h 1443011"/>
                <a:gd name="connsiteX21" fmla="*/ 2565920 w 5063008"/>
                <a:gd name="connsiteY21" fmla="*/ 802436 h 1443011"/>
                <a:gd name="connsiteX22" fmla="*/ 2239348 w 5063008"/>
                <a:gd name="connsiteY22" fmla="*/ 746452 h 1443011"/>
                <a:gd name="connsiteX23" fmla="*/ 1847462 w 5063008"/>
                <a:gd name="connsiteY23" fmla="*/ 681137 h 1443011"/>
                <a:gd name="connsiteX24" fmla="*/ 1492898 w 5063008"/>
                <a:gd name="connsiteY24" fmla="*/ 643815 h 1443011"/>
                <a:gd name="connsiteX25" fmla="*/ 970384 w 5063008"/>
                <a:gd name="connsiteY25" fmla="*/ 559839 h 1443011"/>
                <a:gd name="connsiteX26" fmla="*/ 732356 w 5063008"/>
                <a:gd name="connsiteY26" fmla="*/ 499870 h 1443011"/>
                <a:gd name="connsiteX27" fmla="*/ 531844 w 5063008"/>
                <a:gd name="connsiteY27" fmla="*/ 429210 h 1443011"/>
                <a:gd name="connsiteX28" fmla="*/ 158620 w 5063008"/>
                <a:gd name="connsiteY28" fmla="*/ 363896 h 1443011"/>
                <a:gd name="connsiteX29" fmla="*/ 9330 w 5063008"/>
                <a:gd name="connsiteY29" fmla="*/ 382557 h 1443011"/>
                <a:gd name="connsiteX0" fmla="*/ 9330 w 5063008"/>
                <a:gd name="connsiteY0" fmla="*/ 382557 h 1443011"/>
                <a:gd name="connsiteX1" fmla="*/ 0 w 5063008"/>
                <a:gd name="connsiteY1" fmla="*/ 0 h 1443011"/>
                <a:gd name="connsiteX2" fmla="*/ 270587 w 5063008"/>
                <a:gd name="connsiteY2" fmla="*/ 93307 h 1443011"/>
                <a:gd name="connsiteX3" fmla="*/ 615820 w 5063008"/>
                <a:gd name="connsiteY3" fmla="*/ 195944 h 1443011"/>
                <a:gd name="connsiteX4" fmla="*/ 877077 w 5063008"/>
                <a:gd name="connsiteY4" fmla="*/ 289249 h 1443011"/>
                <a:gd name="connsiteX5" fmla="*/ 1278294 w 5063008"/>
                <a:gd name="connsiteY5" fmla="*/ 373226 h 1443011"/>
                <a:gd name="connsiteX6" fmla="*/ 1688841 w 5063008"/>
                <a:gd name="connsiteY6" fmla="*/ 410548 h 1443011"/>
                <a:gd name="connsiteX7" fmla="*/ 2211355 w 5063008"/>
                <a:gd name="connsiteY7" fmla="*/ 494524 h 1443011"/>
                <a:gd name="connsiteX8" fmla="*/ 2705878 w 5063008"/>
                <a:gd name="connsiteY8" fmla="*/ 606880 h 1443011"/>
                <a:gd name="connsiteX9" fmla="*/ 3163661 w 5063008"/>
                <a:gd name="connsiteY9" fmla="*/ 766473 h 1443011"/>
                <a:gd name="connsiteX10" fmla="*/ 3424335 w 5063008"/>
                <a:gd name="connsiteY10" fmla="*/ 858418 h 1443011"/>
                <a:gd name="connsiteX11" fmla="*/ 4292082 w 5063008"/>
                <a:gd name="connsiteY11" fmla="*/ 1194320 h 1443011"/>
                <a:gd name="connsiteX12" fmla="*/ 4604757 w 5063008"/>
                <a:gd name="connsiteY12" fmla="*/ 1273732 h 1443011"/>
                <a:gd name="connsiteX13" fmla="*/ 4785733 w 5063008"/>
                <a:gd name="connsiteY13" fmla="*/ 1330882 h 1443011"/>
                <a:gd name="connsiteX14" fmla="*/ 4931713 w 5063008"/>
                <a:gd name="connsiteY14" fmla="*/ 1389680 h 1443011"/>
                <a:gd name="connsiteX15" fmla="*/ 5062732 w 5063008"/>
                <a:gd name="connsiteY15" fmla="*/ 1442066 h 1443011"/>
                <a:gd name="connsiteX16" fmla="*/ 4938132 w 5063008"/>
                <a:gd name="connsiteY16" fmla="*/ 1416606 h 1443011"/>
                <a:gd name="connsiteX17" fmla="*/ 4461882 w 5063008"/>
                <a:gd name="connsiteY17" fmla="*/ 1292781 h 1443011"/>
                <a:gd name="connsiteX18" fmla="*/ 3498982 w 5063008"/>
                <a:gd name="connsiteY18" fmla="*/ 1007711 h 1443011"/>
                <a:gd name="connsiteX19" fmla="*/ 3256385 w 5063008"/>
                <a:gd name="connsiteY19" fmla="*/ 961057 h 1443011"/>
                <a:gd name="connsiteX20" fmla="*/ 3013789 w 5063008"/>
                <a:gd name="connsiteY20" fmla="*/ 905073 h 1443011"/>
                <a:gd name="connsiteX21" fmla="*/ 2565920 w 5063008"/>
                <a:gd name="connsiteY21" fmla="*/ 802436 h 1443011"/>
                <a:gd name="connsiteX22" fmla="*/ 2239348 w 5063008"/>
                <a:gd name="connsiteY22" fmla="*/ 746452 h 1443011"/>
                <a:gd name="connsiteX23" fmla="*/ 1847462 w 5063008"/>
                <a:gd name="connsiteY23" fmla="*/ 681137 h 1443011"/>
                <a:gd name="connsiteX24" fmla="*/ 1492898 w 5063008"/>
                <a:gd name="connsiteY24" fmla="*/ 643815 h 1443011"/>
                <a:gd name="connsiteX25" fmla="*/ 970384 w 5063008"/>
                <a:gd name="connsiteY25" fmla="*/ 559839 h 1443011"/>
                <a:gd name="connsiteX26" fmla="*/ 732356 w 5063008"/>
                <a:gd name="connsiteY26" fmla="*/ 499870 h 1443011"/>
                <a:gd name="connsiteX27" fmla="*/ 531844 w 5063008"/>
                <a:gd name="connsiteY27" fmla="*/ 429210 h 1443011"/>
                <a:gd name="connsiteX28" fmla="*/ 158620 w 5063008"/>
                <a:gd name="connsiteY28" fmla="*/ 363896 h 1443011"/>
                <a:gd name="connsiteX29" fmla="*/ 9330 w 5063008"/>
                <a:gd name="connsiteY29" fmla="*/ 382557 h 1443011"/>
                <a:gd name="connsiteX0" fmla="*/ 9330 w 5063008"/>
                <a:gd name="connsiteY0" fmla="*/ 382557 h 1443011"/>
                <a:gd name="connsiteX1" fmla="*/ 0 w 5063008"/>
                <a:gd name="connsiteY1" fmla="*/ 0 h 1443011"/>
                <a:gd name="connsiteX2" fmla="*/ 270587 w 5063008"/>
                <a:gd name="connsiteY2" fmla="*/ 93307 h 1443011"/>
                <a:gd name="connsiteX3" fmla="*/ 615820 w 5063008"/>
                <a:gd name="connsiteY3" fmla="*/ 195944 h 1443011"/>
                <a:gd name="connsiteX4" fmla="*/ 877077 w 5063008"/>
                <a:gd name="connsiteY4" fmla="*/ 289249 h 1443011"/>
                <a:gd name="connsiteX5" fmla="*/ 1278294 w 5063008"/>
                <a:gd name="connsiteY5" fmla="*/ 373226 h 1443011"/>
                <a:gd name="connsiteX6" fmla="*/ 1688841 w 5063008"/>
                <a:gd name="connsiteY6" fmla="*/ 410548 h 1443011"/>
                <a:gd name="connsiteX7" fmla="*/ 2211355 w 5063008"/>
                <a:gd name="connsiteY7" fmla="*/ 494524 h 1443011"/>
                <a:gd name="connsiteX8" fmla="*/ 2705878 w 5063008"/>
                <a:gd name="connsiteY8" fmla="*/ 606880 h 1443011"/>
                <a:gd name="connsiteX9" fmla="*/ 3163661 w 5063008"/>
                <a:gd name="connsiteY9" fmla="*/ 766473 h 1443011"/>
                <a:gd name="connsiteX10" fmla="*/ 3424335 w 5063008"/>
                <a:gd name="connsiteY10" fmla="*/ 858418 h 1443011"/>
                <a:gd name="connsiteX11" fmla="*/ 4292082 w 5063008"/>
                <a:gd name="connsiteY11" fmla="*/ 1194320 h 1443011"/>
                <a:gd name="connsiteX12" fmla="*/ 4604757 w 5063008"/>
                <a:gd name="connsiteY12" fmla="*/ 1273732 h 1443011"/>
                <a:gd name="connsiteX13" fmla="*/ 4785733 w 5063008"/>
                <a:gd name="connsiteY13" fmla="*/ 1330882 h 1443011"/>
                <a:gd name="connsiteX14" fmla="*/ 4931713 w 5063008"/>
                <a:gd name="connsiteY14" fmla="*/ 1389680 h 1443011"/>
                <a:gd name="connsiteX15" fmla="*/ 5062732 w 5063008"/>
                <a:gd name="connsiteY15" fmla="*/ 1442066 h 1443011"/>
                <a:gd name="connsiteX16" fmla="*/ 4938132 w 5063008"/>
                <a:gd name="connsiteY16" fmla="*/ 1416606 h 1443011"/>
                <a:gd name="connsiteX17" fmla="*/ 4461882 w 5063008"/>
                <a:gd name="connsiteY17" fmla="*/ 1292781 h 1443011"/>
                <a:gd name="connsiteX18" fmla="*/ 3498982 w 5063008"/>
                <a:gd name="connsiteY18" fmla="*/ 1007711 h 1443011"/>
                <a:gd name="connsiteX19" fmla="*/ 3256385 w 5063008"/>
                <a:gd name="connsiteY19" fmla="*/ 961057 h 1443011"/>
                <a:gd name="connsiteX20" fmla="*/ 3013789 w 5063008"/>
                <a:gd name="connsiteY20" fmla="*/ 905073 h 1443011"/>
                <a:gd name="connsiteX21" fmla="*/ 2565920 w 5063008"/>
                <a:gd name="connsiteY21" fmla="*/ 802436 h 1443011"/>
                <a:gd name="connsiteX22" fmla="*/ 2239348 w 5063008"/>
                <a:gd name="connsiteY22" fmla="*/ 746452 h 1443011"/>
                <a:gd name="connsiteX23" fmla="*/ 1847462 w 5063008"/>
                <a:gd name="connsiteY23" fmla="*/ 681137 h 1443011"/>
                <a:gd name="connsiteX24" fmla="*/ 1492898 w 5063008"/>
                <a:gd name="connsiteY24" fmla="*/ 643815 h 1443011"/>
                <a:gd name="connsiteX25" fmla="*/ 970384 w 5063008"/>
                <a:gd name="connsiteY25" fmla="*/ 559839 h 1443011"/>
                <a:gd name="connsiteX26" fmla="*/ 732356 w 5063008"/>
                <a:gd name="connsiteY26" fmla="*/ 499870 h 1443011"/>
                <a:gd name="connsiteX27" fmla="*/ 531844 w 5063008"/>
                <a:gd name="connsiteY27" fmla="*/ 443498 h 1443011"/>
                <a:gd name="connsiteX28" fmla="*/ 158620 w 5063008"/>
                <a:gd name="connsiteY28" fmla="*/ 363896 h 1443011"/>
                <a:gd name="connsiteX29" fmla="*/ 9330 w 5063008"/>
                <a:gd name="connsiteY29" fmla="*/ 382557 h 1443011"/>
                <a:gd name="connsiteX0" fmla="*/ 9330 w 5063008"/>
                <a:gd name="connsiteY0" fmla="*/ 382557 h 1443011"/>
                <a:gd name="connsiteX1" fmla="*/ 0 w 5063008"/>
                <a:gd name="connsiteY1" fmla="*/ 0 h 1443011"/>
                <a:gd name="connsiteX2" fmla="*/ 270587 w 5063008"/>
                <a:gd name="connsiteY2" fmla="*/ 93307 h 1443011"/>
                <a:gd name="connsiteX3" fmla="*/ 615820 w 5063008"/>
                <a:gd name="connsiteY3" fmla="*/ 195944 h 1443011"/>
                <a:gd name="connsiteX4" fmla="*/ 877077 w 5063008"/>
                <a:gd name="connsiteY4" fmla="*/ 289249 h 1443011"/>
                <a:gd name="connsiteX5" fmla="*/ 1278294 w 5063008"/>
                <a:gd name="connsiteY5" fmla="*/ 373226 h 1443011"/>
                <a:gd name="connsiteX6" fmla="*/ 1688841 w 5063008"/>
                <a:gd name="connsiteY6" fmla="*/ 410548 h 1443011"/>
                <a:gd name="connsiteX7" fmla="*/ 2211355 w 5063008"/>
                <a:gd name="connsiteY7" fmla="*/ 494524 h 1443011"/>
                <a:gd name="connsiteX8" fmla="*/ 2705878 w 5063008"/>
                <a:gd name="connsiteY8" fmla="*/ 606880 h 1443011"/>
                <a:gd name="connsiteX9" fmla="*/ 3163661 w 5063008"/>
                <a:gd name="connsiteY9" fmla="*/ 766473 h 1443011"/>
                <a:gd name="connsiteX10" fmla="*/ 3424335 w 5063008"/>
                <a:gd name="connsiteY10" fmla="*/ 858418 h 1443011"/>
                <a:gd name="connsiteX11" fmla="*/ 4292082 w 5063008"/>
                <a:gd name="connsiteY11" fmla="*/ 1194320 h 1443011"/>
                <a:gd name="connsiteX12" fmla="*/ 4604757 w 5063008"/>
                <a:gd name="connsiteY12" fmla="*/ 1273732 h 1443011"/>
                <a:gd name="connsiteX13" fmla="*/ 4785733 w 5063008"/>
                <a:gd name="connsiteY13" fmla="*/ 1330882 h 1443011"/>
                <a:gd name="connsiteX14" fmla="*/ 4931713 w 5063008"/>
                <a:gd name="connsiteY14" fmla="*/ 1389680 h 1443011"/>
                <a:gd name="connsiteX15" fmla="*/ 5062732 w 5063008"/>
                <a:gd name="connsiteY15" fmla="*/ 1442066 h 1443011"/>
                <a:gd name="connsiteX16" fmla="*/ 4938132 w 5063008"/>
                <a:gd name="connsiteY16" fmla="*/ 1416606 h 1443011"/>
                <a:gd name="connsiteX17" fmla="*/ 4461882 w 5063008"/>
                <a:gd name="connsiteY17" fmla="*/ 1292781 h 1443011"/>
                <a:gd name="connsiteX18" fmla="*/ 3498982 w 5063008"/>
                <a:gd name="connsiteY18" fmla="*/ 1007711 h 1443011"/>
                <a:gd name="connsiteX19" fmla="*/ 3256385 w 5063008"/>
                <a:gd name="connsiteY19" fmla="*/ 961057 h 1443011"/>
                <a:gd name="connsiteX20" fmla="*/ 3013789 w 5063008"/>
                <a:gd name="connsiteY20" fmla="*/ 905073 h 1443011"/>
                <a:gd name="connsiteX21" fmla="*/ 2565920 w 5063008"/>
                <a:gd name="connsiteY21" fmla="*/ 802436 h 1443011"/>
                <a:gd name="connsiteX22" fmla="*/ 2239348 w 5063008"/>
                <a:gd name="connsiteY22" fmla="*/ 746452 h 1443011"/>
                <a:gd name="connsiteX23" fmla="*/ 1847462 w 5063008"/>
                <a:gd name="connsiteY23" fmla="*/ 681137 h 1443011"/>
                <a:gd name="connsiteX24" fmla="*/ 1492898 w 5063008"/>
                <a:gd name="connsiteY24" fmla="*/ 643815 h 1443011"/>
                <a:gd name="connsiteX25" fmla="*/ 970384 w 5063008"/>
                <a:gd name="connsiteY25" fmla="*/ 559839 h 1443011"/>
                <a:gd name="connsiteX26" fmla="*/ 732356 w 5063008"/>
                <a:gd name="connsiteY26" fmla="*/ 499870 h 1443011"/>
                <a:gd name="connsiteX27" fmla="*/ 531844 w 5063008"/>
                <a:gd name="connsiteY27" fmla="*/ 443498 h 1443011"/>
                <a:gd name="connsiteX28" fmla="*/ 158620 w 5063008"/>
                <a:gd name="connsiteY28" fmla="*/ 382946 h 1443011"/>
                <a:gd name="connsiteX29" fmla="*/ 9330 w 5063008"/>
                <a:gd name="connsiteY29" fmla="*/ 382557 h 1443011"/>
                <a:gd name="connsiteX0" fmla="*/ 9330 w 5063008"/>
                <a:gd name="connsiteY0" fmla="*/ 382557 h 1443011"/>
                <a:gd name="connsiteX1" fmla="*/ 0 w 5063008"/>
                <a:gd name="connsiteY1" fmla="*/ 0 h 1443011"/>
                <a:gd name="connsiteX2" fmla="*/ 270587 w 5063008"/>
                <a:gd name="connsiteY2" fmla="*/ 93307 h 1443011"/>
                <a:gd name="connsiteX3" fmla="*/ 615820 w 5063008"/>
                <a:gd name="connsiteY3" fmla="*/ 195944 h 1443011"/>
                <a:gd name="connsiteX4" fmla="*/ 877077 w 5063008"/>
                <a:gd name="connsiteY4" fmla="*/ 289249 h 1443011"/>
                <a:gd name="connsiteX5" fmla="*/ 1278294 w 5063008"/>
                <a:gd name="connsiteY5" fmla="*/ 373226 h 1443011"/>
                <a:gd name="connsiteX6" fmla="*/ 1688841 w 5063008"/>
                <a:gd name="connsiteY6" fmla="*/ 410548 h 1443011"/>
                <a:gd name="connsiteX7" fmla="*/ 2211355 w 5063008"/>
                <a:gd name="connsiteY7" fmla="*/ 494524 h 1443011"/>
                <a:gd name="connsiteX8" fmla="*/ 2705878 w 5063008"/>
                <a:gd name="connsiteY8" fmla="*/ 606880 h 1443011"/>
                <a:gd name="connsiteX9" fmla="*/ 3163661 w 5063008"/>
                <a:gd name="connsiteY9" fmla="*/ 766473 h 1443011"/>
                <a:gd name="connsiteX10" fmla="*/ 3424335 w 5063008"/>
                <a:gd name="connsiteY10" fmla="*/ 858418 h 1443011"/>
                <a:gd name="connsiteX11" fmla="*/ 4292082 w 5063008"/>
                <a:gd name="connsiteY11" fmla="*/ 1194320 h 1443011"/>
                <a:gd name="connsiteX12" fmla="*/ 4604757 w 5063008"/>
                <a:gd name="connsiteY12" fmla="*/ 1273732 h 1443011"/>
                <a:gd name="connsiteX13" fmla="*/ 4785733 w 5063008"/>
                <a:gd name="connsiteY13" fmla="*/ 1330882 h 1443011"/>
                <a:gd name="connsiteX14" fmla="*/ 4931713 w 5063008"/>
                <a:gd name="connsiteY14" fmla="*/ 1389680 h 1443011"/>
                <a:gd name="connsiteX15" fmla="*/ 5062732 w 5063008"/>
                <a:gd name="connsiteY15" fmla="*/ 1442066 h 1443011"/>
                <a:gd name="connsiteX16" fmla="*/ 4938132 w 5063008"/>
                <a:gd name="connsiteY16" fmla="*/ 1416606 h 1443011"/>
                <a:gd name="connsiteX17" fmla="*/ 4461882 w 5063008"/>
                <a:gd name="connsiteY17" fmla="*/ 1292781 h 1443011"/>
                <a:gd name="connsiteX18" fmla="*/ 3498982 w 5063008"/>
                <a:gd name="connsiteY18" fmla="*/ 1007711 h 1443011"/>
                <a:gd name="connsiteX19" fmla="*/ 3256385 w 5063008"/>
                <a:gd name="connsiteY19" fmla="*/ 961057 h 1443011"/>
                <a:gd name="connsiteX20" fmla="*/ 3013789 w 5063008"/>
                <a:gd name="connsiteY20" fmla="*/ 905073 h 1443011"/>
                <a:gd name="connsiteX21" fmla="*/ 2565920 w 5063008"/>
                <a:gd name="connsiteY21" fmla="*/ 802436 h 1443011"/>
                <a:gd name="connsiteX22" fmla="*/ 2239348 w 5063008"/>
                <a:gd name="connsiteY22" fmla="*/ 746452 h 1443011"/>
                <a:gd name="connsiteX23" fmla="*/ 1847462 w 5063008"/>
                <a:gd name="connsiteY23" fmla="*/ 681137 h 1443011"/>
                <a:gd name="connsiteX24" fmla="*/ 1492898 w 5063008"/>
                <a:gd name="connsiteY24" fmla="*/ 643815 h 1443011"/>
                <a:gd name="connsiteX25" fmla="*/ 970384 w 5063008"/>
                <a:gd name="connsiteY25" fmla="*/ 559839 h 1443011"/>
                <a:gd name="connsiteX26" fmla="*/ 732356 w 5063008"/>
                <a:gd name="connsiteY26" fmla="*/ 499870 h 1443011"/>
                <a:gd name="connsiteX27" fmla="*/ 531844 w 5063008"/>
                <a:gd name="connsiteY27" fmla="*/ 443498 h 1443011"/>
                <a:gd name="connsiteX28" fmla="*/ 158620 w 5063008"/>
                <a:gd name="connsiteY28" fmla="*/ 382946 h 1443011"/>
                <a:gd name="connsiteX29" fmla="*/ 9330 w 5063008"/>
                <a:gd name="connsiteY29" fmla="*/ 382557 h 1443011"/>
                <a:gd name="connsiteX0" fmla="*/ 0 w 5067965"/>
                <a:gd name="connsiteY0" fmla="*/ 387320 h 1443011"/>
                <a:gd name="connsiteX1" fmla="*/ 4957 w 5067965"/>
                <a:gd name="connsiteY1" fmla="*/ 0 h 1443011"/>
                <a:gd name="connsiteX2" fmla="*/ 275544 w 5067965"/>
                <a:gd name="connsiteY2" fmla="*/ 93307 h 1443011"/>
                <a:gd name="connsiteX3" fmla="*/ 620777 w 5067965"/>
                <a:gd name="connsiteY3" fmla="*/ 195944 h 1443011"/>
                <a:gd name="connsiteX4" fmla="*/ 882034 w 5067965"/>
                <a:gd name="connsiteY4" fmla="*/ 289249 h 1443011"/>
                <a:gd name="connsiteX5" fmla="*/ 1283251 w 5067965"/>
                <a:gd name="connsiteY5" fmla="*/ 373226 h 1443011"/>
                <a:gd name="connsiteX6" fmla="*/ 1693798 w 5067965"/>
                <a:gd name="connsiteY6" fmla="*/ 410548 h 1443011"/>
                <a:gd name="connsiteX7" fmla="*/ 2216312 w 5067965"/>
                <a:gd name="connsiteY7" fmla="*/ 494524 h 1443011"/>
                <a:gd name="connsiteX8" fmla="*/ 2710835 w 5067965"/>
                <a:gd name="connsiteY8" fmla="*/ 606880 h 1443011"/>
                <a:gd name="connsiteX9" fmla="*/ 3168618 w 5067965"/>
                <a:gd name="connsiteY9" fmla="*/ 766473 h 1443011"/>
                <a:gd name="connsiteX10" fmla="*/ 3429292 w 5067965"/>
                <a:gd name="connsiteY10" fmla="*/ 858418 h 1443011"/>
                <a:gd name="connsiteX11" fmla="*/ 4297039 w 5067965"/>
                <a:gd name="connsiteY11" fmla="*/ 1194320 h 1443011"/>
                <a:gd name="connsiteX12" fmla="*/ 4609714 w 5067965"/>
                <a:gd name="connsiteY12" fmla="*/ 1273732 h 1443011"/>
                <a:gd name="connsiteX13" fmla="*/ 4790690 w 5067965"/>
                <a:gd name="connsiteY13" fmla="*/ 1330882 h 1443011"/>
                <a:gd name="connsiteX14" fmla="*/ 4936670 w 5067965"/>
                <a:gd name="connsiteY14" fmla="*/ 1389680 h 1443011"/>
                <a:gd name="connsiteX15" fmla="*/ 5067689 w 5067965"/>
                <a:gd name="connsiteY15" fmla="*/ 1442066 h 1443011"/>
                <a:gd name="connsiteX16" fmla="*/ 4943089 w 5067965"/>
                <a:gd name="connsiteY16" fmla="*/ 1416606 h 1443011"/>
                <a:gd name="connsiteX17" fmla="*/ 4466839 w 5067965"/>
                <a:gd name="connsiteY17" fmla="*/ 1292781 h 1443011"/>
                <a:gd name="connsiteX18" fmla="*/ 3503939 w 5067965"/>
                <a:gd name="connsiteY18" fmla="*/ 1007711 h 1443011"/>
                <a:gd name="connsiteX19" fmla="*/ 3261342 w 5067965"/>
                <a:gd name="connsiteY19" fmla="*/ 961057 h 1443011"/>
                <a:gd name="connsiteX20" fmla="*/ 3018746 w 5067965"/>
                <a:gd name="connsiteY20" fmla="*/ 905073 h 1443011"/>
                <a:gd name="connsiteX21" fmla="*/ 2570877 w 5067965"/>
                <a:gd name="connsiteY21" fmla="*/ 802436 h 1443011"/>
                <a:gd name="connsiteX22" fmla="*/ 2244305 w 5067965"/>
                <a:gd name="connsiteY22" fmla="*/ 746452 h 1443011"/>
                <a:gd name="connsiteX23" fmla="*/ 1852419 w 5067965"/>
                <a:gd name="connsiteY23" fmla="*/ 681137 h 1443011"/>
                <a:gd name="connsiteX24" fmla="*/ 1497855 w 5067965"/>
                <a:gd name="connsiteY24" fmla="*/ 643815 h 1443011"/>
                <a:gd name="connsiteX25" fmla="*/ 975341 w 5067965"/>
                <a:gd name="connsiteY25" fmla="*/ 559839 h 1443011"/>
                <a:gd name="connsiteX26" fmla="*/ 737313 w 5067965"/>
                <a:gd name="connsiteY26" fmla="*/ 499870 h 1443011"/>
                <a:gd name="connsiteX27" fmla="*/ 536801 w 5067965"/>
                <a:gd name="connsiteY27" fmla="*/ 443498 h 1443011"/>
                <a:gd name="connsiteX28" fmla="*/ 163577 w 5067965"/>
                <a:gd name="connsiteY28" fmla="*/ 382946 h 1443011"/>
                <a:gd name="connsiteX29" fmla="*/ 0 w 5067965"/>
                <a:gd name="connsiteY29" fmla="*/ 387320 h 1443011"/>
                <a:gd name="connsiteX0" fmla="*/ 0 w 5067965"/>
                <a:gd name="connsiteY0" fmla="*/ 387320 h 1443011"/>
                <a:gd name="connsiteX1" fmla="*/ 4957 w 5067965"/>
                <a:gd name="connsiteY1" fmla="*/ 0 h 1443011"/>
                <a:gd name="connsiteX2" fmla="*/ 275544 w 5067965"/>
                <a:gd name="connsiteY2" fmla="*/ 93307 h 1443011"/>
                <a:gd name="connsiteX3" fmla="*/ 620777 w 5067965"/>
                <a:gd name="connsiteY3" fmla="*/ 195944 h 1443011"/>
                <a:gd name="connsiteX4" fmla="*/ 882034 w 5067965"/>
                <a:gd name="connsiteY4" fmla="*/ 289249 h 1443011"/>
                <a:gd name="connsiteX5" fmla="*/ 1283251 w 5067965"/>
                <a:gd name="connsiteY5" fmla="*/ 373226 h 1443011"/>
                <a:gd name="connsiteX6" fmla="*/ 1693798 w 5067965"/>
                <a:gd name="connsiteY6" fmla="*/ 410548 h 1443011"/>
                <a:gd name="connsiteX7" fmla="*/ 2216312 w 5067965"/>
                <a:gd name="connsiteY7" fmla="*/ 494524 h 1443011"/>
                <a:gd name="connsiteX8" fmla="*/ 2710835 w 5067965"/>
                <a:gd name="connsiteY8" fmla="*/ 606880 h 1443011"/>
                <a:gd name="connsiteX9" fmla="*/ 3168618 w 5067965"/>
                <a:gd name="connsiteY9" fmla="*/ 766473 h 1443011"/>
                <a:gd name="connsiteX10" fmla="*/ 3429292 w 5067965"/>
                <a:gd name="connsiteY10" fmla="*/ 858418 h 1443011"/>
                <a:gd name="connsiteX11" fmla="*/ 4297039 w 5067965"/>
                <a:gd name="connsiteY11" fmla="*/ 1194320 h 1443011"/>
                <a:gd name="connsiteX12" fmla="*/ 4609714 w 5067965"/>
                <a:gd name="connsiteY12" fmla="*/ 1283257 h 1443011"/>
                <a:gd name="connsiteX13" fmla="*/ 4790690 w 5067965"/>
                <a:gd name="connsiteY13" fmla="*/ 1330882 h 1443011"/>
                <a:gd name="connsiteX14" fmla="*/ 4936670 w 5067965"/>
                <a:gd name="connsiteY14" fmla="*/ 1389680 h 1443011"/>
                <a:gd name="connsiteX15" fmla="*/ 5067689 w 5067965"/>
                <a:gd name="connsiteY15" fmla="*/ 1442066 h 1443011"/>
                <a:gd name="connsiteX16" fmla="*/ 4943089 w 5067965"/>
                <a:gd name="connsiteY16" fmla="*/ 1416606 h 1443011"/>
                <a:gd name="connsiteX17" fmla="*/ 4466839 w 5067965"/>
                <a:gd name="connsiteY17" fmla="*/ 1292781 h 1443011"/>
                <a:gd name="connsiteX18" fmla="*/ 3503939 w 5067965"/>
                <a:gd name="connsiteY18" fmla="*/ 1007711 h 1443011"/>
                <a:gd name="connsiteX19" fmla="*/ 3261342 w 5067965"/>
                <a:gd name="connsiteY19" fmla="*/ 961057 h 1443011"/>
                <a:gd name="connsiteX20" fmla="*/ 3018746 w 5067965"/>
                <a:gd name="connsiteY20" fmla="*/ 905073 h 1443011"/>
                <a:gd name="connsiteX21" fmla="*/ 2570877 w 5067965"/>
                <a:gd name="connsiteY21" fmla="*/ 802436 h 1443011"/>
                <a:gd name="connsiteX22" fmla="*/ 2244305 w 5067965"/>
                <a:gd name="connsiteY22" fmla="*/ 746452 h 1443011"/>
                <a:gd name="connsiteX23" fmla="*/ 1852419 w 5067965"/>
                <a:gd name="connsiteY23" fmla="*/ 681137 h 1443011"/>
                <a:gd name="connsiteX24" fmla="*/ 1497855 w 5067965"/>
                <a:gd name="connsiteY24" fmla="*/ 643815 h 1443011"/>
                <a:gd name="connsiteX25" fmla="*/ 975341 w 5067965"/>
                <a:gd name="connsiteY25" fmla="*/ 559839 h 1443011"/>
                <a:gd name="connsiteX26" fmla="*/ 737313 w 5067965"/>
                <a:gd name="connsiteY26" fmla="*/ 499870 h 1443011"/>
                <a:gd name="connsiteX27" fmla="*/ 536801 w 5067965"/>
                <a:gd name="connsiteY27" fmla="*/ 443498 h 1443011"/>
                <a:gd name="connsiteX28" fmla="*/ 163577 w 5067965"/>
                <a:gd name="connsiteY28" fmla="*/ 382946 h 1443011"/>
                <a:gd name="connsiteX29" fmla="*/ 0 w 5067965"/>
                <a:gd name="connsiteY29" fmla="*/ 387320 h 1443011"/>
                <a:gd name="connsiteX0" fmla="*/ 0 w 5067965"/>
                <a:gd name="connsiteY0" fmla="*/ 387320 h 1443011"/>
                <a:gd name="connsiteX1" fmla="*/ 4957 w 5067965"/>
                <a:gd name="connsiteY1" fmla="*/ 0 h 1443011"/>
                <a:gd name="connsiteX2" fmla="*/ 275544 w 5067965"/>
                <a:gd name="connsiteY2" fmla="*/ 93307 h 1443011"/>
                <a:gd name="connsiteX3" fmla="*/ 620777 w 5067965"/>
                <a:gd name="connsiteY3" fmla="*/ 195944 h 1443011"/>
                <a:gd name="connsiteX4" fmla="*/ 882034 w 5067965"/>
                <a:gd name="connsiteY4" fmla="*/ 289249 h 1443011"/>
                <a:gd name="connsiteX5" fmla="*/ 1283251 w 5067965"/>
                <a:gd name="connsiteY5" fmla="*/ 373226 h 1443011"/>
                <a:gd name="connsiteX6" fmla="*/ 1693798 w 5067965"/>
                <a:gd name="connsiteY6" fmla="*/ 410548 h 1443011"/>
                <a:gd name="connsiteX7" fmla="*/ 2216312 w 5067965"/>
                <a:gd name="connsiteY7" fmla="*/ 494524 h 1443011"/>
                <a:gd name="connsiteX8" fmla="*/ 2710835 w 5067965"/>
                <a:gd name="connsiteY8" fmla="*/ 606880 h 1443011"/>
                <a:gd name="connsiteX9" fmla="*/ 3168618 w 5067965"/>
                <a:gd name="connsiteY9" fmla="*/ 766473 h 1443011"/>
                <a:gd name="connsiteX10" fmla="*/ 3429292 w 5067965"/>
                <a:gd name="connsiteY10" fmla="*/ 858418 h 1443011"/>
                <a:gd name="connsiteX11" fmla="*/ 4297039 w 5067965"/>
                <a:gd name="connsiteY11" fmla="*/ 1194320 h 1443011"/>
                <a:gd name="connsiteX12" fmla="*/ 4609714 w 5067965"/>
                <a:gd name="connsiteY12" fmla="*/ 1283257 h 1443011"/>
                <a:gd name="connsiteX13" fmla="*/ 4800215 w 5067965"/>
                <a:gd name="connsiteY13" fmla="*/ 1340407 h 1443011"/>
                <a:gd name="connsiteX14" fmla="*/ 4936670 w 5067965"/>
                <a:gd name="connsiteY14" fmla="*/ 1389680 h 1443011"/>
                <a:gd name="connsiteX15" fmla="*/ 5067689 w 5067965"/>
                <a:gd name="connsiteY15" fmla="*/ 1442066 h 1443011"/>
                <a:gd name="connsiteX16" fmla="*/ 4943089 w 5067965"/>
                <a:gd name="connsiteY16" fmla="*/ 1416606 h 1443011"/>
                <a:gd name="connsiteX17" fmla="*/ 4466839 w 5067965"/>
                <a:gd name="connsiteY17" fmla="*/ 1292781 h 1443011"/>
                <a:gd name="connsiteX18" fmla="*/ 3503939 w 5067965"/>
                <a:gd name="connsiteY18" fmla="*/ 1007711 h 1443011"/>
                <a:gd name="connsiteX19" fmla="*/ 3261342 w 5067965"/>
                <a:gd name="connsiteY19" fmla="*/ 961057 h 1443011"/>
                <a:gd name="connsiteX20" fmla="*/ 3018746 w 5067965"/>
                <a:gd name="connsiteY20" fmla="*/ 905073 h 1443011"/>
                <a:gd name="connsiteX21" fmla="*/ 2570877 w 5067965"/>
                <a:gd name="connsiteY21" fmla="*/ 802436 h 1443011"/>
                <a:gd name="connsiteX22" fmla="*/ 2244305 w 5067965"/>
                <a:gd name="connsiteY22" fmla="*/ 746452 h 1443011"/>
                <a:gd name="connsiteX23" fmla="*/ 1852419 w 5067965"/>
                <a:gd name="connsiteY23" fmla="*/ 681137 h 1443011"/>
                <a:gd name="connsiteX24" fmla="*/ 1497855 w 5067965"/>
                <a:gd name="connsiteY24" fmla="*/ 643815 h 1443011"/>
                <a:gd name="connsiteX25" fmla="*/ 975341 w 5067965"/>
                <a:gd name="connsiteY25" fmla="*/ 559839 h 1443011"/>
                <a:gd name="connsiteX26" fmla="*/ 737313 w 5067965"/>
                <a:gd name="connsiteY26" fmla="*/ 499870 h 1443011"/>
                <a:gd name="connsiteX27" fmla="*/ 536801 w 5067965"/>
                <a:gd name="connsiteY27" fmla="*/ 443498 h 1443011"/>
                <a:gd name="connsiteX28" fmla="*/ 163577 w 5067965"/>
                <a:gd name="connsiteY28" fmla="*/ 382946 h 1443011"/>
                <a:gd name="connsiteX29" fmla="*/ 0 w 5067965"/>
                <a:gd name="connsiteY29" fmla="*/ 387320 h 1443011"/>
                <a:gd name="connsiteX0" fmla="*/ 0 w 5067965"/>
                <a:gd name="connsiteY0" fmla="*/ 387320 h 1443011"/>
                <a:gd name="connsiteX1" fmla="*/ 4957 w 5067965"/>
                <a:gd name="connsiteY1" fmla="*/ 0 h 1443011"/>
                <a:gd name="connsiteX2" fmla="*/ 275544 w 5067965"/>
                <a:gd name="connsiteY2" fmla="*/ 93307 h 1443011"/>
                <a:gd name="connsiteX3" fmla="*/ 620777 w 5067965"/>
                <a:gd name="connsiteY3" fmla="*/ 195944 h 1443011"/>
                <a:gd name="connsiteX4" fmla="*/ 882034 w 5067965"/>
                <a:gd name="connsiteY4" fmla="*/ 289249 h 1443011"/>
                <a:gd name="connsiteX5" fmla="*/ 1283251 w 5067965"/>
                <a:gd name="connsiteY5" fmla="*/ 373226 h 1443011"/>
                <a:gd name="connsiteX6" fmla="*/ 1693798 w 5067965"/>
                <a:gd name="connsiteY6" fmla="*/ 410548 h 1443011"/>
                <a:gd name="connsiteX7" fmla="*/ 2216312 w 5067965"/>
                <a:gd name="connsiteY7" fmla="*/ 494524 h 1443011"/>
                <a:gd name="connsiteX8" fmla="*/ 2710835 w 5067965"/>
                <a:gd name="connsiteY8" fmla="*/ 606880 h 1443011"/>
                <a:gd name="connsiteX9" fmla="*/ 3168618 w 5067965"/>
                <a:gd name="connsiteY9" fmla="*/ 766473 h 1443011"/>
                <a:gd name="connsiteX10" fmla="*/ 3429292 w 5067965"/>
                <a:gd name="connsiteY10" fmla="*/ 858418 h 1443011"/>
                <a:gd name="connsiteX11" fmla="*/ 4085839 w 5067965"/>
                <a:gd name="connsiteY11" fmla="*/ 1097520 h 1443011"/>
                <a:gd name="connsiteX12" fmla="*/ 4297039 w 5067965"/>
                <a:gd name="connsiteY12" fmla="*/ 1194320 h 1443011"/>
                <a:gd name="connsiteX13" fmla="*/ 4609714 w 5067965"/>
                <a:gd name="connsiteY13" fmla="*/ 1283257 h 1443011"/>
                <a:gd name="connsiteX14" fmla="*/ 4800215 w 5067965"/>
                <a:gd name="connsiteY14" fmla="*/ 1340407 h 1443011"/>
                <a:gd name="connsiteX15" fmla="*/ 4936670 w 5067965"/>
                <a:gd name="connsiteY15" fmla="*/ 1389680 h 1443011"/>
                <a:gd name="connsiteX16" fmla="*/ 5067689 w 5067965"/>
                <a:gd name="connsiteY16" fmla="*/ 1442066 h 1443011"/>
                <a:gd name="connsiteX17" fmla="*/ 4943089 w 5067965"/>
                <a:gd name="connsiteY17" fmla="*/ 1416606 h 1443011"/>
                <a:gd name="connsiteX18" fmla="*/ 4466839 w 5067965"/>
                <a:gd name="connsiteY18" fmla="*/ 1292781 h 1443011"/>
                <a:gd name="connsiteX19" fmla="*/ 3503939 w 5067965"/>
                <a:gd name="connsiteY19" fmla="*/ 1007711 h 1443011"/>
                <a:gd name="connsiteX20" fmla="*/ 3261342 w 5067965"/>
                <a:gd name="connsiteY20" fmla="*/ 961057 h 1443011"/>
                <a:gd name="connsiteX21" fmla="*/ 3018746 w 5067965"/>
                <a:gd name="connsiteY21" fmla="*/ 905073 h 1443011"/>
                <a:gd name="connsiteX22" fmla="*/ 2570877 w 5067965"/>
                <a:gd name="connsiteY22" fmla="*/ 802436 h 1443011"/>
                <a:gd name="connsiteX23" fmla="*/ 2244305 w 5067965"/>
                <a:gd name="connsiteY23" fmla="*/ 746452 h 1443011"/>
                <a:gd name="connsiteX24" fmla="*/ 1852419 w 5067965"/>
                <a:gd name="connsiteY24" fmla="*/ 681137 h 1443011"/>
                <a:gd name="connsiteX25" fmla="*/ 1497855 w 5067965"/>
                <a:gd name="connsiteY25" fmla="*/ 643815 h 1443011"/>
                <a:gd name="connsiteX26" fmla="*/ 975341 w 5067965"/>
                <a:gd name="connsiteY26" fmla="*/ 559839 h 1443011"/>
                <a:gd name="connsiteX27" fmla="*/ 737313 w 5067965"/>
                <a:gd name="connsiteY27" fmla="*/ 499870 h 1443011"/>
                <a:gd name="connsiteX28" fmla="*/ 536801 w 5067965"/>
                <a:gd name="connsiteY28" fmla="*/ 443498 h 1443011"/>
                <a:gd name="connsiteX29" fmla="*/ 163577 w 5067965"/>
                <a:gd name="connsiteY29" fmla="*/ 382946 h 1443011"/>
                <a:gd name="connsiteX30" fmla="*/ 0 w 5067965"/>
                <a:gd name="connsiteY30" fmla="*/ 387320 h 1443011"/>
                <a:gd name="connsiteX0" fmla="*/ 0 w 5067965"/>
                <a:gd name="connsiteY0" fmla="*/ 387320 h 1443011"/>
                <a:gd name="connsiteX1" fmla="*/ 4957 w 5067965"/>
                <a:gd name="connsiteY1" fmla="*/ 0 h 1443011"/>
                <a:gd name="connsiteX2" fmla="*/ 275544 w 5067965"/>
                <a:gd name="connsiteY2" fmla="*/ 93307 h 1443011"/>
                <a:gd name="connsiteX3" fmla="*/ 620777 w 5067965"/>
                <a:gd name="connsiteY3" fmla="*/ 195944 h 1443011"/>
                <a:gd name="connsiteX4" fmla="*/ 882034 w 5067965"/>
                <a:gd name="connsiteY4" fmla="*/ 289249 h 1443011"/>
                <a:gd name="connsiteX5" fmla="*/ 1283251 w 5067965"/>
                <a:gd name="connsiteY5" fmla="*/ 373226 h 1443011"/>
                <a:gd name="connsiteX6" fmla="*/ 1693798 w 5067965"/>
                <a:gd name="connsiteY6" fmla="*/ 410548 h 1443011"/>
                <a:gd name="connsiteX7" fmla="*/ 2216312 w 5067965"/>
                <a:gd name="connsiteY7" fmla="*/ 494524 h 1443011"/>
                <a:gd name="connsiteX8" fmla="*/ 2710835 w 5067965"/>
                <a:gd name="connsiteY8" fmla="*/ 606880 h 1443011"/>
                <a:gd name="connsiteX9" fmla="*/ 3168618 w 5067965"/>
                <a:gd name="connsiteY9" fmla="*/ 766473 h 1443011"/>
                <a:gd name="connsiteX10" fmla="*/ 3429292 w 5067965"/>
                <a:gd name="connsiteY10" fmla="*/ 858418 h 1443011"/>
                <a:gd name="connsiteX11" fmla="*/ 4085839 w 5067965"/>
                <a:gd name="connsiteY11" fmla="*/ 1097520 h 1443011"/>
                <a:gd name="connsiteX12" fmla="*/ 4297039 w 5067965"/>
                <a:gd name="connsiteY12" fmla="*/ 1194320 h 1443011"/>
                <a:gd name="connsiteX13" fmla="*/ 4609714 w 5067965"/>
                <a:gd name="connsiteY13" fmla="*/ 1283257 h 1443011"/>
                <a:gd name="connsiteX14" fmla="*/ 4800215 w 5067965"/>
                <a:gd name="connsiteY14" fmla="*/ 1340407 h 1443011"/>
                <a:gd name="connsiteX15" fmla="*/ 4936670 w 5067965"/>
                <a:gd name="connsiteY15" fmla="*/ 1389680 h 1443011"/>
                <a:gd name="connsiteX16" fmla="*/ 5067689 w 5067965"/>
                <a:gd name="connsiteY16" fmla="*/ 1442066 h 1443011"/>
                <a:gd name="connsiteX17" fmla="*/ 4943089 w 5067965"/>
                <a:gd name="connsiteY17" fmla="*/ 1416606 h 1443011"/>
                <a:gd name="connsiteX18" fmla="*/ 4466839 w 5067965"/>
                <a:gd name="connsiteY18" fmla="*/ 1292781 h 1443011"/>
                <a:gd name="connsiteX19" fmla="*/ 3503939 w 5067965"/>
                <a:gd name="connsiteY19" fmla="*/ 1007711 h 1443011"/>
                <a:gd name="connsiteX20" fmla="*/ 3261342 w 5067965"/>
                <a:gd name="connsiteY20" fmla="*/ 961057 h 1443011"/>
                <a:gd name="connsiteX21" fmla="*/ 3018746 w 5067965"/>
                <a:gd name="connsiteY21" fmla="*/ 905073 h 1443011"/>
                <a:gd name="connsiteX22" fmla="*/ 2570877 w 5067965"/>
                <a:gd name="connsiteY22" fmla="*/ 802436 h 1443011"/>
                <a:gd name="connsiteX23" fmla="*/ 2244305 w 5067965"/>
                <a:gd name="connsiteY23" fmla="*/ 746452 h 1443011"/>
                <a:gd name="connsiteX24" fmla="*/ 1852419 w 5067965"/>
                <a:gd name="connsiteY24" fmla="*/ 681137 h 1443011"/>
                <a:gd name="connsiteX25" fmla="*/ 1497855 w 5067965"/>
                <a:gd name="connsiteY25" fmla="*/ 643815 h 1443011"/>
                <a:gd name="connsiteX26" fmla="*/ 975341 w 5067965"/>
                <a:gd name="connsiteY26" fmla="*/ 559839 h 1443011"/>
                <a:gd name="connsiteX27" fmla="*/ 737313 w 5067965"/>
                <a:gd name="connsiteY27" fmla="*/ 499870 h 1443011"/>
                <a:gd name="connsiteX28" fmla="*/ 536801 w 5067965"/>
                <a:gd name="connsiteY28" fmla="*/ 443498 h 1443011"/>
                <a:gd name="connsiteX29" fmla="*/ 163577 w 5067965"/>
                <a:gd name="connsiteY29" fmla="*/ 382946 h 1443011"/>
                <a:gd name="connsiteX30" fmla="*/ 0 w 5067965"/>
                <a:gd name="connsiteY30" fmla="*/ 387320 h 1443011"/>
                <a:gd name="connsiteX0" fmla="*/ 0 w 5067965"/>
                <a:gd name="connsiteY0" fmla="*/ 387320 h 1443011"/>
                <a:gd name="connsiteX1" fmla="*/ 4957 w 5067965"/>
                <a:gd name="connsiteY1" fmla="*/ 0 h 1443011"/>
                <a:gd name="connsiteX2" fmla="*/ 275544 w 5067965"/>
                <a:gd name="connsiteY2" fmla="*/ 93307 h 1443011"/>
                <a:gd name="connsiteX3" fmla="*/ 620777 w 5067965"/>
                <a:gd name="connsiteY3" fmla="*/ 195944 h 1443011"/>
                <a:gd name="connsiteX4" fmla="*/ 882034 w 5067965"/>
                <a:gd name="connsiteY4" fmla="*/ 289249 h 1443011"/>
                <a:gd name="connsiteX5" fmla="*/ 1283251 w 5067965"/>
                <a:gd name="connsiteY5" fmla="*/ 373226 h 1443011"/>
                <a:gd name="connsiteX6" fmla="*/ 1693798 w 5067965"/>
                <a:gd name="connsiteY6" fmla="*/ 410548 h 1443011"/>
                <a:gd name="connsiteX7" fmla="*/ 2216312 w 5067965"/>
                <a:gd name="connsiteY7" fmla="*/ 494524 h 1443011"/>
                <a:gd name="connsiteX8" fmla="*/ 2710835 w 5067965"/>
                <a:gd name="connsiteY8" fmla="*/ 606880 h 1443011"/>
                <a:gd name="connsiteX9" fmla="*/ 3168618 w 5067965"/>
                <a:gd name="connsiteY9" fmla="*/ 766473 h 1443011"/>
                <a:gd name="connsiteX10" fmla="*/ 3429292 w 5067965"/>
                <a:gd name="connsiteY10" fmla="*/ 858418 h 1443011"/>
                <a:gd name="connsiteX11" fmla="*/ 4085839 w 5067965"/>
                <a:gd name="connsiteY11" fmla="*/ 1097520 h 1443011"/>
                <a:gd name="connsiteX12" fmla="*/ 4354189 w 5067965"/>
                <a:gd name="connsiteY12" fmla="*/ 1170508 h 1443011"/>
                <a:gd name="connsiteX13" fmla="*/ 4609714 w 5067965"/>
                <a:gd name="connsiteY13" fmla="*/ 1283257 h 1443011"/>
                <a:gd name="connsiteX14" fmla="*/ 4800215 w 5067965"/>
                <a:gd name="connsiteY14" fmla="*/ 1340407 h 1443011"/>
                <a:gd name="connsiteX15" fmla="*/ 4936670 w 5067965"/>
                <a:gd name="connsiteY15" fmla="*/ 1389680 h 1443011"/>
                <a:gd name="connsiteX16" fmla="*/ 5067689 w 5067965"/>
                <a:gd name="connsiteY16" fmla="*/ 1442066 h 1443011"/>
                <a:gd name="connsiteX17" fmla="*/ 4943089 w 5067965"/>
                <a:gd name="connsiteY17" fmla="*/ 1416606 h 1443011"/>
                <a:gd name="connsiteX18" fmla="*/ 4466839 w 5067965"/>
                <a:gd name="connsiteY18" fmla="*/ 1292781 h 1443011"/>
                <a:gd name="connsiteX19" fmla="*/ 3503939 w 5067965"/>
                <a:gd name="connsiteY19" fmla="*/ 1007711 h 1443011"/>
                <a:gd name="connsiteX20" fmla="*/ 3261342 w 5067965"/>
                <a:gd name="connsiteY20" fmla="*/ 961057 h 1443011"/>
                <a:gd name="connsiteX21" fmla="*/ 3018746 w 5067965"/>
                <a:gd name="connsiteY21" fmla="*/ 905073 h 1443011"/>
                <a:gd name="connsiteX22" fmla="*/ 2570877 w 5067965"/>
                <a:gd name="connsiteY22" fmla="*/ 802436 h 1443011"/>
                <a:gd name="connsiteX23" fmla="*/ 2244305 w 5067965"/>
                <a:gd name="connsiteY23" fmla="*/ 746452 h 1443011"/>
                <a:gd name="connsiteX24" fmla="*/ 1852419 w 5067965"/>
                <a:gd name="connsiteY24" fmla="*/ 681137 h 1443011"/>
                <a:gd name="connsiteX25" fmla="*/ 1497855 w 5067965"/>
                <a:gd name="connsiteY25" fmla="*/ 643815 h 1443011"/>
                <a:gd name="connsiteX26" fmla="*/ 975341 w 5067965"/>
                <a:gd name="connsiteY26" fmla="*/ 559839 h 1443011"/>
                <a:gd name="connsiteX27" fmla="*/ 737313 w 5067965"/>
                <a:gd name="connsiteY27" fmla="*/ 499870 h 1443011"/>
                <a:gd name="connsiteX28" fmla="*/ 536801 w 5067965"/>
                <a:gd name="connsiteY28" fmla="*/ 443498 h 1443011"/>
                <a:gd name="connsiteX29" fmla="*/ 163577 w 5067965"/>
                <a:gd name="connsiteY29" fmla="*/ 382946 h 1443011"/>
                <a:gd name="connsiteX30" fmla="*/ 0 w 5067965"/>
                <a:gd name="connsiteY30" fmla="*/ 387320 h 1443011"/>
                <a:gd name="connsiteX0" fmla="*/ 0 w 5067965"/>
                <a:gd name="connsiteY0" fmla="*/ 387320 h 1443011"/>
                <a:gd name="connsiteX1" fmla="*/ 4957 w 5067965"/>
                <a:gd name="connsiteY1" fmla="*/ 0 h 1443011"/>
                <a:gd name="connsiteX2" fmla="*/ 275544 w 5067965"/>
                <a:gd name="connsiteY2" fmla="*/ 93307 h 1443011"/>
                <a:gd name="connsiteX3" fmla="*/ 620777 w 5067965"/>
                <a:gd name="connsiteY3" fmla="*/ 195944 h 1443011"/>
                <a:gd name="connsiteX4" fmla="*/ 882034 w 5067965"/>
                <a:gd name="connsiteY4" fmla="*/ 289249 h 1443011"/>
                <a:gd name="connsiteX5" fmla="*/ 1283251 w 5067965"/>
                <a:gd name="connsiteY5" fmla="*/ 373226 h 1443011"/>
                <a:gd name="connsiteX6" fmla="*/ 1693798 w 5067965"/>
                <a:gd name="connsiteY6" fmla="*/ 410548 h 1443011"/>
                <a:gd name="connsiteX7" fmla="*/ 2216312 w 5067965"/>
                <a:gd name="connsiteY7" fmla="*/ 494524 h 1443011"/>
                <a:gd name="connsiteX8" fmla="*/ 2710835 w 5067965"/>
                <a:gd name="connsiteY8" fmla="*/ 606880 h 1443011"/>
                <a:gd name="connsiteX9" fmla="*/ 3168618 w 5067965"/>
                <a:gd name="connsiteY9" fmla="*/ 766473 h 1443011"/>
                <a:gd name="connsiteX10" fmla="*/ 3429292 w 5067965"/>
                <a:gd name="connsiteY10" fmla="*/ 858418 h 1443011"/>
                <a:gd name="connsiteX11" fmla="*/ 4085839 w 5067965"/>
                <a:gd name="connsiteY11" fmla="*/ 1097520 h 1443011"/>
                <a:gd name="connsiteX12" fmla="*/ 4354189 w 5067965"/>
                <a:gd name="connsiteY12" fmla="*/ 1170508 h 1443011"/>
                <a:gd name="connsiteX13" fmla="*/ 4657339 w 5067965"/>
                <a:gd name="connsiteY13" fmla="*/ 1292782 h 1443011"/>
                <a:gd name="connsiteX14" fmla="*/ 4800215 w 5067965"/>
                <a:gd name="connsiteY14" fmla="*/ 1340407 h 1443011"/>
                <a:gd name="connsiteX15" fmla="*/ 4936670 w 5067965"/>
                <a:gd name="connsiteY15" fmla="*/ 1389680 h 1443011"/>
                <a:gd name="connsiteX16" fmla="*/ 5067689 w 5067965"/>
                <a:gd name="connsiteY16" fmla="*/ 1442066 h 1443011"/>
                <a:gd name="connsiteX17" fmla="*/ 4943089 w 5067965"/>
                <a:gd name="connsiteY17" fmla="*/ 1416606 h 1443011"/>
                <a:gd name="connsiteX18" fmla="*/ 4466839 w 5067965"/>
                <a:gd name="connsiteY18" fmla="*/ 1292781 h 1443011"/>
                <a:gd name="connsiteX19" fmla="*/ 3503939 w 5067965"/>
                <a:gd name="connsiteY19" fmla="*/ 1007711 h 1443011"/>
                <a:gd name="connsiteX20" fmla="*/ 3261342 w 5067965"/>
                <a:gd name="connsiteY20" fmla="*/ 961057 h 1443011"/>
                <a:gd name="connsiteX21" fmla="*/ 3018746 w 5067965"/>
                <a:gd name="connsiteY21" fmla="*/ 905073 h 1443011"/>
                <a:gd name="connsiteX22" fmla="*/ 2570877 w 5067965"/>
                <a:gd name="connsiteY22" fmla="*/ 802436 h 1443011"/>
                <a:gd name="connsiteX23" fmla="*/ 2244305 w 5067965"/>
                <a:gd name="connsiteY23" fmla="*/ 746452 h 1443011"/>
                <a:gd name="connsiteX24" fmla="*/ 1852419 w 5067965"/>
                <a:gd name="connsiteY24" fmla="*/ 681137 h 1443011"/>
                <a:gd name="connsiteX25" fmla="*/ 1497855 w 5067965"/>
                <a:gd name="connsiteY25" fmla="*/ 643815 h 1443011"/>
                <a:gd name="connsiteX26" fmla="*/ 975341 w 5067965"/>
                <a:gd name="connsiteY26" fmla="*/ 559839 h 1443011"/>
                <a:gd name="connsiteX27" fmla="*/ 737313 w 5067965"/>
                <a:gd name="connsiteY27" fmla="*/ 499870 h 1443011"/>
                <a:gd name="connsiteX28" fmla="*/ 536801 w 5067965"/>
                <a:gd name="connsiteY28" fmla="*/ 443498 h 1443011"/>
                <a:gd name="connsiteX29" fmla="*/ 163577 w 5067965"/>
                <a:gd name="connsiteY29" fmla="*/ 382946 h 1443011"/>
                <a:gd name="connsiteX30" fmla="*/ 0 w 5067965"/>
                <a:gd name="connsiteY30" fmla="*/ 387320 h 1443011"/>
                <a:gd name="connsiteX0" fmla="*/ 0 w 5186878"/>
                <a:gd name="connsiteY0" fmla="*/ 387320 h 1471258"/>
                <a:gd name="connsiteX1" fmla="*/ 4957 w 5186878"/>
                <a:gd name="connsiteY1" fmla="*/ 0 h 1471258"/>
                <a:gd name="connsiteX2" fmla="*/ 275544 w 5186878"/>
                <a:gd name="connsiteY2" fmla="*/ 93307 h 1471258"/>
                <a:gd name="connsiteX3" fmla="*/ 620777 w 5186878"/>
                <a:gd name="connsiteY3" fmla="*/ 195944 h 1471258"/>
                <a:gd name="connsiteX4" fmla="*/ 882034 w 5186878"/>
                <a:gd name="connsiteY4" fmla="*/ 289249 h 1471258"/>
                <a:gd name="connsiteX5" fmla="*/ 1283251 w 5186878"/>
                <a:gd name="connsiteY5" fmla="*/ 373226 h 1471258"/>
                <a:gd name="connsiteX6" fmla="*/ 1693798 w 5186878"/>
                <a:gd name="connsiteY6" fmla="*/ 410548 h 1471258"/>
                <a:gd name="connsiteX7" fmla="*/ 2216312 w 5186878"/>
                <a:gd name="connsiteY7" fmla="*/ 494524 h 1471258"/>
                <a:gd name="connsiteX8" fmla="*/ 2710835 w 5186878"/>
                <a:gd name="connsiteY8" fmla="*/ 606880 h 1471258"/>
                <a:gd name="connsiteX9" fmla="*/ 3168618 w 5186878"/>
                <a:gd name="connsiteY9" fmla="*/ 766473 h 1471258"/>
                <a:gd name="connsiteX10" fmla="*/ 3429292 w 5186878"/>
                <a:gd name="connsiteY10" fmla="*/ 858418 h 1471258"/>
                <a:gd name="connsiteX11" fmla="*/ 4085839 w 5186878"/>
                <a:gd name="connsiteY11" fmla="*/ 1097520 h 1471258"/>
                <a:gd name="connsiteX12" fmla="*/ 4354189 w 5186878"/>
                <a:gd name="connsiteY12" fmla="*/ 1170508 h 1471258"/>
                <a:gd name="connsiteX13" fmla="*/ 4657339 w 5186878"/>
                <a:gd name="connsiteY13" fmla="*/ 1292782 h 1471258"/>
                <a:gd name="connsiteX14" fmla="*/ 4800215 w 5186878"/>
                <a:gd name="connsiteY14" fmla="*/ 1340407 h 1471258"/>
                <a:gd name="connsiteX15" fmla="*/ 4936670 w 5186878"/>
                <a:gd name="connsiteY15" fmla="*/ 1389680 h 1471258"/>
                <a:gd name="connsiteX16" fmla="*/ 5186752 w 5186878"/>
                <a:gd name="connsiteY16" fmla="*/ 1470641 h 1471258"/>
                <a:gd name="connsiteX17" fmla="*/ 4943089 w 5186878"/>
                <a:gd name="connsiteY17" fmla="*/ 1416606 h 1471258"/>
                <a:gd name="connsiteX18" fmla="*/ 4466839 w 5186878"/>
                <a:gd name="connsiteY18" fmla="*/ 1292781 h 1471258"/>
                <a:gd name="connsiteX19" fmla="*/ 3503939 w 5186878"/>
                <a:gd name="connsiteY19" fmla="*/ 1007711 h 1471258"/>
                <a:gd name="connsiteX20" fmla="*/ 3261342 w 5186878"/>
                <a:gd name="connsiteY20" fmla="*/ 961057 h 1471258"/>
                <a:gd name="connsiteX21" fmla="*/ 3018746 w 5186878"/>
                <a:gd name="connsiteY21" fmla="*/ 905073 h 1471258"/>
                <a:gd name="connsiteX22" fmla="*/ 2570877 w 5186878"/>
                <a:gd name="connsiteY22" fmla="*/ 802436 h 1471258"/>
                <a:gd name="connsiteX23" fmla="*/ 2244305 w 5186878"/>
                <a:gd name="connsiteY23" fmla="*/ 746452 h 1471258"/>
                <a:gd name="connsiteX24" fmla="*/ 1852419 w 5186878"/>
                <a:gd name="connsiteY24" fmla="*/ 681137 h 1471258"/>
                <a:gd name="connsiteX25" fmla="*/ 1497855 w 5186878"/>
                <a:gd name="connsiteY25" fmla="*/ 643815 h 1471258"/>
                <a:gd name="connsiteX26" fmla="*/ 975341 w 5186878"/>
                <a:gd name="connsiteY26" fmla="*/ 559839 h 1471258"/>
                <a:gd name="connsiteX27" fmla="*/ 737313 w 5186878"/>
                <a:gd name="connsiteY27" fmla="*/ 499870 h 1471258"/>
                <a:gd name="connsiteX28" fmla="*/ 536801 w 5186878"/>
                <a:gd name="connsiteY28" fmla="*/ 443498 h 1471258"/>
                <a:gd name="connsiteX29" fmla="*/ 163577 w 5186878"/>
                <a:gd name="connsiteY29" fmla="*/ 382946 h 1471258"/>
                <a:gd name="connsiteX30" fmla="*/ 0 w 5186878"/>
                <a:gd name="connsiteY30" fmla="*/ 387320 h 1471258"/>
                <a:gd name="connsiteX0" fmla="*/ 0 w 5186878"/>
                <a:gd name="connsiteY0" fmla="*/ 306358 h 1471258"/>
                <a:gd name="connsiteX1" fmla="*/ 4957 w 5186878"/>
                <a:gd name="connsiteY1" fmla="*/ 0 h 1471258"/>
                <a:gd name="connsiteX2" fmla="*/ 275544 w 5186878"/>
                <a:gd name="connsiteY2" fmla="*/ 93307 h 1471258"/>
                <a:gd name="connsiteX3" fmla="*/ 620777 w 5186878"/>
                <a:gd name="connsiteY3" fmla="*/ 195944 h 1471258"/>
                <a:gd name="connsiteX4" fmla="*/ 882034 w 5186878"/>
                <a:gd name="connsiteY4" fmla="*/ 289249 h 1471258"/>
                <a:gd name="connsiteX5" fmla="*/ 1283251 w 5186878"/>
                <a:gd name="connsiteY5" fmla="*/ 373226 h 1471258"/>
                <a:gd name="connsiteX6" fmla="*/ 1693798 w 5186878"/>
                <a:gd name="connsiteY6" fmla="*/ 410548 h 1471258"/>
                <a:gd name="connsiteX7" fmla="*/ 2216312 w 5186878"/>
                <a:gd name="connsiteY7" fmla="*/ 494524 h 1471258"/>
                <a:gd name="connsiteX8" fmla="*/ 2710835 w 5186878"/>
                <a:gd name="connsiteY8" fmla="*/ 606880 h 1471258"/>
                <a:gd name="connsiteX9" fmla="*/ 3168618 w 5186878"/>
                <a:gd name="connsiteY9" fmla="*/ 766473 h 1471258"/>
                <a:gd name="connsiteX10" fmla="*/ 3429292 w 5186878"/>
                <a:gd name="connsiteY10" fmla="*/ 858418 h 1471258"/>
                <a:gd name="connsiteX11" fmla="*/ 4085839 w 5186878"/>
                <a:gd name="connsiteY11" fmla="*/ 1097520 h 1471258"/>
                <a:gd name="connsiteX12" fmla="*/ 4354189 w 5186878"/>
                <a:gd name="connsiteY12" fmla="*/ 1170508 h 1471258"/>
                <a:gd name="connsiteX13" fmla="*/ 4657339 w 5186878"/>
                <a:gd name="connsiteY13" fmla="*/ 1292782 h 1471258"/>
                <a:gd name="connsiteX14" fmla="*/ 4800215 w 5186878"/>
                <a:gd name="connsiteY14" fmla="*/ 1340407 h 1471258"/>
                <a:gd name="connsiteX15" fmla="*/ 4936670 w 5186878"/>
                <a:gd name="connsiteY15" fmla="*/ 1389680 h 1471258"/>
                <a:gd name="connsiteX16" fmla="*/ 5186752 w 5186878"/>
                <a:gd name="connsiteY16" fmla="*/ 1470641 h 1471258"/>
                <a:gd name="connsiteX17" fmla="*/ 4943089 w 5186878"/>
                <a:gd name="connsiteY17" fmla="*/ 1416606 h 1471258"/>
                <a:gd name="connsiteX18" fmla="*/ 4466839 w 5186878"/>
                <a:gd name="connsiteY18" fmla="*/ 1292781 h 1471258"/>
                <a:gd name="connsiteX19" fmla="*/ 3503939 w 5186878"/>
                <a:gd name="connsiteY19" fmla="*/ 1007711 h 1471258"/>
                <a:gd name="connsiteX20" fmla="*/ 3261342 w 5186878"/>
                <a:gd name="connsiteY20" fmla="*/ 961057 h 1471258"/>
                <a:gd name="connsiteX21" fmla="*/ 3018746 w 5186878"/>
                <a:gd name="connsiteY21" fmla="*/ 905073 h 1471258"/>
                <a:gd name="connsiteX22" fmla="*/ 2570877 w 5186878"/>
                <a:gd name="connsiteY22" fmla="*/ 802436 h 1471258"/>
                <a:gd name="connsiteX23" fmla="*/ 2244305 w 5186878"/>
                <a:gd name="connsiteY23" fmla="*/ 746452 h 1471258"/>
                <a:gd name="connsiteX24" fmla="*/ 1852419 w 5186878"/>
                <a:gd name="connsiteY24" fmla="*/ 681137 h 1471258"/>
                <a:gd name="connsiteX25" fmla="*/ 1497855 w 5186878"/>
                <a:gd name="connsiteY25" fmla="*/ 643815 h 1471258"/>
                <a:gd name="connsiteX26" fmla="*/ 975341 w 5186878"/>
                <a:gd name="connsiteY26" fmla="*/ 559839 h 1471258"/>
                <a:gd name="connsiteX27" fmla="*/ 737313 w 5186878"/>
                <a:gd name="connsiteY27" fmla="*/ 499870 h 1471258"/>
                <a:gd name="connsiteX28" fmla="*/ 536801 w 5186878"/>
                <a:gd name="connsiteY28" fmla="*/ 443498 h 1471258"/>
                <a:gd name="connsiteX29" fmla="*/ 163577 w 5186878"/>
                <a:gd name="connsiteY29" fmla="*/ 382946 h 1471258"/>
                <a:gd name="connsiteX30" fmla="*/ 0 w 5186878"/>
                <a:gd name="connsiteY30" fmla="*/ 306358 h 1471258"/>
                <a:gd name="connsiteX0" fmla="*/ 0 w 5191641"/>
                <a:gd name="connsiteY0" fmla="*/ 344458 h 1471258"/>
                <a:gd name="connsiteX1" fmla="*/ 9720 w 5191641"/>
                <a:gd name="connsiteY1" fmla="*/ 0 h 1471258"/>
                <a:gd name="connsiteX2" fmla="*/ 280307 w 5191641"/>
                <a:gd name="connsiteY2" fmla="*/ 93307 h 1471258"/>
                <a:gd name="connsiteX3" fmla="*/ 625540 w 5191641"/>
                <a:gd name="connsiteY3" fmla="*/ 195944 h 1471258"/>
                <a:gd name="connsiteX4" fmla="*/ 886797 w 5191641"/>
                <a:gd name="connsiteY4" fmla="*/ 289249 h 1471258"/>
                <a:gd name="connsiteX5" fmla="*/ 1288014 w 5191641"/>
                <a:gd name="connsiteY5" fmla="*/ 373226 h 1471258"/>
                <a:gd name="connsiteX6" fmla="*/ 1698561 w 5191641"/>
                <a:gd name="connsiteY6" fmla="*/ 410548 h 1471258"/>
                <a:gd name="connsiteX7" fmla="*/ 2221075 w 5191641"/>
                <a:gd name="connsiteY7" fmla="*/ 494524 h 1471258"/>
                <a:gd name="connsiteX8" fmla="*/ 2715598 w 5191641"/>
                <a:gd name="connsiteY8" fmla="*/ 606880 h 1471258"/>
                <a:gd name="connsiteX9" fmla="*/ 3173381 w 5191641"/>
                <a:gd name="connsiteY9" fmla="*/ 766473 h 1471258"/>
                <a:gd name="connsiteX10" fmla="*/ 3434055 w 5191641"/>
                <a:gd name="connsiteY10" fmla="*/ 858418 h 1471258"/>
                <a:gd name="connsiteX11" fmla="*/ 4090602 w 5191641"/>
                <a:gd name="connsiteY11" fmla="*/ 1097520 h 1471258"/>
                <a:gd name="connsiteX12" fmla="*/ 4358952 w 5191641"/>
                <a:gd name="connsiteY12" fmla="*/ 1170508 h 1471258"/>
                <a:gd name="connsiteX13" fmla="*/ 4662102 w 5191641"/>
                <a:gd name="connsiteY13" fmla="*/ 1292782 h 1471258"/>
                <a:gd name="connsiteX14" fmla="*/ 4804978 w 5191641"/>
                <a:gd name="connsiteY14" fmla="*/ 1340407 h 1471258"/>
                <a:gd name="connsiteX15" fmla="*/ 4941433 w 5191641"/>
                <a:gd name="connsiteY15" fmla="*/ 1389680 h 1471258"/>
                <a:gd name="connsiteX16" fmla="*/ 5191515 w 5191641"/>
                <a:gd name="connsiteY16" fmla="*/ 1470641 h 1471258"/>
                <a:gd name="connsiteX17" fmla="*/ 4947852 w 5191641"/>
                <a:gd name="connsiteY17" fmla="*/ 1416606 h 1471258"/>
                <a:gd name="connsiteX18" fmla="*/ 4471602 w 5191641"/>
                <a:gd name="connsiteY18" fmla="*/ 1292781 h 1471258"/>
                <a:gd name="connsiteX19" fmla="*/ 3508702 w 5191641"/>
                <a:gd name="connsiteY19" fmla="*/ 1007711 h 1471258"/>
                <a:gd name="connsiteX20" fmla="*/ 3266105 w 5191641"/>
                <a:gd name="connsiteY20" fmla="*/ 961057 h 1471258"/>
                <a:gd name="connsiteX21" fmla="*/ 3023509 w 5191641"/>
                <a:gd name="connsiteY21" fmla="*/ 905073 h 1471258"/>
                <a:gd name="connsiteX22" fmla="*/ 2575640 w 5191641"/>
                <a:gd name="connsiteY22" fmla="*/ 802436 h 1471258"/>
                <a:gd name="connsiteX23" fmla="*/ 2249068 w 5191641"/>
                <a:gd name="connsiteY23" fmla="*/ 746452 h 1471258"/>
                <a:gd name="connsiteX24" fmla="*/ 1857182 w 5191641"/>
                <a:gd name="connsiteY24" fmla="*/ 681137 h 1471258"/>
                <a:gd name="connsiteX25" fmla="*/ 1502618 w 5191641"/>
                <a:gd name="connsiteY25" fmla="*/ 643815 h 1471258"/>
                <a:gd name="connsiteX26" fmla="*/ 980104 w 5191641"/>
                <a:gd name="connsiteY26" fmla="*/ 559839 h 1471258"/>
                <a:gd name="connsiteX27" fmla="*/ 742076 w 5191641"/>
                <a:gd name="connsiteY27" fmla="*/ 499870 h 1471258"/>
                <a:gd name="connsiteX28" fmla="*/ 541564 w 5191641"/>
                <a:gd name="connsiteY28" fmla="*/ 443498 h 1471258"/>
                <a:gd name="connsiteX29" fmla="*/ 168340 w 5191641"/>
                <a:gd name="connsiteY29" fmla="*/ 382946 h 1471258"/>
                <a:gd name="connsiteX30" fmla="*/ 0 w 5191641"/>
                <a:gd name="connsiteY30" fmla="*/ 344458 h 1471258"/>
                <a:gd name="connsiteX0" fmla="*/ 0 w 5194069"/>
                <a:gd name="connsiteY0" fmla="*/ 344458 h 1472791"/>
                <a:gd name="connsiteX1" fmla="*/ 9720 w 5194069"/>
                <a:gd name="connsiteY1" fmla="*/ 0 h 1472791"/>
                <a:gd name="connsiteX2" fmla="*/ 280307 w 5194069"/>
                <a:gd name="connsiteY2" fmla="*/ 93307 h 1472791"/>
                <a:gd name="connsiteX3" fmla="*/ 625540 w 5194069"/>
                <a:gd name="connsiteY3" fmla="*/ 195944 h 1472791"/>
                <a:gd name="connsiteX4" fmla="*/ 886797 w 5194069"/>
                <a:gd name="connsiteY4" fmla="*/ 289249 h 1472791"/>
                <a:gd name="connsiteX5" fmla="*/ 1288014 w 5194069"/>
                <a:gd name="connsiteY5" fmla="*/ 373226 h 1472791"/>
                <a:gd name="connsiteX6" fmla="*/ 1698561 w 5194069"/>
                <a:gd name="connsiteY6" fmla="*/ 410548 h 1472791"/>
                <a:gd name="connsiteX7" fmla="*/ 2221075 w 5194069"/>
                <a:gd name="connsiteY7" fmla="*/ 494524 h 1472791"/>
                <a:gd name="connsiteX8" fmla="*/ 2715598 w 5194069"/>
                <a:gd name="connsiteY8" fmla="*/ 606880 h 1472791"/>
                <a:gd name="connsiteX9" fmla="*/ 3173381 w 5194069"/>
                <a:gd name="connsiteY9" fmla="*/ 766473 h 1472791"/>
                <a:gd name="connsiteX10" fmla="*/ 3434055 w 5194069"/>
                <a:gd name="connsiteY10" fmla="*/ 858418 h 1472791"/>
                <a:gd name="connsiteX11" fmla="*/ 4090602 w 5194069"/>
                <a:gd name="connsiteY11" fmla="*/ 1097520 h 1472791"/>
                <a:gd name="connsiteX12" fmla="*/ 4358952 w 5194069"/>
                <a:gd name="connsiteY12" fmla="*/ 1170508 h 1472791"/>
                <a:gd name="connsiteX13" fmla="*/ 4662102 w 5194069"/>
                <a:gd name="connsiteY13" fmla="*/ 1292782 h 1472791"/>
                <a:gd name="connsiteX14" fmla="*/ 4804978 w 5194069"/>
                <a:gd name="connsiteY14" fmla="*/ 1340407 h 1472791"/>
                <a:gd name="connsiteX15" fmla="*/ 4941433 w 5194069"/>
                <a:gd name="connsiteY15" fmla="*/ 1389680 h 1472791"/>
                <a:gd name="connsiteX16" fmla="*/ 5191515 w 5194069"/>
                <a:gd name="connsiteY16" fmla="*/ 1470641 h 1472791"/>
                <a:gd name="connsiteX17" fmla="*/ 5066914 w 5194069"/>
                <a:gd name="connsiteY17" fmla="*/ 1454707 h 1472791"/>
                <a:gd name="connsiteX18" fmla="*/ 4947852 w 5194069"/>
                <a:gd name="connsiteY18" fmla="*/ 1416606 h 1472791"/>
                <a:gd name="connsiteX19" fmla="*/ 4471602 w 5194069"/>
                <a:gd name="connsiteY19" fmla="*/ 1292781 h 1472791"/>
                <a:gd name="connsiteX20" fmla="*/ 3508702 w 5194069"/>
                <a:gd name="connsiteY20" fmla="*/ 1007711 h 1472791"/>
                <a:gd name="connsiteX21" fmla="*/ 3266105 w 5194069"/>
                <a:gd name="connsiteY21" fmla="*/ 961057 h 1472791"/>
                <a:gd name="connsiteX22" fmla="*/ 3023509 w 5194069"/>
                <a:gd name="connsiteY22" fmla="*/ 905073 h 1472791"/>
                <a:gd name="connsiteX23" fmla="*/ 2575640 w 5194069"/>
                <a:gd name="connsiteY23" fmla="*/ 802436 h 1472791"/>
                <a:gd name="connsiteX24" fmla="*/ 2249068 w 5194069"/>
                <a:gd name="connsiteY24" fmla="*/ 746452 h 1472791"/>
                <a:gd name="connsiteX25" fmla="*/ 1857182 w 5194069"/>
                <a:gd name="connsiteY25" fmla="*/ 681137 h 1472791"/>
                <a:gd name="connsiteX26" fmla="*/ 1502618 w 5194069"/>
                <a:gd name="connsiteY26" fmla="*/ 643815 h 1472791"/>
                <a:gd name="connsiteX27" fmla="*/ 980104 w 5194069"/>
                <a:gd name="connsiteY27" fmla="*/ 559839 h 1472791"/>
                <a:gd name="connsiteX28" fmla="*/ 742076 w 5194069"/>
                <a:gd name="connsiteY28" fmla="*/ 499870 h 1472791"/>
                <a:gd name="connsiteX29" fmla="*/ 541564 w 5194069"/>
                <a:gd name="connsiteY29" fmla="*/ 443498 h 1472791"/>
                <a:gd name="connsiteX30" fmla="*/ 168340 w 5194069"/>
                <a:gd name="connsiteY30" fmla="*/ 382946 h 1472791"/>
                <a:gd name="connsiteX31" fmla="*/ 0 w 5194069"/>
                <a:gd name="connsiteY31" fmla="*/ 344458 h 1472791"/>
                <a:gd name="connsiteX0" fmla="*/ 0 w 5189306"/>
                <a:gd name="connsiteY0" fmla="*/ 339695 h 1472791"/>
                <a:gd name="connsiteX1" fmla="*/ 4957 w 5189306"/>
                <a:gd name="connsiteY1" fmla="*/ 0 h 1472791"/>
                <a:gd name="connsiteX2" fmla="*/ 275544 w 5189306"/>
                <a:gd name="connsiteY2" fmla="*/ 93307 h 1472791"/>
                <a:gd name="connsiteX3" fmla="*/ 620777 w 5189306"/>
                <a:gd name="connsiteY3" fmla="*/ 195944 h 1472791"/>
                <a:gd name="connsiteX4" fmla="*/ 882034 w 5189306"/>
                <a:gd name="connsiteY4" fmla="*/ 289249 h 1472791"/>
                <a:gd name="connsiteX5" fmla="*/ 1283251 w 5189306"/>
                <a:gd name="connsiteY5" fmla="*/ 373226 h 1472791"/>
                <a:gd name="connsiteX6" fmla="*/ 1693798 w 5189306"/>
                <a:gd name="connsiteY6" fmla="*/ 410548 h 1472791"/>
                <a:gd name="connsiteX7" fmla="*/ 2216312 w 5189306"/>
                <a:gd name="connsiteY7" fmla="*/ 494524 h 1472791"/>
                <a:gd name="connsiteX8" fmla="*/ 2710835 w 5189306"/>
                <a:gd name="connsiteY8" fmla="*/ 606880 h 1472791"/>
                <a:gd name="connsiteX9" fmla="*/ 3168618 w 5189306"/>
                <a:gd name="connsiteY9" fmla="*/ 766473 h 1472791"/>
                <a:gd name="connsiteX10" fmla="*/ 3429292 w 5189306"/>
                <a:gd name="connsiteY10" fmla="*/ 858418 h 1472791"/>
                <a:gd name="connsiteX11" fmla="*/ 4085839 w 5189306"/>
                <a:gd name="connsiteY11" fmla="*/ 1097520 h 1472791"/>
                <a:gd name="connsiteX12" fmla="*/ 4354189 w 5189306"/>
                <a:gd name="connsiteY12" fmla="*/ 1170508 h 1472791"/>
                <a:gd name="connsiteX13" fmla="*/ 4657339 w 5189306"/>
                <a:gd name="connsiteY13" fmla="*/ 1292782 h 1472791"/>
                <a:gd name="connsiteX14" fmla="*/ 4800215 w 5189306"/>
                <a:gd name="connsiteY14" fmla="*/ 1340407 h 1472791"/>
                <a:gd name="connsiteX15" fmla="*/ 4936670 w 5189306"/>
                <a:gd name="connsiteY15" fmla="*/ 1389680 h 1472791"/>
                <a:gd name="connsiteX16" fmla="*/ 5186752 w 5189306"/>
                <a:gd name="connsiteY16" fmla="*/ 1470641 h 1472791"/>
                <a:gd name="connsiteX17" fmla="*/ 5062151 w 5189306"/>
                <a:gd name="connsiteY17" fmla="*/ 1454707 h 1472791"/>
                <a:gd name="connsiteX18" fmla="*/ 4943089 w 5189306"/>
                <a:gd name="connsiteY18" fmla="*/ 1416606 h 1472791"/>
                <a:gd name="connsiteX19" fmla="*/ 4466839 w 5189306"/>
                <a:gd name="connsiteY19" fmla="*/ 1292781 h 1472791"/>
                <a:gd name="connsiteX20" fmla="*/ 3503939 w 5189306"/>
                <a:gd name="connsiteY20" fmla="*/ 1007711 h 1472791"/>
                <a:gd name="connsiteX21" fmla="*/ 3261342 w 5189306"/>
                <a:gd name="connsiteY21" fmla="*/ 961057 h 1472791"/>
                <a:gd name="connsiteX22" fmla="*/ 3018746 w 5189306"/>
                <a:gd name="connsiteY22" fmla="*/ 905073 h 1472791"/>
                <a:gd name="connsiteX23" fmla="*/ 2570877 w 5189306"/>
                <a:gd name="connsiteY23" fmla="*/ 802436 h 1472791"/>
                <a:gd name="connsiteX24" fmla="*/ 2244305 w 5189306"/>
                <a:gd name="connsiteY24" fmla="*/ 746452 h 1472791"/>
                <a:gd name="connsiteX25" fmla="*/ 1852419 w 5189306"/>
                <a:gd name="connsiteY25" fmla="*/ 681137 h 1472791"/>
                <a:gd name="connsiteX26" fmla="*/ 1497855 w 5189306"/>
                <a:gd name="connsiteY26" fmla="*/ 643815 h 1472791"/>
                <a:gd name="connsiteX27" fmla="*/ 975341 w 5189306"/>
                <a:gd name="connsiteY27" fmla="*/ 559839 h 1472791"/>
                <a:gd name="connsiteX28" fmla="*/ 737313 w 5189306"/>
                <a:gd name="connsiteY28" fmla="*/ 499870 h 1472791"/>
                <a:gd name="connsiteX29" fmla="*/ 536801 w 5189306"/>
                <a:gd name="connsiteY29" fmla="*/ 443498 h 1472791"/>
                <a:gd name="connsiteX30" fmla="*/ 163577 w 5189306"/>
                <a:gd name="connsiteY30" fmla="*/ 382946 h 1472791"/>
                <a:gd name="connsiteX31" fmla="*/ 0 w 5189306"/>
                <a:gd name="connsiteY31" fmla="*/ 339695 h 1472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189306" h="1472791">
                  <a:moveTo>
                    <a:pt x="0" y="339695"/>
                  </a:moveTo>
                  <a:cubicBezTo>
                    <a:pt x="1652" y="210588"/>
                    <a:pt x="3305" y="129107"/>
                    <a:pt x="4957" y="0"/>
                  </a:cubicBezTo>
                  <a:lnTo>
                    <a:pt x="275544" y="93307"/>
                  </a:lnTo>
                  <a:cubicBezTo>
                    <a:pt x="322197" y="96417"/>
                    <a:pt x="574124" y="192834"/>
                    <a:pt x="620777" y="195944"/>
                  </a:cubicBezTo>
                  <a:cubicBezTo>
                    <a:pt x="707863" y="223936"/>
                    <a:pt x="794948" y="261257"/>
                    <a:pt x="882034" y="289249"/>
                  </a:cubicBezTo>
                  <a:cubicBezTo>
                    <a:pt x="1006442" y="320351"/>
                    <a:pt x="1158843" y="342124"/>
                    <a:pt x="1283251" y="373226"/>
                  </a:cubicBezTo>
                  <a:lnTo>
                    <a:pt x="1693798" y="410548"/>
                  </a:lnTo>
                  <a:cubicBezTo>
                    <a:pt x="1815096" y="438540"/>
                    <a:pt x="2095014" y="466532"/>
                    <a:pt x="2216312" y="494524"/>
                  </a:cubicBezTo>
                  <a:cubicBezTo>
                    <a:pt x="2337610" y="528736"/>
                    <a:pt x="2589537" y="572668"/>
                    <a:pt x="2710835" y="606880"/>
                  </a:cubicBezTo>
                  <a:cubicBezTo>
                    <a:pt x="2829023" y="644203"/>
                    <a:pt x="3050430" y="729150"/>
                    <a:pt x="3168618" y="766473"/>
                  </a:cubicBezTo>
                  <a:cubicBezTo>
                    <a:pt x="3249483" y="800685"/>
                    <a:pt x="3348427" y="824206"/>
                    <a:pt x="3429292" y="858418"/>
                  </a:cubicBezTo>
                  <a:cubicBezTo>
                    <a:pt x="3579781" y="915974"/>
                    <a:pt x="3941215" y="1041536"/>
                    <a:pt x="4085839" y="1097520"/>
                  </a:cubicBezTo>
                  <a:cubicBezTo>
                    <a:pt x="4254276" y="1134454"/>
                    <a:pt x="4264495" y="1141933"/>
                    <a:pt x="4354189" y="1170508"/>
                  </a:cubicBezTo>
                  <a:cubicBezTo>
                    <a:pt x="4546164" y="1242108"/>
                    <a:pt x="4554703" y="1255460"/>
                    <a:pt x="4657339" y="1292782"/>
                  </a:cubicBezTo>
                  <a:cubicBezTo>
                    <a:pt x="4737233" y="1317130"/>
                    <a:pt x="4749691" y="1316320"/>
                    <a:pt x="4800215" y="1340407"/>
                  </a:cubicBezTo>
                  <a:cubicBezTo>
                    <a:pt x="4850739" y="1364494"/>
                    <a:pt x="4895266" y="1376706"/>
                    <a:pt x="4936670" y="1389680"/>
                  </a:cubicBezTo>
                  <a:cubicBezTo>
                    <a:pt x="4978074" y="1402654"/>
                    <a:pt x="5166632" y="1462978"/>
                    <a:pt x="5186752" y="1470641"/>
                  </a:cubicBezTo>
                  <a:cubicBezTo>
                    <a:pt x="5206872" y="1478304"/>
                    <a:pt x="5102761" y="1463713"/>
                    <a:pt x="5062151" y="1454707"/>
                  </a:cubicBezTo>
                  <a:cubicBezTo>
                    <a:pt x="5021541" y="1445701"/>
                    <a:pt x="5041514" y="1440419"/>
                    <a:pt x="4943089" y="1416606"/>
                  </a:cubicBezTo>
                  <a:cubicBezTo>
                    <a:pt x="4859616" y="1405219"/>
                    <a:pt x="4695585" y="1352993"/>
                    <a:pt x="4466839" y="1292781"/>
                  </a:cubicBezTo>
                  <a:lnTo>
                    <a:pt x="3503939" y="1007711"/>
                  </a:lnTo>
                  <a:lnTo>
                    <a:pt x="3261342" y="961057"/>
                  </a:lnTo>
                  <a:lnTo>
                    <a:pt x="3018746" y="905073"/>
                  </a:lnTo>
                  <a:lnTo>
                    <a:pt x="2570877" y="802436"/>
                  </a:lnTo>
                  <a:lnTo>
                    <a:pt x="2244305" y="746452"/>
                  </a:lnTo>
                  <a:lnTo>
                    <a:pt x="1852419" y="681137"/>
                  </a:lnTo>
                  <a:lnTo>
                    <a:pt x="1497855" y="643815"/>
                  </a:lnTo>
                  <a:lnTo>
                    <a:pt x="975341" y="559839"/>
                  </a:lnTo>
                  <a:lnTo>
                    <a:pt x="737313" y="499870"/>
                  </a:lnTo>
                  <a:lnTo>
                    <a:pt x="536801" y="443498"/>
                  </a:lnTo>
                  <a:lnTo>
                    <a:pt x="163577" y="382946"/>
                  </a:lnTo>
                  <a:lnTo>
                    <a:pt x="0" y="339695"/>
                  </a:lnTo>
                  <a:close/>
                </a:path>
              </a:pathLst>
            </a:custGeom>
            <a:pattFill prst="lgConfetti">
              <a:fgClr>
                <a:schemeClr val="tx1">
                  <a:lumMod val="95000"/>
                  <a:lumOff val="5000"/>
                </a:schemeClr>
              </a:fgClr>
              <a:bgClr>
                <a:schemeClr val="accent2">
                  <a:lumMod val="50000"/>
                </a:schemeClr>
              </a:bgClr>
            </a:pattFill>
            <a:ln w="31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E12D1FD-F8DB-4E71-AB8C-A45DF6F6352B}"/>
                </a:ext>
              </a:extLst>
            </p:cNvPr>
            <p:cNvCxnSpPr>
              <a:cxnSpLocks/>
            </p:cNvCxnSpPr>
            <p:nvPr/>
          </p:nvCxnSpPr>
          <p:spPr>
            <a:xfrm>
              <a:off x="433775" y="4229100"/>
              <a:ext cx="0" cy="2295525"/>
            </a:xfrm>
            <a:prstGeom prst="line">
              <a:avLst/>
            </a:prstGeom>
            <a:ln w="15875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A534E64-69C5-4979-80FF-F8FF372F0377}"/>
                </a:ext>
              </a:extLst>
            </p:cNvPr>
            <p:cNvCxnSpPr>
              <a:cxnSpLocks/>
            </p:cNvCxnSpPr>
            <p:nvPr/>
          </p:nvCxnSpPr>
          <p:spPr>
            <a:xfrm>
              <a:off x="3472250" y="4219531"/>
              <a:ext cx="0" cy="2295525"/>
            </a:xfrm>
            <a:prstGeom prst="line">
              <a:avLst/>
            </a:prstGeom>
            <a:ln w="15875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EC6FC4C-BF99-4A8D-9F4F-DEE751EDF20C}"/>
                </a:ext>
              </a:extLst>
            </p:cNvPr>
            <p:cNvCxnSpPr>
              <a:cxnSpLocks/>
            </p:cNvCxnSpPr>
            <p:nvPr/>
          </p:nvCxnSpPr>
          <p:spPr>
            <a:xfrm>
              <a:off x="2226926" y="4219574"/>
              <a:ext cx="0" cy="2295525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D0862D4-330B-4F15-A4DD-6A2D3BE3A67F}"/>
                </a:ext>
              </a:extLst>
            </p:cNvPr>
            <p:cNvSpPr/>
            <p:nvPr/>
          </p:nvSpPr>
          <p:spPr>
            <a:xfrm>
              <a:off x="564680" y="6229394"/>
              <a:ext cx="1533513" cy="290202"/>
            </a:xfrm>
            <a:prstGeom prst="rect">
              <a:avLst/>
            </a:prstGeom>
            <a:solidFill>
              <a:srgbClr val="FFF7E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Buried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A378557-9DB9-4083-9917-F3372B49D4C7}"/>
                </a:ext>
              </a:extLst>
            </p:cNvPr>
            <p:cNvSpPr/>
            <p:nvPr/>
          </p:nvSpPr>
          <p:spPr>
            <a:xfrm>
              <a:off x="2298922" y="6229175"/>
              <a:ext cx="1101333" cy="290202"/>
            </a:xfrm>
            <a:prstGeom prst="rect">
              <a:avLst/>
            </a:prstGeom>
            <a:solidFill>
              <a:srgbClr val="FFF7E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Outcrops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C6A30F1-2DCB-4761-90EC-C6C12DCB7C13}"/>
                </a:ext>
              </a:extLst>
            </p:cNvPr>
            <p:cNvSpPr/>
            <p:nvPr/>
          </p:nvSpPr>
          <p:spPr>
            <a:xfrm>
              <a:off x="3923336" y="6229175"/>
              <a:ext cx="1229687" cy="290202"/>
            </a:xfrm>
            <a:prstGeom prst="rect">
              <a:avLst/>
            </a:prstGeom>
            <a:solidFill>
              <a:srgbClr val="FFF7E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Submerged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0A21217-8DC7-45B8-B831-9A766940C1BB}"/>
                </a:ext>
              </a:extLst>
            </p:cNvPr>
            <p:cNvCxnSpPr>
              <a:cxnSpLocks/>
            </p:cNvCxnSpPr>
            <p:nvPr/>
          </p:nvCxnSpPr>
          <p:spPr>
            <a:xfrm>
              <a:off x="5615375" y="4229100"/>
              <a:ext cx="0" cy="2295525"/>
            </a:xfrm>
            <a:prstGeom prst="line">
              <a:avLst/>
            </a:prstGeom>
            <a:ln w="15875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F21159C-F239-40AF-9330-BAF802940269}"/>
                </a:ext>
              </a:extLst>
            </p:cNvPr>
            <p:cNvSpPr/>
            <p:nvPr/>
          </p:nvSpPr>
          <p:spPr>
            <a:xfrm rot="577943">
              <a:off x="1044811" y="5112667"/>
              <a:ext cx="2106765" cy="1866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latin typeface="Cambria" panose="02040503050406030204" pitchFamily="18" charset="0"/>
                  <a:ea typeface="Cambria" panose="02040503050406030204" pitchFamily="18" charset="0"/>
                </a:rPr>
                <a:t>Natural </a:t>
              </a:r>
              <a:r>
                <a:rPr lang="en-US" sz="105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beachrock</a:t>
              </a:r>
              <a:endParaRPr lang="en-US" sz="105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58D4877-42B0-4F53-9A16-C1BD48707C7D}"/>
                </a:ext>
              </a:extLst>
            </p:cNvPr>
            <p:cNvCxnSpPr/>
            <p:nvPr/>
          </p:nvCxnSpPr>
          <p:spPr>
            <a:xfrm>
              <a:off x="424250" y="4229100"/>
              <a:ext cx="3048000" cy="0"/>
            </a:xfrm>
            <a:prstGeom prst="straightConnector1">
              <a:avLst/>
            </a:prstGeom>
            <a:ln w="15875">
              <a:solidFill>
                <a:srgbClr val="00339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7429E81-CAB3-4F03-A773-2A66EFF482AC}"/>
                </a:ext>
              </a:extLst>
            </p:cNvPr>
            <p:cNvSpPr/>
            <p:nvPr/>
          </p:nvSpPr>
          <p:spPr>
            <a:xfrm>
              <a:off x="564680" y="3931984"/>
              <a:ext cx="2778595" cy="263811"/>
            </a:xfrm>
            <a:prstGeom prst="rect">
              <a:avLst/>
            </a:prstGeom>
            <a:solidFill>
              <a:srgbClr val="FFF7E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Region of concern</a:t>
              </a:r>
            </a:p>
          </p:txBody>
        </p:sp>
      </p:grp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2F93BA9D-0026-422C-A225-E19B15D23DCB}"/>
              </a:ext>
            </a:extLst>
          </p:cNvPr>
          <p:cNvSpPr/>
          <p:nvPr/>
        </p:nvSpPr>
        <p:spPr>
          <a:xfrm>
            <a:off x="4337715" y="4736307"/>
            <a:ext cx="322189" cy="22661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ight Triangle 5">
            <a:extLst>
              <a:ext uri="{FF2B5EF4-FFF2-40B4-BE49-F238E27FC236}">
                <a16:creationId xmlns:a16="http://schemas.microsoft.com/office/drawing/2014/main" id="{D0AFAEAE-88B1-4EF1-96EE-E7F12A4718D9}"/>
              </a:ext>
            </a:extLst>
          </p:cNvPr>
          <p:cNvSpPr/>
          <p:nvPr/>
        </p:nvSpPr>
        <p:spPr>
          <a:xfrm flipH="1" flipV="1">
            <a:off x="6851519" y="4874635"/>
            <a:ext cx="1824194" cy="599243"/>
          </a:xfrm>
          <a:custGeom>
            <a:avLst/>
            <a:gdLst>
              <a:gd name="connsiteX0" fmla="*/ 0 w 2100263"/>
              <a:gd name="connsiteY0" fmla="*/ 719429 h 719429"/>
              <a:gd name="connsiteX1" fmla="*/ 0 w 2100263"/>
              <a:gd name="connsiteY1" fmla="*/ 0 h 719429"/>
              <a:gd name="connsiteX2" fmla="*/ 2100263 w 2100263"/>
              <a:gd name="connsiteY2" fmla="*/ 719429 h 719429"/>
              <a:gd name="connsiteX3" fmla="*/ 0 w 2100263"/>
              <a:gd name="connsiteY3" fmla="*/ 719429 h 719429"/>
              <a:gd name="connsiteX0" fmla="*/ 0 w 2100263"/>
              <a:gd name="connsiteY0" fmla="*/ 719429 h 719429"/>
              <a:gd name="connsiteX1" fmla="*/ 0 w 2100263"/>
              <a:gd name="connsiteY1" fmla="*/ 0 h 719429"/>
              <a:gd name="connsiteX2" fmla="*/ 1252537 w 2100263"/>
              <a:gd name="connsiteY2" fmla="*/ 395578 h 719429"/>
              <a:gd name="connsiteX3" fmla="*/ 2100263 w 2100263"/>
              <a:gd name="connsiteY3" fmla="*/ 719429 h 719429"/>
              <a:gd name="connsiteX4" fmla="*/ 0 w 2100263"/>
              <a:gd name="connsiteY4" fmla="*/ 719429 h 719429"/>
              <a:gd name="connsiteX0" fmla="*/ 0 w 2100263"/>
              <a:gd name="connsiteY0" fmla="*/ 719429 h 786103"/>
              <a:gd name="connsiteX1" fmla="*/ 0 w 2100263"/>
              <a:gd name="connsiteY1" fmla="*/ 0 h 786103"/>
              <a:gd name="connsiteX2" fmla="*/ 1252537 w 2100263"/>
              <a:gd name="connsiteY2" fmla="*/ 395578 h 786103"/>
              <a:gd name="connsiteX3" fmla="*/ 2100263 w 2100263"/>
              <a:gd name="connsiteY3" fmla="*/ 719429 h 786103"/>
              <a:gd name="connsiteX4" fmla="*/ 1771647 w 2100263"/>
              <a:gd name="connsiteY4" fmla="*/ 786103 h 786103"/>
              <a:gd name="connsiteX5" fmla="*/ 0 w 2100263"/>
              <a:gd name="connsiteY5" fmla="*/ 719429 h 786103"/>
              <a:gd name="connsiteX0" fmla="*/ 0 w 2100263"/>
              <a:gd name="connsiteY0" fmla="*/ 719429 h 786103"/>
              <a:gd name="connsiteX1" fmla="*/ 0 w 2100263"/>
              <a:gd name="connsiteY1" fmla="*/ 0 h 786103"/>
              <a:gd name="connsiteX2" fmla="*/ 1252537 w 2100263"/>
              <a:gd name="connsiteY2" fmla="*/ 395578 h 786103"/>
              <a:gd name="connsiteX3" fmla="*/ 2100263 w 2100263"/>
              <a:gd name="connsiteY3" fmla="*/ 719429 h 786103"/>
              <a:gd name="connsiteX4" fmla="*/ 1771647 w 2100263"/>
              <a:gd name="connsiteY4" fmla="*/ 786103 h 786103"/>
              <a:gd name="connsiteX5" fmla="*/ 1581147 w 2100263"/>
              <a:gd name="connsiteY5" fmla="*/ 748003 h 786103"/>
              <a:gd name="connsiteX6" fmla="*/ 0 w 2100263"/>
              <a:gd name="connsiteY6" fmla="*/ 719429 h 786103"/>
              <a:gd name="connsiteX0" fmla="*/ 0 w 2100263"/>
              <a:gd name="connsiteY0" fmla="*/ 719429 h 786103"/>
              <a:gd name="connsiteX1" fmla="*/ 0 w 2100263"/>
              <a:gd name="connsiteY1" fmla="*/ 0 h 786103"/>
              <a:gd name="connsiteX2" fmla="*/ 1252537 w 2100263"/>
              <a:gd name="connsiteY2" fmla="*/ 395578 h 786103"/>
              <a:gd name="connsiteX3" fmla="*/ 2100263 w 2100263"/>
              <a:gd name="connsiteY3" fmla="*/ 719429 h 786103"/>
              <a:gd name="connsiteX4" fmla="*/ 1771647 w 2100263"/>
              <a:gd name="connsiteY4" fmla="*/ 786103 h 786103"/>
              <a:gd name="connsiteX5" fmla="*/ 1581147 w 2100263"/>
              <a:gd name="connsiteY5" fmla="*/ 748003 h 786103"/>
              <a:gd name="connsiteX6" fmla="*/ 1390647 w 2100263"/>
              <a:gd name="connsiteY6" fmla="*/ 781340 h 786103"/>
              <a:gd name="connsiteX7" fmla="*/ 0 w 2100263"/>
              <a:gd name="connsiteY7" fmla="*/ 719429 h 786103"/>
              <a:gd name="connsiteX0" fmla="*/ 0 w 2100263"/>
              <a:gd name="connsiteY0" fmla="*/ 719429 h 786103"/>
              <a:gd name="connsiteX1" fmla="*/ 0 w 2100263"/>
              <a:gd name="connsiteY1" fmla="*/ 0 h 786103"/>
              <a:gd name="connsiteX2" fmla="*/ 1252537 w 2100263"/>
              <a:gd name="connsiteY2" fmla="*/ 395578 h 786103"/>
              <a:gd name="connsiteX3" fmla="*/ 2100263 w 2100263"/>
              <a:gd name="connsiteY3" fmla="*/ 719429 h 786103"/>
              <a:gd name="connsiteX4" fmla="*/ 1771647 w 2100263"/>
              <a:gd name="connsiteY4" fmla="*/ 786103 h 786103"/>
              <a:gd name="connsiteX5" fmla="*/ 1581147 w 2100263"/>
              <a:gd name="connsiteY5" fmla="*/ 748003 h 786103"/>
              <a:gd name="connsiteX6" fmla="*/ 1390647 w 2100263"/>
              <a:gd name="connsiteY6" fmla="*/ 781340 h 786103"/>
              <a:gd name="connsiteX7" fmla="*/ 1190622 w 2100263"/>
              <a:gd name="connsiteY7" fmla="*/ 752765 h 786103"/>
              <a:gd name="connsiteX8" fmla="*/ 0 w 2100263"/>
              <a:gd name="connsiteY8" fmla="*/ 719429 h 786103"/>
              <a:gd name="connsiteX0" fmla="*/ 0 w 2100263"/>
              <a:gd name="connsiteY0" fmla="*/ 719429 h 790909"/>
              <a:gd name="connsiteX1" fmla="*/ 0 w 2100263"/>
              <a:gd name="connsiteY1" fmla="*/ 0 h 790909"/>
              <a:gd name="connsiteX2" fmla="*/ 1252537 w 2100263"/>
              <a:gd name="connsiteY2" fmla="*/ 395578 h 790909"/>
              <a:gd name="connsiteX3" fmla="*/ 2100263 w 2100263"/>
              <a:gd name="connsiteY3" fmla="*/ 719429 h 790909"/>
              <a:gd name="connsiteX4" fmla="*/ 1771647 w 2100263"/>
              <a:gd name="connsiteY4" fmla="*/ 786103 h 790909"/>
              <a:gd name="connsiteX5" fmla="*/ 1581147 w 2100263"/>
              <a:gd name="connsiteY5" fmla="*/ 748003 h 790909"/>
              <a:gd name="connsiteX6" fmla="*/ 1390647 w 2100263"/>
              <a:gd name="connsiteY6" fmla="*/ 781340 h 790909"/>
              <a:gd name="connsiteX7" fmla="*/ 1190622 w 2100263"/>
              <a:gd name="connsiteY7" fmla="*/ 752765 h 790909"/>
              <a:gd name="connsiteX8" fmla="*/ 1019172 w 2100263"/>
              <a:gd name="connsiteY8" fmla="*/ 790865 h 790909"/>
              <a:gd name="connsiteX9" fmla="*/ 0 w 2100263"/>
              <a:gd name="connsiteY9" fmla="*/ 719429 h 790909"/>
              <a:gd name="connsiteX0" fmla="*/ 0 w 2100263"/>
              <a:gd name="connsiteY0" fmla="*/ 719429 h 790909"/>
              <a:gd name="connsiteX1" fmla="*/ 0 w 2100263"/>
              <a:gd name="connsiteY1" fmla="*/ 0 h 790909"/>
              <a:gd name="connsiteX2" fmla="*/ 1252537 w 2100263"/>
              <a:gd name="connsiteY2" fmla="*/ 395578 h 790909"/>
              <a:gd name="connsiteX3" fmla="*/ 2100263 w 2100263"/>
              <a:gd name="connsiteY3" fmla="*/ 719429 h 790909"/>
              <a:gd name="connsiteX4" fmla="*/ 1771647 w 2100263"/>
              <a:gd name="connsiteY4" fmla="*/ 786103 h 790909"/>
              <a:gd name="connsiteX5" fmla="*/ 1581147 w 2100263"/>
              <a:gd name="connsiteY5" fmla="*/ 748003 h 790909"/>
              <a:gd name="connsiteX6" fmla="*/ 1390647 w 2100263"/>
              <a:gd name="connsiteY6" fmla="*/ 781340 h 790909"/>
              <a:gd name="connsiteX7" fmla="*/ 1190622 w 2100263"/>
              <a:gd name="connsiteY7" fmla="*/ 752765 h 790909"/>
              <a:gd name="connsiteX8" fmla="*/ 1019172 w 2100263"/>
              <a:gd name="connsiteY8" fmla="*/ 790865 h 790909"/>
              <a:gd name="connsiteX9" fmla="*/ 814384 w 2100263"/>
              <a:gd name="connsiteY9" fmla="*/ 762290 h 790909"/>
              <a:gd name="connsiteX10" fmla="*/ 0 w 2100263"/>
              <a:gd name="connsiteY10" fmla="*/ 719429 h 790909"/>
              <a:gd name="connsiteX0" fmla="*/ 0 w 2100263"/>
              <a:gd name="connsiteY0" fmla="*/ 719429 h 790909"/>
              <a:gd name="connsiteX1" fmla="*/ 0 w 2100263"/>
              <a:gd name="connsiteY1" fmla="*/ 0 h 790909"/>
              <a:gd name="connsiteX2" fmla="*/ 1252537 w 2100263"/>
              <a:gd name="connsiteY2" fmla="*/ 395578 h 790909"/>
              <a:gd name="connsiteX3" fmla="*/ 2100263 w 2100263"/>
              <a:gd name="connsiteY3" fmla="*/ 719429 h 790909"/>
              <a:gd name="connsiteX4" fmla="*/ 1771647 w 2100263"/>
              <a:gd name="connsiteY4" fmla="*/ 786103 h 790909"/>
              <a:gd name="connsiteX5" fmla="*/ 1581147 w 2100263"/>
              <a:gd name="connsiteY5" fmla="*/ 748003 h 790909"/>
              <a:gd name="connsiteX6" fmla="*/ 1390647 w 2100263"/>
              <a:gd name="connsiteY6" fmla="*/ 781340 h 790909"/>
              <a:gd name="connsiteX7" fmla="*/ 1190622 w 2100263"/>
              <a:gd name="connsiteY7" fmla="*/ 752765 h 790909"/>
              <a:gd name="connsiteX8" fmla="*/ 1019172 w 2100263"/>
              <a:gd name="connsiteY8" fmla="*/ 790865 h 790909"/>
              <a:gd name="connsiteX9" fmla="*/ 814384 w 2100263"/>
              <a:gd name="connsiteY9" fmla="*/ 762290 h 790909"/>
              <a:gd name="connsiteX10" fmla="*/ 633409 w 2100263"/>
              <a:gd name="connsiteY10" fmla="*/ 762290 h 790909"/>
              <a:gd name="connsiteX11" fmla="*/ 0 w 2100263"/>
              <a:gd name="connsiteY11" fmla="*/ 719429 h 790909"/>
              <a:gd name="connsiteX0" fmla="*/ 0 w 2100263"/>
              <a:gd name="connsiteY0" fmla="*/ 719429 h 790909"/>
              <a:gd name="connsiteX1" fmla="*/ 0 w 2100263"/>
              <a:gd name="connsiteY1" fmla="*/ 0 h 790909"/>
              <a:gd name="connsiteX2" fmla="*/ 1252537 w 2100263"/>
              <a:gd name="connsiteY2" fmla="*/ 395578 h 790909"/>
              <a:gd name="connsiteX3" fmla="*/ 2100263 w 2100263"/>
              <a:gd name="connsiteY3" fmla="*/ 719429 h 790909"/>
              <a:gd name="connsiteX4" fmla="*/ 1771647 w 2100263"/>
              <a:gd name="connsiteY4" fmla="*/ 786103 h 790909"/>
              <a:gd name="connsiteX5" fmla="*/ 1581147 w 2100263"/>
              <a:gd name="connsiteY5" fmla="*/ 748003 h 790909"/>
              <a:gd name="connsiteX6" fmla="*/ 1390647 w 2100263"/>
              <a:gd name="connsiteY6" fmla="*/ 781340 h 790909"/>
              <a:gd name="connsiteX7" fmla="*/ 1190622 w 2100263"/>
              <a:gd name="connsiteY7" fmla="*/ 752765 h 790909"/>
              <a:gd name="connsiteX8" fmla="*/ 1019172 w 2100263"/>
              <a:gd name="connsiteY8" fmla="*/ 790865 h 790909"/>
              <a:gd name="connsiteX9" fmla="*/ 814384 w 2100263"/>
              <a:gd name="connsiteY9" fmla="*/ 762290 h 790909"/>
              <a:gd name="connsiteX10" fmla="*/ 633409 w 2100263"/>
              <a:gd name="connsiteY10" fmla="*/ 762290 h 790909"/>
              <a:gd name="connsiteX11" fmla="*/ 500059 w 2100263"/>
              <a:gd name="connsiteY11" fmla="*/ 771815 h 790909"/>
              <a:gd name="connsiteX12" fmla="*/ 0 w 2100263"/>
              <a:gd name="connsiteY12" fmla="*/ 719429 h 790909"/>
              <a:gd name="connsiteX0" fmla="*/ 0 w 2100263"/>
              <a:gd name="connsiteY0" fmla="*/ 719429 h 790909"/>
              <a:gd name="connsiteX1" fmla="*/ 0 w 2100263"/>
              <a:gd name="connsiteY1" fmla="*/ 0 h 790909"/>
              <a:gd name="connsiteX2" fmla="*/ 1252537 w 2100263"/>
              <a:gd name="connsiteY2" fmla="*/ 395578 h 790909"/>
              <a:gd name="connsiteX3" fmla="*/ 2100263 w 2100263"/>
              <a:gd name="connsiteY3" fmla="*/ 719429 h 790909"/>
              <a:gd name="connsiteX4" fmla="*/ 1771647 w 2100263"/>
              <a:gd name="connsiteY4" fmla="*/ 786103 h 790909"/>
              <a:gd name="connsiteX5" fmla="*/ 1581147 w 2100263"/>
              <a:gd name="connsiteY5" fmla="*/ 748003 h 790909"/>
              <a:gd name="connsiteX6" fmla="*/ 1390647 w 2100263"/>
              <a:gd name="connsiteY6" fmla="*/ 781340 h 790909"/>
              <a:gd name="connsiteX7" fmla="*/ 1190622 w 2100263"/>
              <a:gd name="connsiteY7" fmla="*/ 752765 h 790909"/>
              <a:gd name="connsiteX8" fmla="*/ 1019172 w 2100263"/>
              <a:gd name="connsiteY8" fmla="*/ 790865 h 790909"/>
              <a:gd name="connsiteX9" fmla="*/ 814384 w 2100263"/>
              <a:gd name="connsiteY9" fmla="*/ 762290 h 790909"/>
              <a:gd name="connsiteX10" fmla="*/ 633409 w 2100263"/>
              <a:gd name="connsiteY10" fmla="*/ 762290 h 790909"/>
              <a:gd name="connsiteX11" fmla="*/ 476246 w 2100263"/>
              <a:gd name="connsiteY11" fmla="*/ 786103 h 790909"/>
              <a:gd name="connsiteX12" fmla="*/ 0 w 2100263"/>
              <a:gd name="connsiteY12" fmla="*/ 719429 h 790909"/>
              <a:gd name="connsiteX0" fmla="*/ 0 w 2100263"/>
              <a:gd name="connsiteY0" fmla="*/ 719429 h 790909"/>
              <a:gd name="connsiteX1" fmla="*/ 0 w 2100263"/>
              <a:gd name="connsiteY1" fmla="*/ 0 h 790909"/>
              <a:gd name="connsiteX2" fmla="*/ 1252537 w 2100263"/>
              <a:gd name="connsiteY2" fmla="*/ 395578 h 790909"/>
              <a:gd name="connsiteX3" fmla="*/ 2100263 w 2100263"/>
              <a:gd name="connsiteY3" fmla="*/ 719429 h 790909"/>
              <a:gd name="connsiteX4" fmla="*/ 1771647 w 2100263"/>
              <a:gd name="connsiteY4" fmla="*/ 786103 h 790909"/>
              <a:gd name="connsiteX5" fmla="*/ 1581147 w 2100263"/>
              <a:gd name="connsiteY5" fmla="*/ 748003 h 790909"/>
              <a:gd name="connsiteX6" fmla="*/ 1390647 w 2100263"/>
              <a:gd name="connsiteY6" fmla="*/ 781340 h 790909"/>
              <a:gd name="connsiteX7" fmla="*/ 1190622 w 2100263"/>
              <a:gd name="connsiteY7" fmla="*/ 752765 h 790909"/>
              <a:gd name="connsiteX8" fmla="*/ 1019172 w 2100263"/>
              <a:gd name="connsiteY8" fmla="*/ 790865 h 790909"/>
              <a:gd name="connsiteX9" fmla="*/ 814384 w 2100263"/>
              <a:gd name="connsiteY9" fmla="*/ 762290 h 790909"/>
              <a:gd name="connsiteX10" fmla="*/ 633409 w 2100263"/>
              <a:gd name="connsiteY10" fmla="*/ 762290 h 790909"/>
              <a:gd name="connsiteX11" fmla="*/ 476246 w 2100263"/>
              <a:gd name="connsiteY11" fmla="*/ 786103 h 790909"/>
              <a:gd name="connsiteX12" fmla="*/ 342897 w 2100263"/>
              <a:gd name="connsiteY12" fmla="*/ 767053 h 790909"/>
              <a:gd name="connsiteX13" fmla="*/ 0 w 2100263"/>
              <a:gd name="connsiteY13" fmla="*/ 719429 h 790909"/>
              <a:gd name="connsiteX0" fmla="*/ 0 w 2100263"/>
              <a:gd name="connsiteY0" fmla="*/ 719429 h 790909"/>
              <a:gd name="connsiteX1" fmla="*/ 0 w 2100263"/>
              <a:gd name="connsiteY1" fmla="*/ 0 h 790909"/>
              <a:gd name="connsiteX2" fmla="*/ 1252537 w 2100263"/>
              <a:gd name="connsiteY2" fmla="*/ 395578 h 790909"/>
              <a:gd name="connsiteX3" fmla="*/ 2100263 w 2100263"/>
              <a:gd name="connsiteY3" fmla="*/ 719429 h 790909"/>
              <a:gd name="connsiteX4" fmla="*/ 1771647 w 2100263"/>
              <a:gd name="connsiteY4" fmla="*/ 786103 h 790909"/>
              <a:gd name="connsiteX5" fmla="*/ 1581147 w 2100263"/>
              <a:gd name="connsiteY5" fmla="*/ 748003 h 790909"/>
              <a:gd name="connsiteX6" fmla="*/ 1390647 w 2100263"/>
              <a:gd name="connsiteY6" fmla="*/ 781340 h 790909"/>
              <a:gd name="connsiteX7" fmla="*/ 1190622 w 2100263"/>
              <a:gd name="connsiteY7" fmla="*/ 752765 h 790909"/>
              <a:gd name="connsiteX8" fmla="*/ 1019172 w 2100263"/>
              <a:gd name="connsiteY8" fmla="*/ 790865 h 790909"/>
              <a:gd name="connsiteX9" fmla="*/ 814384 w 2100263"/>
              <a:gd name="connsiteY9" fmla="*/ 762290 h 790909"/>
              <a:gd name="connsiteX10" fmla="*/ 633409 w 2100263"/>
              <a:gd name="connsiteY10" fmla="*/ 762290 h 790909"/>
              <a:gd name="connsiteX11" fmla="*/ 476246 w 2100263"/>
              <a:gd name="connsiteY11" fmla="*/ 786103 h 790909"/>
              <a:gd name="connsiteX12" fmla="*/ 342897 w 2100263"/>
              <a:gd name="connsiteY12" fmla="*/ 767053 h 790909"/>
              <a:gd name="connsiteX13" fmla="*/ 219072 w 2100263"/>
              <a:gd name="connsiteY13" fmla="*/ 786103 h 790909"/>
              <a:gd name="connsiteX14" fmla="*/ 0 w 2100263"/>
              <a:gd name="connsiteY14" fmla="*/ 719429 h 790909"/>
              <a:gd name="connsiteX0" fmla="*/ 0 w 2100263"/>
              <a:gd name="connsiteY0" fmla="*/ 719429 h 790909"/>
              <a:gd name="connsiteX1" fmla="*/ 0 w 2100263"/>
              <a:gd name="connsiteY1" fmla="*/ 0 h 790909"/>
              <a:gd name="connsiteX2" fmla="*/ 1252537 w 2100263"/>
              <a:gd name="connsiteY2" fmla="*/ 395578 h 790909"/>
              <a:gd name="connsiteX3" fmla="*/ 2100263 w 2100263"/>
              <a:gd name="connsiteY3" fmla="*/ 719429 h 790909"/>
              <a:gd name="connsiteX4" fmla="*/ 1771647 w 2100263"/>
              <a:gd name="connsiteY4" fmla="*/ 786103 h 790909"/>
              <a:gd name="connsiteX5" fmla="*/ 1581147 w 2100263"/>
              <a:gd name="connsiteY5" fmla="*/ 748003 h 790909"/>
              <a:gd name="connsiteX6" fmla="*/ 1390647 w 2100263"/>
              <a:gd name="connsiteY6" fmla="*/ 781340 h 790909"/>
              <a:gd name="connsiteX7" fmla="*/ 1190622 w 2100263"/>
              <a:gd name="connsiteY7" fmla="*/ 752765 h 790909"/>
              <a:gd name="connsiteX8" fmla="*/ 1019172 w 2100263"/>
              <a:gd name="connsiteY8" fmla="*/ 790865 h 790909"/>
              <a:gd name="connsiteX9" fmla="*/ 814384 w 2100263"/>
              <a:gd name="connsiteY9" fmla="*/ 762290 h 790909"/>
              <a:gd name="connsiteX10" fmla="*/ 633409 w 2100263"/>
              <a:gd name="connsiteY10" fmla="*/ 762290 h 790909"/>
              <a:gd name="connsiteX11" fmla="*/ 476246 w 2100263"/>
              <a:gd name="connsiteY11" fmla="*/ 786103 h 790909"/>
              <a:gd name="connsiteX12" fmla="*/ 342897 w 2100263"/>
              <a:gd name="connsiteY12" fmla="*/ 767053 h 790909"/>
              <a:gd name="connsiteX13" fmla="*/ 219072 w 2100263"/>
              <a:gd name="connsiteY13" fmla="*/ 786103 h 790909"/>
              <a:gd name="connsiteX14" fmla="*/ 0 w 2100263"/>
              <a:gd name="connsiteY14" fmla="*/ 719429 h 790909"/>
              <a:gd name="connsiteX0" fmla="*/ 0 w 2100263"/>
              <a:gd name="connsiteY0" fmla="*/ 719429 h 790909"/>
              <a:gd name="connsiteX1" fmla="*/ 0 w 2100263"/>
              <a:gd name="connsiteY1" fmla="*/ 0 h 790909"/>
              <a:gd name="connsiteX2" fmla="*/ 1252537 w 2100263"/>
              <a:gd name="connsiteY2" fmla="*/ 395578 h 790909"/>
              <a:gd name="connsiteX3" fmla="*/ 2100263 w 2100263"/>
              <a:gd name="connsiteY3" fmla="*/ 719429 h 790909"/>
              <a:gd name="connsiteX4" fmla="*/ 1771647 w 2100263"/>
              <a:gd name="connsiteY4" fmla="*/ 786103 h 790909"/>
              <a:gd name="connsiteX5" fmla="*/ 1581147 w 2100263"/>
              <a:gd name="connsiteY5" fmla="*/ 748003 h 790909"/>
              <a:gd name="connsiteX6" fmla="*/ 1390647 w 2100263"/>
              <a:gd name="connsiteY6" fmla="*/ 781340 h 790909"/>
              <a:gd name="connsiteX7" fmla="*/ 1190622 w 2100263"/>
              <a:gd name="connsiteY7" fmla="*/ 752765 h 790909"/>
              <a:gd name="connsiteX8" fmla="*/ 1019172 w 2100263"/>
              <a:gd name="connsiteY8" fmla="*/ 790865 h 790909"/>
              <a:gd name="connsiteX9" fmla="*/ 814384 w 2100263"/>
              <a:gd name="connsiteY9" fmla="*/ 762290 h 790909"/>
              <a:gd name="connsiteX10" fmla="*/ 633409 w 2100263"/>
              <a:gd name="connsiteY10" fmla="*/ 762290 h 790909"/>
              <a:gd name="connsiteX11" fmla="*/ 476246 w 2100263"/>
              <a:gd name="connsiteY11" fmla="*/ 786103 h 790909"/>
              <a:gd name="connsiteX12" fmla="*/ 342897 w 2100263"/>
              <a:gd name="connsiteY12" fmla="*/ 767053 h 790909"/>
              <a:gd name="connsiteX13" fmla="*/ 219072 w 2100263"/>
              <a:gd name="connsiteY13" fmla="*/ 786103 h 790909"/>
              <a:gd name="connsiteX14" fmla="*/ 0 w 2100263"/>
              <a:gd name="connsiteY14" fmla="*/ 719429 h 790909"/>
              <a:gd name="connsiteX0" fmla="*/ 0 w 2100263"/>
              <a:gd name="connsiteY0" fmla="*/ 719429 h 790909"/>
              <a:gd name="connsiteX1" fmla="*/ 0 w 2100263"/>
              <a:gd name="connsiteY1" fmla="*/ 0 h 790909"/>
              <a:gd name="connsiteX2" fmla="*/ 1252537 w 2100263"/>
              <a:gd name="connsiteY2" fmla="*/ 395578 h 790909"/>
              <a:gd name="connsiteX3" fmla="*/ 2100263 w 2100263"/>
              <a:gd name="connsiteY3" fmla="*/ 719429 h 790909"/>
              <a:gd name="connsiteX4" fmla="*/ 1771647 w 2100263"/>
              <a:gd name="connsiteY4" fmla="*/ 786103 h 790909"/>
              <a:gd name="connsiteX5" fmla="*/ 1581147 w 2100263"/>
              <a:gd name="connsiteY5" fmla="*/ 748003 h 790909"/>
              <a:gd name="connsiteX6" fmla="*/ 1390647 w 2100263"/>
              <a:gd name="connsiteY6" fmla="*/ 781340 h 790909"/>
              <a:gd name="connsiteX7" fmla="*/ 1190622 w 2100263"/>
              <a:gd name="connsiteY7" fmla="*/ 752765 h 790909"/>
              <a:gd name="connsiteX8" fmla="*/ 1019172 w 2100263"/>
              <a:gd name="connsiteY8" fmla="*/ 790865 h 790909"/>
              <a:gd name="connsiteX9" fmla="*/ 814384 w 2100263"/>
              <a:gd name="connsiteY9" fmla="*/ 762290 h 790909"/>
              <a:gd name="connsiteX10" fmla="*/ 633409 w 2100263"/>
              <a:gd name="connsiteY10" fmla="*/ 762290 h 790909"/>
              <a:gd name="connsiteX11" fmla="*/ 476246 w 2100263"/>
              <a:gd name="connsiteY11" fmla="*/ 786103 h 790909"/>
              <a:gd name="connsiteX12" fmla="*/ 342897 w 2100263"/>
              <a:gd name="connsiteY12" fmla="*/ 767053 h 790909"/>
              <a:gd name="connsiteX13" fmla="*/ 219072 w 2100263"/>
              <a:gd name="connsiteY13" fmla="*/ 786103 h 790909"/>
              <a:gd name="connsiteX14" fmla="*/ 28572 w 2100263"/>
              <a:gd name="connsiteY14" fmla="*/ 762290 h 790909"/>
              <a:gd name="connsiteX15" fmla="*/ 0 w 2100263"/>
              <a:gd name="connsiteY15" fmla="*/ 719429 h 790909"/>
              <a:gd name="connsiteX0" fmla="*/ 0 w 2140997"/>
              <a:gd name="connsiteY0" fmla="*/ 719429 h 790909"/>
              <a:gd name="connsiteX1" fmla="*/ 0 w 2140997"/>
              <a:gd name="connsiteY1" fmla="*/ 0 h 790909"/>
              <a:gd name="connsiteX2" fmla="*/ 1252537 w 2140997"/>
              <a:gd name="connsiteY2" fmla="*/ 395578 h 790909"/>
              <a:gd name="connsiteX3" fmla="*/ 2100263 w 2140997"/>
              <a:gd name="connsiteY3" fmla="*/ 719429 h 790909"/>
              <a:gd name="connsiteX4" fmla="*/ 2005009 w 2140997"/>
              <a:gd name="connsiteY4" fmla="*/ 771815 h 790909"/>
              <a:gd name="connsiteX5" fmla="*/ 1771647 w 2140997"/>
              <a:gd name="connsiteY5" fmla="*/ 786103 h 790909"/>
              <a:gd name="connsiteX6" fmla="*/ 1581147 w 2140997"/>
              <a:gd name="connsiteY6" fmla="*/ 748003 h 790909"/>
              <a:gd name="connsiteX7" fmla="*/ 1390647 w 2140997"/>
              <a:gd name="connsiteY7" fmla="*/ 781340 h 790909"/>
              <a:gd name="connsiteX8" fmla="*/ 1190622 w 2140997"/>
              <a:gd name="connsiteY8" fmla="*/ 752765 h 790909"/>
              <a:gd name="connsiteX9" fmla="*/ 1019172 w 2140997"/>
              <a:gd name="connsiteY9" fmla="*/ 790865 h 790909"/>
              <a:gd name="connsiteX10" fmla="*/ 814384 w 2140997"/>
              <a:gd name="connsiteY10" fmla="*/ 762290 h 790909"/>
              <a:gd name="connsiteX11" fmla="*/ 633409 w 2140997"/>
              <a:gd name="connsiteY11" fmla="*/ 762290 h 790909"/>
              <a:gd name="connsiteX12" fmla="*/ 476246 w 2140997"/>
              <a:gd name="connsiteY12" fmla="*/ 786103 h 790909"/>
              <a:gd name="connsiteX13" fmla="*/ 342897 w 2140997"/>
              <a:gd name="connsiteY13" fmla="*/ 767053 h 790909"/>
              <a:gd name="connsiteX14" fmla="*/ 219072 w 2140997"/>
              <a:gd name="connsiteY14" fmla="*/ 786103 h 790909"/>
              <a:gd name="connsiteX15" fmla="*/ 28572 w 2140997"/>
              <a:gd name="connsiteY15" fmla="*/ 762290 h 790909"/>
              <a:gd name="connsiteX16" fmla="*/ 0 w 2140997"/>
              <a:gd name="connsiteY16" fmla="*/ 719429 h 790909"/>
              <a:gd name="connsiteX0" fmla="*/ 0 w 2173621"/>
              <a:gd name="connsiteY0" fmla="*/ 719429 h 790909"/>
              <a:gd name="connsiteX1" fmla="*/ 0 w 2173621"/>
              <a:gd name="connsiteY1" fmla="*/ 0 h 790909"/>
              <a:gd name="connsiteX2" fmla="*/ 1252537 w 2173621"/>
              <a:gd name="connsiteY2" fmla="*/ 395578 h 790909"/>
              <a:gd name="connsiteX3" fmla="*/ 2138363 w 2173621"/>
              <a:gd name="connsiteY3" fmla="*/ 728954 h 790909"/>
              <a:gd name="connsiteX4" fmla="*/ 2005009 w 2173621"/>
              <a:gd name="connsiteY4" fmla="*/ 771815 h 790909"/>
              <a:gd name="connsiteX5" fmla="*/ 1771647 w 2173621"/>
              <a:gd name="connsiteY5" fmla="*/ 786103 h 790909"/>
              <a:gd name="connsiteX6" fmla="*/ 1581147 w 2173621"/>
              <a:gd name="connsiteY6" fmla="*/ 748003 h 790909"/>
              <a:gd name="connsiteX7" fmla="*/ 1390647 w 2173621"/>
              <a:gd name="connsiteY7" fmla="*/ 781340 h 790909"/>
              <a:gd name="connsiteX8" fmla="*/ 1190622 w 2173621"/>
              <a:gd name="connsiteY8" fmla="*/ 752765 h 790909"/>
              <a:gd name="connsiteX9" fmla="*/ 1019172 w 2173621"/>
              <a:gd name="connsiteY9" fmla="*/ 790865 h 790909"/>
              <a:gd name="connsiteX10" fmla="*/ 814384 w 2173621"/>
              <a:gd name="connsiteY10" fmla="*/ 762290 h 790909"/>
              <a:gd name="connsiteX11" fmla="*/ 633409 w 2173621"/>
              <a:gd name="connsiteY11" fmla="*/ 762290 h 790909"/>
              <a:gd name="connsiteX12" fmla="*/ 476246 w 2173621"/>
              <a:gd name="connsiteY12" fmla="*/ 786103 h 790909"/>
              <a:gd name="connsiteX13" fmla="*/ 342897 w 2173621"/>
              <a:gd name="connsiteY13" fmla="*/ 767053 h 790909"/>
              <a:gd name="connsiteX14" fmla="*/ 219072 w 2173621"/>
              <a:gd name="connsiteY14" fmla="*/ 786103 h 790909"/>
              <a:gd name="connsiteX15" fmla="*/ 28572 w 2173621"/>
              <a:gd name="connsiteY15" fmla="*/ 762290 h 790909"/>
              <a:gd name="connsiteX16" fmla="*/ 0 w 2173621"/>
              <a:gd name="connsiteY16" fmla="*/ 719429 h 790909"/>
              <a:gd name="connsiteX0" fmla="*/ 0 w 2340705"/>
              <a:gd name="connsiteY0" fmla="*/ 719429 h 790909"/>
              <a:gd name="connsiteX1" fmla="*/ 0 w 2340705"/>
              <a:gd name="connsiteY1" fmla="*/ 0 h 790909"/>
              <a:gd name="connsiteX2" fmla="*/ 1252537 w 2340705"/>
              <a:gd name="connsiteY2" fmla="*/ 395578 h 790909"/>
              <a:gd name="connsiteX3" fmla="*/ 2319338 w 2340705"/>
              <a:gd name="connsiteY3" fmla="*/ 709904 h 790909"/>
              <a:gd name="connsiteX4" fmla="*/ 2005009 w 2340705"/>
              <a:gd name="connsiteY4" fmla="*/ 771815 h 790909"/>
              <a:gd name="connsiteX5" fmla="*/ 1771647 w 2340705"/>
              <a:gd name="connsiteY5" fmla="*/ 786103 h 790909"/>
              <a:gd name="connsiteX6" fmla="*/ 1581147 w 2340705"/>
              <a:gd name="connsiteY6" fmla="*/ 748003 h 790909"/>
              <a:gd name="connsiteX7" fmla="*/ 1390647 w 2340705"/>
              <a:gd name="connsiteY7" fmla="*/ 781340 h 790909"/>
              <a:gd name="connsiteX8" fmla="*/ 1190622 w 2340705"/>
              <a:gd name="connsiteY8" fmla="*/ 752765 h 790909"/>
              <a:gd name="connsiteX9" fmla="*/ 1019172 w 2340705"/>
              <a:gd name="connsiteY9" fmla="*/ 790865 h 790909"/>
              <a:gd name="connsiteX10" fmla="*/ 814384 w 2340705"/>
              <a:gd name="connsiteY10" fmla="*/ 762290 h 790909"/>
              <a:gd name="connsiteX11" fmla="*/ 633409 w 2340705"/>
              <a:gd name="connsiteY11" fmla="*/ 762290 h 790909"/>
              <a:gd name="connsiteX12" fmla="*/ 476246 w 2340705"/>
              <a:gd name="connsiteY12" fmla="*/ 786103 h 790909"/>
              <a:gd name="connsiteX13" fmla="*/ 342897 w 2340705"/>
              <a:gd name="connsiteY13" fmla="*/ 767053 h 790909"/>
              <a:gd name="connsiteX14" fmla="*/ 219072 w 2340705"/>
              <a:gd name="connsiteY14" fmla="*/ 786103 h 790909"/>
              <a:gd name="connsiteX15" fmla="*/ 28572 w 2340705"/>
              <a:gd name="connsiteY15" fmla="*/ 762290 h 790909"/>
              <a:gd name="connsiteX16" fmla="*/ 0 w 2340705"/>
              <a:gd name="connsiteY16" fmla="*/ 719429 h 790909"/>
              <a:gd name="connsiteX0" fmla="*/ 0 w 2340705"/>
              <a:gd name="connsiteY0" fmla="*/ 719429 h 790909"/>
              <a:gd name="connsiteX1" fmla="*/ 0 w 2340705"/>
              <a:gd name="connsiteY1" fmla="*/ 0 h 790909"/>
              <a:gd name="connsiteX2" fmla="*/ 1252537 w 2340705"/>
              <a:gd name="connsiteY2" fmla="*/ 395578 h 790909"/>
              <a:gd name="connsiteX3" fmla="*/ 1880692 w 2340705"/>
              <a:gd name="connsiteY3" fmla="*/ 556247 h 790909"/>
              <a:gd name="connsiteX4" fmla="*/ 2319338 w 2340705"/>
              <a:gd name="connsiteY4" fmla="*/ 709904 h 790909"/>
              <a:gd name="connsiteX5" fmla="*/ 2005009 w 2340705"/>
              <a:gd name="connsiteY5" fmla="*/ 771815 h 790909"/>
              <a:gd name="connsiteX6" fmla="*/ 1771647 w 2340705"/>
              <a:gd name="connsiteY6" fmla="*/ 786103 h 790909"/>
              <a:gd name="connsiteX7" fmla="*/ 1581147 w 2340705"/>
              <a:gd name="connsiteY7" fmla="*/ 748003 h 790909"/>
              <a:gd name="connsiteX8" fmla="*/ 1390647 w 2340705"/>
              <a:gd name="connsiteY8" fmla="*/ 781340 h 790909"/>
              <a:gd name="connsiteX9" fmla="*/ 1190622 w 2340705"/>
              <a:gd name="connsiteY9" fmla="*/ 752765 h 790909"/>
              <a:gd name="connsiteX10" fmla="*/ 1019172 w 2340705"/>
              <a:gd name="connsiteY10" fmla="*/ 790865 h 790909"/>
              <a:gd name="connsiteX11" fmla="*/ 814384 w 2340705"/>
              <a:gd name="connsiteY11" fmla="*/ 762290 h 790909"/>
              <a:gd name="connsiteX12" fmla="*/ 633409 w 2340705"/>
              <a:gd name="connsiteY12" fmla="*/ 762290 h 790909"/>
              <a:gd name="connsiteX13" fmla="*/ 476246 w 2340705"/>
              <a:gd name="connsiteY13" fmla="*/ 786103 h 790909"/>
              <a:gd name="connsiteX14" fmla="*/ 342897 w 2340705"/>
              <a:gd name="connsiteY14" fmla="*/ 767053 h 790909"/>
              <a:gd name="connsiteX15" fmla="*/ 219072 w 2340705"/>
              <a:gd name="connsiteY15" fmla="*/ 786103 h 790909"/>
              <a:gd name="connsiteX16" fmla="*/ 28572 w 2340705"/>
              <a:gd name="connsiteY16" fmla="*/ 762290 h 790909"/>
              <a:gd name="connsiteX17" fmla="*/ 0 w 2340705"/>
              <a:gd name="connsiteY17" fmla="*/ 719429 h 790909"/>
              <a:gd name="connsiteX0" fmla="*/ 0 w 2340705"/>
              <a:gd name="connsiteY0" fmla="*/ 719429 h 790909"/>
              <a:gd name="connsiteX1" fmla="*/ 0 w 2340705"/>
              <a:gd name="connsiteY1" fmla="*/ 0 h 790909"/>
              <a:gd name="connsiteX2" fmla="*/ 1252537 w 2340705"/>
              <a:gd name="connsiteY2" fmla="*/ 395578 h 790909"/>
              <a:gd name="connsiteX3" fmla="*/ 1461592 w 2340705"/>
              <a:gd name="connsiteY3" fmla="*/ 403847 h 790909"/>
              <a:gd name="connsiteX4" fmla="*/ 1880692 w 2340705"/>
              <a:gd name="connsiteY4" fmla="*/ 556247 h 790909"/>
              <a:gd name="connsiteX5" fmla="*/ 2319338 w 2340705"/>
              <a:gd name="connsiteY5" fmla="*/ 709904 h 790909"/>
              <a:gd name="connsiteX6" fmla="*/ 2005009 w 2340705"/>
              <a:gd name="connsiteY6" fmla="*/ 771815 h 790909"/>
              <a:gd name="connsiteX7" fmla="*/ 1771647 w 2340705"/>
              <a:gd name="connsiteY7" fmla="*/ 786103 h 790909"/>
              <a:gd name="connsiteX8" fmla="*/ 1581147 w 2340705"/>
              <a:gd name="connsiteY8" fmla="*/ 748003 h 790909"/>
              <a:gd name="connsiteX9" fmla="*/ 1390647 w 2340705"/>
              <a:gd name="connsiteY9" fmla="*/ 781340 h 790909"/>
              <a:gd name="connsiteX10" fmla="*/ 1190622 w 2340705"/>
              <a:gd name="connsiteY10" fmla="*/ 752765 h 790909"/>
              <a:gd name="connsiteX11" fmla="*/ 1019172 w 2340705"/>
              <a:gd name="connsiteY11" fmla="*/ 790865 h 790909"/>
              <a:gd name="connsiteX12" fmla="*/ 814384 w 2340705"/>
              <a:gd name="connsiteY12" fmla="*/ 762290 h 790909"/>
              <a:gd name="connsiteX13" fmla="*/ 633409 w 2340705"/>
              <a:gd name="connsiteY13" fmla="*/ 762290 h 790909"/>
              <a:gd name="connsiteX14" fmla="*/ 476246 w 2340705"/>
              <a:gd name="connsiteY14" fmla="*/ 786103 h 790909"/>
              <a:gd name="connsiteX15" fmla="*/ 342897 w 2340705"/>
              <a:gd name="connsiteY15" fmla="*/ 767053 h 790909"/>
              <a:gd name="connsiteX16" fmla="*/ 219072 w 2340705"/>
              <a:gd name="connsiteY16" fmla="*/ 786103 h 790909"/>
              <a:gd name="connsiteX17" fmla="*/ 28572 w 2340705"/>
              <a:gd name="connsiteY17" fmla="*/ 762290 h 790909"/>
              <a:gd name="connsiteX18" fmla="*/ 0 w 2340705"/>
              <a:gd name="connsiteY18" fmla="*/ 719429 h 790909"/>
              <a:gd name="connsiteX0" fmla="*/ 0 w 2340705"/>
              <a:gd name="connsiteY0" fmla="*/ 727510 h 798990"/>
              <a:gd name="connsiteX1" fmla="*/ 0 w 2340705"/>
              <a:gd name="connsiteY1" fmla="*/ 8081 h 798990"/>
              <a:gd name="connsiteX2" fmla="*/ 1061542 w 2340705"/>
              <a:gd name="connsiteY2" fmla="*/ 326203 h 798990"/>
              <a:gd name="connsiteX3" fmla="*/ 1252537 w 2340705"/>
              <a:gd name="connsiteY3" fmla="*/ 403659 h 798990"/>
              <a:gd name="connsiteX4" fmla="*/ 1461592 w 2340705"/>
              <a:gd name="connsiteY4" fmla="*/ 411928 h 798990"/>
              <a:gd name="connsiteX5" fmla="*/ 1880692 w 2340705"/>
              <a:gd name="connsiteY5" fmla="*/ 564328 h 798990"/>
              <a:gd name="connsiteX6" fmla="*/ 2319338 w 2340705"/>
              <a:gd name="connsiteY6" fmla="*/ 717985 h 798990"/>
              <a:gd name="connsiteX7" fmla="*/ 2005009 w 2340705"/>
              <a:gd name="connsiteY7" fmla="*/ 779896 h 798990"/>
              <a:gd name="connsiteX8" fmla="*/ 1771647 w 2340705"/>
              <a:gd name="connsiteY8" fmla="*/ 794184 h 798990"/>
              <a:gd name="connsiteX9" fmla="*/ 1581147 w 2340705"/>
              <a:gd name="connsiteY9" fmla="*/ 756084 h 798990"/>
              <a:gd name="connsiteX10" fmla="*/ 1390647 w 2340705"/>
              <a:gd name="connsiteY10" fmla="*/ 789421 h 798990"/>
              <a:gd name="connsiteX11" fmla="*/ 1190622 w 2340705"/>
              <a:gd name="connsiteY11" fmla="*/ 760846 h 798990"/>
              <a:gd name="connsiteX12" fmla="*/ 1019172 w 2340705"/>
              <a:gd name="connsiteY12" fmla="*/ 798946 h 798990"/>
              <a:gd name="connsiteX13" fmla="*/ 814384 w 2340705"/>
              <a:gd name="connsiteY13" fmla="*/ 770371 h 798990"/>
              <a:gd name="connsiteX14" fmla="*/ 633409 w 2340705"/>
              <a:gd name="connsiteY14" fmla="*/ 770371 h 798990"/>
              <a:gd name="connsiteX15" fmla="*/ 476246 w 2340705"/>
              <a:gd name="connsiteY15" fmla="*/ 794184 h 798990"/>
              <a:gd name="connsiteX16" fmla="*/ 342897 w 2340705"/>
              <a:gd name="connsiteY16" fmla="*/ 775134 h 798990"/>
              <a:gd name="connsiteX17" fmla="*/ 219072 w 2340705"/>
              <a:gd name="connsiteY17" fmla="*/ 794184 h 798990"/>
              <a:gd name="connsiteX18" fmla="*/ 28572 w 2340705"/>
              <a:gd name="connsiteY18" fmla="*/ 770371 h 798990"/>
              <a:gd name="connsiteX19" fmla="*/ 0 w 2340705"/>
              <a:gd name="connsiteY19" fmla="*/ 727510 h 798990"/>
              <a:gd name="connsiteX0" fmla="*/ 0 w 2340705"/>
              <a:gd name="connsiteY0" fmla="*/ 727510 h 798990"/>
              <a:gd name="connsiteX1" fmla="*/ 0 w 2340705"/>
              <a:gd name="connsiteY1" fmla="*/ 8081 h 798990"/>
              <a:gd name="connsiteX2" fmla="*/ 1061542 w 2340705"/>
              <a:gd name="connsiteY2" fmla="*/ 326203 h 798990"/>
              <a:gd name="connsiteX3" fmla="*/ 1252537 w 2340705"/>
              <a:gd name="connsiteY3" fmla="*/ 336984 h 798990"/>
              <a:gd name="connsiteX4" fmla="*/ 1461592 w 2340705"/>
              <a:gd name="connsiteY4" fmla="*/ 411928 h 798990"/>
              <a:gd name="connsiteX5" fmla="*/ 1880692 w 2340705"/>
              <a:gd name="connsiteY5" fmla="*/ 564328 h 798990"/>
              <a:gd name="connsiteX6" fmla="*/ 2319338 w 2340705"/>
              <a:gd name="connsiteY6" fmla="*/ 717985 h 798990"/>
              <a:gd name="connsiteX7" fmla="*/ 2005009 w 2340705"/>
              <a:gd name="connsiteY7" fmla="*/ 779896 h 798990"/>
              <a:gd name="connsiteX8" fmla="*/ 1771647 w 2340705"/>
              <a:gd name="connsiteY8" fmla="*/ 794184 h 798990"/>
              <a:gd name="connsiteX9" fmla="*/ 1581147 w 2340705"/>
              <a:gd name="connsiteY9" fmla="*/ 756084 h 798990"/>
              <a:gd name="connsiteX10" fmla="*/ 1390647 w 2340705"/>
              <a:gd name="connsiteY10" fmla="*/ 789421 h 798990"/>
              <a:gd name="connsiteX11" fmla="*/ 1190622 w 2340705"/>
              <a:gd name="connsiteY11" fmla="*/ 760846 h 798990"/>
              <a:gd name="connsiteX12" fmla="*/ 1019172 w 2340705"/>
              <a:gd name="connsiteY12" fmla="*/ 798946 h 798990"/>
              <a:gd name="connsiteX13" fmla="*/ 814384 w 2340705"/>
              <a:gd name="connsiteY13" fmla="*/ 770371 h 798990"/>
              <a:gd name="connsiteX14" fmla="*/ 633409 w 2340705"/>
              <a:gd name="connsiteY14" fmla="*/ 770371 h 798990"/>
              <a:gd name="connsiteX15" fmla="*/ 476246 w 2340705"/>
              <a:gd name="connsiteY15" fmla="*/ 794184 h 798990"/>
              <a:gd name="connsiteX16" fmla="*/ 342897 w 2340705"/>
              <a:gd name="connsiteY16" fmla="*/ 775134 h 798990"/>
              <a:gd name="connsiteX17" fmla="*/ 219072 w 2340705"/>
              <a:gd name="connsiteY17" fmla="*/ 794184 h 798990"/>
              <a:gd name="connsiteX18" fmla="*/ 28572 w 2340705"/>
              <a:gd name="connsiteY18" fmla="*/ 770371 h 798990"/>
              <a:gd name="connsiteX19" fmla="*/ 0 w 2340705"/>
              <a:gd name="connsiteY19" fmla="*/ 727510 h 798990"/>
              <a:gd name="connsiteX0" fmla="*/ 0 w 2432259"/>
              <a:gd name="connsiteY0" fmla="*/ 727510 h 798990"/>
              <a:gd name="connsiteX1" fmla="*/ 0 w 2432259"/>
              <a:gd name="connsiteY1" fmla="*/ 8081 h 798990"/>
              <a:gd name="connsiteX2" fmla="*/ 1061542 w 2432259"/>
              <a:gd name="connsiteY2" fmla="*/ 326203 h 798990"/>
              <a:gd name="connsiteX3" fmla="*/ 1252537 w 2432259"/>
              <a:gd name="connsiteY3" fmla="*/ 336984 h 798990"/>
              <a:gd name="connsiteX4" fmla="*/ 1461592 w 2432259"/>
              <a:gd name="connsiteY4" fmla="*/ 411928 h 798990"/>
              <a:gd name="connsiteX5" fmla="*/ 1880692 w 2432259"/>
              <a:gd name="connsiteY5" fmla="*/ 564328 h 798990"/>
              <a:gd name="connsiteX6" fmla="*/ 2414588 w 2432259"/>
              <a:gd name="connsiteY6" fmla="*/ 727510 h 798990"/>
              <a:gd name="connsiteX7" fmla="*/ 2005009 w 2432259"/>
              <a:gd name="connsiteY7" fmla="*/ 779896 h 798990"/>
              <a:gd name="connsiteX8" fmla="*/ 1771647 w 2432259"/>
              <a:gd name="connsiteY8" fmla="*/ 794184 h 798990"/>
              <a:gd name="connsiteX9" fmla="*/ 1581147 w 2432259"/>
              <a:gd name="connsiteY9" fmla="*/ 756084 h 798990"/>
              <a:gd name="connsiteX10" fmla="*/ 1390647 w 2432259"/>
              <a:gd name="connsiteY10" fmla="*/ 789421 h 798990"/>
              <a:gd name="connsiteX11" fmla="*/ 1190622 w 2432259"/>
              <a:gd name="connsiteY11" fmla="*/ 760846 h 798990"/>
              <a:gd name="connsiteX12" fmla="*/ 1019172 w 2432259"/>
              <a:gd name="connsiteY12" fmla="*/ 798946 h 798990"/>
              <a:gd name="connsiteX13" fmla="*/ 814384 w 2432259"/>
              <a:gd name="connsiteY13" fmla="*/ 770371 h 798990"/>
              <a:gd name="connsiteX14" fmla="*/ 633409 w 2432259"/>
              <a:gd name="connsiteY14" fmla="*/ 770371 h 798990"/>
              <a:gd name="connsiteX15" fmla="*/ 476246 w 2432259"/>
              <a:gd name="connsiteY15" fmla="*/ 794184 h 798990"/>
              <a:gd name="connsiteX16" fmla="*/ 342897 w 2432259"/>
              <a:gd name="connsiteY16" fmla="*/ 775134 h 798990"/>
              <a:gd name="connsiteX17" fmla="*/ 219072 w 2432259"/>
              <a:gd name="connsiteY17" fmla="*/ 794184 h 798990"/>
              <a:gd name="connsiteX18" fmla="*/ 28572 w 2432259"/>
              <a:gd name="connsiteY18" fmla="*/ 770371 h 798990"/>
              <a:gd name="connsiteX19" fmla="*/ 0 w 2432259"/>
              <a:gd name="connsiteY19" fmla="*/ 727510 h 7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2259" h="798990">
                <a:moveTo>
                  <a:pt x="0" y="727510"/>
                </a:moveTo>
                <a:lnTo>
                  <a:pt x="0" y="8081"/>
                </a:lnTo>
                <a:cubicBezTo>
                  <a:pt x="180099" y="-54041"/>
                  <a:pt x="852786" y="260273"/>
                  <a:pt x="1061542" y="326203"/>
                </a:cubicBezTo>
                <a:cubicBezTo>
                  <a:pt x="1270298" y="392133"/>
                  <a:pt x="1189037" y="327459"/>
                  <a:pt x="1252537" y="336984"/>
                </a:cubicBezTo>
                <a:cubicBezTo>
                  <a:pt x="1497723" y="412229"/>
                  <a:pt x="1356900" y="385150"/>
                  <a:pt x="1461592" y="411928"/>
                </a:cubicBezTo>
                <a:cubicBezTo>
                  <a:pt x="1566284" y="438706"/>
                  <a:pt x="1739322" y="521256"/>
                  <a:pt x="1880692" y="564328"/>
                </a:cubicBezTo>
                <a:lnTo>
                  <a:pt x="2414588" y="727510"/>
                </a:lnTo>
                <a:cubicBezTo>
                  <a:pt x="2528094" y="789422"/>
                  <a:pt x="2059778" y="768784"/>
                  <a:pt x="2005009" y="779896"/>
                </a:cubicBezTo>
                <a:cubicBezTo>
                  <a:pt x="1950240" y="791008"/>
                  <a:pt x="1830385" y="797359"/>
                  <a:pt x="1771647" y="794184"/>
                </a:cubicBezTo>
                <a:cubicBezTo>
                  <a:pt x="1717672" y="792596"/>
                  <a:pt x="1635122" y="757672"/>
                  <a:pt x="1581147" y="756084"/>
                </a:cubicBezTo>
                <a:cubicBezTo>
                  <a:pt x="1539872" y="754496"/>
                  <a:pt x="1431922" y="791009"/>
                  <a:pt x="1390647" y="789421"/>
                </a:cubicBezTo>
                <a:cubicBezTo>
                  <a:pt x="1344609" y="791009"/>
                  <a:pt x="1236660" y="759258"/>
                  <a:pt x="1190622" y="760846"/>
                </a:cubicBezTo>
                <a:cubicBezTo>
                  <a:pt x="1149347" y="759259"/>
                  <a:pt x="1060447" y="800533"/>
                  <a:pt x="1019172" y="798946"/>
                </a:cubicBezTo>
                <a:cubicBezTo>
                  <a:pt x="974722" y="797359"/>
                  <a:pt x="858834" y="771958"/>
                  <a:pt x="814384" y="770371"/>
                </a:cubicBezTo>
                <a:cubicBezTo>
                  <a:pt x="779459" y="768784"/>
                  <a:pt x="668334" y="771958"/>
                  <a:pt x="633409" y="770371"/>
                </a:cubicBezTo>
                <a:cubicBezTo>
                  <a:pt x="611184" y="768784"/>
                  <a:pt x="498471" y="795771"/>
                  <a:pt x="476246" y="794184"/>
                </a:cubicBezTo>
                <a:cubicBezTo>
                  <a:pt x="446084" y="792596"/>
                  <a:pt x="373059" y="776722"/>
                  <a:pt x="342897" y="775134"/>
                </a:cubicBezTo>
                <a:cubicBezTo>
                  <a:pt x="319084" y="773546"/>
                  <a:pt x="242885" y="795772"/>
                  <a:pt x="219072" y="794184"/>
                </a:cubicBezTo>
                <a:cubicBezTo>
                  <a:pt x="168272" y="787834"/>
                  <a:pt x="65084" y="781483"/>
                  <a:pt x="28572" y="770371"/>
                </a:cubicBezTo>
                <a:cubicBezTo>
                  <a:pt x="-7940" y="759259"/>
                  <a:pt x="6349" y="849002"/>
                  <a:pt x="0" y="727510"/>
                </a:cubicBezTo>
                <a:close/>
              </a:path>
            </a:pathLst>
          </a:custGeom>
          <a:pattFill prst="zigZag">
            <a:fgClr>
              <a:schemeClr val="accent1">
                <a:lumMod val="40000"/>
                <a:lumOff val="60000"/>
              </a:schemeClr>
            </a:fgClr>
            <a:bgClr>
              <a:srgbClr val="001848"/>
            </a:bgClr>
          </a:pattFill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ight Triangle 3">
            <a:extLst>
              <a:ext uri="{FF2B5EF4-FFF2-40B4-BE49-F238E27FC236}">
                <a16:creationId xmlns:a16="http://schemas.microsoft.com/office/drawing/2014/main" id="{F8783718-D79B-4861-86E6-9A6139A71C39}"/>
              </a:ext>
            </a:extLst>
          </p:cNvPr>
          <p:cNvSpPr/>
          <p:nvPr/>
        </p:nvSpPr>
        <p:spPr>
          <a:xfrm>
            <a:off x="4782809" y="4306156"/>
            <a:ext cx="3876869" cy="1161662"/>
          </a:xfrm>
          <a:custGeom>
            <a:avLst/>
            <a:gdLst>
              <a:gd name="connsiteX0" fmla="*/ 0 w 5169159"/>
              <a:gd name="connsiteY0" fmla="*/ 1548882 h 1548882"/>
              <a:gd name="connsiteX1" fmla="*/ 0 w 5169159"/>
              <a:gd name="connsiteY1" fmla="*/ 0 h 1548882"/>
              <a:gd name="connsiteX2" fmla="*/ 5169159 w 5169159"/>
              <a:gd name="connsiteY2" fmla="*/ 1548882 h 1548882"/>
              <a:gd name="connsiteX3" fmla="*/ 0 w 5169159"/>
              <a:gd name="connsiteY3" fmla="*/ 1548882 h 1548882"/>
              <a:gd name="connsiteX0" fmla="*/ 0 w 5169159"/>
              <a:gd name="connsiteY0" fmla="*/ 1548882 h 1548882"/>
              <a:gd name="connsiteX1" fmla="*/ 0 w 5169159"/>
              <a:gd name="connsiteY1" fmla="*/ 0 h 1548882"/>
              <a:gd name="connsiteX2" fmla="*/ 699796 w 5169159"/>
              <a:gd name="connsiteY2" fmla="*/ 139960 h 1548882"/>
              <a:gd name="connsiteX3" fmla="*/ 5169159 w 5169159"/>
              <a:gd name="connsiteY3" fmla="*/ 1548882 h 1548882"/>
              <a:gd name="connsiteX4" fmla="*/ 0 w 5169159"/>
              <a:gd name="connsiteY4" fmla="*/ 1548882 h 1548882"/>
              <a:gd name="connsiteX0" fmla="*/ 0 w 5169159"/>
              <a:gd name="connsiteY0" fmla="*/ 1548882 h 1548882"/>
              <a:gd name="connsiteX1" fmla="*/ 0 w 5169159"/>
              <a:gd name="connsiteY1" fmla="*/ 0 h 1548882"/>
              <a:gd name="connsiteX2" fmla="*/ 699796 w 5169159"/>
              <a:gd name="connsiteY2" fmla="*/ 139960 h 1548882"/>
              <a:gd name="connsiteX3" fmla="*/ 1306286 w 5169159"/>
              <a:gd name="connsiteY3" fmla="*/ 391886 h 1548882"/>
              <a:gd name="connsiteX4" fmla="*/ 5169159 w 5169159"/>
              <a:gd name="connsiteY4" fmla="*/ 1548882 h 1548882"/>
              <a:gd name="connsiteX5" fmla="*/ 0 w 5169159"/>
              <a:gd name="connsiteY5" fmla="*/ 1548882 h 1548882"/>
              <a:gd name="connsiteX0" fmla="*/ 0 w 5169159"/>
              <a:gd name="connsiteY0" fmla="*/ 1548882 h 1548882"/>
              <a:gd name="connsiteX1" fmla="*/ 0 w 5169159"/>
              <a:gd name="connsiteY1" fmla="*/ 0 h 1548882"/>
              <a:gd name="connsiteX2" fmla="*/ 699796 w 5169159"/>
              <a:gd name="connsiteY2" fmla="*/ 139960 h 1548882"/>
              <a:gd name="connsiteX3" fmla="*/ 1306286 w 5169159"/>
              <a:gd name="connsiteY3" fmla="*/ 391886 h 1548882"/>
              <a:gd name="connsiteX4" fmla="*/ 1772816 w 5169159"/>
              <a:gd name="connsiteY4" fmla="*/ 475862 h 1548882"/>
              <a:gd name="connsiteX5" fmla="*/ 5169159 w 5169159"/>
              <a:gd name="connsiteY5" fmla="*/ 1548882 h 1548882"/>
              <a:gd name="connsiteX6" fmla="*/ 0 w 5169159"/>
              <a:gd name="connsiteY6" fmla="*/ 1548882 h 1548882"/>
              <a:gd name="connsiteX0" fmla="*/ 0 w 5169159"/>
              <a:gd name="connsiteY0" fmla="*/ 1548882 h 1548882"/>
              <a:gd name="connsiteX1" fmla="*/ 0 w 5169159"/>
              <a:gd name="connsiteY1" fmla="*/ 0 h 1548882"/>
              <a:gd name="connsiteX2" fmla="*/ 699796 w 5169159"/>
              <a:gd name="connsiteY2" fmla="*/ 139960 h 1548882"/>
              <a:gd name="connsiteX3" fmla="*/ 1306286 w 5169159"/>
              <a:gd name="connsiteY3" fmla="*/ 391886 h 1548882"/>
              <a:gd name="connsiteX4" fmla="*/ 1772816 w 5169159"/>
              <a:gd name="connsiteY4" fmla="*/ 475862 h 1548882"/>
              <a:gd name="connsiteX5" fmla="*/ 2052735 w 5169159"/>
              <a:gd name="connsiteY5" fmla="*/ 587829 h 1548882"/>
              <a:gd name="connsiteX6" fmla="*/ 5169159 w 5169159"/>
              <a:gd name="connsiteY6" fmla="*/ 1548882 h 1548882"/>
              <a:gd name="connsiteX7" fmla="*/ 0 w 5169159"/>
              <a:gd name="connsiteY7" fmla="*/ 1548882 h 1548882"/>
              <a:gd name="connsiteX0" fmla="*/ 0 w 5169159"/>
              <a:gd name="connsiteY0" fmla="*/ 1548882 h 1548882"/>
              <a:gd name="connsiteX1" fmla="*/ 0 w 5169159"/>
              <a:gd name="connsiteY1" fmla="*/ 0 h 1548882"/>
              <a:gd name="connsiteX2" fmla="*/ 699796 w 5169159"/>
              <a:gd name="connsiteY2" fmla="*/ 139960 h 1548882"/>
              <a:gd name="connsiteX3" fmla="*/ 1306286 w 5169159"/>
              <a:gd name="connsiteY3" fmla="*/ 391886 h 1548882"/>
              <a:gd name="connsiteX4" fmla="*/ 1772816 w 5169159"/>
              <a:gd name="connsiteY4" fmla="*/ 475862 h 1548882"/>
              <a:gd name="connsiteX5" fmla="*/ 2052735 w 5169159"/>
              <a:gd name="connsiteY5" fmla="*/ 587829 h 1548882"/>
              <a:gd name="connsiteX6" fmla="*/ 2491274 w 5169159"/>
              <a:gd name="connsiteY6" fmla="*/ 709127 h 1548882"/>
              <a:gd name="connsiteX7" fmla="*/ 5169159 w 5169159"/>
              <a:gd name="connsiteY7" fmla="*/ 1548882 h 1548882"/>
              <a:gd name="connsiteX8" fmla="*/ 0 w 5169159"/>
              <a:gd name="connsiteY8" fmla="*/ 1548882 h 1548882"/>
              <a:gd name="connsiteX0" fmla="*/ 0 w 5169159"/>
              <a:gd name="connsiteY0" fmla="*/ 1548882 h 1548882"/>
              <a:gd name="connsiteX1" fmla="*/ 0 w 5169159"/>
              <a:gd name="connsiteY1" fmla="*/ 0 h 1548882"/>
              <a:gd name="connsiteX2" fmla="*/ 699796 w 5169159"/>
              <a:gd name="connsiteY2" fmla="*/ 139960 h 1548882"/>
              <a:gd name="connsiteX3" fmla="*/ 1306286 w 5169159"/>
              <a:gd name="connsiteY3" fmla="*/ 391886 h 1548882"/>
              <a:gd name="connsiteX4" fmla="*/ 1772816 w 5169159"/>
              <a:gd name="connsiteY4" fmla="*/ 475862 h 1548882"/>
              <a:gd name="connsiteX5" fmla="*/ 2052735 w 5169159"/>
              <a:gd name="connsiteY5" fmla="*/ 587829 h 1548882"/>
              <a:gd name="connsiteX6" fmla="*/ 2491274 w 5169159"/>
              <a:gd name="connsiteY6" fmla="*/ 709127 h 1548882"/>
              <a:gd name="connsiteX7" fmla="*/ 3722914 w 5169159"/>
              <a:gd name="connsiteY7" fmla="*/ 1138335 h 1548882"/>
              <a:gd name="connsiteX8" fmla="*/ 5169159 w 5169159"/>
              <a:gd name="connsiteY8" fmla="*/ 1548882 h 1548882"/>
              <a:gd name="connsiteX9" fmla="*/ 0 w 5169159"/>
              <a:gd name="connsiteY9" fmla="*/ 1548882 h 1548882"/>
              <a:gd name="connsiteX0" fmla="*/ 0 w 5169159"/>
              <a:gd name="connsiteY0" fmla="*/ 1548882 h 1548882"/>
              <a:gd name="connsiteX1" fmla="*/ 0 w 5169159"/>
              <a:gd name="connsiteY1" fmla="*/ 0 h 1548882"/>
              <a:gd name="connsiteX2" fmla="*/ 699796 w 5169159"/>
              <a:gd name="connsiteY2" fmla="*/ 139960 h 1548882"/>
              <a:gd name="connsiteX3" fmla="*/ 1306286 w 5169159"/>
              <a:gd name="connsiteY3" fmla="*/ 391886 h 1548882"/>
              <a:gd name="connsiteX4" fmla="*/ 1772816 w 5169159"/>
              <a:gd name="connsiteY4" fmla="*/ 475862 h 1548882"/>
              <a:gd name="connsiteX5" fmla="*/ 2052735 w 5169159"/>
              <a:gd name="connsiteY5" fmla="*/ 587829 h 1548882"/>
              <a:gd name="connsiteX6" fmla="*/ 2491274 w 5169159"/>
              <a:gd name="connsiteY6" fmla="*/ 709127 h 1548882"/>
              <a:gd name="connsiteX7" fmla="*/ 3722914 w 5169159"/>
              <a:gd name="connsiteY7" fmla="*/ 1138335 h 1548882"/>
              <a:gd name="connsiteX8" fmla="*/ 4040155 w 5169159"/>
              <a:gd name="connsiteY8" fmla="*/ 1203649 h 1548882"/>
              <a:gd name="connsiteX9" fmla="*/ 5169159 w 5169159"/>
              <a:gd name="connsiteY9" fmla="*/ 1548882 h 1548882"/>
              <a:gd name="connsiteX10" fmla="*/ 0 w 5169159"/>
              <a:gd name="connsiteY10" fmla="*/ 1548882 h 1548882"/>
              <a:gd name="connsiteX0" fmla="*/ 0 w 5169159"/>
              <a:gd name="connsiteY0" fmla="*/ 1548882 h 1548882"/>
              <a:gd name="connsiteX1" fmla="*/ 0 w 5169159"/>
              <a:gd name="connsiteY1" fmla="*/ 0 h 1548882"/>
              <a:gd name="connsiteX2" fmla="*/ 699796 w 5169159"/>
              <a:gd name="connsiteY2" fmla="*/ 139960 h 1548882"/>
              <a:gd name="connsiteX3" fmla="*/ 1306286 w 5169159"/>
              <a:gd name="connsiteY3" fmla="*/ 391886 h 1548882"/>
              <a:gd name="connsiteX4" fmla="*/ 1772816 w 5169159"/>
              <a:gd name="connsiteY4" fmla="*/ 475862 h 1548882"/>
              <a:gd name="connsiteX5" fmla="*/ 2052735 w 5169159"/>
              <a:gd name="connsiteY5" fmla="*/ 587829 h 1548882"/>
              <a:gd name="connsiteX6" fmla="*/ 2491274 w 5169159"/>
              <a:gd name="connsiteY6" fmla="*/ 709127 h 1548882"/>
              <a:gd name="connsiteX7" fmla="*/ 3722914 w 5169159"/>
              <a:gd name="connsiteY7" fmla="*/ 1138335 h 1548882"/>
              <a:gd name="connsiteX8" fmla="*/ 4040155 w 5169159"/>
              <a:gd name="connsiteY8" fmla="*/ 1203649 h 1548882"/>
              <a:gd name="connsiteX9" fmla="*/ 4721290 w 5169159"/>
              <a:gd name="connsiteY9" fmla="*/ 1418254 h 1548882"/>
              <a:gd name="connsiteX10" fmla="*/ 5169159 w 5169159"/>
              <a:gd name="connsiteY10" fmla="*/ 1548882 h 1548882"/>
              <a:gd name="connsiteX11" fmla="*/ 0 w 5169159"/>
              <a:gd name="connsiteY11" fmla="*/ 1548882 h 154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69159" h="1548882">
                <a:moveTo>
                  <a:pt x="0" y="1548882"/>
                </a:moveTo>
                <a:lnTo>
                  <a:pt x="0" y="0"/>
                </a:lnTo>
                <a:cubicBezTo>
                  <a:pt x="192833" y="59094"/>
                  <a:pt x="506963" y="80866"/>
                  <a:pt x="699796" y="139960"/>
                </a:cubicBezTo>
                <a:cubicBezTo>
                  <a:pt x="901959" y="202164"/>
                  <a:pt x="1104123" y="329682"/>
                  <a:pt x="1306286" y="391886"/>
                </a:cubicBezTo>
                <a:cubicBezTo>
                  <a:pt x="1415143" y="422988"/>
                  <a:pt x="1663959" y="444760"/>
                  <a:pt x="1772816" y="475862"/>
                </a:cubicBezTo>
                <a:cubicBezTo>
                  <a:pt x="1853681" y="497633"/>
                  <a:pt x="1971870" y="566058"/>
                  <a:pt x="2052735" y="587829"/>
                </a:cubicBezTo>
                <a:lnTo>
                  <a:pt x="2491274" y="709127"/>
                </a:lnTo>
                <a:cubicBezTo>
                  <a:pt x="2904931" y="836645"/>
                  <a:pt x="3309257" y="1010817"/>
                  <a:pt x="3722914" y="1138335"/>
                </a:cubicBezTo>
                <a:cubicBezTo>
                  <a:pt x="3819330" y="1160106"/>
                  <a:pt x="3943739" y="1181878"/>
                  <a:pt x="4040155" y="1203649"/>
                </a:cubicBezTo>
                <a:cubicBezTo>
                  <a:pt x="4254759" y="1268963"/>
                  <a:pt x="4506686" y="1352940"/>
                  <a:pt x="4721290" y="1418254"/>
                </a:cubicBezTo>
                <a:lnTo>
                  <a:pt x="5169159" y="1548882"/>
                </a:lnTo>
                <a:lnTo>
                  <a:pt x="0" y="1548882"/>
                </a:lnTo>
                <a:close/>
              </a:path>
            </a:pathLst>
          </a:custGeom>
          <a:gradFill>
            <a:gsLst>
              <a:gs pos="0">
                <a:schemeClr val="accent4">
                  <a:lumMod val="50000"/>
                </a:schemeClr>
              </a:gs>
              <a:gs pos="50000">
                <a:schemeClr val="accent4">
                  <a:lumMod val="7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FF714F40-3248-423E-8AF9-DA90EC2D7FD0}"/>
              </a:ext>
            </a:extLst>
          </p:cNvPr>
          <p:cNvSpPr/>
          <p:nvPr/>
        </p:nvSpPr>
        <p:spPr>
          <a:xfrm>
            <a:off x="4785190" y="4348163"/>
            <a:ext cx="1966313" cy="526473"/>
          </a:xfrm>
          <a:custGeom>
            <a:avLst/>
            <a:gdLst>
              <a:gd name="connsiteX0" fmla="*/ 0 w 2624925"/>
              <a:gd name="connsiteY0" fmla="*/ 603539 h 603539"/>
              <a:gd name="connsiteX1" fmla="*/ 0 w 2624925"/>
              <a:gd name="connsiteY1" fmla="*/ 0 h 603539"/>
              <a:gd name="connsiteX2" fmla="*/ 2624925 w 2624925"/>
              <a:gd name="connsiteY2" fmla="*/ 603539 h 603539"/>
              <a:gd name="connsiteX3" fmla="*/ 0 w 2624925"/>
              <a:gd name="connsiteY3" fmla="*/ 603539 h 603539"/>
              <a:gd name="connsiteX0" fmla="*/ 0 w 2634450"/>
              <a:gd name="connsiteY0" fmla="*/ 184439 h 603539"/>
              <a:gd name="connsiteX1" fmla="*/ 9525 w 2634450"/>
              <a:gd name="connsiteY1" fmla="*/ 0 h 603539"/>
              <a:gd name="connsiteX2" fmla="*/ 2634450 w 2634450"/>
              <a:gd name="connsiteY2" fmla="*/ 603539 h 603539"/>
              <a:gd name="connsiteX3" fmla="*/ 0 w 2634450"/>
              <a:gd name="connsiteY3" fmla="*/ 184439 h 603539"/>
              <a:gd name="connsiteX0" fmla="*/ 3175 w 2624925"/>
              <a:gd name="connsiteY0" fmla="*/ 184439 h 603539"/>
              <a:gd name="connsiteX1" fmla="*/ 0 w 2624925"/>
              <a:gd name="connsiteY1" fmla="*/ 0 h 603539"/>
              <a:gd name="connsiteX2" fmla="*/ 2624925 w 2624925"/>
              <a:gd name="connsiteY2" fmla="*/ 603539 h 603539"/>
              <a:gd name="connsiteX3" fmla="*/ 3175 w 2624925"/>
              <a:gd name="connsiteY3" fmla="*/ 184439 h 603539"/>
              <a:gd name="connsiteX0" fmla="*/ 91 w 2631366"/>
              <a:gd name="connsiteY0" fmla="*/ 178089 h 603539"/>
              <a:gd name="connsiteX1" fmla="*/ 6441 w 2631366"/>
              <a:gd name="connsiteY1" fmla="*/ 0 h 603539"/>
              <a:gd name="connsiteX2" fmla="*/ 2631366 w 2631366"/>
              <a:gd name="connsiteY2" fmla="*/ 603539 h 603539"/>
              <a:gd name="connsiteX3" fmla="*/ 91 w 2631366"/>
              <a:gd name="connsiteY3" fmla="*/ 178089 h 603539"/>
              <a:gd name="connsiteX0" fmla="*/ 306 w 2625231"/>
              <a:gd name="connsiteY0" fmla="*/ 181264 h 603539"/>
              <a:gd name="connsiteX1" fmla="*/ 306 w 2625231"/>
              <a:gd name="connsiteY1" fmla="*/ 0 h 603539"/>
              <a:gd name="connsiteX2" fmla="*/ 2625231 w 2625231"/>
              <a:gd name="connsiteY2" fmla="*/ 603539 h 603539"/>
              <a:gd name="connsiteX3" fmla="*/ 306 w 2625231"/>
              <a:gd name="connsiteY3" fmla="*/ 181264 h 603539"/>
              <a:gd name="connsiteX0" fmla="*/ 306 w 2625231"/>
              <a:gd name="connsiteY0" fmla="*/ 276514 h 698789"/>
              <a:gd name="connsiteX1" fmla="*/ 306 w 2625231"/>
              <a:gd name="connsiteY1" fmla="*/ 0 h 698789"/>
              <a:gd name="connsiteX2" fmla="*/ 2625231 w 2625231"/>
              <a:gd name="connsiteY2" fmla="*/ 698789 h 698789"/>
              <a:gd name="connsiteX3" fmla="*/ 306 w 2625231"/>
              <a:gd name="connsiteY3" fmla="*/ 276514 h 698789"/>
              <a:gd name="connsiteX0" fmla="*/ 306 w 2625231"/>
              <a:gd name="connsiteY0" fmla="*/ 111414 h 698789"/>
              <a:gd name="connsiteX1" fmla="*/ 306 w 2625231"/>
              <a:gd name="connsiteY1" fmla="*/ 0 h 698789"/>
              <a:gd name="connsiteX2" fmla="*/ 2625231 w 2625231"/>
              <a:gd name="connsiteY2" fmla="*/ 698789 h 698789"/>
              <a:gd name="connsiteX3" fmla="*/ 306 w 2625231"/>
              <a:gd name="connsiteY3" fmla="*/ 111414 h 698789"/>
              <a:gd name="connsiteX0" fmla="*/ 306 w 2625231"/>
              <a:gd name="connsiteY0" fmla="*/ 111414 h 698789"/>
              <a:gd name="connsiteX1" fmla="*/ 306 w 2625231"/>
              <a:gd name="connsiteY1" fmla="*/ 0 h 698789"/>
              <a:gd name="connsiteX2" fmla="*/ 2373528 w 2625231"/>
              <a:gd name="connsiteY2" fmla="*/ 615950 h 698789"/>
              <a:gd name="connsiteX3" fmla="*/ 2625231 w 2625231"/>
              <a:gd name="connsiteY3" fmla="*/ 698789 h 698789"/>
              <a:gd name="connsiteX4" fmla="*/ 306 w 2625231"/>
              <a:gd name="connsiteY4" fmla="*/ 111414 h 698789"/>
              <a:gd name="connsiteX0" fmla="*/ 306 w 2625231"/>
              <a:gd name="connsiteY0" fmla="*/ 111414 h 698789"/>
              <a:gd name="connsiteX1" fmla="*/ 306 w 2625231"/>
              <a:gd name="connsiteY1" fmla="*/ 0 h 698789"/>
              <a:gd name="connsiteX2" fmla="*/ 1881403 w 2625231"/>
              <a:gd name="connsiteY2" fmla="*/ 463550 h 698789"/>
              <a:gd name="connsiteX3" fmla="*/ 2373528 w 2625231"/>
              <a:gd name="connsiteY3" fmla="*/ 615950 h 698789"/>
              <a:gd name="connsiteX4" fmla="*/ 2625231 w 2625231"/>
              <a:gd name="connsiteY4" fmla="*/ 698789 h 698789"/>
              <a:gd name="connsiteX5" fmla="*/ 306 w 2625231"/>
              <a:gd name="connsiteY5" fmla="*/ 111414 h 698789"/>
              <a:gd name="connsiteX0" fmla="*/ 306 w 2625231"/>
              <a:gd name="connsiteY0" fmla="*/ 111414 h 698789"/>
              <a:gd name="connsiteX1" fmla="*/ 306 w 2625231"/>
              <a:gd name="connsiteY1" fmla="*/ 0 h 698789"/>
              <a:gd name="connsiteX2" fmla="*/ 1770278 w 2625231"/>
              <a:gd name="connsiteY2" fmla="*/ 409575 h 698789"/>
              <a:gd name="connsiteX3" fmla="*/ 1881403 w 2625231"/>
              <a:gd name="connsiteY3" fmla="*/ 463550 h 698789"/>
              <a:gd name="connsiteX4" fmla="*/ 2373528 w 2625231"/>
              <a:gd name="connsiteY4" fmla="*/ 615950 h 698789"/>
              <a:gd name="connsiteX5" fmla="*/ 2625231 w 2625231"/>
              <a:gd name="connsiteY5" fmla="*/ 698789 h 698789"/>
              <a:gd name="connsiteX6" fmla="*/ 306 w 2625231"/>
              <a:gd name="connsiteY6" fmla="*/ 111414 h 698789"/>
              <a:gd name="connsiteX0" fmla="*/ 306 w 2625231"/>
              <a:gd name="connsiteY0" fmla="*/ 111414 h 698789"/>
              <a:gd name="connsiteX1" fmla="*/ 306 w 2625231"/>
              <a:gd name="connsiteY1" fmla="*/ 0 h 698789"/>
              <a:gd name="connsiteX2" fmla="*/ 1770278 w 2625231"/>
              <a:gd name="connsiteY2" fmla="*/ 409575 h 698789"/>
              <a:gd name="connsiteX3" fmla="*/ 1881403 w 2625231"/>
              <a:gd name="connsiteY3" fmla="*/ 463550 h 698789"/>
              <a:gd name="connsiteX4" fmla="*/ 2052853 w 2625231"/>
              <a:gd name="connsiteY4" fmla="*/ 488950 h 698789"/>
              <a:gd name="connsiteX5" fmla="*/ 2373528 w 2625231"/>
              <a:gd name="connsiteY5" fmla="*/ 615950 h 698789"/>
              <a:gd name="connsiteX6" fmla="*/ 2625231 w 2625231"/>
              <a:gd name="connsiteY6" fmla="*/ 698789 h 698789"/>
              <a:gd name="connsiteX7" fmla="*/ 306 w 2625231"/>
              <a:gd name="connsiteY7" fmla="*/ 111414 h 698789"/>
              <a:gd name="connsiteX0" fmla="*/ 306 w 2625231"/>
              <a:gd name="connsiteY0" fmla="*/ 111414 h 698789"/>
              <a:gd name="connsiteX1" fmla="*/ 306 w 2625231"/>
              <a:gd name="connsiteY1" fmla="*/ 0 h 698789"/>
              <a:gd name="connsiteX2" fmla="*/ 1770278 w 2625231"/>
              <a:gd name="connsiteY2" fmla="*/ 409575 h 698789"/>
              <a:gd name="connsiteX3" fmla="*/ 1989353 w 2625231"/>
              <a:gd name="connsiteY3" fmla="*/ 473075 h 698789"/>
              <a:gd name="connsiteX4" fmla="*/ 2052853 w 2625231"/>
              <a:gd name="connsiteY4" fmla="*/ 488950 h 698789"/>
              <a:gd name="connsiteX5" fmla="*/ 2373528 w 2625231"/>
              <a:gd name="connsiteY5" fmla="*/ 615950 h 698789"/>
              <a:gd name="connsiteX6" fmla="*/ 2625231 w 2625231"/>
              <a:gd name="connsiteY6" fmla="*/ 698789 h 698789"/>
              <a:gd name="connsiteX7" fmla="*/ 306 w 2625231"/>
              <a:gd name="connsiteY7" fmla="*/ 111414 h 698789"/>
              <a:gd name="connsiteX0" fmla="*/ 306 w 2625231"/>
              <a:gd name="connsiteY0" fmla="*/ 111414 h 698789"/>
              <a:gd name="connsiteX1" fmla="*/ 306 w 2625231"/>
              <a:gd name="connsiteY1" fmla="*/ 0 h 698789"/>
              <a:gd name="connsiteX2" fmla="*/ 1770278 w 2625231"/>
              <a:gd name="connsiteY2" fmla="*/ 409575 h 698789"/>
              <a:gd name="connsiteX3" fmla="*/ 1989353 w 2625231"/>
              <a:gd name="connsiteY3" fmla="*/ 473075 h 698789"/>
              <a:gd name="connsiteX4" fmla="*/ 2052853 w 2625231"/>
              <a:gd name="connsiteY4" fmla="*/ 488950 h 698789"/>
              <a:gd name="connsiteX5" fmla="*/ 2268753 w 2625231"/>
              <a:gd name="connsiteY5" fmla="*/ 555625 h 698789"/>
              <a:gd name="connsiteX6" fmla="*/ 2373528 w 2625231"/>
              <a:gd name="connsiteY6" fmla="*/ 615950 h 698789"/>
              <a:gd name="connsiteX7" fmla="*/ 2625231 w 2625231"/>
              <a:gd name="connsiteY7" fmla="*/ 698789 h 698789"/>
              <a:gd name="connsiteX8" fmla="*/ 306 w 2625231"/>
              <a:gd name="connsiteY8" fmla="*/ 111414 h 698789"/>
              <a:gd name="connsiteX0" fmla="*/ 306 w 2625231"/>
              <a:gd name="connsiteY0" fmla="*/ 111414 h 698789"/>
              <a:gd name="connsiteX1" fmla="*/ 306 w 2625231"/>
              <a:gd name="connsiteY1" fmla="*/ 0 h 698789"/>
              <a:gd name="connsiteX2" fmla="*/ 1770278 w 2625231"/>
              <a:gd name="connsiteY2" fmla="*/ 409575 h 698789"/>
              <a:gd name="connsiteX3" fmla="*/ 1989353 w 2625231"/>
              <a:gd name="connsiteY3" fmla="*/ 473075 h 698789"/>
              <a:gd name="connsiteX4" fmla="*/ 2052853 w 2625231"/>
              <a:gd name="connsiteY4" fmla="*/ 488950 h 698789"/>
              <a:gd name="connsiteX5" fmla="*/ 2268753 w 2625231"/>
              <a:gd name="connsiteY5" fmla="*/ 555625 h 698789"/>
              <a:gd name="connsiteX6" fmla="*/ 2411628 w 2625231"/>
              <a:gd name="connsiteY6" fmla="*/ 622300 h 698789"/>
              <a:gd name="connsiteX7" fmla="*/ 2625231 w 2625231"/>
              <a:gd name="connsiteY7" fmla="*/ 698789 h 698789"/>
              <a:gd name="connsiteX8" fmla="*/ 306 w 2625231"/>
              <a:gd name="connsiteY8" fmla="*/ 111414 h 698789"/>
              <a:gd name="connsiteX0" fmla="*/ 306 w 2625231"/>
              <a:gd name="connsiteY0" fmla="*/ 111414 h 698789"/>
              <a:gd name="connsiteX1" fmla="*/ 306 w 2625231"/>
              <a:gd name="connsiteY1" fmla="*/ 0 h 698789"/>
              <a:gd name="connsiteX2" fmla="*/ 1770278 w 2625231"/>
              <a:gd name="connsiteY2" fmla="*/ 409575 h 698789"/>
              <a:gd name="connsiteX3" fmla="*/ 1989353 w 2625231"/>
              <a:gd name="connsiteY3" fmla="*/ 473075 h 698789"/>
              <a:gd name="connsiteX4" fmla="*/ 2052853 w 2625231"/>
              <a:gd name="connsiteY4" fmla="*/ 488950 h 698789"/>
              <a:gd name="connsiteX5" fmla="*/ 2268753 w 2625231"/>
              <a:gd name="connsiteY5" fmla="*/ 555625 h 698789"/>
              <a:gd name="connsiteX6" fmla="*/ 2427503 w 2625231"/>
              <a:gd name="connsiteY6" fmla="*/ 615950 h 698789"/>
              <a:gd name="connsiteX7" fmla="*/ 2625231 w 2625231"/>
              <a:gd name="connsiteY7" fmla="*/ 698789 h 698789"/>
              <a:gd name="connsiteX8" fmla="*/ 306 w 2625231"/>
              <a:gd name="connsiteY8" fmla="*/ 111414 h 698789"/>
              <a:gd name="connsiteX0" fmla="*/ 306 w 2625231"/>
              <a:gd name="connsiteY0" fmla="*/ 111414 h 698789"/>
              <a:gd name="connsiteX1" fmla="*/ 306 w 2625231"/>
              <a:gd name="connsiteY1" fmla="*/ 0 h 698789"/>
              <a:gd name="connsiteX2" fmla="*/ 1770278 w 2625231"/>
              <a:gd name="connsiteY2" fmla="*/ 409575 h 698789"/>
              <a:gd name="connsiteX3" fmla="*/ 2014753 w 2625231"/>
              <a:gd name="connsiteY3" fmla="*/ 479425 h 698789"/>
              <a:gd name="connsiteX4" fmla="*/ 2052853 w 2625231"/>
              <a:gd name="connsiteY4" fmla="*/ 488950 h 698789"/>
              <a:gd name="connsiteX5" fmla="*/ 2268753 w 2625231"/>
              <a:gd name="connsiteY5" fmla="*/ 555625 h 698789"/>
              <a:gd name="connsiteX6" fmla="*/ 2427503 w 2625231"/>
              <a:gd name="connsiteY6" fmla="*/ 615950 h 698789"/>
              <a:gd name="connsiteX7" fmla="*/ 2625231 w 2625231"/>
              <a:gd name="connsiteY7" fmla="*/ 698789 h 698789"/>
              <a:gd name="connsiteX8" fmla="*/ 306 w 2625231"/>
              <a:gd name="connsiteY8" fmla="*/ 111414 h 698789"/>
              <a:gd name="connsiteX0" fmla="*/ 306 w 2625231"/>
              <a:gd name="connsiteY0" fmla="*/ 111414 h 698789"/>
              <a:gd name="connsiteX1" fmla="*/ 306 w 2625231"/>
              <a:gd name="connsiteY1" fmla="*/ 0 h 698789"/>
              <a:gd name="connsiteX2" fmla="*/ 1770278 w 2625231"/>
              <a:gd name="connsiteY2" fmla="*/ 409575 h 698789"/>
              <a:gd name="connsiteX3" fmla="*/ 2014753 w 2625231"/>
              <a:gd name="connsiteY3" fmla="*/ 479425 h 698789"/>
              <a:gd name="connsiteX4" fmla="*/ 2129053 w 2625231"/>
              <a:gd name="connsiteY4" fmla="*/ 504825 h 698789"/>
              <a:gd name="connsiteX5" fmla="*/ 2268753 w 2625231"/>
              <a:gd name="connsiteY5" fmla="*/ 555625 h 698789"/>
              <a:gd name="connsiteX6" fmla="*/ 2427503 w 2625231"/>
              <a:gd name="connsiteY6" fmla="*/ 615950 h 698789"/>
              <a:gd name="connsiteX7" fmla="*/ 2625231 w 2625231"/>
              <a:gd name="connsiteY7" fmla="*/ 698789 h 698789"/>
              <a:gd name="connsiteX8" fmla="*/ 306 w 2625231"/>
              <a:gd name="connsiteY8" fmla="*/ 111414 h 698789"/>
              <a:gd name="connsiteX0" fmla="*/ 306 w 2625231"/>
              <a:gd name="connsiteY0" fmla="*/ 111414 h 698789"/>
              <a:gd name="connsiteX1" fmla="*/ 306 w 2625231"/>
              <a:gd name="connsiteY1" fmla="*/ 0 h 698789"/>
              <a:gd name="connsiteX2" fmla="*/ 1770278 w 2625231"/>
              <a:gd name="connsiteY2" fmla="*/ 409575 h 698789"/>
              <a:gd name="connsiteX3" fmla="*/ 2040153 w 2625231"/>
              <a:gd name="connsiteY3" fmla="*/ 479425 h 698789"/>
              <a:gd name="connsiteX4" fmla="*/ 2129053 w 2625231"/>
              <a:gd name="connsiteY4" fmla="*/ 504825 h 698789"/>
              <a:gd name="connsiteX5" fmla="*/ 2268753 w 2625231"/>
              <a:gd name="connsiteY5" fmla="*/ 555625 h 698789"/>
              <a:gd name="connsiteX6" fmla="*/ 2427503 w 2625231"/>
              <a:gd name="connsiteY6" fmla="*/ 615950 h 698789"/>
              <a:gd name="connsiteX7" fmla="*/ 2625231 w 2625231"/>
              <a:gd name="connsiteY7" fmla="*/ 698789 h 698789"/>
              <a:gd name="connsiteX8" fmla="*/ 306 w 2625231"/>
              <a:gd name="connsiteY8" fmla="*/ 111414 h 698789"/>
              <a:gd name="connsiteX0" fmla="*/ 141 w 2625066"/>
              <a:gd name="connsiteY0" fmla="*/ 114589 h 701964"/>
              <a:gd name="connsiteX1" fmla="*/ 3316 w 2625066"/>
              <a:gd name="connsiteY1" fmla="*/ 0 h 701964"/>
              <a:gd name="connsiteX2" fmla="*/ 1770113 w 2625066"/>
              <a:gd name="connsiteY2" fmla="*/ 412750 h 701964"/>
              <a:gd name="connsiteX3" fmla="*/ 2039988 w 2625066"/>
              <a:gd name="connsiteY3" fmla="*/ 482600 h 701964"/>
              <a:gd name="connsiteX4" fmla="*/ 2128888 w 2625066"/>
              <a:gd name="connsiteY4" fmla="*/ 508000 h 701964"/>
              <a:gd name="connsiteX5" fmla="*/ 2268588 w 2625066"/>
              <a:gd name="connsiteY5" fmla="*/ 558800 h 701964"/>
              <a:gd name="connsiteX6" fmla="*/ 2427338 w 2625066"/>
              <a:gd name="connsiteY6" fmla="*/ 619125 h 701964"/>
              <a:gd name="connsiteX7" fmla="*/ 2625066 w 2625066"/>
              <a:gd name="connsiteY7" fmla="*/ 701964 h 701964"/>
              <a:gd name="connsiteX8" fmla="*/ 141 w 2625066"/>
              <a:gd name="connsiteY8" fmla="*/ 114589 h 701964"/>
              <a:gd name="connsiteX0" fmla="*/ 3175 w 2621750"/>
              <a:gd name="connsiteY0" fmla="*/ 120939 h 701964"/>
              <a:gd name="connsiteX1" fmla="*/ 0 w 2621750"/>
              <a:gd name="connsiteY1" fmla="*/ 0 h 701964"/>
              <a:gd name="connsiteX2" fmla="*/ 1766797 w 2621750"/>
              <a:gd name="connsiteY2" fmla="*/ 412750 h 701964"/>
              <a:gd name="connsiteX3" fmla="*/ 2036672 w 2621750"/>
              <a:gd name="connsiteY3" fmla="*/ 482600 h 701964"/>
              <a:gd name="connsiteX4" fmla="*/ 2125572 w 2621750"/>
              <a:gd name="connsiteY4" fmla="*/ 508000 h 701964"/>
              <a:gd name="connsiteX5" fmla="*/ 2265272 w 2621750"/>
              <a:gd name="connsiteY5" fmla="*/ 558800 h 701964"/>
              <a:gd name="connsiteX6" fmla="*/ 2424022 w 2621750"/>
              <a:gd name="connsiteY6" fmla="*/ 619125 h 701964"/>
              <a:gd name="connsiteX7" fmla="*/ 2621750 w 2621750"/>
              <a:gd name="connsiteY7" fmla="*/ 701964 h 701964"/>
              <a:gd name="connsiteX8" fmla="*/ 3175 w 2621750"/>
              <a:gd name="connsiteY8" fmla="*/ 120939 h 70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1750" h="701964">
                <a:moveTo>
                  <a:pt x="3175" y="120939"/>
                </a:moveTo>
                <a:cubicBezTo>
                  <a:pt x="2117" y="59459"/>
                  <a:pt x="1058" y="61480"/>
                  <a:pt x="0" y="0"/>
                </a:cubicBezTo>
                <a:cubicBezTo>
                  <a:pt x="295524" y="52868"/>
                  <a:pt x="1453281" y="335492"/>
                  <a:pt x="1766797" y="412750"/>
                </a:cubicBezTo>
                <a:cubicBezTo>
                  <a:pt x="2080313" y="490008"/>
                  <a:pt x="2002805" y="469900"/>
                  <a:pt x="2036672" y="482600"/>
                </a:cubicBezTo>
                <a:lnTo>
                  <a:pt x="2125572" y="508000"/>
                </a:lnTo>
                <a:cubicBezTo>
                  <a:pt x="2190130" y="530225"/>
                  <a:pt x="2200714" y="536575"/>
                  <a:pt x="2265272" y="558800"/>
                </a:cubicBezTo>
                <a:lnTo>
                  <a:pt x="2424022" y="619125"/>
                </a:lnTo>
                <a:lnTo>
                  <a:pt x="2621750" y="701964"/>
                </a:lnTo>
                <a:lnTo>
                  <a:pt x="3175" y="120939"/>
                </a:lnTo>
                <a:close/>
              </a:path>
            </a:pathLst>
          </a:custGeom>
          <a:pattFill prst="lgConfetti">
            <a:fgClr>
              <a:schemeClr val="accent4">
                <a:lumMod val="20000"/>
                <a:lumOff val="80000"/>
              </a:schemeClr>
            </a:fgClr>
            <a:bgClr>
              <a:schemeClr val="accent2">
                <a:lumMod val="50000"/>
              </a:schemeClr>
            </a:bgClr>
          </a:pattFill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0C7242C-D406-4C32-BB27-EC9E6E45E4A0}"/>
              </a:ext>
            </a:extLst>
          </p:cNvPr>
          <p:cNvCxnSpPr>
            <a:cxnSpLocks/>
          </p:cNvCxnSpPr>
          <p:nvPr/>
        </p:nvCxnSpPr>
        <p:spPr>
          <a:xfrm>
            <a:off x="4789952" y="4029075"/>
            <a:ext cx="0" cy="1721644"/>
          </a:xfrm>
          <a:prstGeom prst="line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3935D44-B89F-4229-87D4-E4C81958A9DF}"/>
              </a:ext>
            </a:extLst>
          </p:cNvPr>
          <p:cNvCxnSpPr>
            <a:cxnSpLocks/>
          </p:cNvCxnSpPr>
          <p:nvPr/>
        </p:nvCxnSpPr>
        <p:spPr>
          <a:xfrm>
            <a:off x="6733052" y="4021899"/>
            <a:ext cx="0" cy="1721644"/>
          </a:xfrm>
          <a:prstGeom prst="line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624DC67-AD20-411C-B78A-F12F8EF56E33}"/>
              </a:ext>
            </a:extLst>
          </p:cNvPr>
          <p:cNvCxnSpPr>
            <a:cxnSpLocks/>
          </p:cNvCxnSpPr>
          <p:nvPr/>
        </p:nvCxnSpPr>
        <p:spPr>
          <a:xfrm>
            <a:off x="5563316" y="4021899"/>
            <a:ext cx="0" cy="1721644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4E76617A-A9EC-408C-8D0D-148EE32F6272}"/>
              </a:ext>
            </a:extLst>
          </p:cNvPr>
          <p:cNvSpPr/>
          <p:nvPr/>
        </p:nvSpPr>
        <p:spPr>
          <a:xfrm>
            <a:off x="4820782" y="5529000"/>
            <a:ext cx="709967" cy="217652"/>
          </a:xfrm>
          <a:prstGeom prst="rect">
            <a:avLst/>
          </a:prstGeom>
          <a:solidFill>
            <a:srgbClr val="FFF7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Buried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7E960F2-F2DA-4D04-8809-79FE855BD183}"/>
              </a:ext>
            </a:extLst>
          </p:cNvPr>
          <p:cNvSpPr/>
          <p:nvPr/>
        </p:nvSpPr>
        <p:spPr>
          <a:xfrm>
            <a:off x="5773635" y="5528902"/>
            <a:ext cx="749099" cy="210310"/>
          </a:xfrm>
          <a:prstGeom prst="rect">
            <a:avLst/>
          </a:prstGeom>
          <a:solidFill>
            <a:srgbClr val="FFF7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Outcrops</a:t>
            </a:r>
          </a:p>
        </p:txBody>
      </p:sp>
      <p:sp>
        <p:nvSpPr>
          <p:cNvPr id="47" name="Callout: Bent Line with Border and Accent Bar 46">
            <a:extLst>
              <a:ext uri="{FF2B5EF4-FFF2-40B4-BE49-F238E27FC236}">
                <a16:creationId xmlns:a16="http://schemas.microsoft.com/office/drawing/2014/main" id="{2DC1268D-E3A2-487C-869B-097A0BA7CB41}"/>
              </a:ext>
            </a:extLst>
          </p:cNvPr>
          <p:cNvSpPr/>
          <p:nvPr/>
        </p:nvSpPr>
        <p:spPr>
          <a:xfrm>
            <a:off x="6356816" y="3552386"/>
            <a:ext cx="1437452" cy="321176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37036"/>
              <a:gd name="adj6" fmla="val -52195"/>
            </a:avLst>
          </a:prstGeom>
          <a:noFill/>
          <a:ln w="12700">
            <a:solidFill>
              <a:srgbClr val="0033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Artificial </a:t>
            </a:r>
            <a:r>
              <a:rPr lang="en-US" sz="105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beachrocks</a:t>
            </a:r>
            <a:endParaRPr lang="en-US" sz="105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FDA6274-6E79-42C7-9B1E-6AC4BCCF56D4}"/>
              </a:ext>
            </a:extLst>
          </p:cNvPr>
          <p:cNvSpPr txBox="1"/>
          <p:nvPr/>
        </p:nvSpPr>
        <p:spPr>
          <a:xfrm>
            <a:off x="7818892" y="3293090"/>
            <a:ext cx="600013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2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ysDash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?</a:t>
            </a:r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8E87E211-3FAA-4BDD-A903-A7A26D128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04813"/>
            <a:ext cx="7561262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dirty="0"/>
              <a:t>Introduction</a:t>
            </a: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id="{6F140B3A-06BC-4B8A-954D-AA0CB82D1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150813"/>
            <a:ext cx="42322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200" dirty="0">
                <a:solidFill>
                  <a:schemeClr val="bg1"/>
                </a:solidFill>
              </a:rPr>
              <a:t>Lab. Biotechnology for Resources</a:t>
            </a:r>
          </a:p>
        </p:txBody>
      </p:sp>
      <p:sp>
        <p:nvSpPr>
          <p:cNvPr id="46" name="スライド番号プレースホルダー 3">
            <a:extLst>
              <a:ext uri="{FF2B5EF4-FFF2-40B4-BE49-F238E27FC236}">
                <a16:creationId xmlns:a16="http://schemas.microsoft.com/office/drawing/2014/main" id="{3670ADEC-D3FE-4130-B89D-A871E0DB1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34363" y="44450"/>
            <a:ext cx="801687" cy="484188"/>
          </a:xfrm>
        </p:spPr>
        <p:txBody>
          <a:bodyPr/>
          <a:lstStyle/>
          <a:p>
            <a:fld id="{A75C72F4-690E-4A15-9396-CCF07FBBE5C1}" type="slidenum">
              <a:rPr lang="en-US" altLang="ja-JP"/>
              <a:pPr/>
              <a:t>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73510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525C7652-32BD-4341-ACAB-1090FB8B61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50" t="29030" r="15347" b="16400"/>
          <a:stretch/>
        </p:blipFill>
        <p:spPr>
          <a:xfrm>
            <a:off x="0" y="5197090"/>
            <a:ext cx="3719077" cy="164729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FAB94-1D92-437C-80FE-C38C3C6C57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EDD28-851A-496E-BD3F-99AEF2792FC4}" type="slidenum">
              <a:rPr lang="en-US" altLang="ja-JP" smtClean="0"/>
              <a:pPr/>
              <a:t>3</a:t>
            </a:fld>
            <a:endParaRPr lang="en-US" altLang="ja-JP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9137D8-8AC1-4C66-8113-926506DCCD0B}"/>
              </a:ext>
            </a:extLst>
          </p:cNvPr>
          <p:cNvSpPr/>
          <p:nvPr/>
        </p:nvSpPr>
        <p:spPr bwMode="auto">
          <a:xfrm>
            <a:off x="2879184" y="1955083"/>
            <a:ext cx="3479292" cy="404002"/>
          </a:xfrm>
          <a:prstGeom prst="rect">
            <a:avLst/>
          </a:prstGeom>
          <a:solidFill>
            <a:srgbClr val="23651C"/>
          </a:solidFill>
          <a:ln w="9525" cap="flat" cmpd="sng" algn="ctr">
            <a:solidFill>
              <a:srgbClr val="23651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</a:rPr>
              <a:t>Construction Biotechnology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2EB08D-6887-4FE5-A27B-816B0E273E49}"/>
              </a:ext>
            </a:extLst>
          </p:cNvPr>
          <p:cNvSpPr/>
          <p:nvPr/>
        </p:nvSpPr>
        <p:spPr bwMode="auto">
          <a:xfrm>
            <a:off x="196900" y="2420888"/>
            <a:ext cx="4421930" cy="67513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23651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</a:rPr>
              <a:t>Biotechnology for Construction Materials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9C019F-6BE5-419E-B9A0-FDD84D83F44B}"/>
              </a:ext>
            </a:extLst>
          </p:cNvPr>
          <p:cNvSpPr/>
          <p:nvPr/>
        </p:nvSpPr>
        <p:spPr bwMode="auto">
          <a:xfrm>
            <a:off x="4687183" y="2420888"/>
            <a:ext cx="4421930" cy="67513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23651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</a:rPr>
              <a:t>Biotechnology for Construction Processes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A58BA1B-A9BC-44A8-8BE7-2B85A22428B5}"/>
              </a:ext>
            </a:extLst>
          </p:cNvPr>
          <p:cNvSpPr/>
          <p:nvPr/>
        </p:nvSpPr>
        <p:spPr bwMode="auto">
          <a:xfrm>
            <a:off x="779676" y="3376258"/>
            <a:ext cx="2430119" cy="460863"/>
          </a:xfrm>
          <a:prstGeom prst="roundRect">
            <a:avLst/>
          </a:prstGeom>
          <a:noFill/>
          <a:ln w="9525" cap="flat" cmpd="sng" algn="ctr">
            <a:solidFill>
              <a:srgbClr val="23651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Bioplastics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CFE1002-3C44-44B2-8077-BA45ACAA0C97}"/>
              </a:ext>
            </a:extLst>
          </p:cNvPr>
          <p:cNvSpPr/>
          <p:nvPr/>
        </p:nvSpPr>
        <p:spPr bwMode="auto">
          <a:xfrm>
            <a:off x="763144" y="4143796"/>
            <a:ext cx="3612135" cy="525852"/>
          </a:xfrm>
          <a:prstGeom prst="roundRect">
            <a:avLst/>
          </a:prstGeom>
          <a:noFill/>
          <a:ln w="9525" cap="flat" cmpd="sng" algn="ctr">
            <a:solidFill>
              <a:srgbClr val="23651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Microbial additions to cement, mortars, and grouts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193E105-D175-48DE-A3A9-0AE50C296B8E}"/>
              </a:ext>
            </a:extLst>
          </p:cNvPr>
          <p:cNvSpPr/>
          <p:nvPr/>
        </p:nvSpPr>
        <p:spPr bwMode="auto">
          <a:xfrm>
            <a:off x="779676" y="4908318"/>
            <a:ext cx="3144251" cy="436185"/>
          </a:xfrm>
          <a:prstGeom prst="roundRect">
            <a:avLst/>
          </a:prstGeom>
          <a:noFill/>
          <a:ln w="9525" cap="flat" cmpd="sng" algn="ctr">
            <a:solidFill>
              <a:srgbClr val="23651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Microbial cements, mortars, and grouts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841F509-946B-48BA-B5DA-DE34F721C611}"/>
              </a:ext>
            </a:extLst>
          </p:cNvPr>
          <p:cNvSpPr/>
          <p:nvPr/>
        </p:nvSpPr>
        <p:spPr bwMode="auto">
          <a:xfrm>
            <a:off x="5161244" y="3297617"/>
            <a:ext cx="1888152" cy="460863"/>
          </a:xfrm>
          <a:prstGeom prst="roundRect">
            <a:avLst/>
          </a:prstGeom>
          <a:noFill/>
          <a:ln w="9525" cap="flat" cmpd="sng" algn="ctr">
            <a:solidFill>
              <a:srgbClr val="23651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Biocementation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4F27D17-983C-4F29-B2B3-404BADEED2D2}"/>
              </a:ext>
            </a:extLst>
          </p:cNvPr>
          <p:cNvSpPr/>
          <p:nvPr/>
        </p:nvSpPr>
        <p:spPr bwMode="auto">
          <a:xfrm>
            <a:off x="5176909" y="4157514"/>
            <a:ext cx="1888152" cy="460863"/>
          </a:xfrm>
          <a:prstGeom prst="roundRect">
            <a:avLst/>
          </a:prstGeom>
          <a:noFill/>
          <a:ln w="9525" cap="flat" cmpd="sng" algn="ctr">
            <a:solidFill>
              <a:srgbClr val="23651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Bioclogging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1958E3B-117A-4809-9F4B-9A7448C580E8}"/>
              </a:ext>
            </a:extLst>
          </p:cNvPr>
          <p:cNvSpPr/>
          <p:nvPr/>
        </p:nvSpPr>
        <p:spPr bwMode="auto">
          <a:xfrm>
            <a:off x="7188690" y="5351971"/>
            <a:ext cx="1888153" cy="460863"/>
          </a:xfrm>
          <a:prstGeom prst="roundRect">
            <a:avLst/>
          </a:prstGeom>
          <a:noFill/>
          <a:ln w="9525" cap="flat" cmpd="sng" algn="ctr">
            <a:solidFill>
              <a:srgbClr val="23651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Bioremediation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C9FCC93-F345-4626-9C8C-7E43CD90CB5A}"/>
              </a:ext>
            </a:extLst>
          </p:cNvPr>
          <p:cNvSpPr/>
          <p:nvPr/>
        </p:nvSpPr>
        <p:spPr bwMode="auto">
          <a:xfrm>
            <a:off x="5176909" y="4966659"/>
            <a:ext cx="1888152" cy="460863"/>
          </a:xfrm>
          <a:prstGeom prst="roundRect">
            <a:avLst/>
          </a:prstGeom>
          <a:noFill/>
          <a:ln w="9525" cap="flat" cmpd="sng" algn="ctr">
            <a:solidFill>
              <a:srgbClr val="23651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Biodesaturation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FC0DE1A-E75B-4367-B1A1-26A4A6672141}"/>
              </a:ext>
            </a:extLst>
          </p:cNvPr>
          <p:cNvSpPr/>
          <p:nvPr/>
        </p:nvSpPr>
        <p:spPr bwMode="auto">
          <a:xfrm>
            <a:off x="5179546" y="5698157"/>
            <a:ext cx="1888152" cy="460863"/>
          </a:xfrm>
          <a:prstGeom prst="roundRect">
            <a:avLst/>
          </a:prstGeom>
          <a:noFill/>
          <a:ln w="9525" cap="flat" cmpd="sng" algn="ctr">
            <a:solidFill>
              <a:srgbClr val="23651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Bioaggregation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FC28218-9F2C-465A-955E-BB6F5B8FD4BD}"/>
              </a:ext>
            </a:extLst>
          </p:cNvPr>
          <p:cNvSpPr/>
          <p:nvPr/>
        </p:nvSpPr>
        <p:spPr bwMode="auto">
          <a:xfrm>
            <a:off x="7194728" y="3760558"/>
            <a:ext cx="1888152" cy="460863"/>
          </a:xfrm>
          <a:prstGeom prst="roundRect">
            <a:avLst/>
          </a:prstGeom>
          <a:noFill/>
          <a:ln w="9525" cap="flat" cmpd="sng" algn="ctr">
            <a:solidFill>
              <a:srgbClr val="23651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Biocrusting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C46A623-65CE-42CD-80FD-FEFBC41CC779}"/>
              </a:ext>
            </a:extLst>
          </p:cNvPr>
          <p:cNvSpPr/>
          <p:nvPr/>
        </p:nvSpPr>
        <p:spPr bwMode="auto">
          <a:xfrm>
            <a:off x="7188690" y="4558873"/>
            <a:ext cx="1888153" cy="460863"/>
          </a:xfrm>
          <a:prstGeom prst="roundRect">
            <a:avLst/>
          </a:prstGeom>
          <a:noFill/>
          <a:ln w="9525" cap="flat" cmpd="sng" algn="ctr">
            <a:solidFill>
              <a:srgbClr val="23651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Biocoating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961546E-6FB8-4533-9279-8C0A046BEC9D}"/>
              </a:ext>
            </a:extLst>
          </p:cNvPr>
          <p:cNvCxnSpPr/>
          <p:nvPr/>
        </p:nvCxnSpPr>
        <p:spPr bwMode="auto">
          <a:xfrm>
            <a:off x="351709" y="3096031"/>
            <a:ext cx="0" cy="213023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90D35A6-3914-4D73-ACFB-EEB04A73422E}"/>
              </a:ext>
            </a:extLst>
          </p:cNvPr>
          <p:cNvCxnSpPr/>
          <p:nvPr/>
        </p:nvCxnSpPr>
        <p:spPr bwMode="auto">
          <a:xfrm>
            <a:off x="351709" y="3606466"/>
            <a:ext cx="412303" cy="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EB229DC-AB1D-4BC4-BC44-24C20405A1A4}"/>
              </a:ext>
            </a:extLst>
          </p:cNvPr>
          <p:cNvCxnSpPr/>
          <p:nvPr/>
        </p:nvCxnSpPr>
        <p:spPr bwMode="auto">
          <a:xfrm>
            <a:off x="351709" y="4408589"/>
            <a:ext cx="427968" cy="37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01EBACA-C873-449B-8243-329B144378E1}"/>
              </a:ext>
            </a:extLst>
          </p:cNvPr>
          <p:cNvCxnSpPr/>
          <p:nvPr/>
        </p:nvCxnSpPr>
        <p:spPr bwMode="auto">
          <a:xfrm>
            <a:off x="351709" y="5217603"/>
            <a:ext cx="427968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B39AAF5-D839-4333-8E0C-C2D58ED2F1CC}"/>
              </a:ext>
            </a:extLst>
          </p:cNvPr>
          <p:cNvCxnSpPr/>
          <p:nvPr/>
        </p:nvCxnSpPr>
        <p:spPr bwMode="auto">
          <a:xfrm>
            <a:off x="4748942" y="3094164"/>
            <a:ext cx="0" cy="28344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4AA997C-3DBD-4D6A-8607-8031E69FB581}"/>
              </a:ext>
            </a:extLst>
          </p:cNvPr>
          <p:cNvCxnSpPr/>
          <p:nvPr/>
        </p:nvCxnSpPr>
        <p:spPr bwMode="auto">
          <a:xfrm>
            <a:off x="4748942" y="3604599"/>
            <a:ext cx="412303" cy="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DEBF3E0-0E4F-4930-A4C9-E5A6C67F745F}"/>
              </a:ext>
            </a:extLst>
          </p:cNvPr>
          <p:cNvCxnSpPr/>
          <p:nvPr/>
        </p:nvCxnSpPr>
        <p:spPr bwMode="auto">
          <a:xfrm>
            <a:off x="4748942" y="4406722"/>
            <a:ext cx="427968" cy="37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4CD593A-3900-4CFD-969E-B460B9D54DCA}"/>
              </a:ext>
            </a:extLst>
          </p:cNvPr>
          <p:cNvCxnSpPr/>
          <p:nvPr/>
        </p:nvCxnSpPr>
        <p:spPr bwMode="auto">
          <a:xfrm>
            <a:off x="4748942" y="5215736"/>
            <a:ext cx="427968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56BBF4F-92C9-40E9-BF68-4D098CC7A9EC}"/>
              </a:ext>
            </a:extLst>
          </p:cNvPr>
          <p:cNvCxnSpPr/>
          <p:nvPr/>
        </p:nvCxnSpPr>
        <p:spPr bwMode="auto">
          <a:xfrm>
            <a:off x="4748942" y="5939126"/>
            <a:ext cx="427968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B8F36EA-3822-41A5-929B-C9D90F3AB489}"/>
              </a:ext>
            </a:extLst>
          </p:cNvPr>
          <p:cNvCxnSpPr/>
          <p:nvPr/>
        </p:nvCxnSpPr>
        <p:spPr bwMode="auto">
          <a:xfrm>
            <a:off x="4748942" y="4011820"/>
            <a:ext cx="2445785" cy="30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0CEEFAF-4ADC-438D-859D-E13FDDAD8ED0}"/>
              </a:ext>
            </a:extLst>
          </p:cNvPr>
          <p:cNvCxnSpPr/>
          <p:nvPr/>
        </p:nvCxnSpPr>
        <p:spPr bwMode="auto">
          <a:xfrm>
            <a:off x="4748941" y="4797152"/>
            <a:ext cx="2445785" cy="30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CEDC55D-94A0-48F3-ABFC-7B3F4550E499}"/>
              </a:ext>
            </a:extLst>
          </p:cNvPr>
          <p:cNvCxnSpPr/>
          <p:nvPr/>
        </p:nvCxnSpPr>
        <p:spPr bwMode="auto">
          <a:xfrm>
            <a:off x="4748940" y="5609876"/>
            <a:ext cx="2445785" cy="30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743595C-4034-4A84-B778-BF507041B566}"/>
              </a:ext>
            </a:extLst>
          </p:cNvPr>
          <p:cNvSpPr/>
          <p:nvPr/>
        </p:nvSpPr>
        <p:spPr>
          <a:xfrm>
            <a:off x="115182" y="1035720"/>
            <a:ext cx="89616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/>
            <a:r>
              <a:rPr lang="en-US" b="1" dirty="0"/>
              <a:t>Biotechnology</a:t>
            </a:r>
            <a:r>
              <a:rPr lang="en-US" dirty="0"/>
              <a:t> is a scientiﬁc and engineering knowledge on the use of microorganisms or their products in large-scale industrial processes.</a:t>
            </a:r>
          </a:p>
          <a:p>
            <a:pPr marL="0" indent="0" algn="just"/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B8171B9-0FEA-4DDD-9705-D337CB38D7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50" t="17801" r="25001" b="71991"/>
          <a:stretch/>
        </p:blipFill>
        <p:spPr>
          <a:xfrm>
            <a:off x="3719077" y="6299950"/>
            <a:ext cx="5394135" cy="460863"/>
          </a:xfrm>
          <a:prstGeom prst="rect">
            <a:avLst/>
          </a:prstGeom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CC6EFC0E-37E3-4EE0-BEF7-F27BE333CC19}"/>
              </a:ext>
            </a:extLst>
          </p:cNvPr>
          <p:cNvSpPr txBox="1">
            <a:spLocks/>
          </p:cNvSpPr>
          <p:nvPr/>
        </p:nvSpPr>
        <p:spPr bwMode="auto">
          <a:xfrm>
            <a:off x="143296" y="384342"/>
            <a:ext cx="7561262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dirty="0"/>
              <a:t>Biotechnology background</a:t>
            </a:r>
          </a:p>
        </p:txBody>
      </p:sp>
    </p:spTree>
    <p:extLst>
      <p:ext uri="{BB962C8B-B14F-4D97-AF65-F5344CB8AC3E}">
        <p14:creationId xmlns:p14="http://schemas.microsoft.com/office/powerpoint/2010/main" val="2682237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F5C05-92F2-45A4-BDCF-B52EFA7C3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Microbiologically-influenced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138D9A-8AD6-48CF-87CE-8FAE1E665C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EDD28-851A-496E-BD3F-99AEF2792FC4}" type="slidenum">
              <a:rPr lang="en-US" altLang="ja-JP" smtClean="0"/>
              <a:pPr/>
              <a:t>4</a:t>
            </a:fld>
            <a:endParaRPr lang="en-US" altLang="ja-JP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C41DFD-642C-424F-8C16-0A5088F136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95" t="24487" r="22956" b="11735"/>
          <a:stretch/>
        </p:blipFill>
        <p:spPr>
          <a:xfrm>
            <a:off x="4384181" y="2996952"/>
            <a:ext cx="4759819" cy="3188913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3638A2-E4E0-4FF4-B6AC-F9648359E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274" t="59766" r="51145" b="7398"/>
          <a:stretch/>
        </p:blipFill>
        <p:spPr>
          <a:xfrm>
            <a:off x="167188" y="2871947"/>
            <a:ext cx="3168352" cy="2307600"/>
          </a:xfrm>
          <a:prstGeom prst="rect">
            <a:avLst/>
          </a:prstGeom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18572000-8327-4422-BA33-C53D71E19B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65" t="59766" r="24142" b="7398"/>
          <a:stretch/>
        </p:blipFill>
        <p:spPr bwMode="auto">
          <a:xfrm>
            <a:off x="1872540" y="4398744"/>
            <a:ext cx="2664420" cy="187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A1A954-53A0-4966-9BDE-FF4512A429B4}"/>
              </a:ext>
            </a:extLst>
          </p:cNvPr>
          <p:cNvSpPr txBox="1"/>
          <p:nvPr/>
        </p:nvSpPr>
        <p:spPr>
          <a:xfrm>
            <a:off x="172964" y="1164470"/>
            <a:ext cx="8287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Biocorrosion and biodeterioration caused by microbial activity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For example, pigeon poo blamed for bridge collapse at Minnesota bridge (2007) which killed 13 people.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36873C5-4159-4795-B7BA-CC81393D1341}"/>
                  </a:ext>
                </a:extLst>
              </p:cNvPr>
              <p:cNvSpPr/>
              <p:nvPr/>
            </p:nvSpPr>
            <p:spPr>
              <a:xfrm>
                <a:off x="899591" y="2342290"/>
                <a:ext cx="3870739" cy="3745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𝑁𝐻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+2 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→ </m:t>
                    </m:r>
                    <m:sSubSup>
                      <m:sSubSupPr>
                        <m:ctrlPr>
                          <a:rPr lang="en-US" sz="1800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𝑁𝑂</m:t>
                        </m:r>
                      </m:e>
                      <m:sub>
                        <m:r>
                          <a:rPr lang="en-US" sz="1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1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bSup>
                    <m:r>
                      <a:rPr lang="en-US" sz="1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 </m:t>
                    </m:r>
                    <m:sSup>
                      <m:sSupPr>
                        <m:ctrlPr>
                          <a:rPr lang="en-US" sz="1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1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36873C5-4159-4795-B7BA-CC81393D13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1" y="2342290"/>
                <a:ext cx="3870739" cy="3745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404650D-5292-4726-97D3-31BC9AEB2071}"/>
              </a:ext>
            </a:extLst>
          </p:cNvPr>
          <p:cNvSpPr txBox="1"/>
          <p:nvPr/>
        </p:nvSpPr>
        <p:spPr>
          <a:xfrm>
            <a:off x="2229634" y="2635481"/>
            <a:ext cx="121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Nitric Acid</a:t>
            </a:r>
          </a:p>
        </p:txBody>
      </p:sp>
    </p:spTree>
    <p:extLst>
      <p:ext uri="{BB962C8B-B14F-4D97-AF65-F5344CB8AC3E}">
        <p14:creationId xmlns:p14="http://schemas.microsoft.com/office/powerpoint/2010/main" val="4139841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171450" y="1410881"/>
            <a:ext cx="8972549" cy="586017"/>
          </a:xfrm>
        </p:spPr>
        <p:txBody>
          <a:bodyPr>
            <a:noAutofit/>
          </a:bodyPr>
          <a:lstStyle/>
          <a:p>
            <a:pPr marL="0" indent="0" algn="just"/>
            <a:r>
              <a:rPr lang="en-US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Urea is </a:t>
            </a:r>
            <a:r>
              <a:rPr lang="en-US" sz="1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hydrolysed</a:t>
            </a:r>
            <a:r>
              <a:rPr lang="en-US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 by </a:t>
            </a:r>
            <a:r>
              <a:rPr lang="en-US" sz="1800" b="1" dirty="0">
                <a:solidFill>
                  <a:srgbClr val="23651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microbial urease </a:t>
            </a:r>
            <a:r>
              <a:rPr lang="en-US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which causes calcium carbonate to precipitate in the presence of a calcium source.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35272" y="163900"/>
            <a:ext cx="463423" cy="365125"/>
          </a:xfrm>
          <a:prstGeom prst="rect">
            <a:avLst/>
          </a:prstGeom>
          <a:solidFill>
            <a:srgbClr val="001848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AF7D8F-B0C4-4A95-86C0-9604BF02CE68}" type="slidenum">
              <a:rPr lang="en-US" smtClean="0"/>
              <a:pPr algn="ctr"/>
              <a:t>5</a:t>
            </a:fld>
            <a:endParaRPr kumimoji="1" lang="ja-JP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211E6D-DBD5-4675-B72E-05D277FF7538}"/>
              </a:ext>
            </a:extLst>
          </p:cNvPr>
          <p:cNvGrpSpPr/>
          <p:nvPr/>
        </p:nvGrpSpPr>
        <p:grpSpPr>
          <a:xfrm>
            <a:off x="260939" y="2100183"/>
            <a:ext cx="3653253" cy="970449"/>
            <a:chOff x="2498500" y="1452536"/>
            <a:chExt cx="7024251" cy="12796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06AC1A0E-9F79-475E-B7EB-8BED46263F6C}"/>
                    </a:ext>
                  </a:extLst>
                </p:cNvPr>
                <p:cNvSpPr/>
                <p:nvPr/>
              </p:nvSpPr>
              <p:spPr>
                <a:xfrm>
                  <a:off x="2498500" y="1452536"/>
                  <a:ext cx="7010399" cy="481841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  <m:r>
                          <a:rPr lang="en-US" sz="12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𝐎</m:t>
                        </m:r>
                        <m:r>
                          <a:rPr lang="en-US" sz="12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12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𝐍</m:t>
                        </m:r>
                        <m:sSub>
                          <m:sSubPr>
                            <m:ctrlPr>
                              <a:rPr lang="en-US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𝐇</m:t>
                            </m:r>
                          </m:e>
                          <m:sub>
                            <m:r>
                              <a:rPr lang="en-US" sz="1200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sSub>
                          <m:sSubPr>
                            <m:ctrlPr>
                              <a:rPr lang="en-US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)"/>
                                <m:endChr m:val=""/>
                                <m:ctrlPr>
                                  <a:rPr lang="en-US" sz="12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2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d>
                          </m:e>
                          <m:sub>
                            <m:r>
                              <a:rPr lang="en-US" sz="1200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12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＋ </m:t>
                        </m:r>
                        <m:sSub>
                          <m:sSubPr>
                            <m:ctrlPr>
                              <a:rPr lang="en-US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1200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200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𝐇</m:t>
                            </m:r>
                          </m:e>
                          <m:sub>
                            <m:r>
                              <a:rPr lang="en-US" sz="1200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12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𝐎</m:t>
                        </m:r>
                        <m:groupChr>
                          <m:groupChrPr>
                            <m:chr m:val="→"/>
                            <m:vertJc m:val="bot"/>
                            <m:ctrlPr>
                              <a:rPr lang="en-US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𝑼𝒓𝒆𝒂𝒔𝒆</m:t>
                            </m:r>
                          </m:e>
                        </m:groupChr>
                        <m:r>
                          <a:rPr lang="en-US" sz="12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12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𝑵</m:t>
                        </m:r>
                        <m:sSub>
                          <m:sSubPr>
                            <m:ctrlPr>
                              <a:rPr lang="en-US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𝑯</m:t>
                            </m:r>
                          </m:e>
                          <m:sub>
                            <m:r>
                              <a:rPr lang="en-US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  <m:r>
                          <a:rPr lang="en-US" sz="12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 </m:t>
                        </m:r>
                        <m:sSub>
                          <m:sSubPr>
                            <m:ctrlPr>
                              <a:rPr lang="en-US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𝑯</m:t>
                            </m:r>
                          </m:e>
                          <m:sub>
                            <m:r>
                              <a:rPr lang="en-US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1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  <m:sSub>
                          <m:sSubPr>
                            <m:ctrlPr>
                              <a:rPr lang="en-US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𝑶</m:t>
                            </m:r>
                          </m:e>
                          <m:sub>
                            <m:r>
                              <a:rPr lang="en-US" sz="12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US" sz="1200" b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06AC1A0E-9F79-475E-B7EB-8BED46263F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8500" y="1452536"/>
                  <a:ext cx="7010399" cy="481841"/>
                </a:xfrm>
                <a:prstGeom prst="rect">
                  <a:avLst/>
                </a:prstGeom>
                <a:blipFill>
                  <a:blip r:embed="rId3"/>
                  <a:stretch>
                    <a:fillRect t="-58065" b="-1145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6AC1A0E-9F79-475E-B7EB-8BED46263F6C}"/>
                    </a:ext>
                  </a:extLst>
                </p:cNvPr>
                <p:cNvSpPr/>
                <p:nvPr/>
              </p:nvSpPr>
              <p:spPr>
                <a:xfrm>
                  <a:off x="2512352" y="2272160"/>
                  <a:ext cx="7010399" cy="460041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ja-JP" altLang="ja-JP" sz="1200" b="1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200" b="1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𝑪𝒆𝒍𝒍</m:t>
                            </m:r>
                            <m:r>
                              <a:rPr lang="en-US" altLang="ja-JP" sz="1200" b="1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ja-JP" sz="1200" b="1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𝐂𝐚</m:t>
                            </m:r>
                          </m:e>
                          <m:sup>
                            <m:r>
                              <a:rPr lang="en-US" altLang="ja-JP" sz="1200" b="1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altLang="ja-JP" sz="1200" b="1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altLang="ja-JP" sz="12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 </m:t>
                        </m:r>
                        <m:r>
                          <a:rPr lang="en-US" altLang="ja-JP" sz="12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𝐂𝐎</m:t>
                        </m:r>
                        <m:sSup>
                          <m:sSupPr>
                            <m:ctrlPr>
                              <a:rPr lang="ja-JP" altLang="ja-JP" sz="1200" b="1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200" b="1" i="1" baseline="-2500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e>
                          <m:sup>
                            <m:r>
                              <a:rPr lang="en-US" altLang="ja-JP" sz="1200" b="1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altLang="ja-JP" sz="1200" b="1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ja-JP" sz="12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groupChr>
                          <m:groupChrPr>
                            <m:chr m:val="→"/>
                            <m:vertJc m:val="bot"/>
                            <m:ctrlPr>
                              <a:rPr lang="en-US" sz="1200" b="1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sz="1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𝑼𝒓𝒆𝒂𝒔𝒆</m:t>
                            </m:r>
                          </m:e>
                        </m:groupChr>
                        <m:r>
                          <a:rPr lang="en-US" sz="12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𝑪𝒆𝒍𝒍</m:t>
                        </m:r>
                        <m:r>
                          <a:rPr lang="en-US" sz="12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sz="12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𝐂𝐚𝐂𝐎</m:t>
                        </m:r>
                        <m:r>
                          <a:rPr lang="en-US" altLang="ja-JP" sz="1200" b="1" i="1" baseline="-2500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m:rPr>
                            <m:nor/>
                          </m:rPr>
                          <a:rPr lang="en-US" altLang="ja-JP" sz="1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	</m:t>
                        </m:r>
                      </m:oMath>
                    </m:oMathPara>
                  </a14:m>
                  <a:endParaRPr lang="en-US" sz="12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6AC1A0E-9F79-475E-B7EB-8BED46263F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2352" y="2272160"/>
                  <a:ext cx="7010399" cy="46004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B279FD1-2B55-40B2-8CE0-0D4449AD5278}"/>
              </a:ext>
            </a:extLst>
          </p:cNvPr>
          <p:cNvCxnSpPr>
            <a:cxnSpLocks/>
          </p:cNvCxnSpPr>
          <p:nvPr/>
        </p:nvCxnSpPr>
        <p:spPr>
          <a:xfrm>
            <a:off x="3640056" y="3192993"/>
            <a:ext cx="0" cy="2178488"/>
          </a:xfrm>
          <a:prstGeom prst="line">
            <a:avLst/>
          </a:prstGeom>
          <a:ln w="38100">
            <a:solidFill>
              <a:srgbClr val="2365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672BCB3F-5059-446B-A9FA-BF7A46A6D4B5}"/>
              </a:ext>
            </a:extLst>
          </p:cNvPr>
          <p:cNvGrpSpPr/>
          <p:nvPr/>
        </p:nvGrpSpPr>
        <p:grpSpPr>
          <a:xfrm>
            <a:off x="171450" y="3141610"/>
            <a:ext cx="3353327" cy="1880933"/>
            <a:chOff x="5409400" y="3410649"/>
            <a:chExt cx="3353327" cy="1880933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9B9B46E-D1DD-4D89-9E1E-D2B8BD2B32BC}"/>
                </a:ext>
              </a:extLst>
            </p:cNvPr>
            <p:cNvGrpSpPr/>
            <p:nvPr/>
          </p:nvGrpSpPr>
          <p:grpSpPr>
            <a:xfrm>
              <a:off x="5409400" y="3410649"/>
              <a:ext cx="3353327" cy="1880933"/>
              <a:chOff x="-91508" y="0"/>
              <a:chExt cx="4471103" cy="2507910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00047D4A-AF67-403D-93EE-12787649336E}"/>
                  </a:ext>
                </a:extLst>
              </p:cNvPr>
              <p:cNvGrpSpPr/>
              <p:nvPr/>
            </p:nvGrpSpPr>
            <p:grpSpPr>
              <a:xfrm>
                <a:off x="-91508" y="0"/>
                <a:ext cx="4471103" cy="2507910"/>
                <a:chOff x="-91520" y="0"/>
                <a:chExt cx="4471699" cy="2508088"/>
              </a:xfrm>
            </p:grpSpPr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246BDE24-07BE-4960-A3D9-AE0B67322E6E}"/>
                    </a:ext>
                  </a:extLst>
                </p:cNvPr>
                <p:cNvGrpSpPr/>
                <p:nvPr/>
              </p:nvGrpSpPr>
              <p:grpSpPr>
                <a:xfrm>
                  <a:off x="1809718" y="34638"/>
                  <a:ext cx="2570461" cy="1762175"/>
                  <a:chOff x="1809718" y="34638"/>
                  <a:chExt cx="2570461" cy="1762175"/>
                </a:xfrm>
              </p:grpSpPr>
              <p:sp>
                <p:nvSpPr>
                  <p:cNvPr id="109" name="Oval 3">
                    <a:extLst>
                      <a:ext uri="{FF2B5EF4-FFF2-40B4-BE49-F238E27FC236}">
                        <a16:creationId xmlns:a16="http://schemas.microsoft.com/office/drawing/2014/main" id="{5BCD4C70-EA1E-47D0-A295-01D6069A2BDA}"/>
                      </a:ext>
                    </a:extLst>
                  </p:cNvPr>
                  <p:cNvSpPr/>
                  <p:nvPr/>
                </p:nvSpPr>
                <p:spPr>
                  <a:xfrm rot="17651291">
                    <a:off x="2608448" y="-493913"/>
                    <a:ext cx="1243179" cy="2300282"/>
                  </a:xfrm>
                  <a:custGeom>
                    <a:avLst/>
                    <a:gdLst>
                      <a:gd name="connsiteX0" fmla="*/ 0 w 1149292"/>
                      <a:gd name="connsiteY0" fmla="*/ 570451 h 1140902"/>
                      <a:gd name="connsiteX1" fmla="*/ 574646 w 1149292"/>
                      <a:gd name="connsiteY1" fmla="*/ 0 h 1140902"/>
                      <a:gd name="connsiteX2" fmla="*/ 1149292 w 1149292"/>
                      <a:gd name="connsiteY2" fmla="*/ 570451 h 1140902"/>
                      <a:gd name="connsiteX3" fmla="*/ 574646 w 1149292"/>
                      <a:gd name="connsiteY3" fmla="*/ 1140902 h 1140902"/>
                      <a:gd name="connsiteX4" fmla="*/ 0 w 1149292"/>
                      <a:gd name="connsiteY4" fmla="*/ 570451 h 1140902"/>
                      <a:gd name="connsiteX0" fmla="*/ 0 w 1156495"/>
                      <a:gd name="connsiteY0" fmla="*/ 570451 h 1188144"/>
                      <a:gd name="connsiteX1" fmla="*/ 574646 w 1156495"/>
                      <a:gd name="connsiteY1" fmla="*/ 0 h 1188144"/>
                      <a:gd name="connsiteX2" fmla="*/ 1149292 w 1156495"/>
                      <a:gd name="connsiteY2" fmla="*/ 570451 h 1188144"/>
                      <a:gd name="connsiteX3" fmla="*/ 939567 w 1156495"/>
                      <a:gd name="connsiteY3" fmla="*/ 1090569 h 1188144"/>
                      <a:gd name="connsiteX4" fmla="*/ 574646 w 1156495"/>
                      <a:gd name="connsiteY4" fmla="*/ 1140902 h 1188144"/>
                      <a:gd name="connsiteX5" fmla="*/ 0 w 1156495"/>
                      <a:gd name="connsiteY5" fmla="*/ 570451 h 1188144"/>
                      <a:gd name="connsiteX0" fmla="*/ 0 w 1161333"/>
                      <a:gd name="connsiteY0" fmla="*/ 581890 h 1199583"/>
                      <a:gd name="connsiteX1" fmla="*/ 574646 w 1161333"/>
                      <a:gd name="connsiteY1" fmla="*/ 11439 h 1199583"/>
                      <a:gd name="connsiteX2" fmla="*/ 1082180 w 1161333"/>
                      <a:gd name="connsiteY2" fmla="*/ 229552 h 1199583"/>
                      <a:gd name="connsiteX3" fmla="*/ 1149292 w 1161333"/>
                      <a:gd name="connsiteY3" fmla="*/ 581890 h 1199583"/>
                      <a:gd name="connsiteX4" fmla="*/ 939567 w 1161333"/>
                      <a:gd name="connsiteY4" fmla="*/ 1102008 h 1199583"/>
                      <a:gd name="connsiteX5" fmla="*/ 574646 w 1161333"/>
                      <a:gd name="connsiteY5" fmla="*/ 1152341 h 1199583"/>
                      <a:gd name="connsiteX6" fmla="*/ 0 w 1161333"/>
                      <a:gd name="connsiteY6" fmla="*/ 581890 h 1199583"/>
                      <a:gd name="connsiteX0" fmla="*/ 62861 w 1224194"/>
                      <a:gd name="connsiteY0" fmla="*/ 581890 h 1178351"/>
                      <a:gd name="connsiteX1" fmla="*/ 637507 w 1224194"/>
                      <a:gd name="connsiteY1" fmla="*/ 11439 h 1178351"/>
                      <a:gd name="connsiteX2" fmla="*/ 1145041 w 1224194"/>
                      <a:gd name="connsiteY2" fmla="*/ 229552 h 1178351"/>
                      <a:gd name="connsiteX3" fmla="*/ 1212153 w 1224194"/>
                      <a:gd name="connsiteY3" fmla="*/ 581890 h 1178351"/>
                      <a:gd name="connsiteX4" fmla="*/ 1002428 w 1224194"/>
                      <a:gd name="connsiteY4" fmla="*/ 1102008 h 1178351"/>
                      <a:gd name="connsiteX5" fmla="*/ 637507 w 1224194"/>
                      <a:gd name="connsiteY5" fmla="*/ 1152341 h 1178351"/>
                      <a:gd name="connsiteX6" fmla="*/ 79639 w 1224194"/>
                      <a:gd name="connsiteY6" fmla="*/ 875506 h 1178351"/>
                      <a:gd name="connsiteX7" fmla="*/ 62861 w 1224194"/>
                      <a:gd name="connsiteY7" fmla="*/ 581890 h 1178351"/>
                      <a:gd name="connsiteX0" fmla="*/ 34954 w 1196287"/>
                      <a:gd name="connsiteY0" fmla="*/ 570504 h 1166965"/>
                      <a:gd name="connsiteX1" fmla="*/ 144011 w 1196287"/>
                      <a:gd name="connsiteY1" fmla="*/ 201390 h 1166965"/>
                      <a:gd name="connsiteX2" fmla="*/ 609600 w 1196287"/>
                      <a:gd name="connsiteY2" fmla="*/ 53 h 1166965"/>
                      <a:gd name="connsiteX3" fmla="*/ 1117134 w 1196287"/>
                      <a:gd name="connsiteY3" fmla="*/ 218166 h 1166965"/>
                      <a:gd name="connsiteX4" fmla="*/ 1184246 w 1196287"/>
                      <a:gd name="connsiteY4" fmla="*/ 570504 h 1166965"/>
                      <a:gd name="connsiteX5" fmla="*/ 974521 w 1196287"/>
                      <a:gd name="connsiteY5" fmla="*/ 1090622 h 1166965"/>
                      <a:gd name="connsiteX6" fmla="*/ 609600 w 1196287"/>
                      <a:gd name="connsiteY6" fmla="*/ 1140955 h 1166965"/>
                      <a:gd name="connsiteX7" fmla="*/ 51732 w 1196287"/>
                      <a:gd name="connsiteY7" fmla="*/ 864120 h 1166965"/>
                      <a:gd name="connsiteX8" fmla="*/ 34954 w 1196287"/>
                      <a:gd name="connsiteY8" fmla="*/ 570504 h 1166965"/>
                      <a:gd name="connsiteX0" fmla="*/ 34954 w 1196287"/>
                      <a:gd name="connsiteY0" fmla="*/ 570504 h 1153658"/>
                      <a:gd name="connsiteX1" fmla="*/ 144011 w 1196287"/>
                      <a:gd name="connsiteY1" fmla="*/ 201390 h 1153658"/>
                      <a:gd name="connsiteX2" fmla="*/ 609600 w 1196287"/>
                      <a:gd name="connsiteY2" fmla="*/ 53 h 1153658"/>
                      <a:gd name="connsiteX3" fmla="*/ 1117134 w 1196287"/>
                      <a:gd name="connsiteY3" fmla="*/ 218166 h 1153658"/>
                      <a:gd name="connsiteX4" fmla="*/ 1184246 w 1196287"/>
                      <a:gd name="connsiteY4" fmla="*/ 570504 h 1153658"/>
                      <a:gd name="connsiteX5" fmla="*/ 974521 w 1196287"/>
                      <a:gd name="connsiteY5" fmla="*/ 1090622 h 1153658"/>
                      <a:gd name="connsiteX6" fmla="*/ 609600 w 1196287"/>
                      <a:gd name="connsiteY6" fmla="*/ 1140955 h 1153658"/>
                      <a:gd name="connsiteX7" fmla="*/ 311791 w 1196287"/>
                      <a:gd name="connsiteY7" fmla="*/ 1057067 h 1153658"/>
                      <a:gd name="connsiteX8" fmla="*/ 51732 w 1196287"/>
                      <a:gd name="connsiteY8" fmla="*/ 864120 h 1153658"/>
                      <a:gd name="connsiteX9" fmla="*/ 34954 w 1196287"/>
                      <a:gd name="connsiteY9" fmla="*/ 570504 h 1153658"/>
                      <a:gd name="connsiteX0" fmla="*/ 34954 w 1196287"/>
                      <a:gd name="connsiteY0" fmla="*/ 570504 h 1141443"/>
                      <a:gd name="connsiteX1" fmla="*/ 144011 w 1196287"/>
                      <a:gd name="connsiteY1" fmla="*/ 201390 h 1141443"/>
                      <a:gd name="connsiteX2" fmla="*/ 609600 w 1196287"/>
                      <a:gd name="connsiteY2" fmla="*/ 53 h 1141443"/>
                      <a:gd name="connsiteX3" fmla="*/ 1117134 w 1196287"/>
                      <a:gd name="connsiteY3" fmla="*/ 218166 h 1141443"/>
                      <a:gd name="connsiteX4" fmla="*/ 1184246 w 1196287"/>
                      <a:gd name="connsiteY4" fmla="*/ 570504 h 1141443"/>
                      <a:gd name="connsiteX5" fmla="*/ 974521 w 1196287"/>
                      <a:gd name="connsiteY5" fmla="*/ 1023510 h 1141443"/>
                      <a:gd name="connsiteX6" fmla="*/ 609600 w 1196287"/>
                      <a:gd name="connsiteY6" fmla="*/ 1140955 h 1141443"/>
                      <a:gd name="connsiteX7" fmla="*/ 311791 w 1196287"/>
                      <a:gd name="connsiteY7" fmla="*/ 1057067 h 1141443"/>
                      <a:gd name="connsiteX8" fmla="*/ 51732 w 1196287"/>
                      <a:gd name="connsiteY8" fmla="*/ 864120 h 1141443"/>
                      <a:gd name="connsiteX9" fmla="*/ 34954 w 1196287"/>
                      <a:gd name="connsiteY9" fmla="*/ 570504 h 1141443"/>
                      <a:gd name="connsiteX0" fmla="*/ 31754 w 1193087"/>
                      <a:gd name="connsiteY0" fmla="*/ 571048 h 1141987"/>
                      <a:gd name="connsiteX1" fmla="*/ 73699 w 1193087"/>
                      <a:gd name="connsiteY1" fmla="*/ 168378 h 1141987"/>
                      <a:gd name="connsiteX2" fmla="*/ 606400 w 1193087"/>
                      <a:gd name="connsiteY2" fmla="*/ 597 h 1141987"/>
                      <a:gd name="connsiteX3" fmla="*/ 1113934 w 1193087"/>
                      <a:gd name="connsiteY3" fmla="*/ 218710 h 1141987"/>
                      <a:gd name="connsiteX4" fmla="*/ 1181046 w 1193087"/>
                      <a:gd name="connsiteY4" fmla="*/ 571048 h 1141987"/>
                      <a:gd name="connsiteX5" fmla="*/ 971321 w 1193087"/>
                      <a:gd name="connsiteY5" fmla="*/ 1024054 h 1141987"/>
                      <a:gd name="connsiteX6" fmla="*/ 606400 w 1193087"/>
                      <a:gd name="connsiteY6" fmla="*/ 1141499 h 1141987"/>
                      <a:gd name="connsiteX7" fmla="*/ 308591 w 1193087"/>
                      <a:gd name="connsiteY7" fmla="*/ 1057611 h 1141987"/>
                      <a:gd name="connsiteX8" fmla="*/ 48532 w 1193087"/>
                      <a:gd name="connsiteY8" fmla="*/ 864664 h 1141987"/>
                      <a:gd name="connsiteX9" fmla="*/ 31754 w 1193087"/>
                      <a:gd name="connsiteY9" fmla="*/ 571048 h 1141987"/>
                      <a:gd name="connsiteX0" fmla="*/ 76454 w 1179064"/>
                      <a:gd name="connsiteY0" fmla="*/ 571048 h 1141987"/>
                      <a:gd name="connsiteX1" fmla="*/ 59676 w 1179064"/>
                      <a:gd name="connsiteY1" fmla="*/ 168378 h 1141987"/>
                      <a:gd name="connsiteX2" fmla="*/ 592377 w 1179064"/>
                      <a:gd name="connsiteY2" fmla="*/ 597 h 1141987"/>
                      <a:gd name="connsiteX3" fmla="*/ 1099911 w 1179064"/>
                      <a:gd name="connsiteY3" fmla="*/ 218710 h 1141987"/>
                      <a:gd name="connsiteX4" fmla="*/ 1167023 w 1179064"/>
                      <a:gd name="connsiteY4" fmla="*/ 571048 h 1141987"/>
                      <a:gd name="connsiteX5" fmla="*/ 957298 w 1179064"/>
                      <a:gd name="connsiteY5" fmla="*/ 1024054 h 1141987"/>
                      <a:gd name="connsiteX6" fmla="*/ 592377 w 1179064"/>
                      <a:gd name="connsiteY6" fmla="*/ 1141499 h 1141987"/>
                      <a:gd name="connsiteX7" fmla="*/ 294568 w 1179064"/>
                      <a:gd name="connsiteY7" fmla="*/ 1057611 h 1141987"/>
                      <a:gd name="connsiteX8" fmla="*/ 34509 w 1179064"/>
                      <a:gd name="connsiteY8" fmla="*/ 864664 h 1141987"/>
                      <a:gd name="connsiteX9" fmla="*/ 76454 w 1179064"/>
                      <a:gd name="connsiteY9" fmla="*/ 571048 h 1141987"/>
                      <a:gd name="connsiteX0" fmla="*/ 76454 w 1193490"/>
                      <a:gd name="connsiteY0" fmla="*/ 571048 h 1143869"/>
                      <a:gd name="connsiteX1" fmla="*/ 59676 w 1193490"/>
                      <a:gd name="connsiteY1" fmla="*/ 168378 h 1143869"/>
                      <a:gd name="connsiteX2" fmla="*/ 592377 w 1193490"/>
                      <a:gd name="connsiteY2" fmla="*/ 597 h 1143869"/>
                      <a:gd name="connsiteX3" fmla="*/ 1099911 w 1193490"/>
                      <a:gd name="connsiteY3" fmla="*/ 218710 h 1143869"/>
                      <a:gd name="connsiteX4" fmla="*/ 1167023 w 1193490"/>
                      <a:gd name="connsiteY4" fmla="*/ 571048 h 1143869"/>
                      <a:gd name="connsiteX5" fmla="*/ 795630 w 1193490"/>
                      <a:gd name="connsiteY5" fmla="*/ 972710 h 1143869"/>
                      <a:gd name="connsiteX6" fmla="*/ 592377 w 1193490"/>
                      <a:gd name="connsiteY6" fmla="*/ 1141499 h 1143869"/>
                      <a:gd name="connsiteX7" fmla="*/ 294568 w 1193490"/>
                      <a:gd name="connsiteY7" fmla="*/ 1057611 h 1143869"/>
                      <a:gd name="connsiteX8" fmla="*/ 34509 w 1193490"/>
                      <a:gd name="connsiteY8" fmla="*/ 864664 h 1143869"/>
                      <a:gd name="connsiteX9" fmla="*/ 76454 w 1193490"/>
                      <a:gd name="connsiteY9" fmla="*/ 571048 h 1143869"/>
                      <a:gd name="connsiteX0" fmla="*/ 76454 w 1193490"/>
                      <a:gd name="connsiteY0" fmla="*/ 571048 h 1097429"/>
                      <a:gd name="connsiteX1" fmla="*/ 59676 w 1193490"/>
                      <a:gd name="connsiteY1" fmla="*/ 168378 h 1097429"/>
                      <a:gd name="connsiteX2" fmla="*/ 592377 w 1193490"/>
                      <a:gd name="connsiteY2" fmla="*/ 597 h 1097429"/>
                      <a:gd name="connsiteX3" fmla="*/ 1099911 w 1193490"/>
                      <a:gd name="connsiteY3" fmla="*/ 218710 h 1097429"/>
                      <a:gd name="connsiteX4" fmla="*/ 1167023 w 1193490"/>
                      <a:gd name="connsiteY4" fmla="*/ 571048 h 1097429"/>
                      <a:gd name="connsiteX5" fmla="*/ 795630 w 1193490"/>
                      <a:gd name="connsiteY5" fmla="*/ 972710 h 1097429"/>
                      <a:gd name="connsiteX6" fmla="*/ 545395 w 1193490"/>
                      <a:gd name="connsiteY6" fmla="*/ 1088948 h 1097429"/>
                      <a:gd name="connsiteX7" fmla="*/ 294568 w 1193490"/>
                      <a:gd name="connsiteY7" fmla="*/ 1057611 h 1097429"/>
                      <a:gd name="connsiteX8" fmla="*/ 34509 w 1193490"/>
                      <a:gd name="connsiteY8" fmla="*/ 864664 h 1097429"/>
                      <a:gd name="connsiteX9" fmla="*/ 76454 w 1193490"/>
                      <a:gd name="connsiteY9" fmla="*/ 571048 h 1097429"/>
                      <a:gd name="connsiteX0" fmla="*/ 76454 w 1190494"/>
                      <a:gd name="connsiteY0" fmla="*/ 571048 h 1097505"/>
                      <a:gd name="connsiteX1" fmla="*/ 59676 w 1190494"/>
                      <a:gd name="connsiteY1" fmla="*/ 168378 h 1097505"/>
                      <a:gd name="connsiteX2" fmla="*/ 592377 w 1190494"/>
                      <a:gd name="connsiteY2" fmla="*/ 597 h 1097505"/>
                      <a:gd name="connsiteX3" fmla="*/ 1099911 w 1190494"/>
                      <a:gd name="connsiteY3" fmla="*/ 218710 h 1097505"/>
                      <a:gd name="connsiteX4" fmla="*/ 1167023 w 1190494"/>
                      <a:gd name="connsiteY4" fmla="*/ 571048 h 1097505"/>
                      <a:gd name="connsiteX5" fmla="*/ 836149 w 1190494"/>
                      <a:gd name="connsiteY5" fmla="*/ 971681 h 1097505"/>
                      <a:gd name="connsiteX6" fmla="*/ 545395 w 1190494"/>
                      <a:gd name="connsiteY6" fmla="*/ 1088948 h 1097505"/>
                      <a:gd name="connsiteX7" fmla="*/ 294568 w 1190494"/>
                      <a:gd name="connsiteY7" fmla="*/ 1057611 h 1097505"/>
                      <a:gd name="connsiteX8" fmla="*/ 34509 w 1190494"/>
                      <a:gd name="connsiteY8" fmla="*/ 864664 h 1097505"/>
                      <a:gd name="connsiteX9" fmla="*/ 76454 w 1190494"/>
                      <a:gd name="connsiteY9" fmla="*/ 571048 h 1097505"/>
                      <a:gd name="connsiteX0" fmla="*/ 76454 w 1169231"/>
                      <a:gd name="connsiteY0" fmla="*/ 572765 h 1099222"/>
                      <a:gd name="connsiteX1" fmla="*/ 59676 w 1169231"/>
                      <a:gd name="connsiteY1" fmla="*/ 170095 h 1099222"/>
                      <a:gd name="connsiteX2" fmla="*/ 592377 w 1169231"/>
                      <a:gd name="connsiteY2" fmla="*/ 2314 h 1099222"/>
                      <a:gd name="connsiteX3" fmla="*/ 961125 w 1169231"/>
                      <a:gd name="connsiteY3" fmla="*/ 278550 h 1099222"/>
                      <a:gd name="connsiteX4" fmla="*/ 1167023 w 1169231"/>
                      <a:gd name="connsiteY4" fmla="*/ 572765 h 1099222"/>
                      <a:gd name="connsiteX5" fmla="*/ 836149 w 1169231"/>
                      <a:gd name="connsiteY5" fmla="*/ 973398 h 1099222"/>
                      <a:gd name="connsiteX6" fmla="*/ 545395 w 1169231"/>
                      <a:gd name="connsiteY6" fmla="*/ 1090665 h 1099222"/>
                      <a:gd name="connsiteX7" fmla="*/ 294568 w 1169231"/>
                      <a:gd name="connsiteY7" fmla="*/ 1059328 h 1099222"/>
                      <a:gd name="connsiteX8" fmla="*/ 34509 w 1169231"/>
                      <a:gd name="connsiteY8" fmla="*/ 866381 h 1099222"/>
                      <a:gd name="connsiteX9" fmla="*/ 76454 w 1169231"/>
                      <a:gd name="connsiteY9" fmla="*/ 572765 h 1099222"/>
                      <a:gd name="connsiteX0" fmla="*/ 76454 w 1119616"/>
                      <a:gd name="connsiteY0" fmla="*/ 572765 h 1099222"/>
                      <a:gd name="connsiteX1" fmla="*/ 59676 w 1119616"/>
                      <a:gd name="connsiteY1" fmla="*/ 170095 h 1099222"/>
                      <a:gd name="connsiteX2" fmla="*/ 592377 w 1119616"/>
                      <a:gd name="connsiteY2" fmla="*/ 2314 h 1099222"/>
                      <a:gd name="connsiteX3" fmla="*/ 961125 w 1119616"/>
                      <a:gd name="connsiteY3" fmla="*/ 278550 h 1099222"/>
                      <a:gd name="connsiteX4" fmla="*/ 1116548 w 1119616"/>
                      <a:gd name="connsiteY4" fmla="*/ 571488 h 1099222"/>
                      <a:gd name="connsiteX5" fmla="*/ 836149 w 1119616"/>
                      <a:gd name="connsiteY5" fmla="*/ 973398 h 1099222"/>
                      <a:gd name="connsiteX6" fmla="*/ 545395 w 1119616"/>
                      <a:gd name="connsiteY6" fmla="*/ 1090665 h 1099222"/>
                      <a:gd name="connsiteX7" fmla="*/ 294568 w 1119616"/>
                      <a:gd name="connsiteY7" fmla="*/ 1059328 h 1099222"/>
                      <a:gd name="connsiteX8" fmla="*/ 34509 w 1119616"/>
                      <a:gd name="connsiteY8" fmla="*/ 866381 h 1099222"/>
                      <a:gd name="connsiteX9" fmla="*/ 76454 w 1119616"/>
                      <a:gd name="connsiteY9" fmla="*/ 572765 h 1099222"/>
                      <a:gd name="connsiteX0" fmla="*/ 76454 w 1120745"/>
                      <a:gd name="connsiteY0" fmla="*/ 572279 h 1098736"/>
                      <a:gd name="connsiteX1" fmla="*/ 59676 w 1120745"/>
                      <a:gd name="connsiteY1" fmla="*/ 169609 h 1098736"/>
                      <a:gd name="connsiteX2" fmla="*/ 592377 w 1120745"/>
                      <a:gd name="connsiteY2" fmla="*/ 1828 h 1098736"/>
                      <a:gd name="connsiteX3" fmla="*/ 975563 w 1120745"/>
                      <a:gd name="connsiteY3" fmla="*/ 264047 h 1098736"/>
                      <a:gd name="connsiteX4" fmla="*/ 1116548 w 1120745"/>
                      <a:gd name="connsiteY4" fmla="*/ 571002 h 1098736"/>
                      <a:gd name="connsiteX5" fmla="*/ 836149 w 1120745"/>
                      <a:gd name="connsiteY5" fmla="*/ 972912 h 1098736"/>
                      <a:gd name="connsiteX6" fmla="*/ 545395 w 1120745"/>
                      <a:gd name="connsiteY6" fmla="*/ 1090179 h 1098736"/>
                      <a:gd name="connsiteX7" fmla="*/ 294568 w 1120745"/>
                      <a:gd name="connsiteY7" fmla="*/ 1058842 h 1098736"/>
                      <a:gd name="connsiteX8" fmla="*/ 34509 w 1120745"/>
                      <a:gd name="connsiteY8" fmla="*/ 865895 h 1098736"/>
                      <a:gd name="connsiteX9" fmla="*/ 76454 w 1120745"/>
                      <a:gd name="connsiteY9" fmla="*/ 572279 h 1098736"/>
                      <a:gd name="connsiteX0" fmla="*/ 76454 w 1120917"/>
                      <a:gd name="connsiteY0" fmla="*/ 550703 h 1077160"/>
                      <a:gd name="connsiteX1" fmla="*/ 59676 w 1120917"/>
                      <a:gd name="connsiteY1" fmla="*/ 148033 h 1077160"/>
                      <a:gd name="connsiteX2" fmla="*/ 567286 w 1120917"/>
                      <a:gd name="connsiteY2" fmla="*/ 2217 h 1077160"/>
                      <a:gd name="connsiteX3" fmla="*/ 975563 w 1120917"/>
                      <a:gd name="connsiteY3" fmla="*/ 242471 h 1077160"/>
                      <a:gd name="connsiteX4" fmla="*/ 1116548 w 1120917"/>
                      <a:gd name="connsiteY4" fmla="*/ 549426 h 1077160"/>
                      <a:gd name="connsiteX5" fmla="*/ 836149 w 1120917"/>
                      <a:gd name="connsiteY5" fmla="*/ 951336 h 1077160"/>
                      <a:gd name="connsiteX6" fmla="*/ 545395 w 1120917"/>
                      <a:gd name="connsiteY6" fmla="*/ 1068603 h 1077160"/>
                      <a:gd name="connsiteX7" fmla="*/ 294568 w 1120917"/>
                      <a:gd name="connsiteY7" fmla="*/ 1037266 h 1077160"/>
                      <a:gd name="connsiteX8" fmla="*/ 34509 w 1120917"/>
                      <a:gd name="connsiteY8" fmla="*/ 844319 h 1077160"/>
                      <a:gd name="connsiteX9" fmla="*/ 76454 w 1120917"/>
                      <a:gd name="connsiteY9" fmla="*/ 550703 h 1077160"/>
                      <a:gd name="connsiteX0" fmla="*/ 76454 w 1117171"/>
                      <a:gd name="connsiteY0" fmla="*/ 550703 h 1077160"/>
                      <a:gd name="connsiteX1" fmla="*/ 59676 w 1117171"/>
                      <a:gd name="connsiteY1" fmla="*/ 148033 h 1077160"/>
                      <a:gd name="connsiteX2" fmla="*/ 567286 w 1117171"/>
                      <a:gd name="connsiteY2" fmla="*/ 2217 h 1077160"/>
                      <a:gd name="connsiteX3" fmla="*/ 975563 w 1117171"/>
                      <a:gd name="connsiteY3" fmla="*/ 242471 h 1077160"/>
                      <a:gd name="connsiteX4" fmla="*/ 1116548 w 1117171"/>
                      <a:gd name="connsiteY4" fmla="*/ 549426 h 1077160"/>
                      <a:gd name="connsiteX5" fmla="*/ 1019220 w 1117171"/>
                      <a:gd name="connsiteY5" fmla="*/ 776852 h 1077160"/>
                      <a:gd name="connsiteX6" fmla="*/ 836149 w 1117171"/>
                      <a:gd name="connsiteY6" fmla="*/ 951336 h 1077160"/>
                      <a:gd name="connsiteX7" fmla="*/ 545395 w 1117171"/>
                      <a:gd name="connsiteY7" fmla="*/ 1068603 h 1077160"/>
                      <a:gd name="connsiteX8" fmla="*/ 294568 w 1117171"/>
                      <a:gd name="connsiteY8" fmla="*/ 1037266 h 1077160"/>
                      <a:gd name="connsiteX9" fmla="*/ 34509 w 1117171"/>
                      <a:gd name="connsiteY9" fmla="*/ 844319 h 1077160"/>
                      <a:gd name="connsiteX10" fmla="*/ 76454 w 1117171"/>
                      <a:gd name="connsiteY10" fmla="*/ 550703 h 1077160"/>
                      <a:gd name="connsiteX0" fmla="*/ 76454 w 1117171"/>
                      <a:gd name="connsiteY0" fmla="*/ 550703 h 1133691"/>
                      <a:gd name="connsiteX1" fmla="*/ 59676 w 1117171"/>
                      <a:gd name="connsiteY1" fmla="*/ 148033 h 1133691"/>
                      <a:gd name="connsiteX2" fmla="*/ 567286 w 1117171"/>
                      <a:gd name="connsiteY2" fmla="*/ 2217 h 1133691"/>
                      <a:gd name="connsiteX3" fmla="*/ 975563 w 1117171"/>
                      <a:gd name="connsiteY3" fmla="*/ 242471 h 1133691"/>
                      <a:gd name="connsiteX4" fmla="*/ 1116548 w 1117171"/>
                      <a:gd name="connsiteY4" fmla="*/ 549426 h 1133691"/>
                      <a:gd name="connsiteX5" fmla="*/ 1019220 w 1117171"/>
                      <a:gd name="connsiteY5" fmla="*/ 776852 h 1133691"/>
                      <a:gd name="connsiteX6" fmla="*/ 836149 w 1117171"/>
                      <a:gd name="connsiteY6" fmla="*/ 951336 h 1133691"/>
                      <a:gd name="connsiteX7" fmla="*/ 545395 w 1117171"/>
                      <a:gd name="connsiteY7" fmla="*/ 1068603 h 1133691"/>
                      <a:gd name="connsiteX8" fmla="*/ 238508 w 1117171"/>
                      <a:gd name="connsiteY8" fmla="*/ 1118028 h 1133691"/>
                      <a:gd name="connsiteX9" fmla="*/ 34509 w 1117171"/>
                      <a:gd name="connsiteY9" fmla="*/ 844319 h 1133691"/>
                      <a:gd name="connsiteX10" fmla="*/ 76454 w 1117171"/>
                      <a:gd name="connsiteY10" fmla="*/ 550703 h 1133691"/>
                      <a:gd name="connsiteX0" fmla="*/ 76454 w 1117171"/>
                      <a:gd name="connsiteY0" fmla="*/ 550703 h 1134707"/>
                      <a:gd name="connsiteX1" fmla="*/ 59676 w 1117171"/>
                      <a:gd name="connsiteY1" fmla="*/ 148033 h 1134707"/>
                      <a:gd name="connsiteX2" fmla="*/ 567286 w 1117171"/>
                      <a:gd name="connsiteY2" fmla="*/ 2217 h 1134707"/>
                      <a:gd name="connsiteX3" fmla="*/ 975563 w 1117171"/>
                      <a:gd name="connsiteY3" fmla="*/ 242471 h 1134707"/>
                      <a:gd name="connsiteX4" fmla="*/ 1116548 w 1117171"/>
                      <a:gd name="connsiteY4" fmla="*/ 549426 h 1134707"/>
                      <a:gd name="connsiteX5" fmla="*/ 1019220 w 1117171"/>
                      <a:gd name="connsiteY5" fmla="*/ 776852 h 1134707"/>
                      <a:gd name="connsiteX6" fmla="*/ 836149 w 1117171"/>
                      <a:gd name="connsiteY6" fmla="*/ 951336 h 1134707"/>
                      <a:gd name="connsiteX7" fmla="*/ 558436 w 1117171"/>
                      <a:gd name="connsiteY7" fmla="*/ 1075097 h 1134707"/>
                      <a:gd name="connsiteX8" fmla="*/ 238508 w 1117171"/>
                      <a:gd name="connsiteY8" fmla="*/ 1118028 h 1134707"/>
                      <a:gd name="connsiteX9" fmla="*/ 34509 w 1117171"/>
                      <a:gd name="connsiteY9" fmla="*/ 844319 h 1134707"/>
                      <a:gd name="connsiteX10" fmla="*/ 76454 w 1117171"/>
                      <a:gd name="connsiteY10" fmla="*/ 550703 h 1134707"/>
                      <a:gd name="connsiteX0" fmla="*/ 76454 w 1117171"/>
                      <a:gd name="connsiteY0" fmla="*/ 550703 h 1151214"/>
                      <a:gd name="connsiteX1" fmla="*/ 59676 w 1117171"/>
                      <a:gd name="connsiteY1" fmla="*/ 148033 h 1151214"/>
                      <a:gd name="connsiteX2" fmla="*/ 567286 w 1117171"/>
                      <a:gd name="connsiteY2" fmla="*/ 2217 h 1151214"/>
                      <a:gd name="connsiteX3" fmla="*/ 975563 w 1117171"/>
                      <a:gd name="connsiteY3" fmla="*/ 242471 h 1151214"/>
                      <a:gd name="connsiteX4" fmla="*/ 1116548 w 1117171"/>
                      <a:gd name="connsiteY4" fmla="*/ 549426 h 1151214"/>
                      <a:gd name="connsiteX5" fmla="*/ 1019220 w 1117171"/>
                      <a:gd name="connsiteY5" fmla="*/ 776852 h 1151214"/>
                      <a:gd name="connsiteX6" fmla="*/ 836149 w 1117171"/>
                      <a:gd name="connsiteY6" fmla="*/ 951336 h 1151214"/>
                      <a:gd name="connsiteX7" fmla="*/ 558436 w 1117171"/>
                      <a:gd name="connsiteY7" fmla="*/ 1075097 h 1151214"/>
                      <a:gd name="connsiteX8" fmla="*/ 169813 w 1117171"/>
                      <a:gd name="connsiteY8" fmla="*/ 1136836 h 1151214"/>
                      <a:gd name="connsiteX9" fmla="*/ 34509 w 1117171"/>
                      <a:gd name="connsiteY9" fmla="*/ 844319 h 1151214"/>
                      <a:gd name="connsiteX10" fmla="*/ 76454 w 1117171"/>
                      <a:gd name="connsiteY10" fmla="*/ 550703 h 1151214"/>
                      <a:gd name="connsiteX0" fmla="*/ 76454 w 1117171"/>
                      <a:gd name="connsiteY0" fmla="*/ 550703 h 1151756"/>
                      <a:gd name="connsiteX1" fmla="*/ 59676 w 1117171"/>
                      <a:gd name="connsiteY1" fmla="*/ 148033 h 1151756"/>
                      <a:gd name="connsiteX2" fmla="*/ 567286 w 1117171"/>
                      <a:gd name="connsiteY2" fmla="*/ 2217 h 1151756"/>
                      <a:gd name="connsiteX3" fmla="*/ 975563 w 1117171"/>
                      <a:gd name="connsiteY3" fmla="*/ 242471 h 1151756"/>
                      <a:gd name="connsiteX4" fmla="*/ 1116548 w 1117171"/>
                      <a:gd name="connsiteY4" fmla="*/ 549426 h 1151756"/>
                      <a:gd name="connsiteX5" fmla="*/ 1019220 w 1117171"/>
                      <a:gd name="connsiteY5" fmla="*/ 776852 h 1151756"/>
                      <a:gd name="connsiteX6" fmla="*/ 836149 w 1117171"/>
                      <a:gd name="connsiteY6" fmla="*/ 951336 h 1151756"/>
                      <a:gd name="connsiteX7" fmla="*/ 561521 w 1117171"/>
                      <a:gd name="connsiteY7" fmla="*/ 1079285 h 1151756"/>
                      <a:gd name="connsiteX8" fmla="*/ 169813 w 1117171"/>
                      <a:gd name="connsiteY8" fmla="*/ 1136836 h 1151756"/>
                      <a:gd name="connsiteX9" fmla="*/ 34509 w 1117171"/>
                      <a:gd name="connsiteY9" fmla="*/ 844319 h 1151756"/>
                      <a:gd name="connsiteX10" fmla="*/ 76454 w 1117171"/>
                      <a:gd name="connsiteY10" fmla="*/ 550703 h 1151756"/>
                      <a:gd name="connsiteX0" fmla="*/ 75661 w 1116378"/>
                      <a:gd name="connsiteY0" fmla="*/ 622655 h 1223708"/>
                      <a:gd name="connsiteX1" fmla="*/ 27151 w 1116378"/>
                      <a:gd name="connsiteY1" fmla="*/ 42495 h 1223708"/>
                      <a:gd name="connsiteX2" fmla="*/ 566493 w 1116378"/>
                      <a:gd name="connsiteY2" fmla="*/ 74169 h 1223708"/>
                      <a:gd name="connsiteX3" fmla="*/ 974770 w 1116378"/>
                      <a:gd name="connsiteY3" fmla="*/ 314423 h 1223708"/>
                      <a:gd name="connsiteX4" fmla="*/ 1115755 w 1116378"/>
                      <a:gd name="connsiteY4" fmla="*/ 621378 h 1223708"/>
                      <a:gd name="connsiteX5" fmla="*/ 1018427 w 1116378"/>
                      <a:gd name="connsiteY5" fmla="*/ 848804 h 1223708"/>
                      <a:gd name="connsiteX6" fmla="*/ 835356 w 1116378"/>
                      <a:gd name="connsiteY6" fmla="*/ 1023288 h 1223708"/>
                      <a:gd name="connsiteX7" fmla="*/ 560728 w 1116378"/>
                      <a:gd name="connsiteY7" fmla="*/ 1151237 h 1223708"/>
                      <a:gd name="connsiteX8" fmla="*/ 169020 w 1116378"/>
                      <a:gd name="connsiteY8" fmla="*/ 1208788 h 1223708"/>
                      <a:gd name="connsiteX9" fmla="*/ 33716 w 1116378"/>
                      <a:gd name="connsiteY9" fmla="*/ 916271 h 1223708"/>
                      <a:gd name="connsiteX10" fmla="*/ 75661 w 1116378"/>
                      <a:gd name="connsiteY10" fmla="*/ 622655 h 1223708"/>
                      <a:gd name="connsiteX0" fmla="*/ 75661 w 1116378"/>
                      <a:gd name="connsiteY0" fmla="*/ 622655 h 1223708"/>
                      <a:gd name="connsiteX1" fmla="*/ 27151 w 1116378"/>
                      <a:gd name="connsiteY1" fmla="*/ 42495 h 1223708"/>
                      <a:gd name="connsiteX2" fmla="*/ 566493 w 1116378"/>
                      <a:gd name="connsiteY2" fmla="*/ 74169 h 1223708"/>
                      <a:gd name="connsiteX3" fmla="*/ 974770 w 1116378"/>
                      <a:gd name="connsiteY3" fmla="*/ 314423 h 1223708"/>
                      <a:gd name="connsiteX4" fmla="*/ 1115755 w 1116378"/>
                      <a:gd name="connsiteY4" fmla="*/ 621378 h 1223708"/>
                      <a:gd name="connsiteX5" fmla="*/ 1018427 w 1116378"/>
                      <a:gd name="connsiteY5" fmla="*/ 848804 h 1223708"/>
                      <a:gd name="connsiteX6" fmla="*/ 835356 w 1116378"/>
                      <a:gd name="connsiteY6" fmla="*/ 1023288 h 1223708"/>
                      <a:gd name="connsiteX7" fmla="*/ 560728 w 1116378"/>
                      <a:gd name="connsiteY7" fmla="*/ 1151237 h 1223708"/>
                      <a:gd name="connsiteX8" fmla="*/ 169020 w 1116378"/>
                      <a:gd name="connsiteY8" fmla="*/ 1208788 h 1223708"/>
                      <a:gd name="connsiteX9" fmla="*/ 33716 w 1116378"/>
                      <a:gd name="connsiteY9" fmla="*/ 916271 h 1223708"/>
                      <a:gd name="connsiteX10" fmla="*/ 75661 w 1116378"/>
                      <a:gd name="connsiteY10" fmla="*/ 622655 h 1223708"/>
                      <a:gd name="connsiteX0" fmla="*/ 75661 w 1116378"/>
                      <a:gd name="connsiteY0" fmla="*/ 646795 h 1247848"/>
                      <a:gd name="connsiteX1" fmla="*/ 27151 w 1116378"/>
                      <a:gd name="connsiteY1" fmla="*/ 66635 h 1247848"/>
                      <a:gd name="connsiteX2" fmla="*/ 122862 w 1116378"/>
                      <a:gd name="connsiteY2" fmla="*/ 16155 h 1247848"/>
                      <a:gd name="connsiteX3" fmla="*/ 566493 w 1116378"/>
                      <a:gd name="connsiteY3" fmla="*/ 98309 h 1247848"/>
                      <a:gd name="connsiteX4" fmla="*/ 974770 w 1116378"/>
                      <a:gd name="connsiteY4" fmla="*/ 338563 h 1247848"/>
                      <a:gd name="connsiteX5" fmla="*/ 1115755 w 1116378"/>
                      <a:gd name="connsiteY5" fmla="*/ 645518 h 1247848"/>
                      <a:gd name="connsiteX6" fmla="*/ 1018427 w 1116378"/>
                      <a:gd name="connsiteY6" fmla="*/ 872944 h 1247848"/>
                      <a:gd name="connsiteX7" fmla="*/ 835356 w 1116378"/>
                      <a:gd name="connsiteY7" fmla="*/ 1047428 h 1247848"/>
                      <a:gd name="connsiteX8" fmla="*/ 560728 w 1116378"/>
                      <a:gd name="connsiteY8" fmla="*/ 1175377 h 1247848"/>
                      <a:gd name="connsiteX9" fmla="*/ 169020 w 1116378"/>
                      <a:gd name="connsiteY9" fmla="*/ 1232928 h 1247848"/>
                      <a:gd name="connsiteX10" fmla="*/ 33716 w 1116378"/>
                      <a:gd name="connsiteY10" fmla="*/ 940411 h 1247848"/>
                      <a:gd name="connsiteX11" fmla="*/ 75661 w 1116378"/>
                      <a:gd name="connsiteY11" fmla="*/ 646795 h 1247848"/>
                      <a:gd name="connsiteX0" fmla="*/ 75661 w 1116378"/>
                      <a:gd name="connsiteY0" fmla="*/ 643678 h 1244731"/>
                      <a:gd name="connsiteX1" fmla="*/ 27151 w 1116378"/>
                      <a:gd name="connsiteY1" fmla="*/ 63518 h 1244731"/>
                      <a:gd name="connsiteX2" fmla="*/ 122862 w 1116378"/>
                      <a:gd name="connsiteY2" fmla="*/ 13038 h 1244731"/>
                      <a:gd name="connsiteX3" fmla="*/ 387573 w 1116378"/>
                      <a:gd name="connsiteY3" fmla="*/ 36171 h 1244731"/>
                      <a:gd name="connsiteX4" fmla="*/ 566493 w 1116378"/>
                      <a:gd name="connsiteY4" fmla="*/ 95192 h 1244731"/>
                      <a:gd name="connsiteX5" fmla="*/ 974770 w 1116378"/>
                      <a:gd name="connsiteY5" fmla="*/ 335446 h 1244731"/>
                      <a:gd name="connsiteX6" fmla="*/ 1115755 w 1116378"/>
                      <a:gd name="connsiteY6" fmla="*/ 642401 h 1244731"/>
                      <a:gd name="connsiteX7" fmla="*/ 1018427 w 1116378"/>
                      <a:gd name="connsiteY7" fmla="*/ 869827 h 1244731"/>
                      <a:gd name="connsiteX8" fmla="*/ 835356 w 1116378"/>
                      <a:gd name="connsiteY8" fmla="*/ 1044311 h 1244731"/>
                      <a:gd name="connsiteX9" fmla="*/ 560728 w 1116378"/>
                      <a:gd name="connsiteY9" fmla="*/ 1172260 h 1244731"/>
                      <a:gd name="connsiteX10" fmla="*/ 169020 w 1116378"/>
                      <a:gd name="connsiteY10" fmla="*/ 1229811 h 1244731"/>
                      <a:gd name="connsiteX11" fmla="*/ 33716 w 1116378"/>
                      <a:gd name="connsiteY11" fmla="*/ 937294 h 1244731"/>
                      <a:gd name="connsiteX12" fmla="*/ 75661 w 1116378"/>
                      <a:gd name="connsiteY12" fmla="*/ 643678 h 1244731"/>
                      <a:gd name="connsiteX0" fmla="*/ 75661 w 1116378"/>
                      <a:gd name="connsiteY0" fmla="*/ 643678 h 1244731"/>
                      <a:gd name="connsiteX1" fmla="*/ 27151 w 1116378"/>
                      <a:gd name="connsiteY1" fmla="*/ 63518 h 1244731"/>
                      <a:gd name="connsiteX2" fmla="*/ 122862 w 1116378"/>
                      <a:gd name="connsiteY2" fmla="*/ 13038 h 1244731"/>
                      <a:gd name="connsiteX3" fmla="*/ 387573 w 1116378"/>
                      <a:gd name="connsiteY3" fmla="*/ 36171 h 1244731"/>
                      <a:gd name="connsiteX4" fmla="*/ 566493 w 1116378"/>
                      <a:gd name="connsiteY4" fmla="*/ 95192 h 1244731"/>
                      <a:gd name="connsiteX5" fmla="*/ 690999 w 1116378"/>
                      <a:gd name="connsiteY5" fmla="*/ 134247 h 1244731"/>
                      <a:gd name="connsiteX6" fmla="*/ 974770 w 1116378"/>
                      <a:gd name="connsiteY6" fmla="*/ 335446 h 1244731"/>
                      <a:gd name="connsiteX7" fmla="*/ 1115755 w 1116378"/>
                      <a:gd name="connsiteY7" fmla="*/ 642401 h 1244731"/>
                      <a:gd name="connsiteX8" fmla="*/ 1018427 w 1116378"/>
                      <a:gd name="connsiteY8" fmla="*/ 869827 h 1244731"/>
                      <a:gd name="connsiteX9" fmla="*/ 835356 w 1116378"/>
                      <a:gd name="connsiteY9" fmla="*/ 1044311 h 1244731"/>
                      <a:gd name="connsiteX10" fmla="*/ 560728 w 1116378"/>
                      <a:gd name="connsiteY10" fmla="*/ 1172260 h 1244731"/>
                      <a:gd name="connsiteX11" fmla="*/ 169020 w 1116378"/>
                      <a:gd name="connsiteY11" fmla="*/ 1229811 h 1244731"/>
                      <a:gd name="connsiteX12" fmla="*/ 33716 w 1116378"/>
                      <a:gd name="connsiteY12" fmla="*/ 937294 h 1244731"/>
                      <a:gd name="connsiteX13" fmla="*/ 75661 w 1116378"/>
                      <a:gd name="connsiteY13" fmla="*/ 643678 h 1244731"/>
                      <a:gd name="connsiteX0" fmla="*/ 75661 w 1116378"/>
                      <a:gd name="connsiteY0" fmla="*/ 643678 h 1243672"/>
                      <a:gd name="connsiteX1" fmla="*/ 27151 w 1116378"/>
                      <a:gd name="connsiteY1" fmla="*/ 63518 h 1243672"/>
                      <a:gd name="connsiteX2" fmla="*/ 122862 w 1116378"/>
                      <a:gd name="connsiteY2" fmla="*/ 13038 h 1243672"/>
                      <a:gd name="connsiteX3" fmla="*/ 387573 w 1116378"/>
                      <a:gd name="connsiteY3" fmla="*/ 36171 h 1243672"/>
                      <a:gd name="connsiteX4" fmla="*/ 566493 w 1116378"/>
                      <a:gd name="connsiteY4" fmla="*/ 95192 h 1243672"/>
                      <a:gd name="connsiteX5" fmla="*/ 690999 w 1116378"/>
                      <a:gd name="connsiteY5" fmla="*/ 134247 h 1243672"/>
                      <a:gd name="connsiteX6" fmla="*/ 974770 w 1116378"/>
                      <a:gd name="connsiteY6" fmla="*/ 335446 h 1243672"/>
                      <a:gd name="connsiteX7" fmla="*/ 1115755 w 1116378"/>
                      <a:gd name="connsiteY7" fmla="*/ 642401 h 1243672"/>
                      <a:gd name="connsiteX8" fmla="*/ 1018427 w 1116378"/>
                      <a:gd name="connsiteY8" fmla="*/ 869827 h 1243672"/>
                      <a:gd name="connsiteX9" fmla="*/ 835356 w 1116378"/>
                      <a:gd name="connsiteY9" fmla="*/ 1044311 h 1243672"/>
                      <a:gd name="connsiteX10" fmla="*/ 560728 w 1116378"/>
                      <a:gd name="connsiteY10" fmla="*/ 1172260 h 1243672"/>
                      <a:gd name="connsiteX11" fmla="*/ 483774 w 1116378"/>
                      <a:gd name="connsiteY11" fmla="*/ 1197349 h 1243672"/>
                      <a:gd name="connsiteX12" fmla="*/ 169020 w 1116378"/>
                      <a:gd name="connsiteY12" fmla="*/ 1229811 h 1243672"/>
                      <a:gd name="connsiteX13" fmla="*/ 33716 w 1116378"/>
                      <a:gd name="connsiteY13" fmla="*/ 937294 h 1243672"/>
                      <a:gd name="connsiteX14" fmla="*/ 75661 w 1116378"/>
                      <a:gd name="connsiteY14" fmla="*/ 643678 h 1243672"/>
                      <a:gd name="connsiteX0" fmla="*/ 75661 w 1116378"/>
                      <a:gd name="connsiteY0" fmla="*/ 643678 h 1243672"/>
                      <a:gd name="connsiteX1" fmla="*/ 27151 w 1116378"/>
                      <a:gd name="connsiteY1" fmla="*/ 63518 h 1243672"/>
                      <a:gd name="connsiteX2" fmla="*/ 122862 w 1116378"/>
                      <a:gd name="connsiteY2" fmla="*/ 13038 h 1243672"/>
                      <a:gd name="connsiteX3" fmla="*/ 387573 w 1116378"/>
                      <a:gd name="connsiteY3" fmla="*/ 36171 h 1243672"/>
                      <a:gd name="connsiteX4" fmla="*/ 566493 w 1116378"/>
                      <a:gd name="connsiteY4" fmla="*/ 95192 h 1243672"/>
                      <a:gd name="connsiteX5" fmla="*/ 690999 w 1116378"/>
                      <a:gd name="connsiteY5" fmla="*/ 134247 h 1243672"/>
                      <a:gd name="connsiteX6" fmla="*/ 974770 w 1116378"/>
                      <a:gd name="connsiteY6" fmla="*/ 335446 h 1243672"/>
                      <a:gd name="connsiteX7" fmla="*/ 1115755 w 1116378"/>
                      <a:gd name="connsiteY7" fmla="*/ 642401 h 1243672"/>
                      <a:gd name="connsiteX8" fmla="*/ 1018427 w 1116378"/>
                      <a:gd name="connsiteY8" fmla="*/ 869827 h 1243672"/>
                      <a:gd name="connsiteX9" fmla="*/ 835356 w 1116378"/>
                      <a:gd name="connsiteY9" fmla="*/ 1044311 h 1243672"/>
                      <a:gd name="connsiteX10" fmla="*/ 739342 w 1116378"/>
                      <a:gd name="connsiteY10" fmla="*/ 1107253 h 1243672"/>
                      <a:gd name="connsiteX11" fmla="*/ 560728 w 1116378"/>
                      <a:gd name="connsiteY11" fmla="*/ 1172260 h 1243672"/>
                      <a:gd name="connsiteX12" fmla="*/ 483774 w 1116378"/>
                      <a:gd name="connsiteY12" fmla="*/ 1197349 h 1243672"/>
                      <a:gd name="connsiteX13" fmla="*/ 169020 w 1116378"/>
                      <a:gd name="connsiteY13" fmla="*/ 1229811 h 1243672"/>
                      <a:gd name="connsiteX14" fmla="*/ 33716 w 1116378"/>
                      <a:gd name="connsiteY14" fmla="*/ 937294 h 1243672"/>
                      <a:gd name="connsiteX15" fmla="*/ 75661 w 1116378"/>
                      <a:gd name="connsiteY15" fmla="*/ 643678 h 1243672"/>
                      <a:gd name="connsiteX0" fmla="*/ 75661 w 1116378"/>
                      <a:gd name="connsiteY0" fmla="*/ 643678 h 1243672"/>
                      <a:gd name="connsiteX1" fmla="*/ 27151 w 1116378"/>
                      <a:gd name="connsiteY1" fmla="*/ 63518 h 1243672"/>
                      <a:gd name="connsiteX2" fmla="*/ 122862 w 1116378"/>
                      <a:gd name="connsiteY2" fmla="*/ 13038 h 1243672"/>
                      <a:gd name="connsiteX3" fmla="*/ 387573 w 1116378"/>
                      <a:gd name="connsiteY3" fmla="*/ 36171 h 1243672"/>
                      <a:gd name="connsiteX4" fmla="*/ 566493 w 1116378"/>
                      <a:gd name="connsiteY4" fmla="*/ 95192 h 1243672"/>
                      <a:gd name="connsiteX5" fmla="*/ 690999 w 1116378"/>
                      <a:gd name="connsiteY5" fmla="*/ 134247 h 1243672"/>
                      <a:gd name="connsiteX6" fmla="*/ 974770 w 1116378"/>
                      <a:gd name="connsiteY6" fmla="*/ 335446 h 1243672"/>
                      <a:gd name="connsiteX7" fmla="*/ 1115755 w 1116378"/>
                      <a:gd name="connsiteY7" fmla="*/ 642401 h 1243672"/>
                      <a:gd name="connsiteX8" fmla="*/ 1018427 w 1116378"/>
                      <a:gd name="connsiteY8" fmla="*/ 869827 h 1243672"/>
                      <a:gd name="connsiteX9" fmla="*/ 835356 w 1116378"/>
                      <a:gd name="connsiteY9" fmla="*/ 1044311 h 1243672"/>
                      <a:gd name="connsiteX10" fmla="*/ 739342 w 1116378"/>
                      <a:gd name="connsiteY10" fmla="*/ 1107253 h 1243672"/>
                      <a:gd name="connsiteX11" fmla="*/ 566899 w 1116378"/>
                      <a:gd name="connsiteY11" fmla="*/ 1180634 h 1243672"/>
                      <a:gd name="connsiteX12" fmla="*/ 483774 w 1116378"/>
                      <a:gd name="connsiteY12" fmla="*/ 1197349 h 1243672"/>
                      <a:gd name="connsiteX13" fmla="*/ 169020 w 1116378"/>
                      <a:gd name="connsiteY13" fmla="*/ 1229811 h 1243672"/>
                      <a:gd name="connsiteX14" fmla="*/ 33716 w 1116378"/>
                      <a:gd name="connsiteY14" fmla="*/ 937294 h 1243672"/>
                      <a:gd name="connsiteX15" fmla="*/ 75661 w 1116378"/>
                      <a:gd name="connsiteY15" fmla="*/ 643678 h 1243672"/>
                      <a:gd name="connsiteX0" fmla="*/ 75661 w 1116378"/>
                      <a:gd name="connsiteY0" fmla="*/ 643678 h 1246123"/>
                      <a:gd name="connsiteX1" fmla="*/ 27151 w 1116378"/>
                      <a:gd name="connsiteY1" fmla="*/ 63518 h 1246123"/>
                      <a:gd name="connsiteX2" fmla="*/ 122862 w 1116378"/>
                      <a:gd name="connsiteY2" fmla="*/ 13038 h 1246123"/>
                      <a:gd name="connsiteX3" fmla="*/ 387573 w 1116378"/>
                      <a:gd name="connsiteY3" fmla="*/ 36171 h 1246123"/>
                      <a:gd name="connsiteX4" fmla="*/ 566493 w 1116378"/>
                      <a:gd name="connsiteY4" fmla="*/ 95192 h 1246123"/>
                      <a:gd name="connsiteX5" fmla="*/ 690999 w 1116378"/>
                      <a:gd name="connsiteY5" fmla="*/ 134247 h 1246123"/>
                      <a:gd name="connsiteX6" fmla="*/ 974770 w 1116378"/>
                      <a:gd name="connsiteY6" fmla="*/ 335446 h 1246123"/>
                      <a:gd name="connsiteX7" fmla="*/ 1115755 w 1116378"/>
                      <a:gd name="connsiteY7" fmla="*/ 642401 h 1246123"/>
                      <a:gd name="connsiteX8" fmla="*/ 1018427 w 1116378"/>
                      <a:gd name="connsiteY8" fmla="*/ 869827 h 1246123"/>
                      <a:gd name="connsiteX9" fmla="*/ 835356 w 1116378"/>
                      <a:gd name="connsiteY9" fmla="*/ 1044311 h 1246123"/>
                      <a:gd name="connsiteX10" fmla="*/ 739342 w 1116378"/>
                      <a:gd name="connsiteY10" fmla="*/ 1107253 h 1246123"/>
                      <a:gd name="connsiteX11" fmla="*/ 566899 w 1116378"/>
                      <a:gd name="connsiteY11" fmla="*/ 1180634 h 1246123"/>
                      <a:gd name="connsiteX12" fmla="*/ 486162 w 1116378"/>
                      <a:gd name="connsiteY12" fmla="*/ 1211791 h 1246123"/>
                      <a:gd name="connsiteX13" fmla="*/ 169020 w 1116378"/>
                      <a:gd name="connsiteY13" fmla="*/ 1229811 h 1246123"/>
                      <a:gd name="connsiteX14" fmla="*/ 33716 w 1116378"/>
                      <a:gd name="connsiteY14" fmla="*/ 937294 h 1246123"/>
                      <a:gd name="connsiteX15" fmla="*/ 75661 w 1116378"/>
                      <a:gd name="connsiteY15" fmla="*/ 643678 h 1246123"/>
                      <a:gd name="connsiteX0" fmla="*/ 75661 w 1116378"/>
                      <a:gd name="connsiteY0" fmla="*/ 643678 h 1246123"/>
                      <a:gd name="connsiteX1" fmla="*/ 27151 w 1116378"/>
                      <a:gd name="connsiteY1" fmla="*/ 63518 h 1246123"/>
                      <a:gd name="connsiteX2" fmla="*/ 122862 w 1116378"/>
                      <a:gd name="connsiteY2" fmla="*/ 13038 h 1246123"/>
                      <a:gd name="connsiteX3" fmla="*/ 387573 w 1116378"/>
                      <a:gd name="connsiteY3" fmla="*/ 36171 h 1246123"/>
                      <a:gd name="connsiteX4" fmla="*/ 569038 w 1116378"/>
                      <a:gd name="connsiteY4" fmla="*/ 85926 h 1246123"/>
                      <a:gd name="connsiteX5" fmla="*/ 690999 w 1116378"/>
                      <a:gd name="connsiteY5" fmla="*/ 134247 h 1246123"/>
                      <a:gd name="connsiteX6" fmla="*/ 974770 w 1116378"/>
                      <a:gd name="connsiteY6" fmla="*/ 335446 h 1246123"/>
                      <a:gd name="connsiteX7" fmla="*/ 1115755 w 1116378"/>
                      <a:gd name="connsiteY7" fmla="*/ 642401 h 1246123"/>
                      <a:gd name="connsiteX8" fmla="*/ 1018427 w 1116378"/>
                      <a:gd name="connsiteY8" fmla="*/ 869827 h 1246123"/>
                      <a:gd name="connsiteX9" fmla="*/ 835356 w 1116378"/>
                      <a:gd name="connsiteY9" fmla="*/ 1044311 h 1246123"/>
                      <a:gd name="connsiteX10" fmla="*/ 739342 w 1116378"/>
                      <a:gd name="connsiteY10" fmla="*/ 1107253 h 1246123"/>
                      <a:gd name="connsiteX11" fmla="*/ 566899 w 1116378"/>
                      <a:gd name="connsiteY11" fmla="*/ 1180634 h 1246123"/>
                      <a:gd name="connsiteX12" fmla="*/ 486162 w 1116378"/>
                      <a:gd name="connsiteY12" fmla="*/ 1211791 h 1246123"/>
                      <a:gd name="connsiteX13" fmla="*/ 169020 w 1116378"/>
                      <a:gd name="connsiteY13" fmla="*/ 1229811 h 1246123"/>
                      <a:gd name="connsiteX14" fmla="*/ 33716 w 1116378"/>
                      <a:gd name="connsiteY14" fmla="*/ 937294 h 1246123"/>
                      <a:gd name="connsiteX15" fmla="*/ 75661 w 1116378"/>
                      <a:gd name="connsiteY15" fmla="*/ 643678 h 1246123"/>
                      <a:gd name="connsiteX0" fmla="*/ 75661 w 1116378"/>
                      <a:gd name="connsiteY0" fmla="*/ 643678 h 1246123"/>
                      <a:gd name="connsiteX1" fmla="*/ 27151 w 1116378"/>
                      <a:gd name="connsiteY1" fmla="*/ 63518 h 1246123"/>
                      <a:gd name="connsiteX2" fmla="*/ 122862 w 1116378"/>
                      <a:gd name="connsiteY2" fmla="*/ 13038 h 1246123"/>
                      <a:gd name="connsiteX3" fmla="*/ 387573 w 1116378"/>
                      <a:gd name="connsiteY3" fmla="*/ 36171 h 1246123"/>
                      <a:gd name="connsiteX4" fmla="*/ 569038 w 1116378"/>
                      <a:gd name="connsiteY4" fmla="*/ 85926 h 1246123"/>
                      <a:gd name="connsiteX5" fmla="*/ 690999 w 1116378"/>
                      <a:gd name="connsiteY5" fmla="*/ 134247 h 1246123"/>
                      <a:gd name="connsiteX6" fmla="*/ 791120 w 1116378"/>
                      <a:gd name="connsiteY6" fmla="*/ 182471 h 1246123"/>
                      <a:gd name="connsiteX7" fmla="*/ 974770 w 1116378"/>
                      <a:gd name="connsiteY7" fmla="*/ 335446 h 1246123"/>
                      <a:gd name="connsiteX8" fmla="*/ 1115755 w 1116378"/>
                      <a:gd name="connsiteY8" fmla="*/ 642401 h 1246123"/>
                      <a:gd name="connsiteX9" fmla="*/ 1018427 w 1116378"/>
                      <a:gd name="connsiteY9" fmla="*/ 869827 h 1246123"/>
                      <a:gd name="connsiteX10" fmla="*/ 835356 w 1116378"/>
                      <a:gd name="connsiteY10" fmla="*/ 1044311 h 1246123"/>
                      <a:gd name="connsiteX11" fmla="*/ 739342 w 1116378"/>
                      <a:gd name="connsiteY11" fmla="*/ 1107253 h 1246123"/>
                      <a:gd name="connsiteX12" fmla="*/ 566899 w 1116378"/>
                      <a:gd name="connsiteY12" fmla="*/ 1180634 h 1246123"/>
                      <a:gd name="connsiteX13" fmla="*/ 486162 w 1116378"/>
                      <a:gd name="connsiteY13" fmla="*/ 1211791 h 1246123"/>
                      <a:gd name="connsiteX14" fmla="*/ 169020 w 1116378"/>
                      <a:gd name="connsiteY14" fmla="*/ 1229811 h 1246123"/>
                      <a:gd name="connsiteX15" fmla="*/ 33716 w 1116378"/>
                      <a:gd name="connsiteY15" fmla="*/ 937294 h 1246123"/>
                      <a:gd name="connsiteX16" fmla="*/ 75661 w 1116378"/>
                      <a:gd name="connsiteY16" fmla="*/ 643678 h 1246123"/>
                      <a:gd name="connsiteX0" fmla="*/ 75661 w 1115980"/>
                      <a:gd name="connsiteY0" fmla="*/ 643678 h 1246123"/>
                      <a:gd name="connsiteX1" fmla="*/ 27151 w 1115980"/>
                      <a:gd name="connsiteY1" fmla="*/ 63518 h 1246123"/>
                      <a:gd name="connsiteX2" fmla="*/ 122862 w 1115980"/>
                      <a:gd name="connsiteY2" fmla="*/ 13038 h 1246123"/>
                      <a:gd name="connsiteX3" fmla="*/ 387573 w 1115980"/>
                      <a:gd name="connsiteY3" fmla="*/ 36171 h 1246123"/>
                      <a:gd name="connsiteX4" fmla="*/ 569038 w 1115980"/>
                      <a:gd name="connsiteY4" fmla="*/ 85926 h 1246123"/>
                      <a:gd name="connsiteX5" fmla="*/ 690999 w 1115980"/>
                      <a:gd name="connsiteY5" fmla="*/ 134247 h 1246123"/>
                      <a:gd name="connsiteX6" fmla="*/ 791120 w 1115980"/>
                      <a:gd name="connsiteY6" fmla="*/ 182471 h 1246123"/>
                      <a:gd name="connsiteX7" fmla="*/ 974770 w 1115980"/>
                      <a:gd name="connsiteY7" fmla="*/ 335446 h 1246123"/>
                      <a:gd name="connsiteX8" fmla="*/ 1043097 w 1115980"/>
                      <a:gd name="connsiteY8" fmla="*/ 416287 h 1246123"/>
                      <a:gd name="connsiteX9" fmla="*/ 1115755 w 1115980"/>
                      <a:gd name="connsiteY9" fmla="*/ 642401 h 1246123"/>
                      <a:gd name="connsiteX10" fmla="*/ 1018427 w 1115980"/>
                      <a:gd name="connsiteY10" fmla="*/ 869827 h 1246123"/>
                      <a:gd name="connsiteX11" fmla="*/ 835356 w 1115980"/>
                      <a:gd name="connsiteY11" fmla="*/ 1044311 h 1246123"/>
                      <a:gd name="connsiteX12" fmla="*/ 739342 w 1115980"/>
                      <a:gd name="connsiteY12" fmla="*/ 1107253 h 1246123"/>
                      <a:gd name="connsiteX13" fmla="*/ 566899 w 1115980"/>
                      <a:gd name="connsiteY13" fmla="*/ 1180634 h 1246123"/>
                      <a:gd name="connsiteX14" fmla="*/ 486162 w 1115980"/>
                      <a:gd name="connsiteY14" fmla="*/ 1211791 h 1246123"/>
                      <a:gd name="connsiteX15" fmla="*/ 169020 w 1115980"/>
                      <a:gd name="connsiteY15" fmla="*/ 1229811 h 1246123"/>
                      <a:gd name="connsiteX16" fmla="*/ 33716 w 1115980"/>
                      <a:gd name="connsiteY16" fmla="*/ 937294 h 1246123"/>
                      <a:gd name="connsiteX17" fmla="*/ 75661 w 1115980"/>
                      <a:gd name="connsiteY17" fmla="*/ 643678 h 1246123"/>
                      <a:gd name="connsiteX0" fmla="*/ 75661 w 1115980"/>
                      <a:gd name="connsiteY0" fmla="*/ 642007 h 1244452"/>
                      <a:gd name="connsiteX1" fmla="*/ 27151 w 1115980"/>
                      <a:gd name="connsiteY1" fmla="*/ 61847 h 1244452"/>
                      <a:gd name="connsiteX2" fmla="*/ 122862 w 1115980"/>
                      <a:gd name="connsiteY2" fmla="*/ 11367 h 1244452"/>
                      <a:gd name="connsiteX3" fmla="*/ 180980 w 1115980"/>
                      <a:gd name="connsiteY3" fmla="*/ 7906 h 1244452"/>
                      <a:gd name="connsiteX4" fmla="*/ 387573 w 1115980"/>
                      <a:gd name="connsiteY4" fmla="*/ 34500 h 1244452"/>
                      <a:gd name="connsiteX5" fmla="*/ 569038 w 1115980"/>
                      <a:gd name="connsiteY5" fmla="*/ 84255 h 1244452"/>
                      <a:gd name="connsiteX6" fmla="*/ 690999 w 1115980"/>
                      <a:gd name="connsiteY6" fmla="*/ 132576 h 1244452"/>
                      <a:gd name="connsiteX7" fmla="*/ 791120 w 1115980"/>
                      <a:gd name="connsiteY7" fmla="*/ 180800 h 1244452"/>
                      <a:gd name="connsiteX8" fmla="*/ 974770 w 1115980"/>
                      <a:gd name="connsiteY8" fmla="*/ 333775 h 1244452"/>
                      <a:gd name="connsiteX9" fmla="*/ 1043097 w 1115980"/>
                      <a:gd name="connsiteY9" fmla="*/ 414616 h 1244452"/>
                      <a:gd name="connsiteX10" fmla="*/ 1115755 w 1115980"/>
                      <a:gd name="connsiteY10" fmla="*/ 640730 h 1244452"/>
                      <a:gd name="connsiteX11" fmla="*/ 1018427 w 1115980"/>
                      <a:gd name="connsiteY11" fmla="*/ 868156 h 1244452"/>
                      <a:gd name="connsiteX12" fmla="*/ 835356 w 1115980"/>
                      <a:gd name="connsiteY12" fmla="*/ 1042640 h 1244452"/>
                      <a:gd name="connsiteX13" fmla="*/ 739342 w 1115980"/>
                      <a:gd name="connsiteY13" fmla="*/ 1105582 h 1244452"/>
                      <a:gd name="connsiteX14" fmla="*/ 566899 w 1115980"/>
                      <a:gd name="connsiteY14" fmla="*/ 1178963 h 1244452"/>
                      <a:gd name="connsiteX15" fmla="*/ 486162 w 1115980"/>
                      <a:gd name="connsiteY15" fmla="*/ 1210120 h 1244452"/>
                      <a:gd name="connsiteX16" fmla="*/ 169020 w 1115980"/>
                      <a:gd name="connsiteY16" fmla="*/ 1228140 h 1244452"/>
                      <a:gd name="connsiteX17" fmla="*/ 33716 w 1115980"/>
                      <a:gd name="connsiteY17" fmla="*/ 935623 h 1244452"/>
                      <a:gd name="connsiteX18" fmla="*/ 75661 w 1115980"/>
                      <a:gd name="connsiteY18" fmla="*/ 642007 h 1244452"/>
                      <a:gd name="connsiteX0" fmla="*/ 75661 w 1115980"/>
                      <a:gd name="connsiteY0" fmla="*/ 644558 h 1247003"/>
                      <a:gd name="connsiteX1" fmla="*/ 27151 w 1115980"/>
                      <a:gd name="connsiteY1" fmla="*/ 64398 h 1247003"/>
                      <a:gd name="connsiteX2" fmla="*/ 119358 w 1115980"/>
                      <a:gd name="connsiteY2" fmla="*/ 9164 h 1247003"/>
                      <a:gd name="connsiteX3" fmla="*/ 180980 w 1115980"/>
                      <a:gd name="connsiteY3" fmla="*/ 10457 h 1247003"/>
                      <a:gd name="connsiteX4" fmla="*/ 387573 w 1115980"/>
                      <a:gd name="connsiteY4" fmla="*/ 37051 h 1247003"/>
                      <a:gd name="connsiteX5" fmla="*/ 569038 w 1115980"/>
                      <a:gd name="connsiteY5" fmla="*/ 86806 h 1247003"/>
                      <a:gd name="connsiteX6" fmla="*/ 690999 w 1115980"/>
                      <a:gd name="connsiteY6" fmla="*/ 135127 h 1247003"/>
                      <a:gd name="connsiteX7" fmla="*/ 791120 w 1115980"/>
                      <a:gd name="connsiteY7" fmla="*/ 183351 h 1247003"/>
                      <a:gd name="connsiteX8" fmla="*/ 974770 w 1115980"/>
                      <a:gd name="connsiteY8" fmla="*/ 336326 h 1247003"/>
                      <a:gd name="connsiteX9" fmla="*/ 1043097 w 1115980"/>
                      <a:gd name="connsiteY9" fmla="*/ 417167 h 1247003"/>
                      <a:gd name="connsiteX10" fmla="*/ 1115755 w 1115980"/>
                      <a:gd name="connsiteY10" fmla="*/ 643281 h 1247003"/>
                      <a:gd name="connsiteX11" fmla="*/ 1018427 w 1115980"/>
                      <a:gd name="connsiteY11" fmla="*/ 870707 h 1247003"/>
                      <a:gd name="connsiteX12" fmla="*/ 835356 w 1115980"/>
                      <a:gd name="connsiteY12" fmla="*/ 1045191 h 1247003"/>
                      <a:gd name="connsiteX13" fmla="*/ 739342 w 1115980"/>
                      <a:gd name="connsiteY13" fmla="*/ 1108133 h 1247003"/>
                      <a:gd name="connsiteX14" fmla="*/ 566899 w 1115980"/>
                      <a:gd name="connsiteY14" fmla="*/ 1181514 h 1247003"/>
                      <a:gd name="connsiteX15" fmla="*/ 486162 w 1115980"/>
                      <a:gd name="connsiteY15" fmla="*/ 1212671 h 1247003"/>
                      <a:gd name="connsiteX16" fmla="*/ 169020 w 1115980"/>
                      <a:gd name="connsiteY16" fmla="*/ 1230691 h 1247003"/>
                      <a:gd name="connsiteX17" fmla="*/ 33716 w 1115980"/>
                      <a:gd name="connsiteY17" fmla="*/ 938174 h 1247003"/>
                      <a:gd name="connsiteX18" fmla="*/ 75661 w 1115980"/>
                      <a:gd name="connsiteY18" fmla="*/ 644558 h 1247003"/>
                      <a:gd name="connsiteX0" fmla="*/ 75661 w 1115980"/>
                      <a:gd name="connsiteY0" fmla="*/ 644558 h 1244578"/>
                      <a:gd name="connsiteX1" fmla="*/ 27151 w 1115980"/>
                      <a:gd name="connsiteY1" fmla="*/ 64398 h 1244578"/>
                      <a:gd name="connsiteX2" fmla="*/ 119358 w 1115980"/>
                      <a:gd name="connsiteY2" fmla="*/ 9164 h 1244578"/>
                      <a:gd name="connsiteX3" fmla="*/ 180980 w 1115980"/>
                      <a:gd name="connsiteY3" fmla="*/ 10457 h 1244578"/>
                      <a:gd name="connsiteX4" fmla="*/ 387573 w 1115980"/>
                      <a:gd name="connsiteY4" fmla="*/ 37051 h 1244578"/>
                      <a:gd name="connsiteX5" fmla="*/ 569038 w 1115980"/>
                      <a:gd name="connsiteY5" fmla="*/ 86806 h 1244578"/>
                      <a:gd name="connsiteX6" fmla="*/ 690999 w 1115980"/>
                      <a:gd name="connsiteY6" fmla="*/ 135127 h 1244578"/>
                      <a:gd name="connsiteX7" fmla="*/ 791120 w 1115980"/>
                      <a:gd name="connsiteY7" fmla="*/ 183351 h 1244578"/>
                      <a:gd name="connsiteX8" fmla="*/ 974770 w 1115980"/>
                      <a:gd name="connsiteY8" fmla="*/ 336326 h 1244578"/>
                      <a:gd name="connsiteX9" fmla="*/ 1043097 w 1115980"/>
                      <a:gd name="connsiteY9" fmla="*/ 417167 h 1244578"/>
                      <a:gd name="connsiteX10" fmla="*/ 1115755 w 1115980"/>
                      <a:gd name="connsiteY10" fmla="*/ 643281 h 1244578"/>
                      <a:gd name="connsiteX11" fmla="*/ 1018427 w 1115980"/>
                      <a:gd name="connsiteY11" fmla="*/ 870707 h 1244578"/>
                      <a:gd name="connsiteX12" fmla="*/ 835356 w 1115980"/>
                      <a:gd name="connsiteY12" fmla="*/ 1045191 h 1244578"/>
                      <a:gd name="connsiteX13" fmla="*/ 739342 w 1115980"/>
                      <a:gd name="connsiteY13" fmla="*/ 1108133 h 1244578"/>
                      <a:gd name="connsiteX14" fmla="*/ 566899 w 1115980"/>
                      <a:gd name="connsiteY14" fmla="*/ 1181514 h 1244578"/>
                      <a:gd name="connsiteX15" fmla="*/ 475652 w 1115980"/>
                      <a:gd name="connsiteY15" fmla="*/ 1198409 h 1244578"/>
                      <a:gd name="connsiteX16" fmla="*/ 169020 w 1115980"/>
                      <a:gd name="connsiteY16" fmla="*/ 1230691 h 1244578"/>
                      <a:gd name="connsiteX17" fmla="*/ 33716 w 1115980"/>
                      <a:gd name="connsiteY17" fmla="*/ 938174 h 1244578"/>
                      <a:gd name="connsiteX18" fmla="*/ 75661 w 1115980"/>
                      <a:gd name="connsiteY18" fmla="*/ 644558 h 1244578"/>
                      <a:gd name="connsiteX0" fmla="*/ 75661 w 1115980"/>
                      <a:gd name="connsiteY0" fmla="*/ 644558 h 1251613"/>
                      <a:gd name="connsiteX1" fmla="*/ 27151 w 1115980"/>
                      <a:gd name="connsiteY1" fmla="*/ 64398 h 1251613"/>
                      <a:gd name="connsiteX2" fmla="*/ 119358 w 1115980"/>
                      <a:gd name="connsiteY2" fmla="*/ 9164 h 1251613"/>
                      <a:gd name="connsiteX3" fmla="*/ 180980 w 1115980"/>
                      <a:gd name="connsiteY3" fmla="*/ 10457 h 1251613"/>
                      <a:gd name="connsiteX4" fmla="*/ 387573 w 1115980"/>
                      <a:gd name="connsiteY4" fmla="*/ 37051 h 1251613"/>
                      <a:gd name="connsiteX5" fmla="*/ 569038 w 1115980"/>
                      <a:gd name="connsiteY5" fmla="*/ 86806 h 1251613"/>
                      <a:gd name="connsiteX6" fmla="*/ 690999 w 1115980"/>
                      <a:gd name="connsiteY6" fmla="*/ 135127 h 1251613"/>
                      <a:gd name="connsiteX7" fmla="*/ 791120 w 1115980"/>
                      <a:gd name="connsiteY7" fmla="*/ 183351 h 1251613"/>
                      <a:gd name="connsiteX8" fmla="*/ 974770 w 1115980"/>
                      <a:gd name="connsiteY8" fmla="*/ 336326 h 1251613"/>
                      <a:gd name="connsiteX9" fmla="*/ 1043097 w 1115980"/>
                      <a:gd name="connsiteY9" fmla="*/ 417167 h 1251613"/>
                      <a:gd name="connsiteX10" fmla="*/ 1115755 w 1115980"/>
                      <a:gd name="connsiteY10" fmla="*/ 643281 h 1251613"/>
                      <a:gd name="connsiteX11" fmla="*/ 1018427 w 1115980"/>
                      <a:gd name="connsiteY11" fmla="*/ 870707 h 1251613"/>
                      <a:gd name="connsiteX12" fmla="*/ 835356 w 1115980"/>
                      <a:gd name="connsiteY12" fmla="*/ 1045191 h 1251613"/>
                      <a:gd name="connsiteX13" fmla="*/ 739342 w 1115980"/>
                      <a:gd name="connsiteY13" fmla="*/ 1108133 h 1251613"/>
                      <a:gd name="connsiteX14" fmla="*/ 566899 w 1115980"/>
                      <a:gd name="connsiteY14" fmla="*/ 1181514 h 1251613"/>
                      <a:gd name="connsiteX15" fmla="*/ 475652 w 1115980"/>
                      <a:gd name="connsiteY15" fmla="*/ 1198409 h 1251613"/>
                      <a:gd name="connsiteX16" fmla="*/ 173841 w 1115980"/>
                      <a:gd name="connsiteY16" fmla="*/ 1238822 h 1251613"/>
                      <a:gd name="connsiteX17" fmla="*/ 33716 w 1115980"/>
                      <a:gd name="connsiteY17" fmla="*/ 938174 h 1251613"/>
                      <a:gd name="connsiteX18" fmla="*/ 75661 w 1115980"/>
                      <a:gd name="connsiteY18" fmla="*/ 644558 h 1251613"/>
                      <a:gd name="connsiteX0" fmla="*/ 75661 w 1115980"/>
                      <a:gd name="connsiteY0" fmla="*/ 644558 h 1256991"/>
                      <a:gd name="connsiteX1" fmla="*/ 27151 w 1115980"/>
                      <a:gd name="connsiteY1" fmla="*/ 64398 h 1256991"/>
                      <a:gd name="connsiteX2" fmla="*/ 119358 w 1115980"/>
                      <a:gd name="connsiteY2" fmla="*/ 9164 h 1256991"/>
                      <a:gd name="connsiteX3" fmla="*/ 180980 w 1115980"/>
                      <a:gd name="connsiteY3" fmla="*/ 10457 h 1256991"/>
                      <a:gd name="connsiteX4" fmla="*/ 387573 w 1115980"/>
                      <a:gd name="connsiteY4" fmla="*/ 37051 h 1256991"/>
                      <a:gd name="connsiteX5" fmla="*/ 569038 w 1115980"/>
                      <a:gd name="connsiteY5" fmla="*/ 86806 h 1256991"/>
                      <a:gd name="connsiteX6" fmla="*/ 690999 w 1115980"/>
                      <a:gd name="connsiteY6" fmla="*/ 135127 h 1256991"/>
                      <a:gd name="connsiteX7" fmla="*/ 791120 w 1115980"/>
                      <a:gd name="connsiteY7" fmla="*/ 183351 h 1256991"/>
                      <a:gd name="connsiteX8" fmla="*/ 974770 w 1115980"/>
                      <a:gd name="connsiteY8" fmla="*/ 336326 h 1256991"/>
                      <a:gd name="connsiteX9" fmla="*/ 1043097 w 1115980"/>
                      <a:gd name="connsiteY9" fmla="*/ 417167 h 1256991"/>
                      <a:gd name="connsiteX10" fmla="*/ 1115755 w 1115980"/>
                      <a:gd name="connsiteY10" fmla="*/ 643281 h 1256991"/>
                      <a:gd name="connsiteX11" fmla="*/ 1018427 w 1115980"/>
                      <a:gd name="connsiteY11" fmla="*/ 870707 h 1256991"/>
                      <a:gd name="connsiteX12" fmla="*/ 835356 w 1115980"/>
                      <a:gd name="connsiteY12" fmla="*/ 1045191 h 1256991"/>
                      <a:gd name="connsiteX13" fmla="*/ 739342 w 1115980"/>
                      <a:gd name="connsiteY13" fmla="*/ 1108133 h 1256991"/>
                      <a:gd name="connsiteX14" fmla="*/ 566899 w 1115980"/>
                      <a:gd name="connsiteY14" fmla="*/ 1181514 h 1256991"/>
                      <a:gd name="connsiteX15" fmla="*/ 475652 w 1115980"/>
                      <a:gd name="connsiteY15" fmla="*/ 1198409 h 1256991"/>
                      <a:gd name="connsiteX16" fmla="*/ 388758 w 1115980"/>
                      <a:gd name="connsiteY16" fmla="*/ 1222062 h 1256991"/>
                      <a:gd name="connsiteX17" fmla="*/ 173841 w 1115980"/>
                      <a:gd name="connsiteY17" fmla="*/ 1238822 h 1256991"/>
                      <a:gd name="connsiteX18" fmla="*/ 33716 w 1115980"/>
                      <a:gd name="connsiteY18" fmla="*/ 938174 h 1256991"/>
                      <a:gd name="connsiteX19" fmla="*/ 75661 w 1115980"/>
                      <a:gd name="connsiteY19" fmla="*/ 644558 h 1256991"/>
                      <a:gd name="connsiteX0" fmla="*/ 75661 w 1115980"/>
                      <a:gd name="connsiteY0" fmla="*/ 644558 h 1258609"/>
                      <a:gd name="connsiteX1" fmla="*/ 27151 w 1115980"/>
                      <a:gd name="connsiteY1" fmla="*/ 64398 h 1258609"/>
                      <a:gd name="connsiteX2" fmla="*/ 119358 w 1115980"/>
                      <a:gd name="connsiteY2" fmla="*/ 9164 h 1258609"/>
                      <a:gd name="connsiteX3" fmla="*/ 180980 w 1115980"/>
                      <a:gd name="connsiteY3" fmla="*/ 10457 h 1258609"/>
                      <a:gd name="connsiteX4" fmla="*/ 387573 w 1115980"/>
                      <a:gd name="connsiteY4" fmla="*/ 37051 h 1258609"/>
                      <a:gd name="connsiteX5" fmla="*/ 569038 w 1115980"/>
                      <a:gd name="connsiteY5" fmla="*/ 86806 h 1258609"/>
                      <a:gd name="connsiteX6" fmla="*/ 690999 w 1115980"/>
                      <a:gd name="connsiteY6" fmla="*/ 135127 h 1258609"/>
                      <a:gd name="connsiteX7" fmla="*/ 791120 w 1115980"/>
                      <a:gd name="connsiteY7" fmla="*/ 183351 h 1258609"/>
                      <a:gd name="connsiteX8" fmla="*/ 974770 w 1115980"/>
                      <a:gd name="connsiteY8" fmla="*/ 336326 h 1258609"/>
                      <a:gd name="connsiteX9" fmla="*/ 1043097 w 1115980"/>
                      <a:gd name="connsiteY9" fmla="*/ 417167 h 1258609"/>
                      <a:gd name="connsiteX10" fmla="*/ 1115755 w 1115980"/>
                      <a:gd name="connsiteY10" fmla="*/ 643281 h 1258609"/>
                      <a:gd name="connsiteX11" fmla="*/ 1018427 w 1115980"/>
                      <a:gd name="connsiteY11" fmla="*/ 870707 h 1258609"/>
                      <a:gd name="connsiteX12" fmla="*/ 835356 w 1115980"/>
                      <a:gd name="connsiteY12" fmla="*/ 1045191 h 1258609"/>
                      <a:gd name="connsiteX13" fmla="*/ 739342 w 1115980"/>
                      <a:gd name="connsiteY13" fmla="*/ 1108133 h 1258609"/>
                      <a:gd name="connsiteX14" fmla="*/ 566899 w 1115980"/>
                      <a:gd name="connsiteY14" fmla="*/ 1181514 h 1258609"/>
                      <a:gd name="connsiteX15" fmla="*/ 475652 w 1115980"/>
                      <a:gd name="connsiteY15" fmla="*/ 1198409 h 1258609"/>
                      <a:gd name="connsiteX16" fmla="*/ 388758 w 1115980"/>
                      <a:gd name="connsiteY16" fmla="*/ 1222062 h 1258609"/>
                      <a:gd name="connsiteX17" fmla="*/ 173841 w 1115980"/>
                      <a:gd name="connsiteY17" fmla="*/ 1238822 h 1258609"/>
                      <a:gd name="connsiteX18" fmla="*/ 33716 w 1115980"/>
                      <a:gd name="connsiteY18" fmla="*/ 938174 h 1258609"/>
                      <a:gd name="connsiteX19" fmla="*/ 75661 w 1115980"/>
                      <a:gd name="connsiteY19" fmla="*/ 644558 h 1258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115980" h="1258609">
                        <a:moveTo>
                          <a:pt x="75661" y="644558"/>
                        </a:moveTo>
                        <a:cubicBezTo>
                          <a:pt x="74567" y="498929"/>
                          <a:pt x="19868" y="170297"/>
                          <a:pt x="27151" y="64398"/>
                        </a:cubicBezTo>
                        <a:cubicBezTo>
                          <a:pt x="34434" y="-41501"/>
                          <a:pt x="94436" y="17006"/>
                          <a:pt x="119358" y="9164"/>
                        </a:cubicBezTo>
                        <a:cubicBezTo>
                          <a:pt x="144280" y="1322"/>
                          <a:pt x="136862" y="6602"/>
                          <a:pt x="180980" y="10457"/>
                        </a:cubicBezTo>
                        <a:cubicBezTo>
                          <a:pt x="225098" y="14312"/>
                          <a:pt x="322181" y="25474"/>
                          <a:pt x="387573" y="37051"/>
                        </a:cubicBezTo>
                        <a:cubicBezTo>
                          <a:pt x="452965" y="48628"/>
                          <a:pt x="518467" y="70460"/>
                          <a:pt x="569038" y="86806"/>
                        </a:cubicBezTo>
                        <a:cubicBezTo>
                          <a:pt x="619609" y="103152"/>
                          <a:pt x="654994" y="118284"/>
                          <a:pt x="690999" y="135127"/>
                        </a:cubicBezTo>
                        <a:cubicBezTo>
                          <a:pt x="727005" y="151970"/>
                          <a:pt x="743825" y="149818"/>
                          <a:pt x="791120" y="183351"/>
                        </a:cubicBezTo>
                        <a:cubicBezTo>
                          <a:pt x="838415" y="216884"/>
                          <a:pt x="932774" y="297357"/>
                          <a:pt x="974770" y="336326"/>
                        </a:cubicBezTo>
                        <a:cubicBezTo>
                          <a:pt x="1016766" y="375295"/>
                          <a:pt x="1019600" y="366008"/>
                          <a:pt x="1043097" y="417167"/>
                        </a:cubicBezTo>
                        <a:cubicBezTo>
                          <a:pt x="1066594" y="468326"/>
                          <a:pt x="1119867" y="567691"/>
                          <a:pt x="1115755" y="643281"/>
                        </a:cubicBezTo>
                        <a:cubicBezTo>
                          <a:pt x="1111643" y="718871"/>
                          <a:pt x="1065160" y="803722"/>
                          <a:pt x="1018427" y="870707"/>
                        </a:cubicBezTo>
                        <a:cubicBezTo>
                          <a:pt x="971694" y="937692"/>
                          <a:pt x="881870" y="1005620"/>
                          <a:pt x="835356" y="1045191"/>
                        </a:cubicBezTo>
                        <a:cubicBezTo>
                          <a:pt x="788842" y="1084762"/>
                          <a:pt x="785113" y="1086808"/>
                          <a:pt x="739342" y="1108133"/>
                        </a:cubicBezTo>
                        <a:cubicBezTo>
                          <a:pt x="693571" y="1129458"/>
                          <a:pt x="610847" y="1166468"/>
                          <a:pt x="566899" y="1181514"/>
                        </a:cubicBezTo>
                        <a:cubicBezTo>
                          <a:pt x="522951" y="1196560"/>
                          <a:pt x="505342" y="1191651"/>
                          <a:pt x="475652" y="1198409"/>
                        </a:cubicBezTo>
                        <a:cubicBezTo>
                          <a:pt x="445962" y="1205167"/>
                          <a:pt x="439060" y="1215327"/>
                          <a:pt x="388758" y="1222062"/>
                        </a:cubicBezTo>
                        <a:cubicBezTo>
                          <a:pt x="344802" y="1237408"/>
                          <a:pt x="233020" y="1285273"/>
                          <a:pt x="173841" y="1238822"/>
                        </a:cubicBezTo>
                        <a:cubicBezTo>
                          <a:pt x="114662" y="1192371"/>
                          <a:pt x="79855" y="1015073"/>
                          <a:pt x="33716" y="938174"/>
                        </a:cubicBezTo>
                        <a:cubicBezTo>
                          <a:pt x="-62058" y="843099"/>
                          <a:pt x="76755" y="790187"/>
                          <a:pt x="75661" y="644558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582808"/>
                      </a:gs>
                      <a:gs pos="50000">
                        <a:srgbClr val="ED7D31">
                          <a:lumMod val="50000"/>
                        </a:srgbClr>
                      </a:gs>
                      <a:gs pos="100000">
                        <a:srgbClr val="ED7D31">
                          <a:lumMod val="60000"/>
                          <a:lumOff val="40000"/>
                        </a:srgbClr>
                      </a:gs>
                    </a:gsLst>
                    <a:lin ang="5400000" scaled="1"/>
                    <a:tileRect/>
                  </a:gradFill>
                  <a:ln w="3175" cap="flat" cmpd="sng" algn="ctr">
                    <a:solidFill>
                      <a:srgbClr val="582808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0" name="Group 109">
                    <a:extLst>
                      <a:ext uri="{FF2B5EF4-FFF2-40B4-BE49-F238E27FC236}">
                        <a16:creationId xmlns:a16="http://schemas.microsoft.com/office/drawing/2014/main" id="{46880C9F-A17B-48BE-A52F-4A38883DEF0F}"/>
                      </a:ext>
                    </a:extLst>
                  </p:cNvPr>
                  <p:cNvGrpSpPr/>
                  <p:nvPr/>
                </p:nvGrpSpPr>
                <p:grpSpPr>
                  <a:xfrm rot="4485200">
                    <a:off x="3319380" y="1200082"/>
                    <a:ext cx="715783" cy="477679"/>
                    <a:chOff x="3319371" y="1200086"/>
                    <a:chExt cx="2764461" cy="1274853"/>
                  </a:xfrm>
                </p:grpSpPr>
                <p:sp>
                  <p:nvSpPr>
                    <p:cNvPr id="187" name="Freeform: Shape 186">
                      <a:extLst>
                        <a:ext uri="{FF2B5EF4-FFF2-40B4-BE49-F238E27FC236}">
                          <a16:creationId xmlns:a16="http://schemas.microsoft.com/office/drawing/2014/main" id="{61A21373-D219-463B-9D5F-F56C0D3D38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41188" y="2357384"/>
                      <a:ext cx="114300" cy="109537"/>
                    </a:xfrm>
                    <a:custGeom>
                      <a:avLst/>
                      <a:gdLst>
                        <a:gd name="connsiteX0" fmla="*/ 38 w 231813"/>
                        <a:gd name="connsiteY0" fmla="*/ 117475 h 222250"/>
                        <a:gd name="connsiteX1" fmla="*/ 9563 w 231813"/>
                        <a:gd name="connsiteY1" fmla="*/ 101600 h 222250"/>
                        <a:gd name="connsiteX2" fmla="*/ 12738 w 231813"/>
                        <a:gd name="connsiteY2" fmla="*/ 85725 h 222250"/>
                        <a:gd name="connsiteX3" fmla="*/ 22263 w 231813"/>
                        <a:gd name="connsiteY3" fmla="*/ 57150 h 222250"/>
                        <a:gd name="connsiteX4" fmla="*/ 25438 w 231813"/>
                        <a:gd name="connsiteY4" fmla="*/ 47625 h 222250"/>
                        <a:gd name="connsiteX5" fmla="*/ 28613 w 231813"/>
                        <a:gd name="connsiteY5" fmla="*/ 34925 h 222250"/>
                        <a:gd name="connsiteX6" fmla="*/ 34963 w 231813"/>
                        <a:gd name="connsiteY6" fmla="*/ 25400 h 222250"/>
                        <a:gd name="connsiteX7" fmla="*/ 38138 w 231813"/>
                        <a:gd name="connsiteY7" fmla="*/ 15875 h 222250"/>
                        <a:gd name="connsiteX8" fmla="*/ 41313 w 231813"/>
                        <a:gd name="connsiteY8" fmla="*/ 3175 h 222250"/>
                        <a:gd name="connsiteX9" fmla="*/ 50838 w 231813"/>
                        <a:gd name="connsiteY9" fmla="*/ 0 h 222250"/>
                        <a:gd name="connsiteX10" fmla="*/ 76238 w 231813"/>
                        <a:gd name="connsiteY10" fmla="*/ 3175 h 222250"/>
                        <a:gd name="connsiteX11" fmla="*/ 95288 w 231813"/>
                        <a:gd name="connsiteY11" fmla="*/ 9525 h 222250"/>
                        <a:gd name="connsiteX12" fmla="*/ 107988 w 231813"/>
                        <a:gd name="connsiteY12" fmla="*/ 12700 h 222250"/>
                        <a:gd name="connsiteX13" fmla="*/ 123863 w 231813"/>
                        <a:gd name="connsiteY13" fmla="*/ 15875 h 222250"/>
                        <a:gd name="connsiteX14" fmla="*/ 133388 w 231813"/>
                        <a:gd name="connsiteY14" fmla="*/ 19050 h 222250"/>
                        <a:gd name="connsiteX15" fmla="*/ 158788 w 231813"/>
                        <a:gd name="connsiteY15" fmla="*/ 22225 h 222250"/>
                        <a:gd name="connsiteX16" fmla="*/ 181013 w 231813"/>
                        <a:gd name="connsiteY16" fmla="*/ 25400 h 222250"/>
                        <a:gd name="connsiteX17" fmla="*/ 193713 w 231813"/>
                        <a:gd name="connsiteY17" fmla="*/ 31750 h 222250"/>
                        <a:gd name="connsiteX18" fmla="*/ 209588 w 231813"/>
                        <a:gd name="connsiteY18" fmla="*/ 60325 h 222250"/>
                        <a:gd name="connsiteX19" fmla="*/ 215938 w 231813"/>
                        <a:gd name="connsiteY19" fmla="*/ 69850 h 222250"/>
                        <a:gd name="connsiteX20" fmla="*/ 219113 w 231813"/>
                        <a:gd name="connsiteY20" fmla="*/ 82550 h 222250"/>
                        <a:gd name="connsiteX21" fmla="*/ 222288 w 231813"/>
                        <a:gd name="connsiteY21" fmla="*/ 101600 h 222250"/>
                        <a:gd name="connsiteX22" fmla="*/ 225463 w 231813"/>
                        <a:gd name="connsiteY22" fmla="*/ 111125 h 222250"/>
                        <a:gd name="connsiteX23" fmla="*/ 231813 w 231813"/>
                        <a:gd name="connsiteY23" fmla="*/ 136525 h 222250"/>
                        <a:gd name="connsiteX24" fmla="*/ 222288 w 231813"/>
                        <a:gd name="connsiteY24" fmla="*/ 155575 h 222250"/>
                        <a:gd name="connsiteX25" fmla="*/ 203238 w 231813"/>
                        <a:gd name="connsiteY25" fmla="*/ 168275 h 222250"/>
                        <a:gd name="connsiteX26" fmla="*/ 193713 w 231813"/>
                        <a:gd name="connsiteY26" fmla="*/ 174625 h 222250"/>
                        <a:gd name="connsiteX27" fmla="*/ 181013 w 231813"/>
                        <a:gd name="connsiteY27" fmla="*/ 184150 h 222250"/>
                        <a:gd name="connsiteX28" fmla="*/ 171488 w 231813"/>
                        <a:gd name="connsiteY28" fmla="*/ 187325 h 222250"/>
                        <a:gd name="connsiteX29" fmla="*/ 158788 w 231813"/>
                        <a:gd name="connsiteY29" fmla="*/ 193675 h 222250"/>
                        <a:gd name="connsiteX30" fmla="*/ 142913 w 231813"/>
                        <a:gd name="connsiteY30" fmla="*/ 209550 h 222250"/>
                        <a:gd name="connsiteX31" fmla="*/ 133388 w 231813"/>
                        <a:gd name="connsiteY31" fmla="*/ 219075 h 222250"/>
                        <a:gd name="connsiteX32" fmla="*/ 120688 w 231813"/>
                        <a:gd name="connsiteY32" fmla="*/ 222250 h 222250"/>
                        <a:gd name="connsiteX33" fmla="*/ 107988 w 231813"/>
                        <a:gd name="connsiteY33" fmla="*/ 215900 h 222250"/>
                        <a:gd name="connsiteX34" fmla="*/ 98463 w 231813"/>
                        <a:gd name="connsiteY34" fmla="*/ 212725 h 222250"/>
                        <a:gd name="connsiteX35" fmla="*/ 85763 w 231813"/>
                        <a:gd name="connsiteY35" fmla="*/ 203200 h 222250"/>
                        <a:gd name="connsiteX36" fmla="*/ 73063 w 231813"/>
                        <a:gd name="connsiteY36" fmla="*/ 200025 h 222250"/>
                        <a:gd name="connsiteX37" fmla="*/ 63538 w 231813"/>
                        <a:gd name="connsiteY37" fmla="*/ 196850 h 222250"/>
                        <a:gd name="connsiteX38" fmla="*/ 50838 w 231813"/>
                        <a:gd name="connsiteY38" fmla="*/ 193675 h 222250"/>
                        <a:gd name="connsiteX39" fmla="*/ 41313 w 231813"/>
                        <a:gd name="connsiteY39" fmla="*/ 190500 h 222250"/>
                        <a:gd name="connsiteX40" fmla="*/ 28613 w 231813"/>
                        <a:gd name="connsiteY40" fmla="*/ 187325 h 222250"/>
                        <a:gd name="connsiteX41" fmla="*/ 9563 w 231813"/>
                        <a:gd name="connsiteY41" fmla="*/ 180975 h 222250"/>
                        <a:gd name="connsiteX42" fmla="*/ 38 w 231813"/>
                        <a:gd name="connsiteY42" fmla="*/ 117475 h 222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231813" h="222250">
                          <a:moveTo>
                            <a:pt x="38" y="117475"/>
                          </a:moveTo>
                          <a:cubicBezTo>
                            <a:pt x="38" y="104246"/>
                            <a:pt x="7271" y="107330"/>
                            <a:pt x="9563" y="101600"/>
                          </a:cubicBezTo>
                          <a:cubicBezTo>
                            <a:pt x="11567" y="96590"/>
                            <a:pt x="11318" y="90931"/>
                            <a:pt x="12738" y="85725"/>
                          </a:cubicBezTo>
                          <a:lnTo>
                            <a:pt x="22263" y="57150"/>
                          </a:lnTo>
                          <a:cubicBezTo>
                            <a:pt x="23321" y="53975"/>
                            <a:pt x="24626" y="50872"/>
                            <a:pt x="25438" y="47625"/>
                          </a:cubicBezTo>
                          <a:cubicBezTo>
                            <a:pt x="26496" y="43392"/>
                            <a:pt x="26894" y="38936"/>
                            <a:pt x="28613" y="34925"/>
                          </a:cubicBezTo>
                          <a:cubicBezTo>
                            <a:pt x="30116" y="31418"/>
                            <a:pt x="33256" y="28813"/>
                            <a:pt x="34963" y="25400"/>
                          </a:cubicBezTo>
                          <a:cubicBezTo>
                            <a:pt x="36460" y="22407"/>
                            <a:pt x="37219" y="19093"/>
                            <a:pt x="38138" y="15875"/>
                          </a:cubicBezTo>
                          <a:cubicBezTo>
                            <a:pt x="39337" y="11679"/>
                            <a:pt x="38587" y="6582"/>
                            <a:pt x="41313" y="3175"/>
                          </a:cubicBezTo>
                          <a:cubicBezTo>
                            <a:pt x="43404" y="562"/>
                            <a:pt x="47663" y="1058"/>
                            <a:pt x="50838" y="0"/>
                          </a:cubicBezTo>
                          <a:cubicBezTo>
                            <a:pt x="59305" y="1058"/>
                            <a:pt x="67895" y="1387"/>
                            <a:pt x="76238" y="3175"/>
                          </a:cubicBezTo>
                          <a:cubicBezTo>
                            <a:pt x="82783" y="4577"/>
                            <a:pt x="88794" y="7902"/>
                            <a:pt x="95288" y="9525"/>
                          </a:cubicBezTo>
                          <a:cubicBezTo>
                            <a:pt x="99521" y="10583"/>
                            <a:pt x="103728" y="11753"/>
                            <a:pt x="107988" y="12700"/>
                          </a:cubicBezTo>
                          <a:cubicBezTo>
                            <a:pt x="113256" y="13871"/>
                            <a:pt x="118628" y="14566"/>
                            <a:pt x="123863" y="15875"/>
                          </a:cubicBezTo>
                          <a:cubicBezTo>
                            <a:pt x="127110" y="16687"/>
                            <a:pt x="130095" y="18451"/>
                            <a:pt x="133388" y="19050"/>
                          </a:cubicBezTo>
                          <a:cubicBezTo>
                            <a:pt x="141783" y="20576"/>
                            <a:pt x="150330" y="21097"/>
                            <a:pt x="158788" y="22225"/>
                          </a:cubicBezTo>
                          <a:lnTo>
                            <a:pt x="181013" y="25400"/>
                          </a:lnTo>
                          <a:cubicBezTo>
                            <a:pt x="185246" y="27517"/>
                            <a:pt x="190366" y="28403"/>
                            <a:pt x="193713" y="31750"/>
                          </a:cubicBezTo>
                          <a:cubicBezTo>
                            <a:pt x="213735" y="51772"/>
                            <a:pt x="201603" y="44355"/>
                            <a:pt x="209588" y="60325"/>
                          </a:cubicBezTo>
                          <a:cubicBezTo>
                            <a:pt x="211295" y="63738"/>
                            <a:pt x="213821" y="66675"/>
                            <a:pt x="215938" y="69850"/>
                          </a:cubicBezTo>
                          <a:cubicBezTo>
                            <a:pt x="216996" y="74083"/>
                            <a:pt x="218257" y="78271"/>
                            <a:pt x="219113" y="82550"/>
                          </a:cubicBezTo>
                          <a:cubicBezTo>
                            <a:pt x="220376" y="88863"/>
                            <a:pt x="220891" y="95316"/>
                            <a:pt x="222288" y="101600"/>
                          </a:cubicBezTo>
                          <a:cubicBezTo>
                            <a:pt x="223014" y="104867"/>
                            <a:pt x="224651" y="107878"/>
                            <a:pt x="225463" y="111125"/>
                          </a:cubicBezTo>
                          <a:lnTo>
                            <a:pt x="231813" y="136525"/>
                          </a:lnTo>
                          <a:cubicBezTo>
                            <a:pt x="229548" y="143319"/>
                            <a:pt x="228081" y="150506"/>
                            <a:pt x="222288" y="155575"/>
                          </a:cubicBezTo>
                          <a:cubicBezTo>
                            <a:pt x="216545" y="160601"/>
                            <a:pt x="209588" y="164042"/>
                            <a:pt x="203238" y="168275"/>
                          </a:cubicBezTo>
                          <a:cubicBezTo>
                            <a:pt x="200063" y="170392"/>
                            <a:pt x="196766" y="172335"/>
                            <a:pt x="193713" y="174625"/>
                          </a:cubicBezTo>
                          <a:cubicBezTo>
                            <a:pt x="189480" y="177800"/>
                            <a:pt x="185607" y="181525"/>
                            <a:pt x="181013" y="184150"/>
                          </a:cubicBezTo>
                          <a:cubicBezTo>
                            <a:pt x="178107" y="185810"/>
                            <a:pt x="174564" y="186007"/>
                            <a:pt x="171488" y="187325"/>
                          </a:cubicBezTo>
                          <a:cubicBezTo>
                            <a:pt x="167138" y="189189"/>
                            <a:pt x="163021" y="191558"/>
                            <a:pt x="158788" y="193675"/>
                          </a:cubicBezTo>
                          <a:cubicBezTo>
                            <a:pt x="147146" y="211137"/>
                            <a:pt x="158788" y="196321"/>
                            <a:pt x="142913" y="209550"/>
                          </a:cubicBezTo>
                          <a:cubicBezTo>
                            <a:pt x="139464" y="212425"/>
                            <a:pt x="137287" y="216847"/>
                            <a:pt x="133388" y="219075"/>
                          </a:cubicBezTo>
                          <a:cubicBezTo>
                            <a:pt x="129599" y="221240"/>
                            <a:pt x="124921" y="221192"/>
                            <a:pt x="120688" y="222250"/>
                          </a:cubicBezTo>
                          <a:cubicBezTo>
                            <a:pt x="116455" y="220133"/>
                            <a:pt x="112338" y="217764"/>
                            <a:pt x="107988" y="215900"/>
                          </a:cubicBezTo>
                          <a:cubicBezTo>
                            <a:pt x="104912" y="214582"/>
                            <a:pt x="101369" y="214385"/>
                            <a:pt x="98463" y="212725"/>
                          </a:cubicBezTo>
                          <a:cubicBezTo>
                            <a:pt x="93869" y="210100"/>
                            <a:pt x="90496" y="205567"/>
                            <a:pt x="85763" y="203200"/>
                          </a:cubicBezTo>
                          <a:cubicBezTo>
                            <a:pt x="81860" y="201249"/>
                            <a:pt x="77259" y="201224"/>
                            <a:pt x="73063" y="200025"/>
                          </a:cubicBezTo>
                          <a:cubicBezTo>
                            <a:pt x="69845" y="199106"/>
                            <a:pt x="66756" y="197769"/>
                            <a:pt x="63538" y="196850"/>
                          </a:cubicBezTo>
                          <a:cubicBezTo>
                            <a:pt x="59342" y="195651"/>
                            <a:pt x="55034" y="194874"/>
                            <a:pt x="50838" y="193675"/>
                          </a:cubicBezTo>
                          <a:cubicBezTo>
                            <a:pt x="47620" y="192756"/>
                            <a:pt x="44531" y="191419"/>
                            <a:pt x="41313" y="190500"/>
                          </a:cubicBezTo>
                          <a:cubicBezTo>
                            <a:pt x="37117" y="189301"/>
                            <a:pt x="32793" y="188579"/>
                            <a:pt x="28613" y="187325"/>
                          </a:cubicBezTo>
                          <a:cubicBezTo>
                            <a:pt x="22202" y="185402"/>
                            <a:pt x="9563" y="180975"/>
                            <a:pt x="9563" y="180975"/>
                          </a:cubicBezTo>
                          <a:cubicBezTo>
                            <a:pt x="-1138" y="148873"/>
                            <a:pt x="38" y="130704"/>
                            <a:pt x="38" y="117475"/>
                          </a:cubicBezTo>
                          <a:close/>
                        </a:path>
                      </a:pathLst>
                    </a:custGeom>
                    <a:solidFill>
                      <a:srgbClr val="A5A5A5">
                        <a:lumMod val="50000"/>
                      </a:srgbClr>
                    </a:solidFill>
                    <a:ln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miter lim="800000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8" name="Freeform: Shape 187">
                      <a:extLst>
                        <a:ext uri="{FF2B5EF4-FFF2-40B4-BE49-F238E27FC236}">
                          <a16:creationId xmlns:a16="http://schemas.microsoft.com/office/drawing/2014/main" id="{0EAA1F1A-34DF-475F-A21D-7886AA7DF5D7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316990" y="2207408"/>
                      <a:ext cx="114300" cy="109537"/>
                    </a:xfrm>
                    <a:custGeom>
                      <a:avLst/>
                      <a:gdLst>
                        <a:gd name="connsiteX0" fmla="*/ 38 w 231813"/>
                        <a:gd name="connsiteY0" fmla="*/ 117475 h 222250"/>
                        <a:gd name="connsiteX1" fmla="*/ 9563 w 231813"/>
                        <a:gd name="connsiteY1" fmla="*/ 101600 h 222250"/>
                        <a:gd name="connsiteX2" fmla="*/ 12738 w 231813"/>
                        <a:gd name="connsiteY2" fmla="*/ 85725 h 222250"/>
                        <a:gd name="connsiteX3" fmla="*/ 22263 w 231813"/>
                        <a:gd name="connsiteY3" fmla="*/ 57150 h 222250"/>
                        <a:gd name="connsiteX4" fmla="*/ 25438 w 231813"/>
                        <a:gd name="connsiteY4" fmla="*/ 47625 h 222250"/>
                        <a:gd name="connsiteX5" fmla="*/ 28613 w 231813"/>
                        <a:gd name="connsiteY5" fmla="*/ 34925 h 222250"/>
                        <a:gd name="connsiteX6" fmla="*/ 34963 w 231813"/>
                        <a:gd name="connsiteY6" fmla="*/ 25400 h 222250"/>
                        <a:gd name="connsiteX7" fmla="*/ 38138 w 231813"/>
                        <a:gd name="connsiteY7" fmla="*/ 15875 h 222250"/>
                        <a:gd name="connsiteX8" fmla="*/ 41313 w 231813"/>
                        <a:gd name="connsiteY8" fmla="*/ 3175 h 222250"/>
                        <a:gd name="connsiteX9" fmla="*/ 50838 w 231813"/>
                        <a:gd name="connsiteY9" fmla="*/ 0 h 222250"/>
                        <a:gd name="connsiteX10" fmla="*/ 76238 w 231813"/>
                        <a:gd name="connsiteY10" fmla="*/ 3175 h 222250"/>
                        <a:gd name="connsiteX11" fmla="*/ 95288 w 231813"/>
                        <a:gd name="connsiteY11" fmla="*/ 9525 h 222250"/>
                        <a:gd name="connsiteX12" fmla="*/ 107988 w 231813"/>
                        <a:gd name="connsiteY12" fmla="*/ 12700 h 222250"/>
                        <a:gd name="connsiteX13" fmla="*/ 123863 w 231813"/>
                        <a:gd name="connsiteY13" fmla="*/ 15875 h 222250"/>
                        <a:gd name="connsiteX14" fmla="*/ 133388 w 231813"/>
                        <a:gd name="connsiteY14" fmla="*/ 19050 h 222250"/>
                        <a:gd name="connsiteX15" fmla="*/ 158788 w 231813"/>
                        <a:gd name="connsiteY15" fmla="*/ 22225 h 222250"/>
                        <a:gd name="connsiteX16" fmla="*/ 181013 w 231813"/>
                        <a:gd name="connsiteY16" fmla="*/ 25400 h 222250"/>
                        <a:gd name="connsiteX17" fmla="*/ 193713 w 231813"/>
                        <a:gd name="connsiteY17" fmla="*/ 31750 h 222250"/>
                        <a:gd name="connsiteX18" fmla="*/ 209588 w 231813"/>
                        <a:gd name="connsiteY18" fmla="*/ 60325 h 222250"/>
                        <a:gd name="connsiteX19" fmla="*/ 215938 w 231813"/>
                        <a:gd name="connsiteY19" fmla="*/ 69850 h 222250"/>
                        <a:gd name="connsiteX20" fmla="*/ 219113 w 231813"/>
                        <a:gd name="connsiteY20" fmla="*/ 82550 h 222250"/>
                        <a:gd name="connsiteX21" fmla="*/ 222288 w 231813"/>
                        <a:gd name="connsiteY21" fmla="*/ 101600 h 222250"/>
                        <a:gd name="connsiteX22" fmla="*/ 225463 w 231813"/>
                        <a:gd name="connsiteY22" fmla="*/ 111125 h 222250"/>
                        <a:gd name="connsiteX23" fmla="*/ 231813 w 231813"/>
                        <a:gd name="connsiteY23" fmla="*/ 136525 h 222250"/>
                        <a:gd name="connsiteX24" fmla="*/ 222288 w 231813"/>
                        <a:gd name="connsiteY24" fmla="*/ 155575 h 222250"/>
                        <a:gd name="connsiteX25" fmla="*/ 203238 w 231813"/>
                        <a:gd name="connsiteY25" fmla="*/ 168275 h 222250"/>
                        <a:gd name="connsiteX26" fmla="*/ 193713 w 231813"/>
                        <a:gd name="connsiteY26" fmla="*/ 174625 h 222250"/>
                        <a:gd name="connsiteX27" fmla="*/ 181013 w 231813"/>
                        <a:gd name="connsiteY27" fmla="*/ 184150 h 222250"/>
                        <a:gd name="connsiteX28" fmla="*/ 171488 w 231813"/>
                        <a:gd name="connsiteY28" fmla="*/ 187325 h 222250"/>
                        <a:gd name="connsiteX29" fmla="*/ 158788 w 231813"/>
                        <a:gd name="connsiteY29" fmla="*/ 193675 h 222250"/>
                        <a:gd name="connsiteX30" fmla="*/ 142913 w 231813"/>
                        <a:gd name="connsiteY30" fmla="*/ 209550 h 222250"/>
                        <a:gd name="connsiteX31" fmla="*/ 133388 w 231813"/>
                        <a:gd name="connsiteY31" fmla="*/ 219075 h 222250"/>
                        <a:gd name="connsiteX32" fmla="*/ 120688 w 231813"/>
                        <a:gd name="connsiteY32" fmla="*/ 222250 h 222250"/>
                        <a:gd name="connsiteX33" fmla="*/ 107988 w 231813"/>
                        <a:gd name="connsiteY33" fmla="*/ 215900 h 222250"/>
                        <a:gd name="connsiteX34" fmla="*/ 98463 w 231813"/>
                        <a:gd name="connsiteY34" fmla="*/ 212725 h 222250"/>
                        <a:gd name="connsiteX35" fmla="*/ 85763 w 231813"/>
                        <a:gd name="connsiteY35" fmla="*/ 203200 h 222250"/>
                        <a:gd name="connsiteX36" fmla="*/ 73063 w 231813"/>
                        <a:gd name="connsiteY36" fmla="*/ 200025 h 222250"/>
                        <a:gd name="connsiteX37" fmla="*/ 63538 w 231813"/>
                        <a:gd name="connsiteY37" fmla="*/ 196850 h 222250"/>
                        <a:gd name="connsiteX38" fmla="*/ 50838 w 231813"/>
                        <a:gd name="connsiteY38" fmla="*/ 193675 h 222250"/>
                        <a:gd name="connsiteX39" fmla="*/ 41313 w 231813"/>
                        <a:gd name="connsiteY39" fmla="*/ 190500 h 222250"/>
                        <a:gd name="connsiteX40" fmla="*/ 28613 w 231813"/>
                        <a:gd name="connsiteY40" fmla="*/ 187325 h 222250"/>
                        <a:gd name="connsiteX41" fmla="*/ 9563 w 231813"/>
                        <a:gd name="connsiteY41" fmla="*/ 180975 h 222250"/>
                        <a:gd name="connsiteX42" fmla="*/ 38 w 231813"/>
                        <a:gd name="connsiteY42" fmla="*/ 117475 h 222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231813" h="222250">
                          <a:moveTo>
                            <a:pt x="38" y="117475"/>
                          </a:moveTo>
                          <a:cubicBezTo>
                            <a:pt x="38" y="104246"/>
                            <a:pt x="7271" y="107330"/>
                            <a:pt x="9563" y="101600"/>
                          </a:cubicBezTo>
                          <a:cubicBezTo>
                            <a:pt x="11567" y="96590"/>
                            <a:pt x="11318" y="90931"/>
                            <a:pt x="12738" y="85725"/>
                          </a:cubicBezTo>
                          <a:lnTo>
                            <a:pt x="22263" y="57150"/>
                          </a:lnTo>
                          <a:cubicBezTo>
                            <a:pt x="23321" y="53975"/>
                            <a:pt x="24626" y="50872"/>
                            <a:pt x="25438" y="47625"/>
                          </a:cubicBezTo>
                          <a:cubicBezTo>
                            <a:pt x="26496" y="43392"/>
                            <a:pt x="26894" y="38936"/>
                            <a:pt x="28613" y="34925"/>
                          </a:cubicBezTo>
                          <a:cubicBezTo>
                            <a:pt x="30116" y="31418"/>
                            <a:pt x="33256" y="28813"/>
                            <a:pt x="34963" y="25400"/>
                          </a:cubicBezTo>
                          <a:cubicBezTo>
                            <a:pt x="36460" y="22407"/>
                            <a:pt x="37219" y="19093"/>
                            <a:pt x="38138" y="15875"/>
                          </a:cubicBezTo>
                          <a:cubicBezTo>
                            <a:pt x="39337" y="11679"/>
                            <a:pt x="38587" y="6582"/>
                            <a:pt x="41313" y="3175"/>
                          </a:cubicBezTo>
                          <a:cubicBezTo>
                            <a:pt x="43404" y="562"/>
                            <a:pt x="47663" y="1058"/>
                            <a:pt x="50838" y="0"/>
                          </a:cubicBezTo>
                          <a:cubicBezTo>
                            <a:pt x="59305" y="1058"/>
                            <a:pt x="67895" y="1387"/>
                            <a:pt x="76238" y="3175"/>
                          </a:cubicBezTo>
                          <a:cubicBezTo>
                            <a:pt x="82783" y="4577"/>
                            <a:pt x="88794" y="7902"/>
                            <a:pt x="95288" y="9525"/>
                          </a:cubicBezTo>
                          <a:cubicBezTo>
                            <a:pt x="99521" y="10583"/>
                            <a:pt x="103728" y="11753"/>
                            <a:pt x="107988" y="12700"/>
                          </a:cubicBezTo>
                          <a:cubicBezTo>
                            <a:pt x="113256" y="13871"/>
                            <a:pt x="118628" y="14566"/>
                            <a:pt x="123863" y="15875"/>
                          </a:cubicBezTo>
                          <a:cubicBezTo>
                            <a:pt x="127110" y="16687"/>
                            <a:pt x="130095" y="18451"/>
                            <a:pt x="133388" y="19050"/>
                          </a:cubicBezTo>
                          <a:cubicBezTo>
                            <a:pt x="141783" y="20576"/>
                            <a:pt x="150330" y="21097"/>
                            <a:pt x="158788" y="22225"/>
                          </a:cubicBezTo>
                          <a:lnTo>
                            <a:pt x="181013" y="25400"/>
                          </a:lnTo>
                          <a:cubicBezTo>
                            <a:pt x="185246" y="27517"/>
                            <a:pt x="190366" y="28403"/>
                            <a:pt x="193713" y="31750"/>
                          </a:cubicBezTo>
                          <a:cubicBezTo>
                            <a:pt x="213735" y="51772"/>
                            <a:pt x="201603" y="44355"/>
                            <a:pt x="209588" y="60325"/>
                          </a:cubicBezTo>
                          <a:cubicBezTo>
                            <a:pt x="211295" y="63738"/>
                            <a:pt x="213821" y="66675"/>
                            <a:pt x="215938" y="69850"/>
                          </a:cubicBezTo>
                          <a:cubicBezTo>
                            <a:pt x="216996" y="74083"/>
                            <a:pt x="218257" y="78271"/>
                            <a:pt x="219113" y="82550"/>
                          </a:cubicBezTo>
                          <a:cubicBezTo>
                            <a:pt x="220376" y="88863"/>
                            <a:pt x="220891" y="95316"/>
                            <a:pt x="222288" y="101600"/>
                          </a:cubicBezTo>
                          <a:cubicBezTo>
                            <a:pt x="223014" y="104867"/>
                            <a:pt x="224651" y="107878"/>
                            <a:pt x="225463" y="111125"/>
                          </a:cubicBezTo>
                          <a:lnTo>
                            <a:pt x="231813" y="136525"/>
                          </a:lnTo>
                          <a:cubicBezTo>
                            <a:pt x="229548" y="143319"/>
                            <a:pt x="228081" y="150506"/>
                            <a:pt x="222288" y="155575"/>
                          </a:cubicBezTo>
                          <a:cubicBezTo>
                            <a:pt x="216545" y="160601"/>
                            <a:pt x="209588" y="164042"/>
                            <a:pt x="203238" y="168275"/>
                          </a:cubicBezTo>
                          <a:cubicBezTo>
                            <a:pt x="200063" y="170392"/>
                            <a:pt x="196766" y="172335"/>
                            <a:pt x="193713" y="174625"/>
                          </a:cubicBezTo>
                          <a:cubicBezTo>
                            <a:pt x="189480" y="177800"/>
                            <a:pt x="185607" y="181525"/>
                            <a:pt x="181013" y="184150"/>
                          </a:cubicBezTo>
                          <a:cubicBezTo>
                            <a:pt x="178107" y="185810"/>
                            <a:pt x="174564" y="186007"/>
                            <a:pt x="171488" y="187325"/>
                          </a:cubicBezTo>
                          <a:cubicBezTo>
                            <a:pt x="167138" y="189189"/>
                            <a:pt x="163021" y="191558"/>
                            <a:pt x="158788" y="193675"/>
                          </a:cubicBezTo>
                          <a:cubicBezTo>
                            <a:pt x="147146" y="211137"/>
                            <a:pt x="158788" y="196321"/>
                            <a:pt x="142913" y="209550"/>
                          </a:cubicBezTo>
                          <a:cubicBezTo>
                            <a:pt x="139464" y="212425"/>
                            <a:pt x="137287" y="216847"/>
                            <a:pt x="133388" y="219075"/>
                          </a:cubicBezTo>
                          <a:cubicBezTo>
                            <a:pt x="129599" y="221240"/>
                            <a:pt x="124921" y="221192"/>
                            <a:pt x="120688" y="222250"/>
                          </a:cubicBezTo>
                          <a:cubicBezTo>
                            <a:pt x="116455" y="220133"/>
                            <a:pt x="112338" y="217764"/>
                            <a:pt x="107988" y="215900"/>
                          </a:cubicBezTo>
                          <a:cubicBezTo>
                            <a:pt x="104912" y="214582"/>
                            <a:pt x="101369" y="214385"/>
                            <a:pt x="98463" y="212725"/>
                          </a:cubicBezTo>
                          <a:cubicBezTo>
                            <a:pt x="93869" y="210100"/>
                            <a:pt x="90496" y="205567"/>
                            <a:pt x="85763" y="203200"/>
                          </a:cubicBezTo>
                          <a:cubicBezTo>
                            <a:pt x="81860" y="201249"/>
                            <a:pt x="77259" y="201224"/>
                            <a:pt x="73063" y="200025"/>
                          </a:cubicBezTo>
                          <a:cubicBezTo>
                            <a:pt x="69845" y="199106"/>
                            <a:pt x="66756" y="197769"/>
                            <a:pt x="63538" y="196850"/>
                          </a:cubicBezTo>
                          <a:cubicBezTo>
                            <a:pt x="59342" y="195651"/>
                            <a:pt x="55034" y="194874"/>
                            <a:pt x="50838" y="193675"/>
                          </a:cubicBezTo>
                          <a:cubicBezTo>
                            <a:pt x="47620" y="192756"/>
                            <a:pt x="44531" y="191419"/>
                            <a:pt x="41313" y="190500"/>
                          </a:cubicBezTo>
                          <a:cubicBezTo>
                            <a:pt x="37117" y="189301"/>
                            <a:pt x="32793" y="188579"/>
                            <a:pt x="28613" y="187325"/>
                          </a:cubicBezTo>
                          <a:cubicBezTo>
                            <a:pt x="22202" y="185402"/>
                            <a:pt x="9563" y="180975"/>
                            <a:pt x="9563" y="180975"/>
                          </a:cubicBezTo>
                          <a:cubicBezTo>
                            <a:pt x="-1138" y="148873"/>
                            <a:pt x="38" y="130704"/>
                            <a:pt x="38" y="117475"/>
                          </a:cubicBezTo>
                          <a:close/>
                        </a:path>
                      </a:pathLst>
                    </a:custGeom>
                    <a:solidFill>
                      <a:srgbClr val="A5A5A5">
                        <a:lumMod val="50000"/>
                      </a:srgbClr>
                    </a:solidFill>
                    <a:ln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miter lim="800000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9" name="Freeform: Shape 188">
                      <a:extLst>
                        <a:ext uri="{FF2B5EF4-FFF2-40B4-BE49-F238E27FC236}">
                          <a16:creationId xmlns:a16="http://schemas.microsoft.com/office/drawing/2014/main" id="{D025E2F0-321E-4FEE-8733-3CE491456903}"/>
                        </a:ext>
                      </a:extLst>
                    </p:cNvPr>
                    <p:cNvSpPr/>
                    <p:nvPr/>
                  </p:nvSpPr>
                  <p:spPr>
                    <a:xfrm rot="16047077">
                      <a:off x="3902501" y="2324087"/>
                      <a:ext cx="114300" cy="109537"/>
                    </a:xfrm>
                    <a:custGeom>
                      <a:avLst/>
                      <a:gdLst>
                        <a:gd name="connsiteX0" fmla="*/ 38 w 231813"/>
                        <a:gd name="connsiteY0" fmla="*/ 117475 h 222250"/>
                        <a:gd name="connsiteX1" fmla="*/ 9563 w 231813"/>
                        <a:gd name="connsiteY1" fmla="*/ 101600 h 222250"/>
                        <a:gd name="connsiteX2" fmla="*/ 12738 w 231813"/>
                        <a:gd name="connsiteY2" fmla="*/ 85725 h 222250"/>
                        <a:gd name="connsiteX3" fmla="*/ 22263 w 231813"/>
                        <a:gd name="connsiteY3" fmla="*/ 57150 h 222250"/>
                        <a:gd name="connsiteX4" fmla="*/ 25438 w 231813"/>
                        <a:gd name="connsiteY4" fmla="*/ 47625 h 222250"/>
                        <a:gd name="connsiteX5" fmla="*/ 28613 w 231813"/>
                        <a:gd name="connsiteY5" fmla="*/ 34925 h 222250"/>
                        <a:gd name="connsiteX6" fmla="*/ 34963 w 231813"/>
                        <a:gd name="connsiteY6" fmla="*/ 25400 h 222250"/>
                        <a:gd name="connsiteX7" fmla="*/ 38138 w 231813"/>
                        <a:gd name="connsiteY7" fmla="*/ 15875 h 222250"/>
                        <a:gd name="connsiteX8" fmla="*/ 41313 w 231813"/>
                        <a:gd name="connsiteY8" fmla="*/ 3175 h 222250"/>
                        <a:gd name="connsiteX9" fmla="*/ 50838 w 231813"/>
                        <a:gd name="connsiteY9" fmla="*/ 0 h 222250"/>
                        <a:gd name="connsiteX10" fmla="*/ 76238 w 231813"/>
                        <a:gd name="connsiteY10" fmla="*/ 3175 h 222250"/>
                        <a:gd name="connsiteX11" fmla="*/ 95288 w 231813"/>
                        <a:gd name="connsiteY11" fmla="*/ 9525 h 222250"/>
                        <a:gd name="connsiteX12" fmla="*/ 107988 w 231813"/>
                        <a:gd name="connsiteY12" fmla="*/ 12700 h 222250"/>
                        <a:gd name="connsiteX13" fmla="*/ 123863 w 231813"/>
                        <a:gd name="connsiteY13" fmla="*/ 15875 h 222250"/>
                        <a:gd name="connsiteX14" fmla="*/ 133388 w 231813"/>
                        <a:gd name="connsiteY14" fmla="*/ 19050 h 222250"/>
                        <a:gd name="connsiteX15" fmla="*/ 158788 w 231813"/>
                        <a:gd name="connsiteY15" fmla="*/ 22225 h 222250"/>
                        <a:gd name="connsiteX16" fmla="*/ 181013 w 231813"/>
                        <a:gd name="connsiteY16" fmla="*/ 25400 h 222250"/>
                        <a:gd name="connsiteX17" fmla="*/ 193713 w 231813"/>
                        <a:gd name="connsiteY17" fmla="*/ 31750 h 222250"/>
                        <a:gd name="connsiteX18" fmla="*/ 209588 w 231813"/>
                        <a:gd name="connsiteY18" fmla="*/ 60325 h 222250"/>
                        <a:gd name="connsiteX19" fmla="*/ 215938 w 231813"/>
                        <a:gd name="connsiteY19" fmla="*/ 69850 h 222250"/>
                        <a:gd name="connsiteX20" fmla="*/ 219113 w 231813"/>
                        <a:gd name="connsiteY20" fmla="*/ 82550 h 222250"/>
                        <a:gd name="connsiteX21" fmla="*/ 222288 w 231813"/>
                        <a:gd name="connsiteY21" fmla="*/ 101600 h 222250"/>
                        <a:gd name="connsiteX22" fmla="*/ 225463 w 231813"/>
                        <a:gd name="connsiteY22" fmla="*/ 111125 h 222250"/>
                        <a:gd name="connsiteX23" fmla="*/ 231813 w 231813"/>
                        <a:gd name="connsiteY23" fmla="*/ 136525 h 222250"/>
                        <a:gd name="connsiteX24" fmla="*/ 222288 w 231813"/>
                        <a:gd name="connsiteY24" fmla="*/ 155575 h 222250"/>
                        <a:gd name="connsiteX25" fmla="*/ 203238 w 231813"/>
                        <a:gd name="connsiteY25" fmla="*/ 168275 h 222250"/>
                        <a:gd name="connsiteX26" fmla="*/ 193713 w 231813"/>
                        <a:gd name="connsiteY26" fmla="*/ 174625 h 222250"/>
                        <a:gd name="connsiteX27" fmla="*/ 181013 w 231813"/>
                        <a:gd name="connsiteY27" fmla="*/ 184150 h 222250"/>
                        <a:gd name="connsiteX28" fmla="*/ 171488 w 231813"/>
                        <a:gd name="connsiteY28" fmla="*/ 187325 h 222250"/>
                        <a:gd name="connsiteX29" fmla="*/ 158788 w 231813"/>
                        <a:gd name="connsiteY29" fmla="*/ 193675 h 222250"/>
                        <a:gd name="connsiteX30" fmla="*/ 142913 w 231813"/>
                        <a:gd name="connsiteY30" fmla="*/ 209550 h 222250"/>
                        <a:gd name="connsiteX31" fmla="*/ 133388 w 231813"/>
                        <a:gd name="connsiteY31" fmla="*/ 219075 h 222250"/>
                        <a:gd name="connsiteX32" fmla="*/ 120688 w 231813"/>
                        <a:gd name="connsiteY32" fmla="*/ 222250 h 222250"/>
                        <a:gd name="connsiteX33" fmla="*/ 107988 w 231813"/>
                        <a:gd name="connsiteY33" fmla="*/ 215900 h 222250"/>
                        <a:gd name="connsiteX34" fmla="*/ 98463 w 231813"/>
                        <a:gd name="connsiteY34" fmla="*/ 212725 h 222250"/>
                        <a:gd name="connsiteX35" fmla="*/ 85763 w 231813"/>
                        <a:gd name="connsiteY35" fmla="*/ 203200 h 222250"/>
                        <a:gd name="connsiteX36" fmla="*/ 73063 w 231813"/>
                        <a:gd name="connsiteY36" fmla="*/ 200025 h 222250"/>
                        <a:gd name="connsiteX37" fmla="*/ 63538 w 231813"/>
                        <a:gd name="connsiteY37" fmla="*/ 196850 h 222250"/>
                        <a:gd name="connsiteX38" fmla="*/ 50838 w 231813"/>
                        <a:gd name="connsiteY38" fmla="*/ 193675 h 222250"/>
                        <a:gd name="connsiteX39" fmla="*/ 41313 w 231813"/>
                        <a:gd name="connsiteY39" fmla="*/ 190500 h 222250"/>
                        <a:gd name="connsiteX40" fmla="*/ 28613 w 231813"/>
                        <a:gd name="connsiteY40" fmla="*/ 187325 h 222250"/>
                        <a:gd name="connsiteX41" fmla="*/ 9563 w 231813"/>
                        <a:gd name="connsiteY41" fmla="*/ 180975 h 222250"/>
                        <a:gd name="connsiteX42" fmla="*/ 38 w 231813"/>
                        <a:gd name="connsiteY42" fmla="*/ 117475 h 222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231813" h="222250">
                          <a:moveTo>
                            <a:pt x="38" y="117475"/>
                          </a:moveTo>
                          <a:cubicBezTo>
                            <a:pt x="38" y="104246"/>
                            <a:pt x="7271" y="107330"/>
                            <a:pt x="9563" y="101600"/>
                          </a:cubicBezTo>
                          <a:cubicBezTo>
                            <a:pt x="11567" y="96590"/>
                            <a:pt x="11318" y="90931"/>
                            <a:pt x="12738" y="85725"/>
                          </a:cubicBezTo>
                          <a:lnTo>
                            <a:pt x="22263" y="57150"/>
                          </a:lnTo>
                          <a:cubicBezTo>
                            <a:pt x="23321" y="53975"/>
                            <a:pt x="24626" y="50872"/>
                            <a:pt x="25438" y="47625"/>
                          </a:cubicBezTo>
                          <a:cubicBezTo>
                            <a:pt x="26496" y="43392"/>
                            <a:pt x="26894" y="38936"/>
                            <a:pt x="28613" y="34925"/>
                          </a:cubicBezTo>
                          <a:cubicBezTo>
                            <a:pt x="30116" y="31418"/>
                            <a:pt x="33256" y="28813"/>
                            <a:pt x="34963" y="25400"/>
                          </a:cubicBezTo>
                          <a:cubicBezTo>
                            <a:pt x="36460" y="22407"/>
                            <a:pt x="37219" y="19093"/>
                            <a:pt x="38138" y="15875"/>
                          </a:cubicBezTo>
                          <a:cubicBezTo>
                            <a:pt x="39337" y="11679"/>
                            <a:pt x="38587" y="6582"/>
                            <a:pt x="41313" y="3175"/>
                          </a:cubicBezTo>
                          <a:cubicBezTo>
                            <a:pt x="43404" y="562"/>
                            <a:pt x="47663" y="1058"/>
                            <a:pt x="50838" y="0"/>
                          </a:cubicBezTo>
                          <a:cubicBezTo>
                            <a:pt x="59305" y="1058"/>
                            <a:pt x="67895" y="1387"/>
                            <a:pt x="76238" y="3175"/>
                          </a:cubicBezTo>
                          <a:cubicBezTo>
                            <a:pt x="82783" y="4577"/>
                            <a:pt x="88794" y="7902"/>
                            <a:pt x="95288" y="9525"/>
                          </a:cubicBezTo>
                          <a:cubicBezTo>
                            <a:pt x="99521" y="10583"/>
                            <a:pt x="103728" y="11753"/>
                            <a:pt x="107988" y="12700"/>
                          </a:cubicBezTo>
                          <a:cubicBezTo>
                            <a:pt x="113256" y="13871"/>
                            <a:pt x="118628" y="14566"/>
                            <a:pt x="123863" y="15875"/>
                          </a:cubicBezTo>
                          <a:cubicBezTo>
                            <a:pt x="127110" y="16687"/>
                            <a:pt x="130095" y="18451"/>
                            <a:pt x="133388" y="19050"/>
                          </a:cubicBezTo>
                          <a:cubicBezTo>
                            <a:pt x="141783" y="20576"/>
                            <a:pt x="150330" y="21097"/>
                            <a:pt x="158788" y="22225"/>
                          </a:cubicBezTo>
                          <a:lnTo>
                            <a:pt x="181013" y="25400"/>
                          </a:lnTo>
                          <a:cubicBezTo>
                            <a:pt x="185246" y="27517"/>
                            <a:pt x="190366" y="28403"/>
                            <a:pt x="193713" y="31750"/>
                          </a:cubicBezTo>
                          <a:cubicBezTo>
                            <a:pt x="213735" y="51772"/>
                            <a:pt x="201603" y="44355"/>
                            <a:pt x="209588" y="60325"/>
                          </a:cubicBezTo>
                          <a:cubicBezTo>
                            <a:pt x="211295" y="63738"/>
                            <a:pt x="213821" y="66675"/>
                            <a:pt x="215938" y="69850"/>
                          </a:cubicBezTo>
                          <a:cubicBezTo>
                            <a:pt x="216996" y="74083"/>
                            <a:pt x="218257" y="78271"/>
                            <a:pt x="219113" y="82550"/>
                          </a:cubicBezTo>
                          <a:cubicBezTo>
                            <a:pt x="220376" y="88863"/>
                            <a:pt x="220891" y="95316"/>
                            <a:pt x="222288" y="101600"/>
                          </a:cubicBezTo>
                          <a:cubicBezTo>
                            <a:pt x="223014" y="104867"/>
                            <a:pt x="224651" y="107878"/>
                            <a:pt x="225463" y="111125"/>
                          </a:cubicBezTo>
                          <a:lnTo>
                            <a:pt x="231813" y="136525"/>
                          </a:lnTo>
                          <a:cubicBezTo>
                            <a:pt x="229548" y="143319"/>
                            <a:pt x="228081" y="150506"/>
                            <a:pt x="222288" y="155575"/>
                          </a:cubicBezTo>
                          <a:cubicBezTo>
                            <a:pt x="216545" y="160601"/>
                            <a:pt x="209588" y="164042"/>
                            <a:pt x="203238" y="168275"/>
                          </a:cubicBezTo>
                          <a:cubicBezTo>
                            <a:pt x="200063" y="170392"/>
                            <a:pt x="196766" y="172335"/>
                            <a:pt x="193713" y="174625"/>
                          </a:cubicBezTo>
                          <a:cubicBezTo>
                            <a:pt x="189480" y="177800"/>
                            <a:pt x="185607" y="181525"/>
                            <a:pt x="181013" y="184150"/>
                          </a:cubicBezTo>
                          <a:cubicBezTo>
                            <a:pt x="178107" y="185810"/>
                            <a:pt x="174564" y="186007"/>
                            <a:pt x="171488" y="187325"/>
                          </a:cubicBezTo>
                          <a:cubicBezTo>
                            <a:pt x="167138" y="189189"/>
                            <a:pt x="163021" y="191558"/>
                            <a:pt x="158788" y="193675"/>
                          </a:cubicBezTo>
                          <a:cubicBezTo>
                            <a:pt x="147146" y="211137"/>
                            <a:pt x="158788" y="196321"/>
                            <a:pt x="142913" y="209550"/>
                          </a:cubicBezTo>
                          <a:cubicBezTo>
                            <a:pt x="139464" y="212425"/>
                            <a:pt x="137287" y="216847"/>
                            <a:pt x="133388" y="219075"/>
                          </a:cubicBezTo>
                          <a:cubicBezTo>
                            <a:pt x="129599" y="221240"/>
                            <a:pt x="124921" y="221192"/>
                            <a:pt x="120688" y="222250"/>
                          </a:cubicBezTo>
                          <a:cubicBezTo>
                            <a:pt x="116455" y="220133"/>
                            <a:pt x="112338" y="217764"/>
                            <a:pt x="107988" y="215900"/>
                          </a:cubicBezTo>
                          <a:cubicBezTo>
                            <a:pt x="104912" y="214582"/>
                            <a:pt x="101369" y="214385"/>
                            <a:pt x="98463" y="212725"/>
                          </a:cubicBezTo>
                          <a:cubicBezTo>
                            <a:pt x="93869" y="210100"/>
                            <a:pt x="90496" y="205567"/>
                            <a:pt x="85763" y="203200"/>
                          </a:cubicBezTo>
                          <a:cubicBezTo>
                            <a:pt x="81860" y="201249"/>
                            <a:pt x="77259" y="201224"/>
                            <a:pt x="73063" y="200025"/>
                          </a:cubicBezTo>
                          <a:cubicBezTo>
                            <a:pt x="69845" y="199106"/>
                            <a:pt x="66756" y="197769"/>
                            <a:pt x="63538" y="196850"/>
                          </a:cubicBezTo>
                          <a:cubicBezTo>
                            <a:pt x="59342" y="195651"/>
                            <a:pt x="55034" y="194874"/>
                            <a:pt x="50838" y="193675"/>
                          </a:cubicBezTo>
                          <a:cubicBezTo>
                            <a:pt x="47620" y="192756"/>
                            <a:pt x="44531" y="191419"/>
                            <a:pt x="41313" y="190500"/>
                          </a:cubicBezTo>
                          <a:cubicBezTo>
                            <a:pt x="37117" y="189301"/>
                            <a:pt x="32793" y="188579"/>
                            <a:pt x="28613" y="187325"/>
                          </a:cubicBezTo>
                          <a:cubicBezTo>
                            <a:pt x="22202" y="185402"/>
                            <a:pt x="9563" y="180975"/>
                            <a:pt x="9563" y="180975"/>
                          </a:cubicBezTo>
                          <a:cubicBezTo>
                            <a:pt x="-1138" y="148873"/>
                            <a:pt x="38" y="130704"/>
                            <a:pt x="38" y="117475"/>
                          </a:cubicBezTo>
                          <a:close/>
                        </a:path>
                      </a:pathLst>
                    </a:custGeom>
                    <a:solidFill>
                      <a:srgbClr val="A5A5A5">
                        <a:lumMod val="50000"/>
                      </a:srgbClr>
                    </a:solidFill>
                    <a:ln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miter lim="800000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0" name="Freeform: Shape 189">
                      <a:extLst>
                        <a:ext uri="{FF2B5EF4-FFF2-40B4-BE49-F238E27FC236}">
                          <a16:creationId xmlns:a16="http://schemas.microsoft.com/office/drawing/2014/main" id="{58F65F6A-2F76-4AF8-976E-F1A894A1F0C9}"/>
                        </a:ext>
                      </a:extLst>
                    </p:cNvPr>
                    <p:cNvSpPr/>
                    <p:nvPr/>
                  </p:nvSpPr>
                  <p:spPr>
                    <a:xfrm rot="18750976">
                      <a:off x="3942796" y="1906977"/>
                      <a:ext cx="114300" cy="109537"/>
                    </a:xfrm>
                    <a:custGeom>
                      <a:avLst/>
                      <a:gdLst>
                        <a:gd name="connsiteX0" fmla="*/ 38 w 231813"/>
                        <a:gd name="connsiteY0" fmla="*/ 117475 h 222250"/>
                        <a:gd name="connsiteX1" fmla="*/ 9563 w 231813"/>
                        <a:gd name="connsiteY1" fmla="*/ 101600 h 222250"/>
                        <a:gd name="connsiteX2" fmla="*/ 12738 w 231813"/>
                        <a:gd name="connsiteY2" fmla="*/ 85725 h 222250"/>
                        <a:gd name="connsiteX3" fmla="*/ 22263 w 231813"/>
                        <a:gd name="connsiteY3" fmla="*/ 57150 h 222250"/>
                        <a:gd name="connsiteX4" fmla="*/ 25438 w 231813"/>
                        <a:gd name="connsiteY4" fmla="*/ 47625 h 222250"/>
                        <a:gd name="connsiteX5" fmla="*/ 28613 w 231813"/>
                        <a:gd name="connsiteY5" fmla="*/ 34925 h 222250"/>
                        <a:gd name="connsiteX6" fmla="*/ 34963 w 231813"/>
                        <a:gd name="connsiteY6" fmla="*/ 25400 h 222250"/>
                        <a:gd name="connsiteX7" fmla="*/ 38138 w 231813"/>
                        <a:gd name="connsiteY7" fmla="*/ 15875 h 222250"/>
                        <a:gd name="connsiteX8" fmla="*/ 41313 w 231813"/>
                        <a:gd name="connsiteY8" fmla="*/ 3175 h 222250"/>
                        <a:gd name="connsiteX9" fmla="*/ 50838 w 231813"/>
                        <a:gd name="connsiteY9" fmla="*/ 0 h 222250"/>
                        <a:gd name="connsiteX10" fmla="*/ 76238 w 231813"/>
                        <a:gd name="connsiteY10" fmla="*/ 3175 h 222250"/>
                        <a:gd name="connsiteX11" fmla="*/ 95288 w 231813"/>
                        <a:gd name="connsiteY11" fmla="*/ 9525 h 222250"/>
                        <a:gd name="connsiteX12" fmla="*/ 107988 w 231813"/>
                        <a:gd name="connsiteY12" fmla="*/ 12700 h 222250"/>
                        <a:gd name="connsiteX13" fmla="*/ 123863 w 231813"/>
                        <a:gd name="connsiteY13" fmla="*/ 15875 h 222250"/>
                        <a:gd name="connsiteX14" fmla="*/ 133388 w 231813"/>
                        <a:gd name="connsiteY14" fmla="*/ 19050 h 222250"/>
                        <a:gd name="connsiteX15" fmla="*/ 158788 w 231813"/>
                        <a:gd name="connsiteY15" fmla="*/ 22225 h 222250"/>
                        <a:gd name="connsiteX16" fmla="*/ 181013 w 231813"/>
                        <a:gd name="connsiteY16" fmla="*/ 25400 h 222250"/>
                        <a:gd name="connsiteX17" fmla="*/ 193713 w 231813"/>
                        <a:gd name="connsiteY17" fmla="*/ 31750 h 222250"/>
                        <a:gd name="connsiteX18" fmla="*/ 209588 w 231813"/>
                        <a:gd name="connsiteY18" fmla="*/ 60325 h 222250"/>
                        <a:gd name="connsiteX19" fmla="*/ 215938 w 231813"/>
                        <a:gd name="connsiteY19" fmla="*/ 69850 h 222250"/>
                        <a:gd name="connsiteX20" fmla="*/ 219113 w 231813"/>
                        <a:gd name="connsiteY20" fmla="*/ 82550 h 222250"/>
                        <a:gd name="connsiteX21" fmla="*/ 222288 w 231813"/>
                        <a:gd name="connsiteY21" fmla="*/ 101600 h 222250"/>
                        <a:gd name="connsiteX22" fmla="*/ 225463 w 231813"/>
                        <a:gd name="connsiteY22" fmla="*/ 111125 h 222250"/>
                        <a:gd name="connsiteX23" fmla="*/ 231813 w 231813"/>
                        <a:gd name="connsiteY23" fmla="*/ 136525 h 222250"/>
                        <a:gd name="connsiteX24" fmla="*/ 222288 w 231813"/>
                        <a:gd name="connsiteY24" fmla="*/ 155575 h 222250"/>
                        <a:gd name="connsiteX25" fmla="*/ 203238 w 231813"/>
                        <a:gd name="connsiteY25" fmla="*/ 168275 h 222250"/>
                        <a:gd name="connsiteX26" fmla="*/ 193713 w 231813"/>
                        <a:gd name="connsiteY26" fmla="*/ 174625 h 222250"/>
                        <a:gd name="connsiteX27" fmla="*/ 181013 w 231813"/>
                        <a:gd name="connsiteY27" fmla="*/ 184150 h 222250"/>
                        <a:gd name="connsiteX28" fmla="*/ 171488 w 231813"/>
                        <a:gd name="connsiteY28" fmla="*/ 187325 h 222250"/>
                        <a:gd name="connsiteX29" fmla="*/ 158788 w 231813"/>
                        <a:gd name="connsiteY29" fmla="*/ 193675 h 222250"/>
                        <a:gd name="connsiteX30" fmla="*/ 142913 w 231813"/>
                        <a:gd name="connsiteY30" fmla="*/ 209550 h 222250"/>
                        <a:gd name="connsiteX31" fmla="*/ 133388 w 231813"/>
                        <a:gd name="connsiteY31" fmla="*/ 219075 h 222250"/>
                        <a:gd name="connsiteX32" fmla="*/ 120688 w 231813"/>
                        <a:gd name="connsiteY32" fmla="*/ 222250 h 222250"/>
                        <a:gd name="connsiteX33" fmla="*/ 107988 w 231813"/>
                        <a:gd name="connsiteY33" fmla="*/ 215900 h 222250"/>
                        <a:gd name="connsiteX34" fmla="*/ 98463 w 231813"/>
                        <a:gd name="connsiteY34" fmla="*/ 212725 h 222250"/>
                        <a:gd name="connsiteX35" fmla="*/ 85763 w 231813"/>
                        <a:gd name="connsiteY35" fmla="*/ 203200 h 222250"/>
                        <a:gd name="connsiteX36" fmla="*/ 73063 w 231813"/>
                        <a:gd name="connsiteY36" fmla="*/ 200025 h 222250"/>
                        <a:gd name="connsiteX37" fmla="*/ 63538 w 231813"/>
                        <a:gd name="connsiteY37" fmla="*/ 196850 h 222250"/>
                        <a:gd name="connsiteX38" fmla="*/ 50838 w 231813"/>
                        <a:gd name="connsiteY38" fmla="*/ 193675 h 222250"/>
                        <a:gd name="connsiteX39" fmla="*/ 41313 w 231813"/>
                        <a:gd name="connsiteY39" fmla="*/ 190500 h 222250"/>
                        <a:gd name="connsiteX40" fmla="*/ 28613 w 231813"/>
                        <a:gd name="connsiteY40" fmla="*/ 187325 h 222250"/>
                        <a:gd name="connsiteX41" fmla="*/ 9563 w 231813"/>
                        <a:gd name="connsiteY41" fmla="*/ 180975 h 222250"/>
                        <a:gd name="connsiteX42" fmla="*/ 38 w 231813"/>
                        <a:gd name="connsiteY42" fmla="*/ 117475 h 222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231813" h="222250">
                          <a:moveTo>
                            <a:pt x="38" y="117475"/>
                          </a:moveTo>
                          <a:cubicBezTo>
                            <a:pt x="38" y="104246"/>
                            <a:pt x="7271" y="107330"/>
                            <a:pt x="9563" y="101600"/>
                          </a:cubicBezTo>
                          <a:cubicBezTo>
                            <a:pt x="11567" y="96590"/>
                            <a:pt x="11318" y="90931"/>
                            <a:pt x="12738" y="85725"/>
                          </a:cubicBezTo>
                          <a:lnTo>
                            <a:pt x="22263" y="57150"/>
                          </a:lnTo>
                          <a:cubicBezTo>
                            <a:pt x="23321" y="53975"/>
                            <a:pt x="24626" y="50872"/>
                            <a:pt x="25438" y="47625"/>
                          </a:cubicBezTo>
                          <a:cubicBezTo>
                            <a:pt x="26496" y="43392"/>
                            <a:pt x="26894" y="38936"/>
                            <a:pt x="28613" y="34925"/>
                          </a:cubicBezTo>
                          <a:cubicBezTo>
                            <a:pt x="30116" y="31418"/>
                            <a:pt x="33256" y="28813"/>
                            <a:pt x="34963" y="25400"/>
                          </a:cubicBezTo>
                          <a:cubicBezTo>
                            <a:pt x="36460" y="22407"/>
                            <a:pt x="37219" y="19093"/>
                            <a:pt x="38138" y="15875"/>
                          </a:cubicBezTo>
                          <a:cubicBezTo>
                            <a:pt x="39337" y="11679"/>
                            <a:pt x="38587" y="6582"/>
                            <a:pt x="41313" y="3175"/>
                          </a:cubicBezTo>
                          <a:cubicBezTo>
                            <a:pt x="43404" y="562"/>
                            <a:pt x="47663" y="1058"/>
                            <a:pt x="50838" y="0"/>
                          </a:cubicBezTo>
                          <a:cubicBezTo>
                            <a:pt x="59305" y="1058"/>
                            <a:pt x="67895" y="1387"/>
                            <a:pt x="76238" y="3175"/>
                          </a:cubicBezTo>
                          <a:cubicBezTo>
                            <a:pt x="82783" y="4577"/>
                            <a:pt x="88794" y="7902"/>
                            <a:pt x="95288" y="9525"/>
                          </a:cubicBezTo>
                          <a:cubicBezTo>
                            <a:pt x="99521" y="10583"/>
                            <a:pt x="103728" y="11753"/>
                            <a:pt x="107988" y="12700"/>
                          </a:cubicBezTo>
                          <a:cubicBezTo>
                            <a:pt x="113256" y="13871"/>
                            <a:pt x="118628" y="14566"/>
                            <a:pt x="123863" y="15875"/>
                          </a:cubicBezTo>
                          <a:cubicBezTo>
                            <a:pt x="127110" y="16687"/>
                            <a:pt x="130095" y="18451"/>
                            <a:pt x="133388" y="19050"/>
                          </a:cubicBezTo>
                          <a:cubicBezTo>
                            <a:pt x="141783" y="20576"/>
                            <a:pt x="150330" y="21097"/>
                            <a:pt x="158788" y="22225"/>
                          </a:cubicBezTo>
                          <a:lnTo>
                            <a:pt x="181013" y="25400"/>
                          </a:lnTo>
                          <a:cubicBezTo>
                            <a:pt x="185246" y="27517"/>
                            <a:pt x="190366" y="28403"/>
                            <a:pt x="193713" y="31750"/>
                          </a:cubicBezTo>
                          <a:cubicBezTo>
                            <a:pt x="213735" y="51772"/>
                            <a:pt x="201603" y="44355"/>
                            <a:pt x="209588" y="60325"/>
                          </a:cubicBezTo>
                          <a:cubicBezTo>
                            <a:pt x="211295" y="63738"/>
                            <a:pt x="213821" y="66675"/>
                            <a:pt x="215938" y="69850"/>
                          </a:cubicBezTo>
                          <a:cubicBezTo>
                            <a:pt x="216996" y="74083"/>
                            <a:pt x="218257" y="78271"/>
                            <a:pt x="219113" y="82550"/>
                          </a:cubicBezTo>
                          <a:cubicBezTo>
                            <a:pt x="220376" y="88863"/>
                            <a:pt x="220891" y="95316"/>
                            <a:pt x="222288" y="101600"/>
                          </a:cubicBezTo>
                          <a:cubicBezTo>
                            <a:pt x="223014" y="104867"/>
                            <a:pt x="224651" y="107878"/>
                            <a:pt x="225463" y="111125"/>
                          </a:cubicBezTo>
                          <a:lnTo>
                            <a:pt x="231813" y="136525"/>
                          </a:lnTo>
                          <a:cubicBezTo>
                            <a:pt x="229548" y="143319"/>
                            <a:pt x="228081" y="150506"/>
                            <a:pt x="222288" y="155575"/>
                          </a:cubicBezTo>
                          <a:cubicBezTo>
                            <a:pt x="216545" y="160601"/>
                            <a:pt x="209588" y="164042"/>
                            <a:pt x="203238" y="168275"/>
                          </a:cubicBezTo>
                          <a:cubicBezTo>
                            <a:pt x="200063" y="170392"/>
                            <a:pt x="196766" y="172335"/>
                            <a:pt x="193713" y="174625"/>
                          </a:cubicBezTo>
                          <a:cubicBezTo>
                            <a:pt x="189480" y="177800"/>
                            <a:pt x="185607" y="181525"/>
                            <a:pt x="181013" y="184150"/>
                          </a:cubicBezTo>
                          <a:cubicBezTo>
                            <a:pt x="178107" y="185810"/>
                            <a:pt x="174564" y="186007"/>
                            <a:pt x="171488" y="187325"/>
                          </a:cubicBezTo>
                          <a:cubicBezTo>
                            <a:pt x="167138" y="189189"/>
                            <a:pt x="163021" y="191558"/>
                            <a:pt x="158788" y="193675"/>
                          </a:cubicBezTo>
                          <a:cubicBezTo>
                            <a:pt x="147146" y="211137"/>
                            <a:pt x="158788" y="196321"/>
                            <a:pt x="142913" y="209550"/>
                          </a:cubicBezTo>
                          <a:cubicBezTo>
                            <a:pt x="139464" y="212425"/>
                            <a:pt x="137287" y="216847"/>
                            <a:pt x="133388" y="219075"/>
                          </a:cubicBezTo>
                          <a:cubicBezTo>
                            <a:pt x="129599" y="221240"/>
                            <a:pt x="124921" y="221192"/>
                            <a:pt x="120688" y="222250"/>
                          </a:cubicBezTo>
                          <a:cubicBezTo>
                            <a:pt x="116455" y="220133"/>
                            <a:pt x="112338" y="217764"/>
                            <a:pt x="107988" y="215900"/>
                          </a:cubicBezTo>
                          <a:cubicBezTo>
                            <a:pt x="104912" y="214582"/>
                            <a:pt x="101369" y="214385"/>
                            <a:pt x="98463" y="212725"/>
                          </a:cubicBezTo>
                          <a:cubicBezTo>
                            <a:pt x="93869" y="210100"/>
                            <a:pt x="90496" y="205567"/>
                            <a:pt x="85763" y="203200"/>
                          </a:cubicBezTo>
                          <a:cubicBezTo>
                            <a:pt x="81860" y="201249"/>
                            <a:pt x="77259" y="201224"/>
                            <a:pt x="73063" y="200025"/>
                          </a:cubicBezTo>
                          <a:cubicBezTo>
                            <a:pt x="69845" y="199106"/>
                            <a:pt x="66756" y="197769"/>
                            <a:pt x="63538" y="196850"/>
                          </a:cubicBezTo>
                          <a:cubicBezTo>
                            <a:pt x="59342" y="195651"/>
                            <a:pt x="55034" y="194874"/>
                            <a:pt x="50838" y="193675"/>
                          </a:cubicBezTo>
                          <a:cubicBezTo>
                            <a:pt x="47620" y="192756"/>
                            <a:pt x="44531" y="191419"/>
                            <a:pt x="41313" y="190500"/>
                          </a:cubicBezTo>
                          <a:cubicBezTo>
                            <a:pt x="37117" y="189301"/>
                            <a:pt x="32793" y="188579"/>
                            <a:pt x="28613" y="187325"/>
                          </a:cubicBezTo>
                          <a:cubicBezTo>
                            <a:pt x="22202" y="185402"/>
                            <a:pt x="9563" y="180975"/>
                            <a:pt x="9563" y="180975"/>
                          </a:cubicBezTo>
                          <a:cubicBezTo>
                            <a:pt x="-1138" y="148873"/>
                            <a:pt x="38" y="130704"/>
                            <a:pt x="38" y="117475"/>
                          </a:cubicBezTo>
                          <a:close/>
                        </a:path>
                      </a:pathLst>
                    </a:custGeom>
                    <a:solidFill>
                      <a:srgbClr val="A5A5A5">
                        <a:lumMod val="50000"/>
                      </a:srgbClr>
                    </a:solidFill>
                    <a:ln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miter lim="800000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91" name="Group 190">
                      <a:extLst>
                        <a:ext uri="{FF2B5EF4-FFF2-40B4-BE49-F238E27FC236}">
                          <a16:creationId xmlns:a16="http://schemas.microsoft.com/office/drawing/2014/main" id="{2023DE51-EBF2-4CF1-B5F4-D0B5076884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59682" y="1200086"/>
                      <a:ext cx="2724150" cy="1274853"/>
                      <a:chOff x="3359682" y="1200086"/>
                      <a:chExt cx="2724150" cy="1274853"/>
                    </a:xfrm>
                  </p:grpSpPr>
                  <p:grpSp>
                    <p:nvGrpSpPr>
                      <p:cNvPr id="192" name="Group 191">
                        <a:extLst>
                          <a:ext uri="{FF2B5EF4-FFF2-40B4-BE49-F238E27FC236}">
                            <a16:creationId xmlns:a16="http://schemas.microsoft.com/office/drawing/2014/main" id="{8F7630EF-6F42-4E4A-855F-D3B2BD27F48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59682" y="1200086"/>
                        <a:ext cx="2724150" cy="1143000"/>
                        <a:chOff x="3359682" y="1200086"/>
                        <a:chExt cx="2724150" cy="1143000"/>
                      </a:xfrm>
                    </p:grpSpPr>
                    <p:sp>
                      <p:nvSpPr>
                        <p:cNvPr id="206" name="Flowchart: Terminator 205">
                          <a:extLst>
                            <a:ext uri="{FF2B5EF4-FFF2-40B4-BE49-F238E27FC236}">
                              <a16:creationId xmlns:a16="http://schemas.microsoft.com/office/drawing/2014/main" id="{E4FC2C0F-C9C8-4569-B671-FFFEA3C2FC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0723831">
                          <a:off x="3359682" y="1952561"/>
                          <a:ext cx="1314450" cy="390525"/>
                        </a:xfrm>
                        <a:prstGeom prst="flowChartTerminator">
                          <a:avLst/>
                        </a:prstGeom>
                        <a:solidFill>
                          <a:srgbClr val="FFC000">
                            <a:lumMod val="75000"/>
                          </a:srgbClr>
                        </a:solidFill>
                        <a:ln>
                          <a:noFill/>
                        </a:ln>
                        <a:effectLst>
                          <a:outerShdw blurRad="44450" dist="27940" dir="5400000" algn="ctr">
                            <a:srgbClr val="000000">
                              <a:alpha val="32000"/>
                            </a:srgbClr>
                          </a:outerShdw>
                        </a:effectLst>
                        <a:scene3d>
                          <a:camera prst="orthographicFront">
                            <a:rot lat="0" lon="0" rev="0"/>
                          </a:camera>
                          <a:lightRig rig="balanced" dir="t">
                            <a:rot lat="0" lon="0" rev="8700000"/>
                          </a:lightRig>
                        </a:scene3d>
                        <a:sp3d>
                          <a:bevelT w="190500" h="38100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207" name="Group 206">
                          <a:extLst>
                            <a:ext uri="{FF2B5EF4-FFF2-40B4-BE49-F238E27FC236}">
                              <a16:creationId xmlns:a16="http://schemas.microsoft.com/office/drawing/2014/main" id="{E99DACD0-FA79-474E-B926-6A44A22C130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626507" y="1200086"/>
                          <a:ext cx="1457325" cy="748060"/>
                          <a:chOff x="4626507" y="1200086"/>
                          <a:chExt cx="1457325" cy="748060"/>
                        </a:xfrm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</p:grpSpPr>
                      <p:sp>
                        <p:nvSpPr>
                          <p:cNvPr id="208" name="Freeform: Shape 207">
                            <a:extLst>
                              <a:ext uri="{FF2B5EF4-FFF2-40B4-BE49-F238E27FC236}">
                                <a16:creationId xmlns:a16="http://schemas.microsoft.com/office/drawing/2014/main" id="{12441E9A-3376-479E-A6EB-3089BD5A3E3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645557" y="1371536"/>
                            <a:ext cx="1381125" cy="561975"/>
                          </a:xfrm>
                          <a:custGeom>
                            <a:avLst/>
                            <a:gdLst>
                              <a:gd name="connsiteX0" fmla="*/ 0 w 1381125"/>
                              <a:gd name="connsiteY0" fmla="*/ 561975 h 561975"/>
                              <a:gd name="connsiteX1" fmla="*/ 152400 w 1381125"/>
                              <a:gd name="connsiteY1" fmla="*/ 523875 h 561975"/>
                              <a:gd name="connsiteX2" fmla="*/ 476250 w 1381125"/>
                              <a:gd name="connsiteY2" fmla="*/ 400050 h 561975"/>
                              <a:gd name="connsiteX3" fmla="*/ 742950 w 1381125"/>
                              <a:gd name="connsiteY3" fmla="*/ 161925 h 561975"/>
                              <a:gd name="connsiteX4" fmla="*/ 1209675 w 1381125"/>
                              <a:gd name="connsiteY4" fmla="*/ 47625 h 561975"/>
                              <a:gd name="connsiteX5" fmla="*/ 1381125 w 1381125"/>
                              <a:gd name="connsiteY5" fmla="*/ 0 h 561975"/>
                              <a:gd name="connsiteX0" fmla="*/ 0 w 1381125"/>
                              <a:gd name="connsiteY0" fmla="*/ 561975 h 561975"/>
                              <a:gd name="connsiteX1" fmla="*/ 152400 w 1381125"/>
                              <a:gd name="connsiteY1" fmla="*/ 523875 h 561975"/>
                              <a:gd name="connsiteX2" fmla="*/ 466725 w 1381125"/>
                              <a:gd name="connsiteY2" fmla="*/ 371475 h 561975"/>
                              <a:gd name="connsiteX3" fmla="*/ 742950 w 1381125"/>
                              <a:gd name="connsiteY3" fmla="*/ 161925 h 561975"/>
                              <a:gd name="connsiteX4" fmla="*/ 1209675 w 1381125"/>
                              <a:gd name="connsiteY4" fmla="*/ 47625 h 561975"/>
                              <a:gd name="connsiteX5" fmla="*/ 1381125 w 1381125"/>
                              <a:gd name="connsiteY5" fmla="*/ 0 h 561975"/>
                              <a:gd name="connsiteX0" fmla="*/ 0 w 1381125"/>
                              <a:gd name="connsiteY0" fmla="*/ 561975 h 561975"/>
                              <a:gd name="connsiteX1" fmla="*/ 152400 w 1381125"/>
                              <a:gd name="connsiteY1" fmla="*/ 523875 h 561975"/>
                              <a:gd name="connsiteX2" fmla="*/ 466725 w 1381125"/>
                              <a:gd name="connsiteY2" fmla="*/ 371475 h 561975"/>
                              <a:gd name="connsiteX3" fmla="*/ 752475 w 1381125"/>
                              <a:gd name="connsiteY3" fmla="*/ 180975 h 561975"/>
                              <a:gd name="connsiteX4" fmla="*/ 1209675 w 1381125"/>
                              <a:gd name="connsiteY4" fmla="*/ 47625 h 561975"/>
                              <a:gd name="connsiteX5" fmla="*/ 1381125 w 1381125"/>
                              <a:gd name="connsiteY5" fmla="*/ 0 h 561975"/>
                              <a:gd name="connsiteX0" fmla="*/ 0 w 1381125"/>
                              <a:gd name="connsiteY0" fmla="*/ 561975 h 561975"/>
                              <a:gd name="connsiteX1" fmla="*/ 152400 w 1381125"/>
                              <a:gd name="connsiteY1" fmla="*/ 523875 h 561975"/>
                              <a:gd name="connsiteX2" fmla="*/ 438150 w 1381125"/>
                              <a:gd name="connsiteY2" fmla="*/ 352425 h 561975"/>
                              <a:gd name="connsiteX3" fmla="*/ 752475 w 1381125"/>
                              <a:gd name="connsiteY3" fmla="*/ 180975 h 561975"/>
                              <a:gd name="connsiteX4" fmla="*/ 1209675 w 1381125"/>
                              <a:gd name="connsiteY4" fmla="*/ 47625 h 561975"/>
                              <a:gd name="connsiteX5" fmla="*/ 1381125 w 1381125"/>
                              <a:gd name="connsiteY5" fmla="*/ 0 h 561975"/>
                              <a:gd name="connsiteX0" fmla="*/ 0 w 1381125"/>
                              <a:gd name="connsiteY0" fmla="*/ 561975 h 561975"/>
                              <a:gd name="connsiteX1" fmla="*/ 152400 w 1381125"/>
                              <a:gd name="connsiteY1" fmla="*/ 523875 h 561975"/>
                              <a:gd name="connsiteX2" fmla="*/ 495300 w 1381125"/>
                              <a:gd name="connsiteY2" fmla="*/ 381000 h 561975"/>
                              <a:gd name="connsiteX3" fmla="*/ 752475 w 1381125"/>
                              <a:gd name="connsiteY3" fmla="*/ 180975 h 561975"/>
                              <a:gd name="connsiteX4" fmla="*/ 1209675 w 1381125"/>
                              <a:gd name="connsiteY4" fmla="*/ 47625 h 561975"/>
                              <a:gd name="connsiteX5" fmla="*/ 1381125 w 1381125"/>
                              <a:gd name="connsiteY5" fmla="*/ 0 h 561975"/>
                              <a:gd name="connsiteX0" fmla="*/ 0 w 1381125"/>
                              <a:gd name="connsiteY0" fmla="*/ 561975 h 561975"/>
                              <a:gd name="connsiteX1" fmla="*/ 152400 w 1381125"/>
                              <a:gd name="connsiteY1" fmla="*/ 523875 h 561975"/>
                              <a:gd name="connsiteX2" fmla="*/ 495300 w 1381125"/>
                              <a:gd name="connsiteY2" fmla="*/ 381000 h 561975"/>
                              <a:gd name="connsiteX3" fmla="*/ 847725 w 1381125"/>
                              <a:gd name="connsiteY3" fmla="*/ 142875 h 561975"/>
                              <a:gd name="connsiteX4" fmla="*/ 1209675 w 1381125"/>
                              <a:gd name="connsiteY4" fmla="*/ 47625 h 561975"/>
                              <a:gd name="connsiteX5" fmla="*/ 1381125 w 1381125"/>
                              <a:gd name="connsiteY5" fmla="*/ 0 h 56197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1381125" h="561975">
                                <a:moveTo>
                                  <a:pt x="0" y="561975"/>
                                </a:moveTo>
                                <a:cubicBezTo>
                                  <a:pt x="36512" y="556418"/>
                                  <a:pt x="69850" y="554038"/>
                                  <a:pt x="152400" y="523875"/>
                                </a:cubicBezTo>
                                <a:cubicBezTo>
                                  <a:pt x="234950" y="493712"/>
                                  <a:pt x="379413" y="444500"/>
                                  <a:pt x="495300" y="381000"/>
                                </a:cubicBezTo>
                                <a:cubicBezTo>
                                  <a:pt x="611187" y="317500"/>
                                  <a:pt x="728663" y="198437"/>
                                  <a:pt x="847725" y="142875"/>
                                </a:cubicBezTo>
                                <a:cubicBezTo>
                                  <a:pt x="966787" y="87313"/>
                                  <a:pt x="1120775" y="71438"/>
                                  <a:pt x="1209675" y="47625"/>
                                </a:cubicBezTo>
                                <a:lnTo>
                                  <a:pt x="1381125" y="0"/>
                                </a:lnTo>
                              </a:path>
                            </a:pathLst>
                          </a:custGeom>
                          <a:noFill/>
                          <a:ln w="19050" cap="flat" cmpd="sng" algn="ctr">
                            <a:solidFill>
                              <a:srgbClr val="ED7D31">
                                <a:lumMod val="50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ot="0" spcFirstLastPara="0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09" name="Freeform: Shape 208">
                            <a:extLst>
                              <a:ext uri="{FF2B5EF4-FFF2-40B4-BE49-F238E27FC236}">
                                <a16:creationId xmlns:a16="http://schemas.microsoft.com/office/drawing/2014/main" id="{943654FF-8456-4DF0-A486-5FD34B54CD5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626507" y="1200086"/>
                            <a:ext cx="1457325" cy="748060"/>
                          </a:xfrm>
                          <a:custGeom>
                            <a:avLst/>
                            <a:gdLst>
                              <a:gd name="connsiteX0" fmla="*/ 0 w 1457325"/>
                              <a:gd name="connsiteY0" fmla="*/ 742950 h 742950"/>
                              <a:gd name="connsiteX1" fmla="*/ 600075 w 1457325"/>
                              <a:gd name="connsiteY1" fmla="*/ 723900 h 742950"/>
                              <a:gd name="connsiteX2" fmla="*/ 1000125 w 1457325"/>
                              <a:gd name="connsiteY2" fmla="*/ 523875 h 742950"/>
                              <a:gd name="connsiteX3" fmla="*/ 1276350 w 1457325"/>
                              <a:gd name="connsiteY3" fmla="*/ 95250 h 742950"/>
                              <a:gd name="connsiteX4" fmla="*/ 1457325 w 1457325"/>
                              <a:gd name="connsiteY4" fmla="*/ 0 h 742950"/>
                              <a:gd name="connsiteX0" fmla="*/ 0 w 1457325"/>
                              <a:gd name="connsiteY0" fmla="*/ 742950 h 748060"/>
                              <a:gd name="connsiteX1" fmla="*/ 600075 w 1457325"/>
                              <a:gd name="connsiteY1" fmla="*/ 723900 h 748060"/>
                              <a:gd name="connsiteX2" fmla="*/ 1000125 w 1457325"/>
                              <a:gd name="connsiteY2" fmla="*/ 523875 h 748060"/>
                              <a:gd name="connsiteX3" fmla="*/ 1276350 w 1457325"/>
                              <a:gd name="connsiteY3" fmla="*/ 95250 h 748060"/>
                              <a:gd name="connsiteX4" fmla="*/ 1457325 w 1457325"/>
                              <a:gd name="connsiteY4" fmla="*/ 0 h 74806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457325" h="748060">
                                <a:moveTo>
                                  <a:pt x="0" y="742950"/>
                                </a:moveTo>
                                <a:cubicBezTo>
                                  <a:pt x="200025" y="736600"/>
                                  <a:pt x="409575" y="768350"/>
                                  <a:pt x="600075" y="723900"/>
                                </a:cubicBezTo>
                                <a:cubicBezTo>
                                  <a:pt x="790575" y="679450"/>
                                  <a:pt x="887413" y="628650"/>
                                  <a:pt x="1000125" y="523875"/>
                                </a:cubicBezTo>
                                <a:cubicBezTo>
                                  <a:pt x="1112837" y="419100"/>
                                  <a:pt x="1200150" y="182562"/>
                                  <a:pt x="1276350" y="95250"/>
                                </a:cubicBezTo>
                                <a:cubicBezTo>
                                  <a:pt x="1352550" y="7938"/>
                                  <a:pt x="1404937" y="3969"/>
                                  <a:pt x="1457325" y="0"/>
                                </a:cubicBezTo>
                              </a:path>
                            </a:pathLst>
                          </a:custGeom>
                          <a:noFill/>
                          <a:ln w="19050" cap="flat" cmpd="sng" algn="ctr">
                            <a:solidFill>
                              <a:srgbClr val="ED7D31">
                                <a:lumMod val="50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ot="0" spcFirstLastPara="0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10" name="Freeform: Shape 209">
                            <a:extLst>
                              <a:ext uri="{FF2B5EF4-FFF2-40B4-BE49-F238E27FC236}">
                                <a16:creationId xmlns:a16="http://schemas.microsoft.com/office/drawing/2014/main" id="{C432E5EB-C870-4847-B8B3-3DFC32F201D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640794" y="1471549"/>
                            <a:ext cx="1352550" cy="476250"/>
                          </a:xfrm>
                          <a:custGeom>
                            <a:avLst/>
                            <a:gdLst>
                              <a:gd name="connsiteX0" fmla="*/ 0 w 1352550"/>
                              <a:gd name="connsiteY0" fmla="*/ 476250 h 476250"/>
                              <a:gd name="connsiteX1" fmla="*/ 381000 w 1352550"/>
                              <a:gd name="connsiteY1" fmla="*/ 209550 h 476250"/>
                              <a:gd name="connsiteX2" fmla="*/ 866775 w 1352550"/>
                              <a:gd name="connsiteY2" fmla="*/ 133350 h 476250"/>
                              <a:gd name="connsiteX3" fmla="*/ 1238250 w 1352550"/>
                              <a:gd name="connsiteY3" fmla="*/ 66675 h 476250"/>
                              <a:gd name="connsiteX4" fmla="*/ 1352550 w 1352550"/>
                              <a:gd name="connsiteY4" fmla="*/ 0 h 47625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352550" h="476250">
                                <a:moveTo>
                                  <a:pt x="0" y="476250"/>
                                </a:moveTo>
                                <a:cubicBezTo>
                                  <a:pt x="118269" y="371475"/>
                                  <a:pt x="236538" y="266700"/>
                                  <a:pt x="381000" y="209550"/>
                                </a:cubicBezTo>
                                <a:cubicBezTo>
                                  <a:pt x="525463" y="152400"/>
                                  <a:pt x="723900" y="157162"/>
                                  <a:pt x="866775" y="133350"/>
                                </a:cubicBezTo>
                                <a:cubicBezTo>
                                  <a:pt x="1009650" y="109538"/>
                                  <a:pt x="1157288" y="88900"/>
                                  <a:pt x="1238250" y="66675"/>
                                </a:cubicBezTo>
                                <a:cubicBezTo>
                                  <a:pt x="1319213" y="44450"/>
                                  <a:pt x="1335881" y="22225"/>
                                  <a:pt x="1352550" y="0"/>
                                </a:cubicBezTo>
                              </a:path>
                            </a:pathLst>
                          </a:custGeom>
                          <a:noFill/>
                          <a:ln w="19050" cap="flat" cmpd="sng" algn="ctr">
                            <a:solidFill>
                              <a:srgbClr val="ED7D31">
                                <a:lumMod val="50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ot="0" spcFirstLastPara="0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193" name="Group 192">
                        <a:extLst>
                          <a:ext uri="{FF2B5EF4-FFF2-40B4-BE49-F238E27FC236}">
                            <a16:creationId xmlns:a16="http://schemas.microsoft.com/office/drawing/2014/main" id="{D23FD16C-2C3D-4438-B60F-223261B0232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64722" y="1807295"/>
                        <a:ext cx="1294668" cy="667644"/>
                        <a:chOff x="3364722" y="1807295"/>
                        <a:chExt cx="1294668" cy="667644"/>
                      </a:xfrm>
                    </p:grpSpPr>
                    <p:sp>
                      <p:nvSpPr>
                        <p:cNvPr id="194" name="Freeform: Shape 193">
                          <a:extLst>
                            <a:ext uri="{FF2B5EF4-FFF2-40B4-BE49-F238E27FC236}">
                              <a16:creationId xmlns:a16="http://schemas.microsoft.com/office/drawing/2014/main" id="{1E5D0665-FAD7-4F7D-96A9-01ED76B623B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64722" y="2291174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95" name="Freeform: Shape 194">
                          <a:extLst>
                            <a:ext uri="{FF2B5EF4-FFF2-40B4-BE49-F238E27FC236}">
                              <a16:creationId xmlns:a16="http://schemas.microsoft.com/office/drawing/2014/main" id="{CECF6B73-A0B1-48D0-BA73-670B9EC3EBC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6047077">
                          <a:off x="3558676" y="2345942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96" name="Freeform: Shape 195">
                          <a:extLst>
                            <a:ext uri="{FF2B5EF4-FFF2-40B4-BE49-F238E27FC236}">
                              <a16:creationId xmlns:a16="http://schemas.microsoft.com/office/drawing/2014/main" id="{B1CD05DA-44C9-4A87-AA7F-A04B637BF92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3086056">
                          <a:off x="3575475" y="1994631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97" name="Freeform: Shape 196">
                          <a:extLst>
                            <a:ext uri="{FF2B5EF4-FFF2-40B4-BE49-F238E27FC236}">
                              <a16:creationId xmlns:a16="http://schemas.microsoft.com/office/drawing/2014/main" id="{1B1747FF-412D-4CC2-96DE-D3435728D45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7934477">
                          <a:off x="4057954" y="2291174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98" name="Freeform: Shape 197">
                          <a:extLst>
                            <a:ext uri="{FF2B5EF4-FFF2-40B4-BE49-F238E27FC236}">
                              <a16:creationId xmlns:a16="http://schemas.microsoft.com/office/drawing/2014/main" id="{7518E476-7E4A-4ADB-A02E-0A9B747F198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25831" y="1965309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99" name="Freeform: Shape 198">
                          <a:extLst>
                            <a:ext uri="{FF2B5EF4-FFF2-40B4-BE49-F238E27FC236}">
                              <a16:creationId xmlns:a16="http://schemas.microsoft.com/office/drawing/2014/main" id="{A2AFCCD1-957D-4CDC-A8ED-3296A883D66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9082979">
                          <a:off x="4399513" y="2186293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0" name="Freeform: Shape 199">
                          <a:extLst>
                            <a:ext uri="{FF2B5EF4-FFF2-40B4-BE49-F238E27FC236}">
                              <a16:creationId xmlns:a16="http://schemas.microsoft.com/office/drawing/2014/main" id="{4DC6E436-8FA5-4F21-A803-F00800EBEE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86258" y="1823974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1" name="Freeform: Shape 200">
                          <a:extLst>
                            <a:ext uri="{FF2B5EF4-FFF2-40B4-BE49-F238E27FC236}">
                              <a16:creationId xmlns:a16="http://schemas.microsoft.com/office/drawing/2014/main" id="{A8518C89-3652-4FE4-82B5-91E7419CE04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11076" y="2365402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2" name="Freeform: Shape 201">
                          <a:extLst>
                            <a:ext uri="{FF2B5EF4-FFF2-40B4-BE49-F238E27FC236}">
                              <a16:creationId xmlns:a16="http://schemas.microsoft.com/office/drawing/2014/main" id="{C953CF2B-371E-4D2C-A9B7-FAAC5713408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45090" y="2061005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3" name="Freeform: Shape 202">
                          <a:extLst>
                            <a:ext uri="{FF2B5EF4-FFF2-40B4-BE49-F238E27FC236}">
                              <a16:creationId xmlns:a16="http://schemas.microsoft.com/office/drawing/2014/main" id="{21DE7E5F-7407-44DF-B875-6DE93D0CB30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44376" y="2038286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4" name="Freeform: Shape 203">
                          <a:extLst>
                            <a:ext uri="{FF2B5EF4-FFF2-40B4-BE49-F238E27FC236}">
                              <a16:creationId xmlns:a16="http://schemas.microsoft.com/office/drawing/2014/main" id="{CE059053-0067-40F5-9868-2EBE31B3302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750976">
                          <a:off x="4093102" y="1908632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5" name="Freeform: Shape 204">
                          <a:extLst>
                            <a:ext uri="{FF2B5EF4-FFF2-40B4-BE49-F238E27FC236}">
                              <a16:creationId xmlns:a16="http://schemas.microsoft.com/office/drawing/2014/main" id="{F9EA3E3D-CDCD-4E4D-9E41-BA37A010355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464582" y="1809676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111" name="Group 110">
                    <a:extLst>
                      <a:ext uri="{FF2B5EF4-FFF2-40B4-BE49-F238E27FC236}">
                        <a16:creationId xmlns:a16="http://schemas.microsoft.com/office/drawing/2014/main" id="{6AD65BE2-1742-43F4-9262-84685B81F888}"/>
                      </a:ext>
                    </a:extLst>
                  </p:cNvPr>
                  <p:cNvGrpSpPr/>
                  <p:nvPr/>
                </p:nvGrpSpPr>
                <p:grpSpPr>
                  <a:xfrm rot="9419398">
                    <a:off x="1809718" y="538078"/>
                    <a:ext cx="812266" cy="549932"/>
                    <a:chOff x="1809724" y="538072"/>
                    <a:chExt cx="2764461" cy="1274853"/>
                  </a:xfrm>
                </p:grpSpPr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id="{1022A73C-3774-43CF-B386-51A606F1CB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31541" y="1695370"/>
                      <a:ext cx="114300" cy="109537"/>
                    </a:xfrm>
                    <a:custGeom>
                      <a:avLst/>
                      <a:gdLst>
                        <a:gd name="connsiteX0" fmla="*/ 38 w 231813"/>
                        <a:gd name="connsiteY0" fmla="*/ 117475 h 222250"/>
                        <a:gd name="connsiteX1" fmla="*/ 9563 w 231813"/>
                        <a:gd name="connsiteY1" fmla="*/ 101600 h 222250"/>
                        <a:gd name="connsiteX2" fmla="*/ 12738 w 231813"/>
                        <a:gd name="connsiteY2" fmla="*/ 85725 h 222250"/>
                        <a:gd name="connsiteX3" fmla="*/ 22263 w 231813"/>
                        <a:gd name="connsiteY3" fmla="*/ 57150 h 222250"/>
                        <a:gd name="connsiteX4" fmla="*/ 25438 w 231813"/>
                        <a:gd name="connsiteY4" fmla="*/ 47625 h 222250"/>
                        <a:gd name="connsiteX5" fmla="*/ 28613 w 231813"/>
                        <a:gd name="connsiteY5" fmla="*/ 34925 h 222250"/>
                        <a:gd name="connsiteX6" fmla="*/ 34963 w 231813"/>
                        <a:gd name="connsiteY6" fmla="*/ 25400 h 222250"/>
                        <a:gd name="connsiteX7" fmla="*/ 38138 w 231813"/>
                        <a:gd name="connsiteY7" fmla="*/ 15875 h 222250"/>
                        <a:gd name="connsiteX8" fmla="*/ 41313 w 231813"/>
                        <a:gd name="connsiteY8" fmla="*/ 3175 h 222250"/>
                        <a:gd name="connsiteX9" fmla="*/ 50838 w 231813"/>
                        <a:gd name="connsiteY9" fmla="*/ 0 h 222250"/>
                        <a:gd name="connsiteX10" fmla="*/ 76238 w 231813"/>
                        <a:gd name="connsiteY10" fmla="*/ 3175 h 222250"/>
                        <a:gd name="connsiteX11" fmla="*/ 95288 w 231813"/>
                        <a:gd name="connsiteY11" fmla="*/ 9525 h 222250"/>
                        <a:gd name="connsiteX12" fmla="*/ 107988 w 231813"/>
                        <a:gd name="connsiteY12" fmla="*/ 12700 h 222250"/>
                        <a:gd name="connsiteX13" fmla="*/ 123863 w 231813"/>
                        <a:gd name="connsiteY13" fmla="*/ 15875 h 222250"/>
                        <a:gd name="connsiteX14" fmla="*/ 133388 w 231813"/>
                        <a:gd name="connsiteY14" fmla="*/ 19050 h 222250"/>
                        <a:gd name="connsiteX15" fmla="*/ 158788 w 231813"/>
                        <a:gd name="connsiteY15" fmla="*/ 22225 h 222250"/>
                        <a:gd name="connsiteX16" fmla="*/ 181013 w 231813"/>
                        <a:gd name="connsiteY16" fmla="*/ 25400 h 222250"/>
                        <a:gd name="connsiteX17" fmla="*/ 193713 w 231813"/>
                        <a:gd name="connsiteY17" fmla="*/ 31750 h 222250"/>
                        <a:gd name="connsiteX18" fmla="*/ 209588 w 231813"/>
                        <a:gd name="connsiteY18" fmla="*/ 60325 h 222250"/>
                        <a:gd name="connsiteX19" fmla="*/ 215938 w 231813"/>
                        <a:gd name="connsiteY19" fmla="*/ 69850 h 222250"/>
                        <a:gd name="connsiteX20" fmla="*/ 219113 w 231813"/>
                        <a:gd name="connsiteY20" fmla="*/ 82550 h 222250"/>
                        <a:gd name="connsiteX21" fmla="*/ 222288 w 231813"/>
                        <a:gd name="connsiteY21" fmla="*/ 101600 h 222250"/>
                        <a:gd name="connsiteX22" fmla="*/ 225463 w 231813"/>
                        <a:gd name="connsiteY22" fmla="*/ 111125 h 222250"/>
                        <a:gd name="connsiteX23" fmla="*/ 231813 w 231813"/>
                        <a:gd name="connsiteY23" fmla="*/ 136525 h 222250"/>
                        <a:gd name="connsiteX24" fmla="*/ 222288 w 231813"/>
                        <a:gd name="connsiteY24" fmla="*/ 155575 h 222250"/>
                        <a:gd name="connsiteX25" fmla="*/ 203238 w 231813"/>
                        <a:gd name="connsiteY25" fmla="*/ 168275 h 222250"/>
                        <a:gd name="connsiteX26" fmla="*/ 193713 w 231813"/>
                        <a:gd name="connsiteY26" fmla="*/ 174625 h 222250"/>
                        <a:gd name="connsiteX27" fmla="*/ 181013 w 231813"/>
                        <a:gd name="connsiteY27" fmla="*/ 184150 h 222250"/>
                        <a:gd name="connsiteX28" fmla="*/ 171488 w 231813"/>
                        <a:gd name="connsiteY28" fmla="*/ 187325 h 222250"/>
                        <a:gd name="connsiteX29" fmla="*/ 158788 w 231813"/>
                        <a:gd name="connsiteY29" fmla="*/ 193675 h 222250"/>
                        <a:gd name="connsiteX30" fmla="*/ 142913 w 231813"/>
                        <a:gd name="connsiteY30" fmla="*/ 209550 h 222250"/>
                        <a:gd name="connsiteX31" fmla="*/ 133388 w 231813"/>
                        <a:gd name="connsiteY31" fmla="*/ 219075 h 222250"/>
                        <a:gd name="connsiteX32" fmla="*/ 120688 w 231813"/>
                        <a:gd name="connsiteY32" fmla="*/ 222250 h 222250"/>
                        <a:gd name="connsiteX33" fmla="*/ 107988 w 231813"/>
                        <a:gd name="connsiteY33" fmla="*/ 215900 h 222250"/>
                        <a:gd name="connsiteX34" fmla="*/ 98463 w 231813"/>
                        <a:gd name="connsiteY34" fmla="*/ 212725 h 222250"/>
                        <a:gd name="connsiteX35" fmla="*/ 85763 w 231813"/>
                        <a:gd name="connsiteY35" fmla="*/ 203200 h 222250"/>
                        <a:gd name="connsiteX36" fmla="*/ 73063 w 231813"/>
                        <a:gd name="connsiteY36" fmla="*/ 200025 h 222250"/>
                        <a:gd name="connsiteX37" fmla="*/ 63538 w 231813"/>
                        <a:gd name="connsiteY37" fmla="*/ 196850 h 222250"/>
                        <a:gd name="connsiteX38" fmla="*/ 50838 w 231813"/>
                        <a:gd name="connsiteY38" fmla="*/ 193675 h 222250"/>
                        <a:gd name="connsiteX39" fmla="*/ 41313 w 231813"/>
                        <a:gd name="connsiteY39" fmla="*/ 190500 h 222250"/>
                        <a:gd name="connsiteX40" fmla="*/ 28613 w 231813"/>
                        <a:gd name="connsiteY40" fmla="*/ 187325 h 222250"/>
                        <a:gd name="connsiteX41" fmla="*/ 9563 w 231813"/>
                        <a:gd name="connsiteY41" fmla="*/ 180975 h 222250"/>
                        <a:gd name="connsiteX42" fmla="*/ 38 w 231813"/>
                        <a:gd name="connsiteY42" fmla="*/ 117475 h 222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231813" h="222250">
                          <a:moveTo>
                            <a:pt x="38" y="117475"/>
                          </a:moveTo>
                          <a:cubicBezTo>
                            <a:pt x="38" y="104246"/>
                            <a:pt x="7271" y="107330"/>
                            <a:pt x="9563" y="101600"/>
                          </a:cubicBezTo>
                          <a:cubicBezTo>
                            <a:pt x="11567" y="96590"/>
                            <a:pt x="11318" y="90931"/>
                            <a:pt x="12738" y="85725"/>
                          </a:cubicBezTo>
                          <a:lnTo>
                            <a:pt x="22263" y="57150"/>
                          </a:lnTo>
                          <a:cubicBezTo>
                            <a:pt x="23321" y="53975"/>
                            <a:pt x="24626" y="50872"/>
                            <a:pt x="25438" y="47625"/>
                          </a:cubicBezTo>
                          <a:cubicBezTo>
                            <a:pt x="26496" y="43392"/>
                            <a:pt x="26894" y="38936"/>
                            <a:pt x="28613" y="34925"/>
                          </a:cubicBezTo>
                          <a:cubicBezTo>
                            <a:pt x="30116" y="31418"/>
                            <a:pt x="33256" y="28813"/>
                            <a:pt x="34963" y="25400"/>
                          </a:cubicBezTo>
                          <a:cubicBezTo>
                            <a:pt x="36460" y="22407"/>
                            <a:pt x="37219" y="19093"/>
                            <a:pt x="38138" y="15875"/>
                          </a:cubicBezTo>
                          <a:cubicBezTo>
                            <a:pt x="39337" y="11679"/>
                            <a:pt x="38587" y="6582"/>
                            <a:pt x="41313" y="3175"/>
                          </a:cubicBezTo>
                          <a:cubicBezTo>
                            <a:pt x="43404" y="562"/>
                            <a:pt x="47663" y="1058"/>
                            <a:pt x="50838" y="0"/>
                          </a:cubicBezTo>
                          <a:cubicBezTo>
                            <a:pt x="59305" y="1058"/>
                            <a:pt x="67895" y="1387"/>
                            <a:pt x="76238" y="3175"/>
                          </a:cubicBezTo>
                          <a:cubicBezTo>
                            <a:pt x="82783" y="4577"/>
                            <a:pt x="88794" y="7902"/>
                            <a:pt x="95288" y="9525"/>
                          </a:cubicBezTo>
                          <a:cubicBezTo>
                            <a:pt x="99521" y="10583"/>
                            <a:pt x="103728" y="11753"/>
                            <a:pt x="107988" y="12700"/>
                          </a:cubicBezTo>
                          <a:cubicBezTo>
                            <a:pt x="113256" y="13871"/>
                            <a:pt x="118628" y="14566"/>
                            <a:pt x="123863" y="15875"/>
                          </a:cubicBezTo>
                          <a:cubicBezTo>
                            <a:pt x="127110" y="16687"/>
                            <a:pt x="130095" y="18451"/>
                            <a:pt x="133388" y="19050"/>
                          </a:cubicBezTo>
                          <a:cubicBezTo>
                            <a:pt x="141783" y="20576"/>
                            <a:pt x="150330" y="21097"/>
                            <a:pt x="158788" y="22225"/>
                          </a:cubicBezTo>
                          <a:lnTo>
                            <a:pt x="181013" y="25400"/>
                          </a:lnTo>
                          <a:cubicBezTo>
                            <a:pt x="185246" y="27517"/>
                            <a:pt x="190366" y="28403"/>
                            <a:pt x="193713" y="31750"/>
                          </a:cubicBezTo>
                          <a:cubicBezTo>
                            <a:pt x="213735" y="51772"/>
                            <a:pt x="201603" y="44355"/>
                            <a:pt x="209588" y="60325"/>
                          </a:cubicBezTo>
                          <a:cubicBezTo>
                            <a:pt x="211295" y="63738"/>
                            <a:pt x="213821" y="66675"/>
                            <a:pt x="215938" y="69850"/>
                          </a:cubicBezTo>
                          <a:cubicBezTo>
                            <a:pt x="216996" y="74083"/>
                            <a:pt x="218257" y="78271"/>
                            <a:pt x="219113" y="82550"/>
                          </a:cubicBezTo>
                          <a:cubicBezTo>
                            <a:pt x="220376" y="88863"/>
                            <a:pt x="220891" y="95316"/>
                            <a:pt x="222288" y="101600"/>
                          </a:cubicBezTo>
                          <a:cubicBezTo>
                            <a:pt x="223014" y="104867"/>
                            <a:pt x="224651" y="107878"/>
                            <a:pt x="225463" y="111125"/>
                          </a:cubicBezTo>
                          <a:lnTo>
                            <a:pt x="231813" y="136525"/>
                          </a:lnTo>
                          <a:cubicBezTo>
                            <a:pt x="229548" y="143319"/>
                            <a:pt x="228081" y="150506"/>
                            <a:pt x="222288" y="155575"/>
                          </a:cubicBezTo>
                          <a:cubicBezTo>
                            <a:pt x="216545" y="160601"/>
                            <a:pt x="209588" y="164042"/>
                            <a:pt x="203238" y="168275"/>
                          </a:cubicBezTo>
                          <a:cubicBezTo>
                            <a:pt x="200063" y="170392"/>
                            <a:pt x="196766" y="172335"/>
                            <a:pt x="193713" y="174625"/>
                          </a:cubicBezTo>
                          <a:cubicBezTo>
                            <a:pt x="189480" y="177800"/>
                            <a:pt x="185607" y="181525"/>
                            <a:pt x="181013" y="184150"/>
                          </a:cubicBezTo>
                          <a:cubicBezTo>
                            <a:pt x="178107" y="185810"/>
                            <a:pt x="174564" y="186007"/>
                            <a:pt x="171488" y="187325"/>
                          </a:cubicBezTo>
                          <a:cubicBezTo>
                            <a:pt x="167138" y="189189"/>
                            <a:pt x="163021" y="191558"/>
                            <a:pt x="158788" y="193675"/>
                          </a:cubicBezTo>
                          <a:cubicBezTo>
                            <a:pt x="147146" y="211137"/>
                            <a:pt x="158788" y="196321"/>
                            <a:pt x="142913" y="209550"/>
                          </a:cubicBezTo>
                          <a:cubicBezTo>
                            <a:pt x="139464" y="212425"/>
                            <a:pt x="137287" y="216847"/>
                            <a:pt x="133388" y="219075"/>
                          </a:cubicBezTo>
                          <a:cubicBezTo>
                            <a:pt x="129599" y="221240"/>
                            <a:pt x="124921" y="221192"/>
                            <a:pt x="120688" y="222250"/>
                          </a:cubicBezTo>
                          <a:cubicBezTo>
                            <a:pt x="116455" y="220133"/>
                            <a:pt x="112338" y="217764"/>
                            <a:pt x="107988" y="215900"/>
                          </a:cubicBezTo>
                          <a:cubicBezTo>
                            <a:pt x="104912" y="214582"/>
                            <a:pt x="101369" y="214385"/>
                            <a:pt x="98463" y="212725"/>
                          </a:cubicBezTo>
                          <a:cubicBezTo>
                            <a:pt x="93869" y="210100"/>
                            <a:pt x="90496" y="205567"/>
                            <a:pt x="85763" y="203200"/>
                          </a:cubicBezTo>
                          <a:cubicBezTo>
                            <a:pt x="81860" y="201249"/>
                            <a:pt x="77259" y="201224"/>
                            <a:pt x="73063" y="200025"/>
                          </a:cubicBezTo>
                          <a:cubicBezTo>
                            <a:pt x="69845" y="199106"/>
                            <a:pt x="66756" y="197769"/>
                            <a:pt x="63538" y="196850"/>
                          </a:cubicBezTo>
                          <a:cubicBezTo>
                            <a:pt x="59342" y="195651"/>
                            <a:pt x="55034" y="194874"/>
                            <a:pt x="50838" y="193675"/>
                          </a:cubicBezTo>
                          <a:cubicBezTo>
                            <a:pt x="47620" y="192756"/>
                            <a:pt x="44531" y="191419"/>
                            <a:pt x="41313" y="190500"/>
                          </a:cubicBezTo>
                          <a:cubicBezTo>
                            <a:pt x="37117" y="189301"/>
                            <a:pt x="32793" y="188579"/>
                            <a:pt x="28613" y="187325"/>
                          </a:cubicBezTo>
                          <a:cubicBezTo>
                            <a:pt x="22202" y="185402"/>
                            <a:pt x="9563" y="180975"/>
                            <a:pt x="9563" y="180975"/>
                          </a:cubicBezTo>
                          <a:cubicBezTo>
                            <a:pt x="-1138" y="148873"/>
                            <a:pt x="38" y="130704"/>
                            <a:pt x="38" y="117475"/>
                          </a:cubicBezTo>
                          <a:close/>
                        </a:path>
                      </a:pathLst>
                    </a:custGeom>
                    <a:solidFill>
                      <a:srgbClr val="A5A5A5">
                        <a:lumMod val="50000"/>
                      </a:srgbClr>
                    </a:solidFill>
                    <a:ln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miter lim="800000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id="{D7A191FB-1BC2-40AF-A3E4-C22BCE01B4F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807343" y="1545394"/>
                      <a:ext cx="114300" cy="109537"/>
                    </a:xfrm>
                    <a:custGeom>
                      <a:avLst/>
                      <a:gdLst>
                        <a:gd name="connsiteX0" fmla="*/ 38 w 231813"/>
                        <a:gd name="connsiteY0" fmla="*/ 117475 h 222250"/>
                        <a:gd name="connsiteX1" fmla="*/ 9563 w 231813"/>
                        <a:gd name="connsiteY1" fmla="*/ 101600 h 222250"/>
                        <a:gd name="connsiteX2" fmla="*/ 12738 w 231813"/>
                        <a:gd name="connsiteY2" fmla="*/ 85725 h 222250"/>
                        <a:gd name="connsiteX3" fmla="*/ 22263 w 231813"/>
                        <a:gd name="connsiteY3" fmla="*/ 57150 h 222250"/>
                        <a:gd name="connsiteX4" fmla="*/ 25438 w 231813"/>
                        <a:gd name="connsiteY4" fmla="*/ 47625 h 222250"/>
                        <a:gd name="connsiteX5" fmla="*/ 28613 w 231813"/>
                        <a:gd name="connsiteY5" fmla="*/ 34925 h 222250"/>
                        <a:gd name="connsiteX6" fmla="*/ 34963 w 231813"/>
                        <a:gd name="connsiteY6" fmla="*/ 25400 h 222250"/>
                        <a:gd name="connsiteX7" fmla="*/ 38138 w 231813"/>
                        <a:gd name="connsiteY7" fmla="*/ 15875 h 222250"/>
                        <a:gd name="connsiteX8" fmla="*/ 41313 w 231813"/>
                        <a:gd name="connsiteY8" fmla="*/ 3175 h 222250"/>
                        <a:gd name="connsiteX9" fmla="*/ 50838 w 231813"/>
                        <a:gd name="connsiteY9" fmla="*/ 0 h 222250"/>
                        <a:gd name="connsiteX10" fmla="*/ 76238 w 231813"/>
                        <a:gd name="connsiteY10" fmla="*/ 3175 h 222250"/>
                        <a:gd name="connsiteX11" fmla="*/ 95288 w 231813"/>
                        <a:gd name="connsiteY11" fmla="*/ 9525 h 222250"/>
                        <a:gd name="connsiteX12" fmla="*/ 107988 w 231813"/>
                        <a:gd name="connsiteY12" fmla="*/ 12700 h 222250"/>
                        <a:gd name="connsiteX13" fmla="*/ 123863 w 231813"/>
                        <a:gd name="connsiteY13" fmla="*/ 15875 h 222250"/>
                        <a:gd name="connsiteX14" fmla="*/ 133388 w 231813"/>
                        <a:gd name="connsiteY14" fmla="*/ 19050 h 222250"/>
                        <a:gd name="connsiteX15" fmla="*/ 158788 w 231813"/>
                        <a:gd name="connsiteY15" fmla="*/ 22225 h 222250"/>
                        <a:gd name="connsiteX16" fmla="*/ 181013 w 231813"/>
                        <a:gd name="connsiteY16" fmla="*/ 25400 h 222250"/>
                        <a:gd name="connsiteX17" fmla="*/ 193713 w 231813"/>
                        <a:gd name="connsiteY17" fmla="*/ 31750 h 222250"/>
                        <a:gd name="connsiteX18" fmla="*/ 209588 w 231813"/>
                        <a:gd name="connsiteY18" fmla="*/ 60325 h 222250"/>
                        <a:gd name="connsiteX19" fmla="*/ 215938 w 231813"/>
                        <a:gd name="connsiteY19" fmla="*/ 69850 h 222250"/>
                        <a:gd name="connsiteX20" fmla="*/ 219113 w 231813"/>
                        <a:gd name="connsiteY20" fmla="*/ 82550 h 222250"/>
                        <a:gd name="connsiteX21" fmla="*/ 222288 w 231813"/>
                        <a:gd name="connsiteY21" fmla="*/ 101600 h 222250"/>
                        <a:gd name="connsiteX22" fmla="*/ 225463 w 231813"/>
                        <a:gd name="connsiteY22" fmla="*/ 111125 h 222250"/>
                        <a:gd name="connsiteX23" fmla="*/ 231813 w 231813"/>
                        <a:gd name="connsiteY23" fmla="*/ 136525 h 222250"/>
                        <a:gd name="connsiteX24" fmla="*/ 222288 w 231813"/>
                        <a:gd name="connsiteY24" fmla="*/ 155575 h 222250"/>
                        <a:gd name="connsiteX25" fmla="*/ 203238 w 231813"/>
                        <a:gd name="connsiteY25" fmla="*/ 168275 h 222250"/>
                        <a:gd name="connsiteX26" fmla="*/ 193713 w 231813"/>
                        <a:gd name="connsiteY26" fmla="*/ 174625 h 222250"/>
                        <a:gd name="connsiteX27" fmla="*/ 181013 w 231813"/>
                        <a:gd name="connsiteY27" fmla="*/ 184150 h 222250"/>
                        <a:gd name="connsiteX28" fmla="*/ 171488 w 231813"/>
                        <a:gd name="connsiteY28" fmla="*/ 187325 h 222250"/>
                        <a:gd name="connsiteX29" fmla="*/ 158788 w 231813"/>
                        <a:gd name="connsiteY29" fmla="*/ 193675 h 222250"/>
                        <a:gd name="connsiteX30" fmla="*/ 142913 w 231813"/>
                        <a:gd name="connsiteY30" fmla="*/ 209550 h 222250"/>
                        <a:gd name="connsiteX31" fmla="*/ 133388 w 231813"/>
                        <a:gd name="connsiteY31" fmla="*/ 219075 h 222250"/>
                        <a:gd name="connsiteX32" fmla="*/ 120688 w 231813"/>
                        <a:gd name="connsiteY32" fmla="*/ 222250 h 222250"/>
                        <a:gd name="connsiteX33" fmla="*/ 107988 w 231813"/>
                        <a:gd name="connsiteY33" fmla="*/ 215900 h 222250"/>
                        <a:gd name="connsiteX34" fmla="*/ 98463 w 231813"/>
                        <a:gd name="connsiteY34" fmla="*/ 212725 h 222250"/>
                        <a:gd name="connsiteX35" fmla="*/ 85763 w 231813"/>
                        <a:gd name="connsiteY35" fmla="*/ 203200 h 222250"/>
                        <a:gd name="connsiteX36" fmla="*/ 73063 w 231813"/>
                        <a:gd name="connsiteY36" fmla="*/ 200025 h 222250"/>
                        <a:gd name="connsiteX37" fmla="*/ 63538 w 231813"/>
                        <a:gd name="connsiteY37" fmla="*/ 196850 h 222250"/>
                        <a:gd name="connsiteX38" fmla="*/ 50838 w 231813"/>
                        <a:gd name="connsiteY38" fmla="*/ 193675 h 222250"/>
                        <a:gd name="connsiteX39" fmla="*/ 41313 w 231813"/>
                        <a:gd name="connsiteY39" fmla="*/ 190500 h 222250"/>
                        <a:gd name="connsiteX40" fmla="*/ 28613 w 231813"/>
                        <a:gd name="connsiteY40" fmla="*/ 187325 h 222250"/>
                        <a:gd name="connsiteX41" fmla="*/ 9563 w 231813"/>
                        <a:gd name="connsiteY41" fmla="*/ 180975 h 222250"/>
                        <a:gd name="connsiteX42" fmla="*/ 38 w 231813"/>
                        <a:gd name="connsiteY42" fmla="*/ 117475 h 222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231813" h="222250">
                          <a:moveTo>
                            <a:pt x="38" y="117475"/>
                          </a:moveTo>
                          <a:cubicBezTo>
                            <a:pt x="38" y="104246"/>
                            <a:pt x="7271" y="107330"/>
                            <a:pt x="9563" y="101600"/>
                          </a:cubicBezTo>
                          <a:cubicBezTo>
                            <a:pt x="11567" y="96590"/>
                            <a:pt x="11318" y="90931"/>
                            <a:pt x="12738" y="85725"/>
                          </a:cubicBezTo>
                          <a:lnTo>
                            <a:pt x="22263" y="57150"/>
                          </a:lnTo>
                          <a:cubicBezTo>
                            <a:pt x="23321" y="53975"/>
                            <a:pt x="24626" y="50872"/>
                            <a:pt x="25438" y="47625"/>
                          </a:cubicBezTo>
                          <a:cubicBezTo>
                            <a:pt x="26496" y="43392"/>
                            <a:pt x="26894" y="38936"/>
                            <a:pt x="28613" y="34925"/>
                          </a:cubicBezTo>
                          <a:cubicBezTo>
                            <a:pt x="30116" y="31418"/>
                            <a:pt x="33256" y="28813"/>
                            <a:pt x="34963" y="25400"/>
                          </a:cubicBezTo>
                          <a:cubicBezTo>
                            <a:pt x="36460" y="22407"/>
                            <a:pt x="37219" y="19093"/>
                            <a:pt x="38138" y="15875"/>
                          </a:cubicBezTo>
                          <a:cubicBezTo>
                            <a:pt x="39337" y="11679"/>
                            <a:pt x="38587" y="6582"/>
                            <a:pt x="41313" y="3175"/>
                          </a:cubicBezTo>
                          <a:cubicBezTo>
                            <a:pt x="43404" y="562"/>
                            <a:pt x="47663" y="1058"/>
                            <a:pt x="50838" y="0"/>
                          </a:cubicBezTo>
                          <a:cubicBezTo>
                            <a:pt x="59305" y="1058"/>
                            <a:pt x="67895" y="1387"/>
                            <a:pt x="76238" y="3175"/>
                          </a:cubicBezTo>
                          <a:cubicBezTo>
                            <a:pt x="82783" y="4577"/>
                            <a:pt x="88794" y="7902"/>
                            <a:pt x="95288" y="9525"/>
                          </a:cubicBezTo>
                          <a:cubicBezTo>
                            <a:pt x="99521" y="10583"/>
                            <a:pt x="103728" y="11753"/>
                            <a:pt x="107988" y="12700"/>
                          </a:cubicBezTo>
                          <a:cubicBezTo>
                            <a:pt x="113256" y="13871"/>
                            <a:pt x="118628" y="14566"/>
                            <a:pt x="123863" y="15875"/>
                          </a:cubicBezTo>
                          <a:cubicBezTo>
                            <a:pt x="127110" y="16687"/>
                            <a:pt x="130095" y="18451"/>
                            <a:pt x="133388" y="19050"/>
                          </a:cubicBezTo>
                          <a:cubicBezTo>
                            <a:pt x="141783" y="20576"/>
                            <a:pt x="150330" y="21097"/>
                            <a:pt x="158788" y="22225"/>
                          </a:cubicBezTo>
                          <a:lnTo>
                            <a:pt x="181013" y="25400"/>
                          </a:lnTo>
                          <a:cubicBezTo>
                            <a:pt x="185246" y="27517"/>
                            <a:pt x="190366" y="28403"/>
                            <a:pt x="193713" y="31750"/>
                          </a:cubicBezTo>
                          <a:cubicBezTo>
                            <a:pt x="213735" y="51772"/>
                            <a:pt x="201603" y="44355"/>
                            <a:pt x="209588" y="60325"/>
                          </a:cubicBezTo>
                          <a:cubicBezTo>
                            <a:pt x="211295" y="63738"/>
                            <a:pt x="213821" y="66675"/>
                            <a:pt x="215938" y="69850"/>
                          </a:cubicBezTo>
                          <a:cubicBezTo>
                            <a:pt x="216996" y="74083"/>
                            <a:pt x="218257" y="78271"/>
                            <a:pt x="219113" y="82550"/>
                          </a:cubicBezTo>
                          <a:cubicBezTo>
                            <a:pt x="220376" y="88863"/>
                            <a:pt x="220891" y="95316"/>
                            <a:pt x="222288" y="101600"/>
                          </a:cubicBezTo>
                          <a:cubicBezTo>
                            <a:pt x="223014" y="104867"/>
                            <a:pt x="224651" y="107878"/>
                            <a:pt x="225463" y="111125"/>
                          </a:cubicBezTo>
                          <a:lnTo>
                            <a:pt x="231813" y="136525"/>
                          </a:lnTo>
                          <a:cubicBezTo>
                            <a:pt x="229548" y="143319"/>
                            <a:pt x="228081" y="150506"/>
                            <a:pt x="222288" y="155575"/>
                          </a:cubicBezTo>
                          <a:cubicBezTo>
                            <a:pt x="216545" y="160601"/>
                            <a:pt x="209588" y="164042"/>
                            <a:pt x="203238" y="168275"/>
                          </a:cubicBezTo>
                          <a:cubicBezTo>
                            <a:pt x="200063" y="170392"/>
                            <a:pt x="196766" y="172335"/>
                            <a:pt x="193713" y="174625"/>
                          </a:cubicBezTo>
                          <a:cubicBezTo>
                            <a:pt x="189480" y="177800"/>
                            <a:pt x="185607" y="181525"/>
                            <a:pt x="181013" y="184150"/>
                          </a:cubicBezTo>
                          <a:cubicBezTo>
                            <a:pt x="178107" y="185810"/>
                            <a:pt x="174564" y="186007"/>
                            <a:pt x="171488" y="187325"/>
                          </a:cubicBezTo>
                          <a:cubicBezTo>
                            <a:pt x="167138" y="189189"/>
                            <a:pt x="163021" y="191558"/>
                            <a:pt x="158788" y="193675"/>
                          </a:cubicBezTo>
                          <a:cubicBezTo>
                            <a:pt x="147146" y="211137"/>
                            <a:pt x="158788" y="196321"/>
                            <a:pt x="142913" y="209550"/>
                          </a:cubicBezTo>
                          <a:cubicBezTo>
                            <a:pt x="139464" y="212425"/>
                            <a:pt x="137287" y="216847"/>
                            <a:pt x="133388" y="219075"/>
                          </a:cubicBezTo>
                          <a:cubicBezTo>
                            <a:pt x="129599" y="221240"/>
                            <a:pt x="124921" y="221192"/>
                            <a:pt x="120688" y="222250"/>
                          </a:cubicBezTo>
                          <a:cubicBezTo>
                            <a:pt x="116455" y="220133"/>
                            <a:pt x="112338" y="217764"/>
                            <a:pt x="107988" y="215900"/>
                          </a:cubicBezTo>
                          <a:cubicBezTo>
                            <a:pt x="104912" y="214582"/>
                            <a:pt x="101369" y="214385"/>
                            <a:pt x="98463" y="212725"/>
                          </a:cubicBezTo>
                          <a:cubicBezTo>
                            <a:pt x="93869" y="210100"/>
                            <a:pt x="90496" y="205567"/>
                            <a:pt x="85763" y="203200"/>
                          </a:cubicBezTo>
                          <a:cubicBezTo>
                            <a:pt x="81860" y="201249"/>
                            <a:pt x="77259" y="201224"/>
                            <a:pt x="73063" y="200025"/>
                          </a:cubicBezTo>
                          <a:cubicBezTo>
                            <a:pt x="69845" y="199106"/>
                            <a:pt x="66756" y="197769"/>
                            <a:pt x="63538" y="196850"/>
                          </a:cubicBezTo>
                          <a:cubicBezTo>
                            <a:pt x="59342" y="195651"/>
                            <a:pt x="55034" y="194874"/>
                            <a:pt x="50838" y="193675"/>
                          </a:cubicBezTo>
                          <a:cubicBezTo>
                            <a:pt x="47620" y="192756"/>
                            <a:pt x="44531" y="191419"/>
                            <a:pt x="41313" y="190500"/>
                          </a:cubicBezTo>
                          <a:cubicBezTo>
                            <a:pt x="37117" y="189301"/>
                            <a:pt x="32793" y="188579"/>
                            <a:pt x="28613" y="187325"/>
                          </a:cubicBezTo>
                          <a:cubicBezTo>
                            <a:pt x="22202" y="185402"/>
                            <a:pt x="9563" y="180975"/>
                            <a:pt x="9563" y="180975"/>
                          </a:cubicBezTo>
                          <a:cubicBezTo>
                            <a:pt x="-1138" y="148873"/>
                            <a:pt x="38" y="130704"/>
                            <a:pt x="38" y="117475"/>
                          </a:cubicBezTo>
                          <a:close/>
                        </a:path>
                      </a:pathLst>
                    </a:custGeom>
                    <a:solidFill>
                      <a:srgbClr val="A5A5A5">
                        <a:lumMod val="50000"/>
                      </a:srgbClr>
                    </a:solidFill>
                    <a:ln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miter lim="800000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" name="Freeform: Shape 164">
                      <a:extLst>
                        <a:ext uri="{FF2B5EF4-FFF2-40B4-BE49-F238E27FC236}">
                          <a16:creationId xmlns:a16="http://schemas.microsoft.com/office/drawing/2014/main" id="{0D201CA8-6FC5-4401-B009-2F9C03211100}"/>
                        </a:ext>
                      </a:extLst>
                    </p:cNvPr>
                    <p:cNvSpPr/>
                    <p:nvPr/>
                  </p:nvSpPr>
                  <p:spPr>
                    <a:xfrm rot="16047077">
                      <a:off x="2392854" y="1662073"/>
                      <a:ext cx="114300" cy="109537"/>
                    </a:xfrm>
                    <a:custGeom>
                      <a:avLst/>
                      <a:gdLst>
                        <a:gd name="connsiteX0" fmla="*/ 38 w 231813"/>
                        <a:gd name="connsiteY0" fmla="*/ 117475 h 222250"/>
                        <a:gd name="connsiteX1" fmla="*/ 9563 w 231813"/>
                        <a:gd name="connsiteY1" fmla="*/ 101600 h 222250"/>
                        <a:gd name="connsiteX2" fmla="*/ 12738 w 231813"/>
                        <a:gd name="connsiteY2" fmla="*/ 85725 h 222250"/>
                        <a:gd name="connsiteX3" fmla="*/ 22263 w 231813"/>
                        <a:gd name="connsiteY3" fmla="*/ 57150 h 222250"/>
                        <a:gd name="connsiteX4" fmla="*/ 25438 w 231813"/>
                        <a:gd name="connsiteY4" fmla="*/ 47625 h 222250"/>
                        <a:gd name="connsiteX5" fmla="*/ 28613 w 231813"/>
                        <a:gd name="connsiteY5" fmla="*/ 34925 h 222250"/>
                        <a:gd name="connsiteX6" fmla="*/ 34963 w 231813"/>
                        <a:gd name="connsiteY6" fmla="*/ 25400 h 222250"/>
                        <a:gd name="connsiteX7" fmla="*/ 38138 w 231813"/>
                        <a:gd name="connsiteY7" fmla="*/ 15875 h 222250"/>
                        <a:gd name="connsiteX8" fmla="*/ 41313 w 231813"/>
                        <a:gd name="connsiteY8" fmla="*/ 3175 h 222250"/>
                        <a:gd name="connsiteX9" fmla="*/ 50838 w 231813"/>
                        <a:gd name="connsiteY9" fmla="*/ 0 h 222250"/>
                        <a:gd name="connsiteX10" fmla="*/ 76238 w 231813"/>
                        <a:gd name="connsiteY10" fmla="*/ 3175 h 222250"/>
                        <a:gd name="connsiteX11" fmla="*/ 95288 w 231813"/>
                        <a:gd name="connsiteY11" fmla="*/ 9525 h 222250"/>
                        <a:gd name="connsiteX12" fmla="*/ 107988 w 231813"/>
                        <a:gd name="connsiteY12" fmla="*/ 12700 h 222250"/>
                        <a:gd name="connsiteX13" fmla="*/ 123863 w 231813"/>
                        <a:gd name="connsiteY13" fmla="*/ 15875 h 222250"/>
                        <a:gd name="connsiteX14" fmla="*/ 133388 w 231813"/>
                        <a:gd name="connsiteY14" fmla="*/ 19050 h 222250"/>
                        <a:gd name="connsiteX15" fmla="*/ 158788 w 231813"/>
                        <a:gd name="connsiteY15" fmla="*/ 22225 h 222250"/>
                        <a:gd name="connsiteX16" fmla="*/ 181013 w 231813"/>
                        <a:gd name="connsiteY16" fmla="*/ 25400 h 222250"/>
                        <a:gd name="connsiteX17" fmla="*/ 193713 w 231813"/>
                        <a:gd name="connsiteY17" fmla="*/ 31750 h 222250"/>
                        <a:gd name="connsiteX18" fmla="*/ 209588 w 231813"/>
                        <a:gd name="connsiteY18" fmla="*/ 60325 h 222250"/>
                        <a:gd name="connsiteX19" fmla="*/ 215938 w 231813"/>
                        <a:gd name="connsiteY19" fmla="*/ 69850 h 222250"/>
                        <a:gd name="connsiteX20" fmla="*/ 219113 w 231813"/>
                        <a:gd name="connsiteY20" fmla="*/ 82550 h 222250"/>
                        <a:gd name="connsiteX21" fmla="*/ 222288 w 231813"/>
                        <a:gd name="connsiteY21" fmla="*/ 101600 h 222250"/>
                        <a:gd name="connsiteX22" fmla="*/ 225463 w 231813"/>
                        <a:gd name="connsiteY22" fmla="*/ 111125 h 222250"/>
                        <a:gd name="connsiteX23" fmla="*/ 231813 w 231813"/>
                        <a:gd name="connsiteY23" fmla="*/ 136525 h 222250"/>
                        <a:gd name="connsiteX24" fmla="*/ 222288 w 231813"/>
                        <a:gd name="connsiteY24" fmla="*/ 155575 h 222250"/>
                        <a:gd name="connsiteX25" fmla="*/ 203238 w 231813"/>
                        <a:gd name="connsiteY25" fmla="*/ 168275 h 222250"/>
                        <a:gd name="connsiteX26" fmla="*/ 193713 w 231813"/>
                        <a:gd name="connsiteY26" fmla="*/ 174625 h 222250"/>
                        <a:gd name="connsiteX27" fmla="*/ 181013 w 231813"/>
                        <a:gd name="connsiteY27" fmla="*/ 184150 h 222250"/>
                        <a:gd name="connsiteX28" fmla="*/ 171488 w 231813"/>
                        <a:gd name="connsiteY28" fmla="*/ 187325 h 222250"/>
                        <a:gd name="connsiteX29" fmla="*/ 158788 w 231813"/>
                        <a:gd name="connsiteY29" fmla="*/ 193675 h 222250"/>
                        <a:gd name="connsiteX30" fmla="*/ 142913 w 231813"/>
                        <a:gd name="connsiteY30" fmla="*/ 209550 h 222250"/>
                        <a:gd name="connsiteX31" fmla="*/ 133388 w 231813"/>
                        <a:gd name="connsiteY31" fmla="*/ 219075 h 222250"/>
                        <a:gd name="connsiteX32" fmla="*/ 120688 w 231813"/>
                        <a:gd name="connsiteY32" fmla="*/ 222250 h 222250"/>
                        <a:gd name="connsiteX33" fmla="*/ 107988 w 231813"/>
                        <a:gd name="connsiteY33" fmla="*/ 215900 h 222250"/>
                        <a:gd name="connsiteX34" fmla="*/ 98463 w 231813"/>
                        <a:gd name="connsiteY34" fmla="*/ 212725 h 222250"/>
                        <a:gd name="connsiteX35" fmla="*/ 85763 w 231813"/>
                        <a:gd name="connsiteY35" fmla="*/ 203200 h 222250"/>
                        <a:gd name="connsiteX36" fmla="*/ 73063 w 231813"/>
                        <a:gd name="connsiteY36" fmla="*/ 200025 h 222250"/>
                        <a:gd name="connsiteX37" fmla="*/ 63538 w 231813"/>
                        <a:gd name="connsiteY37" fmla="*/ 196850 h 222250"/>
                        <a:gd name="connsiteX38" fmla="*/ 50838 w 231813"/>
                        <a:gd name="connsiteY38" fmla="*/ 193675 h 222250"/>
                        <a:gd name="connsiteX39" fmla="*/ 41313 w 231813"/>
                        <a:gd name="connsiteY39" fmla="*/ 190500 h 222250"/>
                        <a:gd name="connsiteX40" fmla="*/ 28613 w 231813"/>
                        <a:gd name="connsiteY40" fmla="*/ 187325 h 222250"/>
                        <a:gd name="connsiteX41" fmla="*/ 9563 w 231813"/>
                        <a:gd name="connsiteY41" fmla="*/ 180975 h 222250"/>
                        <a:gd name="connsiteX42" fmla="*/ 38 w 231813"/>
                        <a:gd name="connsiteY42" fmla="*/ 117475 h 222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231813" h="222250">
                          <a:moveTo>
                            <a:pt x="38" y="117475"/>
                          </a:moveTo>
                          <a:cubicBezTo>
                            <a:pt x="38" y="104246"/>
                            <a:pt x="7271" y="107330"/>
                            <a:pt x="9563" y="101600"/>
                          </a:cubicBezTo>
                          <a:cubicBezTo>
                            <a:pt x="11567" y="96590"/>
                            <a:pt x="11318" y="90931"/>
                            <a:pt x="12738" y="85725"/>
                          </a:cubicBezTo>
                          <a:lnTo>
                            <a:pt x="22263" y="57150"/>
                          </a:lnTo>
                          <a:cubicBezTo>
                            <a:pt x="23321" y="53975"/>
                            <a:pt x="24626" y="50872"/>
                            <a:pt x="25438" y="47625"/>
                          </a:cubicBezTo>
                          <a:cubicBezTo>
                            <a:pt x="26496" y="43392"/>
                            <a:pt x="26894" y="38936"/>
                            <a:pt x="28613" y="34925"/>
                          </a:cubicBezTo>
                          <a:cubicBezTo>
                            <a:pt x="30116" y="31418"/>
                            <a:pt x="33256" y="28813"/>
                            <a:pt x="34963" y="25400"/>
                          </a:cubicBezTo>
                          <a:cubicBezTo>
                            <a:pt x="36460" y="22407"/>
                            <a:pt x="37219" y="19093"/>
                            <a:pt x="38138" y="15875"/>
                          </a:cubicBezTo>
                          <a:cubicBezTo>
                            <a:pt x="39337" y="11679"/>
                            <a:pt x="38587" y="6582"/>
                            <a:pt x="41313" y="3175"/>
                          </a:cubicBezTo>
                          <a:cubicBezTo>
                            <a:pt x="43404" y="562"/>
                            <a:pt x="47663" y="1058"/>
                            <a:pt x="50838" y="0"/>
                          </a:cubicBezTo>
                          <a:cubicBezTo>
                            <a:pt x="59305" y="1058"/>
                            <a:pt x="67895" y="1387"/>
                            <a:pt x="76238" y="3175"/>
                          </a:cubicBezTo>
                          <a:cubicBezTo>
                            <a:pt x="82783" y="4577"/>
                            <a:pt x="88794" y="7902"/>
                            <a:pt x="95288" y="9525"/>
                          </a:cubicBezTo>
                          <a:cubicBezTo>
                            <a:pt x="99521" y="10583"/>
                            <a:pt x="103728" y="11753"/>
                            <a:pt x="107988" y="12700"/>
                          </a:cubicBezTo>
                          <a:cubicBezTo>
                            <a:pt x="113256" y="13871"/>
                            <a:pt x="118628" y="14566"/>
                            <a:pt x="123863" y="15875"/>
                          </a:cubicBezTo>
                          <a:cubicBezTo>
                            <a:pt x="127110" y="16687"/>
                            <a:pt x="130095" y="18451"/>
                            <a:pt x="133388" y="19050"/>
                          </a:cubicBezTo>
                          <a:cubicBezTo>
                            <a:pt x="141783" y="20576"/>
                            <a:pt x="150330" y="21097"/>
                            <a:pt x="158788" y="22225"/>
                          </a:cubicBezTo>
                          <a:lnTo>
                            <a:pt x="181013" y="25400"/>
                          </a:lnTo>
                          <a:cubicBezTo>
                            <a:pt x="185246" y="27517"/>
                            <a:pt x="190366" y="28403"/>
                            <a:pt x="193713" y="31750"/>
                          </a:cubicBezTo>
                          <a:cubicBezTo>
                            <a:pt x="213735" y="51772"/>
                            <a:pt x="201603" y="44355"/>
                            <a:pt x="209588" y="60325"/>
                          </a:cubicBezTo>
                          <a:cubicBezTo>
                            <a:pt x="211295" y="63738"/>
                            <a:pt x="213821" y="66675"/>
                            <a:pt x="215938" y="69850"/>
                          </a:cubicBezTo>
                          <a:cubicBezTo>
                            <a:pt x="216996" y="74083"/>
                            <a:pt x="218257" y="78271"/>
                            <a:pt x="219113" y="82550"/>
                          </a:cubicBezTo>
                          <a:cubicBezTo>
                            <a:pt x="220376" y="88863"/>
                            <a:pt x="220891" y="95316"/>
                            <a:pt x="222288" y="101600"/>
                          </a:cubicBezTo>
                          <a:cubicBezTo>
                            <a:pt x="223014" y="104867"/>
                            <a:pt x="224651" y="107878"/>
                            <a:pt x="225463" y="111125"/>
                          </a:cubicBezTo>
                          <a:lnTo>
                            <a:pt x="231813" y="136525"/>
                          </a:lnTo>
                          <a:cubicBezTo>
                            <a:pt x="229548" y="143319"/>
                            <a:pt x="228081" y="150506"/>
                            <a:pt x="222288" y="155575"/>
                          </a:cubicBezTo>
                          <a:cubicBezTo>
                            <a:pt x="216545" y="160601"/>
                            <a:pt x="209588" y="164042"/>
                            <a:pt x="203238" y="168275"/>
                          </a:cubicBezTo>
                          <a:cubicBezTo>
                            <a:pt x="200063" y="170392"/>
                            <a:pt x="196766" y="172335"/>
                            <a:pt x="193713" y="174625"/>
                          </a:cubicBezTo>
                          <a:cubicBezTo>
                            <a:pt x="189480" y="177800"/>
                            <a:pt x="185607" y="181525"/>
                            <a:pt x="181013" y="184150"/>
                          </a:cubicBezTo>
                          <a:cubicBezTo>
                            <a:pt x="178107" y="185810"/>
                            <a:pt x="174564" y="186007"/>
                            <a:pt x="171488" y="187325"/>
                          </a:cubicBezTo>
                          <a:cubicBezTo>
                            <a:pt x="167138" y="189189"/>
                            <a:pt x="163021" y="191558"/>
                            <a:pt x="158788" y="193675"/>
                          </a:cubicBezTo>
                          <a:cubicBezTo>
                            <a:pt x="147146" y="211137"/>
                            <a:pt x="158788" y="196321"/>
                            <a:pt x="142913" y="209550"/>
                          </a:cubicBezTo>
                          <a:cubicBezTo>
                            <a:pt x="139464" y="212425"/>
                            <a:pt x="137287" y="216847"/>
                            <a:pt x="133388" y="219075"/>
                          </a:cubicBezTo>
                          <a:cubicBezTo>
                            <a:pt x="129599" y="221240"/>
                            <a:pt x="124921" y="221192"/>
                            <a:pt x="120688" y="222250"/>
                          </a:cubicBezTo>
                          <a:cubicBezTo>
                            <a:pt x="116455" y="220133"/>
                            <a:pt x="112338" y="217764"/>
                            <a:pt x="107988" y="215900"/>
                          </a:cubicBezTo>
                          <a:cubicBezTo>
                            <a:pt x="104912" y="214582"/>
                            <a:pt x="101369" y="214385"/>
                            <a:pt x="98463" y="212725"/>
                          </a:cubicBezTo>
                          <a:cubicBezTo>
                            <a:pt x="93869" y="210100"/>
                            <a:pt x="90496" y="205567"/>
                            <a:pt x="85763" y="203200"/>
                          </a:cubicBezTo>
                          <a:cubicBezTo>
                            <a:pt x="81860" y="201249"/>
                            <a:pt x="77259" y="201224"/>
                            <a:pt x="73063" y="200025"/>
                          </a:cubicBezTo>
                          <a:cubicBezTo>
                            <a:pt x="69845" y="199106"/>
                            <a:pt x="66756" y="197769"/>
                            <a:pt x="63538" y="196850"/>
                          </a:cubicBezTo>
                          <a:cubicBezTo>
                            <a:pt x="59342" y="195651"/>
                            <a:pt x="55034" y="194874"/>
                            <a:pt x="50838" y="193675"/>
                          </a:cubicBezTo>
                          <a:cubicBezTo>
                            <a:pt x="47620" y="192756"/>
                            <a:pt x="44531" y="191419"/>
                            <a:pt x="41313" y="190500"/>
                          </a:cubicBezTo>
                          <a:cubicBezTo>
                            <a:pt x="37117" y="189301"/>
                            <a:pt x="32793" y="188579"/>
                            <a:pt x="28613" y="187325"/>
                          </a:cubicBezTo>
                          <a:cubicBezTo>
                            <a:pt x="22202" y="185402"/>
                            <a:pt x="9563" y="180975"/>
                            <a:pt x="9563" y="180975"/>
                          </a:cubicBezTo>
                          <a:cubicBezTo>
                            <a:pt x="-1138" y="148873"/>
                            <a:pt x="38" y="130704"/>
                            <a:pt x="38" y="117475"/>
                          </a:cubicBezTo>
                          <a:close/>
                        </a:path>
                      </a:pathLst>
                    </a:custGeom>
                    <a:solidFill>
                      <a:srgbClr val="A5A5A5">
                        <a:lumMod val="50000"/>
                      </a:srgbClr>
                    </a:solidFill>
                    <a:ln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miter lim="800000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" name="Freeform: Shape 165">
                      <a:extLst>
                        <a:ext uri="{FF2B5EF4-FFF2-40B4-BE49-F238E27FC236}">
                          <a16:creationId xmlns:a16="http://schemas.microsoft.com/office/drawing/2014/main" id="{427F7743-3152-4244-898C-A56438CD1856}"/>
                        </a:ext>
                      </a:extLst>
                    </p:cNvPr>
                    <p:cNvSpPr/>
                    <p:nvPr/>
                  </p:nvSpPr>
                  <p:spPr>
                    <a:xfrm rot="18750976">
                      <a:off x="2433149" y="1244963"/>
                      <a:ext cx="114300" cy="109537"/>
                    </a:xfrm>
                    <a:custGeom>
                      <a:avLst/>
                      <a:gdLst>
                        <a:gd name="connsiteX0" fmla="*/ 38 w 231813"/>
                        <a:gd name="connsiteY0" fmla="*/ 117475 h 222250"/>
                        <a:gd name="connsiteX1" fmla="*/ 9563 w 231813"/>
                        <a:gd name="connsiteY1" fmla="*/ 101600 h 222250"/>
                        <a:gd name="connsiteX2" fmla="*/ 12738 w 231813"/>
                        <a:gd name="connsiteY2" fmla="*/ 85725 h 222250"/>
                        <a:gd name="connsiteX3" fmla="*/ 22263 w 231813"/>
                        <a:gd name="connsiteY3" fmla="*/ 57150 h 222250"/>
                        <a:gd name="connsiteX4" fmla="*/ 25438 w 231813"/>
                        <a:gd name="connsiteY4" fmla="*/ 47625 h 222250"/>
                        <a:gd name="connsiteX5" fmla="*/ 28613 w 231813"/>
                        <a:gd name="connsiteY5" fmla="*/ 34925 h 222250"/>
                        <a:gd name="connsiteX6" fmla="*/ 34963 w 231813"/>
                        <a:gd name="connsiteY6" fmla="*/ 25400 h 222250"/>
                        <a:gd name="connsiteX7" fmla="*/ 38138 w 231813"/>
                        <a:gd name="connsiteY7" fmla="*/ 15875 h 222250"/>
                        <a:gd name="connsiteX8" fmla="*/ 41313 w 231813"/>
                        <a:gd name="connsiteY8" fmla="*/ 3175 h 222250"/>
                        <a:gd name="connsiteX9" fmla="*/ 50838 w 231813"/>
                        <a:gd name="connsiteY9" fmla="*/ 0 h 222250"/>
                        <a:gd name="connsiteX10" fmla="*/ 76238 w 231813"/>
                        <a:gd name="connsiteY10" fmla="*/ 3175 h 222250"/>
                        <a:gd name="connsiteX11" fmla="*/ 95288 w 231813"/>
                        <a:gd name="connsiteY11" fmla="*/ 9525 h 222250"/>
                        <a:gd name="connsiteX12" fmla="*/ 107988 w 231813"/>
                        <a:gd name="connsiteY12" fmla="*/ 12700 h 222250"/>
                        <a:gd name="connsiteX13" fmla="*/ 123863 w 231813"/>
                        <a:gd name="connsiteY13" fmla="*/ 15875 h 222250"/>
                        <a:gd name="connsiteX14" fmla="*/ 133388 w 231813"/>
                        <a:gd name="connsiteY14" fmla="*/ 19050 h 222250"/>
                        <a:gd name="connsiteX15" fmla="*/ 158788 w 231813"/>
                        <a:gd name="connsiteY15" fmla="*/ 22225 h 222250"/>
                        <a:gd name="connsiteX16" fmla="*/ 181013 w 231813"/>
                        <a:gd name="connsiteY16" fmla="*/ 25400 h 222250"/>
                        <a:gd name="connsiteX17" fmla="*/ 193713 w 231813"/>
                        <a:gd name="connsiteY17" fmla="*/ 31750 h 222250"/>
                        <a:gd name="connsiteX18" fmla="*/ 209588 w 231813"/>
                        <a:gd name="connsiteY18" fmla="*/ 60325 h 222250"/>
                        <a:gd name="connsiteX19" fmla="*/ 215938 w 231813"/>
                        <a:gd name="connsiteY19" fmla="*/ 69850 h 222250"/>
                        <a:gd name="connsiteX20" fmla="*/ 219113 w 231813"/>
                        <a:gd name="connsiteY20" fmla="*/ 82550 h 222250"/>
                        <a:gd name="connsiteX21" fmla="*/ 222288 w 231813"/>
                        <a:gd name="connsiteY21" fmla="*/ 101600 h 222250"/>
                        <a:gd name="connsiteX22" fmla="*/ 225463 w 231813"/>
                        <a:gd name="connsiteY22" fmla="*/ 111125 h 222250"/>
                        <a:gd name="connsiteX23" fmla="*/ 231813 w 231813"/>
                        <a:gd name="connsiteY23" fmla="*/ 136525 h 222250"/>
                        <a:gd name="connsiteX24" fmla="*/ 222288 w 231813"/>
                        <a:gd name="connsiteY24" fmla="*/ 155575 h 222250"/>
                        <a:gd name="connsiteX25" fmla="*/ 203238 w 231813"/>
                        <a:gd name="connsiteY25" fmla="*/ 168275 h 222250"/>
                        <a:gd name="connsiteX26" fmla="*/ 193713 w 231813"/>
                        <a:gd name="connsiteY26" fmla="*/ 174625 h 222250"/>
                        <a:gd name="connsiteX27" fmla="*/ 181013 w 231813"/>
                        <a:gd name="connsiteY27" fmla="*/ 184150 h 222250"/>
                        <a:gd name="connsiteX28" fmla="*/ 171488 w 231813"/>
                        <a:gd name="connsiteY28" fmla="*/ 187325 h 222250"/>
                        <a:gd name="connsiteX29" fmla="*/ 158788 w 231813"/>
                        <a:gd name="connsiteY29" fmla="*/ 193675 h 222250"/>
                        <a:gd name="connsiteX30" fmla="*/ 142913 w 231813"/>
                        <a:gd name="connsiteY30" fmla="*/ 209550 h 222250"/>
                        <a:gd name="connsiteX31" fmla="*/ 133388 w 231813"/>
                        <a:gd name="connsiteY31" fmla="*/ 219075 h 222250"/>
                        <a:gd name="connsiteX32" fmla="*/ 120688 w 231813"/>
                        <a:gd name="connsiteY32" fmla="*/ 222250 h 222250"/>
                        <a:gd name="connsiteX33" fmla="*/ 107988 w 231813"/>
                        <a:gd name="connsiteY33" fmla="*/ 215900 h 222250"/>
                        <a:gd name="connsiteX34" fmla="*/ 98463 w 231813"/>
                        <a:gd name="connsiteY34" fmla="*/ 212725 h 222250"/>
                        <a:gd name="connsiteX35" fmla="*/ 85763 w 231813"/>
                        <a:gd name="connsiteY35" fmla="*/ 203200 h 222250"/>
                        <a:gd name="connsiteX36" fmla="*/ 73063 w 231813"/>
                        <a:gd name="connsiteY36" fmla="*/ 200025 h 222250"/>
                        <a:gd name="connsiteX37" fmla="*/ 63538 w 231813"/>
                        <a:gd name="connsiteY37" fmla="*/ 196850 h 222250"/>
                        <a:gd name="connsiteX38" fmla="*/ 50838 w 231813"/>
                        <a:gd name="connsiteY38" fmla="*/ 193675 h 222250"/>
                        <a:gd name="connsiteX39" fmla="*/ 41313 w 231813"/>
                        <a:gd name="connsiteY39" fmla="*/ 190500 h 222250"/>
                        <a:gd name="connsiteX40" fmla="*/ 28613 w 231813"/>
                        <a:gd name="connsiteY40" fmla="*/ 187325 h 222250"/>
                        <a:gd name="connsiteX41" fmla="*/ 9563 w 231813"/>
                        <a:gd name="connsiteY41" fmla="*/ 180975 h 222250"/>
                        <a:gd name="connsiteX42" fmla="*/ 38 w 231813"/>
                        <a:gd name="connsiteY42" fmla="*/ 117475 h 222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231813" h="222250">
                          <a:moveTo>
                            <a:pt x="38" y="117475"/>
                          </a:moveTo>
                          <a:cubicBezTo>
                            <a:pt x="38" y="104246"/>
                            <a:pt x="7271" y="107330"/>
                            <a:pt x="9563" y="101600"/>
                          </a:cubicBezTo>
                          <a:cubicBezTo>
                            <a:pt x="11567" y="96590"/>
                            <a:pt x="11318" y="90931"/>
                            <a:pt x="12738" y="85725"/>
                          </a:cubicBezTo>
                          <a:lnTo>
                            <a:pt x="22263" y="57150"/>
                          </a:lnTo>
                          <a:cubicBezTo>
                            <a:pt x="23321" y="53975"/>
                            <a:pt x="24626" y="50872"/>
                            <a:pt x="25438" y="47625"/>
                          </a:cubicBezTo>
                          <a:cubicBezTo>
                            <a:pt x="26496" y="43392"/>
                            <a:pt x="26894" y="38936"/>
                            <a:pt x="28613" y="34925"/>
                          </a:cubicBezTo>
                          <a:cubicBezTo>
                            <a:pt x="30116" y="31418"/>
                            <a:pt x="33256" y="28813"/>
                            <a:pt x="34963" y="25400"/>
                          </a:cubicBezTo>
                          <a:cubicBezTo>
                            <a:pt x="36460" y="22407"/>
                            <a:pt x="37219" y="19093"/>
                            <a:pt x="38138" y="15875"/>
                          </a:cubicBezTo>
                          <a:cubicBezTo>
                            <a:pt x="39337" y="11679"/>
                            <a:pt x="38587" y="6582"/>
                            <a:pt x="41313" y="3175"/>
                          </a:cubicBezTo>
                          <a:cubicBezTo>
                            <a:pt x="43404" y="562"/>
                            <a:pt x="47663" y="1058"/>
                            <a:pt x="50838" y="0"/>
                          </a:cubicBezTo>
                          <a:cubicBezTo>
                            <a:pt x="59305" y="1058"/>
                            <a:pt x="67895" y="1387"/>
                            <a:pt x="76238" y="3175"/>
                          </a:cubicBezTo>
                          <a:cubicBezTo>
                            <a:pt x="82783" y="4577"/>
                            <a:pt x="88794" y="7902"/>
                            <a:pt x="95288" y="9525"/>
                          </a:cubicBezTo>
                          <a:cubicBezTo>
                            <a:pt x="99521" y="10583"/>
                            <a:pt x="103728" y="11753"/>
                            <a:pt x="107988" y="12700"/>
                          </a:cubicBezTo>
                          <a:cubicBezTo>
                            <a:pt x="113256" y="13871"/>
                            <a:pt x="118628" y="14566"/>
                            <a:pt x="123863" y="15875"/>
                          </a:cubicBezTo>
                          <a:cubicBezTo>
                            <a:pt x="127110" y="16687"/>
                            <a:pt x="130095" y="18451"/>
                            <a:pt x="133388" y="19050"/>
                          </a:cubicBezTo>
                          <a:cubicBezTo>
                            <a:pt x="141783" y="20576"/>
                            <a:pt x="150330" y="21097"/>
                            <a:pt x="158788" y="22225"/>
                          </a:cubicBezTo>
                          <a:lnTo>
                            <a:pt x="181013" y="25400"/>
                          </a:lnTo>
                          <a:cubicBezTo>
                            <a:pt x="185246" y="27517"/>
                            <a:pt x="190366" y="28403"/>
                            <a:pt x="193713" y="31750"/>
                          </a:cubicBezTo>
                          <a:cubicBezTo>
                            <a:pt x="213735" y="51772"/>
                            <a:pt x="201603" y="44355"/>
                            <a:pt x="209588" y="60325"/>
                          </a:cubicBezTo>
                          <a:cubicBezTo>
                            <a:pt x="211295" y="63738"/>
                            <a:pt x="213821" y="66675"/>
                            <a:pt x="215938" y="69850"/>
                          </a:cubicBezTo>
                          <a:cubicBezTo>
                            <a:pt x="216996" y="74083"/>
                            <a:pt x="218257" y="78271"/>
                            <a:pt x="219113" y="82550"/>
                          </a:cubicBezTo>
                          <a:cubicBezTo>
                            <a:pt x="220376" y="88863"/>
                            <a:pt x="220891" y="95316"/>
                            <a:pt x="222288" y="101600"/>
                          </a:cubicBezTo>
                          <a:cubicBezTo>
                            <a:pt x="223014" y="104867"/>
                            <a:pt x="224651" y="107878"/>
                            <a:pt x="225463" y="111125"/>
                          </a:cubicBezTo>
                          <a:lnTo>
                            <a:pt x="231813" y="136525"/>
                          </a:lnTo>
                          <a:cubicBezTo>
                            <a:pt x="229548" y="143319"/>
                            <a:pt x="228081" y="150506"/>
                            <a:pt x="222288" y="155575"/>
                          </a:cubicBezTo>
                          <a:cubicBezTo>
                            <a:pt x="216545" y="160601"/>
                            <a:pt x="209588" y="164042"/>
                            <a:pt x="203238" y="168275"/>
                          </a:cubicBezTo>
                          <a:cubicBezTo>
                            <a:pt x="200063" y="170392"/>
                            <a:pt x="196766" y="172335"/>
                            <a:pt x="193713" y="174625"/>
                          </a:cubicBezTo>
                          <a:cubicBezTo>
                            <a:pt x="189480" y="177800"/>
                            <a:pt x="185607" y="181525"/>
                            <a:pt x="181013" y="184150"/>
                          </a:cubicBezTo>
                          <a:cubicBezTo>
                            <a:pt x="178107" y="185810"/>
                            <a:pt x="174564" y="186007"/>
                            <a:pt x="171488" y="187325"/>
                          </a:cubicBezTo>
                          <a:cubicBezTo>
                            <a:pt x="167138" y="189189"/>
                            <a:pt x="163021" y="191558"/>
                            <a:pt x="158788" y="193675"/>
                          </a:cubicBezTo>
                          <a:cubicBezTo>
                            <a:pt x="147146" y="211137"/>
                            <a:pt x="158788" y="196321"/>
                            <a:pt x="142913" y="209550"/>
                          </a:cubicBezTo>
                          <a:cubicBezTo>
                            <a:pt x="139464" y="212425"/>
                            <a:pt x="137287" y="216847"/>
                            <a:pt x="133388" y="219075"/>
                          </a:cubicBezTo>
                          <a:cubicBezTo>
                            <a:pt x="129599" y="221240"/>
                            <a:pt x="124921" y="221192"/>
                            <a:pt x="120688" y="222250"/>
                          </a:cubicBezTo>
                          <a:cubicBezTo>
                            <a:pt x="116455" y="220133"/>
                            <a:pt x="112338" y="217764"/>
                            <a:pt x="107988" y="215900"/>
                          </a:cubicBezTo>
                          <a:cubicBezTo>
                            <a:pt x="104912" y="214582"/>
                            <a:pt x="101369" y="214385"/>
                            <a:pt x="98463" y="212725"/>
                          </a:cubicBezTo>
                          <a:cubicBezTo>
                            <a:pt x="93869" y="210100"/>
                            <a:pt x="90496" y="205567"/>
                            <a:pt x="85763" y="203200"/>
                          </a:cubicBezTo>
                          <a:cubicBezTo>
                            <a:pt x="81860" y="201249"/>
                            <a:pt x="77259" y="201224"/>
                            <a:pt x="73063" y="200025"/>
                          </a:cubicBezTo>
                          <a:cubicBezTo>
                            <a:pt x="69845" y="199106"/>
                            <a:pt x="66756" y="197769"/>
                            <a:pt x="63538" y="196850"/>
                          </a:cubicBezTo>
                          <a:cubicBezTo>
                            <a:pt x="59342" y="195651"/>
                            <a:pt x="55034" y="194874"/>
                            <a:pt x="50838" y="193675"/>
                          </a:cubicBezTo>
                          <a:cubicBezTo>
                            <a:pt x="47620" y="192756"/>
                            <a:pt x="44531" y="191419"/>
                            <a:pt x="41313" y="190500"/>
                          </a:cubicBezTo>
                          <a:cubicBezTo>
                            <a:pt x="37117" y="189301"/>
                            <a:pt x="32793" y="188579"/>
                            <a:pt x="28613" y="187325"/>
                          </a:cubicBezTo>
                          <a:cubicBezTo>
                            <a:pt x="22202" y="185402"/>
                            <a:pt x="9563" y="180975"/>
                            <a:pt x="9563" y="180975"/>
                          </a:cubicBezTo>
                          <a:cubicBezTo>
                            <a:pt x="-1138" y="148873"/>
                            <a:pt x="38" y="130704"/>
                            <a:pt x="38" y="117475"/>
                          </a:cubicBezTo>
                          <a:close/>
                        </a:path>
                      </a:pathLst>
                    </a:custGeom>
                    <a:solidFill>
                      <a:srgbClr val="A5A5A5">
                        <a:lumMod val="50000"/>
                      </a:srgbClr>
                    </a:solidFill>
                    <a:ln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miter lim="800000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67" name="Group 166">
                      <a:extLst>
                        <a:ext uri="{FF2B5EF4-FFF2-40B4-BE49-F238E27FC236}">
                          <a16:creationId xmlns:a16="http://schemas.microsoft.com/office/drawing/2014/main" id="{FDA95AAB-3BCC-44A9-A2A9-4F8627A4565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50035" y="538072"/>
                      <a:ext cx="2724150" cy="1274853"/>
                      <a:chOff x="1850035" y="538072"/>
                      <a:chExt cx="2724150" cy="1274853"/>
                    </a:xfrm>
                  </p:grpSpPr>
                  <p:grpSp>
                    <p:nvGrpSpPr>
                      <p:cNvPr id="168" name="Group 167">
                        <a:extLst>
                          <a:ext uri="{FF2B5EF4-FFF2-40B4-BE49-F238E27FC236}">
                            <a16:creationId xmlns:a16="http://schemas.microsoft.com/office/drawing/2014/main" id="{5B638E2D-AA52-4C73-8E15-6F06051403B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850035" y="538072"/>
                        <a:ext cx="2724150" cy="1143000"/>
                        <a:chOff x="1850035" y="538072"/>
                        <a:chExt cx="2724150" cy="1143000"/>
                      </a:xfrm>
                    </p:grpSpPr>
                    <p:sp>
                      <p:nvSpPr>
                        <p:cNvPr id="182" name="Flowchart: Terminator 181">
                          <a:extLst>
                            <a:ext uri="{FF2B5EF4-FFF2-40B4-BE49-F238E27FC236}">
                              <a16:creationId xmlns:a16="http://schemas.microsoft.com/office/drawing/2014/main" id="{E64476F7-512E-4828-BA68-A1DDCA863D1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0723831">
                          <a:off x="1850035" y="1290547"/>
                          <a:ext cx="1314450" cy="390525"/>
                        </a:xfrm>
                        <a:prstGeom prst="flowChartTerminator">
                          <a:avLst/>
                        </a:prstGeom>
                        <a:solidFill>
                          <a:srgbClr val="FFC000">
                            <a:lumMod val="75000"/>
                          </a:srgbClr>
                        </a:solidFill>
                        <a:ln>
                          <a:noFill/>
                        </a:ln>
                        <a:effectLst>
                          <a:outerShdw blurRad="44450" dist="27940" dir="5400000" algn="ctr">
                            <a:srgbClr val="000000">
                              <a:alpha val="32000"/>
                            </a:srgbClr>
                          </a:outerShdw>
                        </a:effectLst>
                        <a:scene3d>
                          <a:camera prst="orthographicFront">
                            <a:rot lat="0" lon="0" rev="0"/>
                          </a:camera>
                          <a:lightRig rig="balanced" dir="t">
                            <a:rot lat="0" lon="0" rev="8700000"/>
                          </a:lightRig>
                        </a:scene3d>
                        <a:sp3d>
                          <a:bevelT w="190500" h="38100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183" name="Group 182">
                          <a:extLst>
                            <a:ext uri="{FF2B5EF4-FFF2-40B4-BE49-F238E27FC236}">
                              <a16:creationId xmlns:a16="http://schemas.microsoft.com/office/drawing/2014/main" id="{29F6CF12-C315-47E0-B78A-84CD3BF69E9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116860" y="538072"/>
                          <a:ext cx="1457325" cy="748060"/>
                          <a:chOff x="3116860" y="538072"/>
                          <a:chExt cx="1457325" cy="748060"/>
                        </a:xfrm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</p:grpSpPr>
                      <p:sp>
                        <p:nvSpPr>
                          <p:cNvPr id="184" name="Freeform: Shape 183">
                            <a:extLst>
                              <a:ext uri="{FF2B5EF4-FFF2-40B4-BE49-F238E27FC236}">
                                <a16:creationId xmlns:a16="http://schemas.microsoft.com/office/drawing/2014/main" id="{194B52AC-C942-47E6-AC54-42DAB78FDC4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135910" y="709522"/>
                            <a:ext cx="1381125" cy="561975"/>
                          </a:xfrm>
                          <a:custGeom>
                            <a:avLst/>
                            <a:gdLst>
                              <a:gd name="connsiteX0" fmla="*/ 0 w 1381125"/>
                              <a:gd name="connsiteY0" fmla="*/ 561975 h 561975"/>
                              <a:gd name="connsiteX1" fmla="*/ 152400 w 1381125"/>
                              <a:gd name="connsiteY1" fmla="*/ 523875 h 561975"/>
                              <a:gd name="connsiteX2" fmla="*/ 476250 w 1381125"/>
                              <a:gd name="connsiteY2" fmla="*/ 400050 h 561975"/>
                              <a:gd name="connsiteX3" fmla="*/ 742950 w 1381125"/>
                              <a:gd name="connsiteY3" fmla="*/ 161925 h 561975"/>
                              <a:gd name="connsiteX4" fmla="*/ 1209675 w 1381125"/>
                              <a:gd name="connsiteY4" fmla="*/ 47625 h 561975"/>
                              <a:gd name="connsiteX5" fmla="*/ 1381125 w 1381125"/>
                              <a:gd name="connsiteY5" fmla="*/ 0 h 561975"/>
                              <a:gd name="connsiteX0" fmla="*/ 0 w 1381125"/>
                              <a:gd name="connsiteY0" fmla="*/ 561975 h 561975"/>
                              <a:gd name="connsiteX1" fmla="*/ 152400 w 1381125"/>
                              <a:gd name="connsiteY1" fmla="*/ 523875 h 561975"/>
                              <a:gd name="connsiteX2" fmla="*/ 466725 w 1381125"/>
                              <a:gd name="connsiteY2" fmla="*/ 371475 h 561975"/>
                              <a:gd name="connsiteX3" fmla="*/ 742950 w 1381125"/>
                              <a:gd name="connsiteY3" fmla="*/ 161925 h 561975"/>
                              <a:gd name="connsiteX4" fmla="*/ 1209675 w 1381125"/>
                              <a:gd name="connsiteY4" fmla="*/ 47625 h 561975"/>
                              <a:gd name="connsiteX5" fmla="*/ 1381125 w 1381125"/>
                              <a:gd name="connsiteY5" fmla="*/ 0 h 561975"/>
                              <a:gd name="connsiteX0" fmla="*/ 0 w 1381125"/>
                              <a:gd name="connsiteY0" fmla="*/ 561975 h 561975"/>
                              <a:gd name="connsiteX1" fmla="*/ 152400 w 1381125"/>
                              <a:gd name="connsiteY1" fmla="*/ 523875 h 561975"/>
                              <a:gd name="connsiteX2" fmla="*/ 466725 w 1381125"/>
                              <a:gd name="connsiteY2" fmla="*/ 371475 h 561975"/>
                              <a:gd name="connsiteX3" fmla="*/ 752475 w 1381125"/>
                              <a:gd name="connsiteY3" fmla="*/ 180975 h 561975"/>
                              <a:gd name="connsiteX4" fmla="*/ 1209675 w 1381125"/>
                              <a:gd name="connsiteY4" fmla="*/ 47625 h 561975"/>
                              <a:gd name="connsiteX5" fmla="*/ 1381125 w 1381125"/>
                              <a:gd name="connsiteY5" fmla="*/ 0 h 561975"/>
                              <a:gd name="connsiteX0" fmla="*/ 0 w 1381125"/>
                              <a:gd name="connsiteY0" fmla="*/ 561975 h 561975"/>
                              <a:gd name="connsiteX1" fmla="*/ 152400 w 1381125"/>
                              <a:gd name="connsiteY1" fmla="*/ 523875 h 561975"/>
                              <a:gd name="connsiteX2" fmla="*/ 438150 w 1381125"/>
                              <a:gd name="connsiteY2" fmla="*/ 352425 h 561975"/>
                              <a:gd name="connsiteX3" fmla="*/ 752475 w 1381125"/>
                              <a:gd name="connsiteY3" fmla="*/ 180975 h 561975"/>
                              <a:gd name="connsiteX4" fmla="*/ 1209675 w 1381125"/>
                              <a:gd name="connsiteY4" fmla="*/ 47625 h 561975"/>
                              <a:gd name="connsiteX5" fmla="*/ 1381125 w 1381125"/>
                              <a:gd name="connsiteY5" fmla="*/ 0 h 561975"/>
                              <a:gd name="connsiteX0" fmla="*/ 0 w 1381125"/>
                              <a:gd name="connsiteY0" fmla="*/ 561975 h 561975"/>
                              <a:gd name="connsiteX1" fmla="*/ 152400 w 1381125"/>
                              <a:gd name="connsiteY1" fmla="*/ 523875 h 561975"/>
                              <a:gd name="connsiteX2" fmla="*/ 495300 w 1381125"/>
                              <a:gd name="connsiteY2" fmla="*/ 381000 h 561975"/>
                              <a:gd name="connsiteX3" fmla="*/ 752475 w 1381125"/>
                              <a:gd name="connsiteY3" fmla="*/ 180975 h 561975"/>
                              <a:gd name="connsiteX4" fmla="*/ 1209675 w 1381125"/>
                              <a:gd name="connsiteY4" fmla="*/ 47625 h 561975"/>
                              <a:gd name="connsiteX5" fmla="*/ 1381125 w 1381125"/>
                              <a:gd name="connsiteY5" fmla="*/ 0 h 561975"/>
                              <a:gd name="connsiteX0" fmla="*/ 0 w 1381125"/>
                              <a:gd name="connsiteY0" fmla="*/ 561975 h 561975"/>
                              <a:gd name="connsiteX1" fmla="*/ 152400 w 1381125"/>
                              <a:gd name="connsiteY1" fmla="*/ 523875 h 561975"/>
                              <a:gd name="connsiteX2" fmla="*/ 495300 w 1381125"/>
                              <a:gd name="connsiteY2" fmla="*/ 381000 h 561975"/>
                              <a:gd name="connsiteX3" fmla="*/ 847725 w 1381125"/>
                              <a:gd name="connsiteY3" fmla="*/ 142875 h 561975"/>
                              <a:gd name="connsiteX4" fmla="*/ 1209675 w 1381125"/>
                              <a:gd name="connsiteY4" fmla="*/ 47625 h 561975"/>
                              <a:gd name="connsiteX5" fmla="*/ 1381125 w 1381125"/>
                              <a:gd name="connsiteY5" fmla="*/ 0 h 56197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1381125" h="561975">
                                <a:moveTo>
                                  <a:pt x="0" y="561975"/>
                                </a:moveTo>
                                <a:cubicBezTo>
                                  <a:pt x="36512" y="556418"/>
                                  <a:pt x="69850" y="554038"/>
                                  <a:pt x="152400" y="523875"/>
                                </a:cubicBezTo>
                                <a:cubicBezTo>
                                  <a:pt x="234950" y="493712"/>
                                  <a:pt x="379413" y="444500"/>
                                  <a:pt x="495300" y="381000"/>
                                </a:cubicBezTo>
                                <a:cubicBezTo>
                                  <a:pt x="611187" y="317500"/>
                                  <a:pt x="728663" y="198437"/>
                                  <a:pt x="847725" y="142875"/>
                                </a:cubicBezTo>
                                <a:cubicBezTo>
                                  <a:pt x="966787" y="87313"/>
                                  <a:pt x="1120775" y="71438"/>
                                  <a:pt x="1209675" y="47625"/>
                                </a:cubicBezTo>
                                <a:lnTo>
                                  <a:pt x="1381125" y="0"/>
                                </a:lnTo>
                              </a:path>
                            </a:pathLst>
                          </a:custGeom>
                          <a:noFill/>
                          <a:ln w="19050" cap="flat" cmpd="sng" algn="ctr">
                            <a:solidFill>
                              <a:srgbClr val="ED7D31">
                                <a:lumMod val="50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ot="0" spcFirstLastPara="0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85" name="Freeform: Shape 184">
                            <a:extLst>
                              <a:ext uri="{FF2B5EF4-FFF2-40B4-BE49-F238E27FC236}">
                                <a16:creationId xmlns:a16="http://schemas.microsoft.com/office/drawing/2014/main" id="{247E15DE-036E-4CD5-A38B-27518386DAD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116860" y="538072"/>
                            <a:ext cx="1457325" cy="748060"/>
                          </a:xfrm>
                          <a:custGeom>
                            <a:avLst/>
                            <a:gdLst>
                              <a:gd name="connsiteX0" fmla="*/ 0 w 1457325"/>
                              <a:gd name="connsiteY0" fmla="*/ 742950 h 742950"/>
                              <a:gd name="connsiteX1" fmla="*/ 600075 w 1457325"/>
                              <a:gd name="connsiteY1" fmla="*/ 723900 h 742950"/>
                              <a:gd name="connsiteX2" fmla="*/ 1000125 w 1457325"/>
                              <a:gd name="connsiteY2" fmla="*/ 523875 h 742950"/>
                              <a:gd name="connsiteX3" fmla="*/ 1276350 w 1457325"/>
                              <a:gd name="connsiteY3" fmla="*/ 95250 h 742950"/>
                              <a:gd name="connsiteX4" fmla="*/ 1457325 w 1457325"/>
                              <a:gd name="connsiteY4" fmla="*/ 0 h 742950"/>
                              <a:gd name="connsiteX0" fmla="*/ 0 w 1457325"/>
                              <a:gd name="connsiteY0" fmla="*/ 742950 h 748060"/>
                              <a:gd name="connsiteX1" fmla="*/ 600075 w 1457325"/>
                              <a:gd name="connsiteY1" fmla="*/ 723900 h 748060"/>
                              <a:gd name="connsiteX2" fmla="*/ 1000125 w 1457325"/>
                              <a:gd name="connsiteY2" fmla="*/ 523875 h 748060"/>
                              <a:gd name="connsiteX3" fmla="*/ 1276350 w 1457325"/>
                              <a:gd name="connsiteY3" fmla="*/ 95250 h 748060"/>
                              <a:gd name="connsiteX4" fmla="*/ 1457325 w 1457325"/>
                              <a:gd name="connsiteY4" fmla="*/ 0 h 74806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457325" h="748060">
                                <a:moveTo>
                                  <a:pt x="0" y="742950"/>
                                </a:moveTo>
                                <a:cubicBezTo>
                                  <a:pt x="200025" y="736600"/>
                                  <a:pt x="409575" y="768350"/>
                                  <a:pt x="600075" y="723900"/>
                                </a:cubicBezTo>
                                <a:cubicBezTo>
                                  <a:pt x="790575" y="679450"/>
                                  <a:pt x="887413" y="628650"/>
                                  <a:pt x="1000125" y="523875"/>
                                </a:cubicBezTo>
                                <a:cubicBezTo>
                                  <a:pt x="1112837" y="419100"/>
                                  <a:pt x="1200150" y="182562"/>
                                  <a:pt x="1276350" y="95250"/>
                                </a:cubicBezTo>
                                <a:cubicBezTo>
                                  <a:pt x="1352550" y="7938"/>
                                  <a:pt x="1404937" y="3969"/>
                                  <a:pt x="1457325" y="0"/>
                                </a:cubicBezTo>
                              </a:path>
                            </a:pathLst>
                          </a:custGeom>
                          <a:noFill/>
                          <a:ln w="19050" cap="flat" cmpd="sng" algn="ctr">
                            <a:solidFill>
                              <a:srgbClr val="ED7D31">
                                <a:lumMod val="50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ot="0" spcFirstLastPara="0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86" name="Freeform: Shape 185">
                            <a:extLst>
                              <a:ext uri="{FF2B5EF4-FFF2-40B4-BE49-F238E27FC236}">
                                <a16:creationId xmlns:a16="http://schemas.microsoft.com/office/drawing/2014/main" id="{3DC8BC66-A6B6-4DAD-A1EF-AF435E83412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131147" y="809535"/>
                            <a:ext cx="1352550" cy="476250"/>
                          </a:xfrm>
                          <a:custGeom>
                            <a:avLst/>
                            <a:gdLst>
                              <a:gd name="connsiteX0" fmla="*/ 0 w 1352550"/>
                              <a:gd name="connsiteY0" fmla="*/ 476250 h 476250"/>
                              <a:gd name="connsiteX1" fmla="*/ 381000 w 1352550"/>
                              <a:gd name="connsiteY1" fmla="*/ 209550 h 476250"/>
                              <a:gd name="connsiteX2" fmla="*/ 866775 w 1352550"/>
                              <a:gd name="connsiteY2" fmla="*/ 133350 h 476250"/>
                              <a:gd name="connsiteX3" fmla="*/ 1238250 w 1352550"/>
                              <a:gd name="connsiteY3" fmla="*/ 66675 h 476250"/>
                              <a:gd name="connsiteX4" fmla="*/ 1352550 w 1352550"/>
                              <a:gd name="connsiteY4" fmla="*/ 0 h 47625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352550" h="476250">
                                <a:moveTo>
                                  <a:pt x="0" y="476250"/>
                                </a:moveTo>
                                <a:cubicBezTo>
                                  <a:pt x="118269" y="371475"/>
                                  <a:pt x="236538" y="266700"/>
                                  <a:pt x="381000" y="209550"/>
                                </a:cubicBezTo>
                                <a:cubicBezTo>
                                  <a:pt x="525463" y="152400"/>
                                  <a:pt x="723900" y="157162"/>
                                  <a:pt x="866775" y="133350"/>
                                </a:cubicBezTo>
                                <a:cubicBezTo>
                                  <a:pt x="1009650" y="109538"/>
                                  <a:pt x="1157288" y="88900"/>
                                  <a:pt x="1238250" y="66675"/>
                                </a:cubicBezTo>
                                <a:cubicBezTo>
                                  <a:pt x="1319213" y="44450"/>
                                  <a:pt x="1335881" y="22225"/>
                                  <a:pt x="1352550" y="0"/>
                                </a:cubicBezTo>
                              </a:path>
                            </a:pathLst>
                          </a:custGeom>
                          <a:noFill/>
                          <a:ln w="19050" cap="flat" cmpd="sng" algn="ctr">
                            <a:solidFill>
                              <a:srgbClr val="ED7D31">
                                <a:lumMod val="50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ot="0" spcFirstLastPara="0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169" name="Group 168">
                        <a:extLst>
                          <a:ext uri="{FF2B5EF4-FFF2-40B4-BE49-F238E27FC236}">
                            <a16:creationId xmlns:a16="http://schemas.microsoft.com/office/drawing/2014/main" id="{1016186C-CA0E-4C37-948C-F6EC327DCF8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855075" y="1145281"/>
                        <a:ext cx="1294668" cy="667644"/>
                        <a:chOff x="1855075" y="1145281"/>
                        <a:chExt cx="1294668" cy="667644"/>
                      </a:xfrm>
                    </p:grpSpPr>
                    <p:sp>
                      <p:nvSpPr>
                        <p:cNvPr id="170" name="Freeform: Shape 169">
                          <a:extLst>
                            <a:ext uri="{FF2B5EF4-FFF2-40B4-BE49-F238E27FC236}">
                              <a16:creationId xmlns:a16="http://schemas.microsoft.com/office/drawing/2014/main" id="{674C536C-E870-4EE3-BE6B-493594C1383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5075" y="1629160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1" name="Freeform: Shape 170">
                          <a:extLst>
                            <a:ext uri="{FF2B5EF4-FFF2-40B4-BE49-F238E27FC236}">
                              <a16:creationId xmlns:a16="http://schemas.microsoft.com/office/drawing/2014/main" id="{E9A585DF-6E25-4956-9DDE-6B196A3FAC5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6047077">
                          <a:off x="2049029" y="1683928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2" name="Freeform: Shape 171">
                          <a:extLst>
                            <a:ext uri="{FF2B5EF4-FFF2-40B4-BE49-F238E27FC236}">
                              <a16:creationId xmlns:a16="http://schemas.microsoft.com/office/drawing/2014/main" id="{906373FC-7D29-45BC-B90D-99ACA4E658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3086056">
                          <a:off x="2065828" y="1332617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3" name="Freeform: Shape 172">
                          <a:extLst>
                            <a:ext uri="{FF2B5EF4-FFF2-40B4-BE49-F238E27FC236}">
                              <a16:creationId xmlns:a16="http://schemas.microsoft.com/office/drawing/2014/main" id="{AD3117EA-D53E-4483-8299-A975096148D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7934477">
                          <a:off x="2548307" y="1629160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4" name="Freeform: Shape 173">
                          <a:extLst>
                            <a:ext uri="{FF2B5EF4-FFF2-40B4-BE49-F238E27FC236}">
                              <a16:creationId xmlns:a16="http://schemas.microsoft.com/office/drawing/2014/main" id="{B4D54924-B258-4ED0-97D3-28C99AD2615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316184" y="1303295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5" name="Freeform: Shape 174">
                          <a:extLst>
                            <a:ext uri="{FF2B5EF4-FFF2-40B4-BE49-F238E27FC236}">
                              <a16:creationId xmlns:a16="http://schemas.microsoft.com/office/drawing/2014/main" id="{233F1D43-BB48-4D04-B0C4-07CC2E63ABD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9082979">
                          <a:off x="2889866" y="1524279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6" name="Freeform: Shape 175">
                          <a:extLst>
                            <a:ext uri="{FF2B5EF4-FFF2-40B4-BE49-F238E27FC236}">
                              <a16:creationId xmlns:a16="http://schemas.microsoft.com/office/drawing/2014/main" id="{0FDEC13A-D5F1-4447-BC27-CBF11A67769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676611" y="1161960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7" name="Freeform: Shape 176">
                          <a:extLst>
                            <a:ext uri="{FF2B5EF4-FFF2-40B4-BE49-F238E27FC236}">
                              <a16:creationId xmlns:a16="http://schemas.microsoft.com/office/drawing/2014/main" id="{B2002626-0C25-4482-9F91-DDDDABE17CC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201429" y="1703388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8" name="Freeform: Shape 177">
                          <a:extLst>
                            <a:ext uri="{FF2B5EF4-FFF2-40B4-BE49-F238E27FC236}">
                              <a16:creationId xmlns:a16="http://schemas.microsoft.com/office/drawing/2014/main" id="{EDE537AB-C785-40E2-90C4-BE3FE3ACAFE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035443" y="1398991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9" name="Freeform: Shape 178">
                          <a:extLst>
                            <a:ext uri="{FF2B5EF4-FFF2-40B4-BE49-F238E27FC236}">
                              <a16:creationId xmlns:a16="http://schemas.microsoft.com/office/drawing/2014/main" id="{0B392119-A42B-492F-B4A9-E912E670B4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934729" y="1376272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0" name="Freeform: Shape 179">
                          <a:extLst>
                            <a:ext uri="{FF2B5EF4-FFF2-40B4-BE49-F238E27FC236}">
                              <a16:creationId xmlns:a16="http://schemas.microsoft.com/office/drawing/2014/main" id="{BDE78049-F5B9-45EF-B816-66F20386623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750976">
                          <a:off x="2583455" y="1246618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1" name="Freeform: Shape 180">
                          <a:extLst>
                            <a:ext uri="{FF2B5EF4-FFF2-40B4-BE49-F238E27FC236}">
                              <a16:creationId xmlns:a16="http://schemas.microsoft.com/office/drawing/2014/main" id="{56AB7936-83E5-4529-A70D-5BD0352B940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2954935" y="1147662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112" name="Group 111">
                    <a:extLst>
                      <a:ext uri="{FF2B5EF4-FFF2-40B4-BE49-F238E27FC236}">
                        <a16:creationId xmlns:a16="http://schemas.microsoft.com/office/drawing/2014/main" id="{2AEA9D3D-AB38-434D-87DD-B728759EA04C}"/>
                      </a:ext>
                    </a:extLst>
                  </p:cNvPr>
                  <p:cNvGrpSpPr/>
                  <p:nvPr/>
                </p:nvGrpSpPr>
                <p:grpSpPr>
                  <a:xfrm rot="3168042">
                    <a:off x="3200189" y="692744"/>
                    <a:ext cx="812266" cy="549932"/>
                    <a:chOff x="3200183" y="692739"/>
                    <a:chExt cx="2764461" cy="1274853"/>
                  </a:xfrm>
                </p:grpSpPr>
                <p:sp>
                  <p:nvSpPr>
                    <p:cNvPr id="139" name="Freeform: Shape 138">
                      <a:extLst>
                        <a:ext uri="{FF2B5EF4-FFF2-40B4-BE49-F238E27FC236}">
                          <a16:creationId xmlns:a16="http://schemas.microsoft.com/office/drawing/2014/main" id="{0FE83F7C-5559-40B8-9CA5-965C9C9A11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22000" y="1850037"/>
                      <a:ext cx="114300" cy="109537"/>
                    </a:xfrm>
                    <a:custGeom>
                      <a:avLst/>
                      <a:gdLst>
                        <a:gd name="connsiteX0" fmla="*/ 38 w 231813"/>
                        <a:gd name="connsiteY0" fmla="*/ 117475 h 222250"/>
                        <a:gd name="connsiteX1" fmla="*/ 9563 w 231813"/>
                        <a:gd name="connsiteY1" fmla="*/ 101600 h 222250"/>
                        <a:gd name="connsiteX2" fmla="*/ 12738 w 231813"/>
                        <a:gd name="connsiteY2" fmla="*/ 85725 h 222250"/>
                        <a:gd name="connsiteX3" fmla="*/ 22263 w 231813"/>
                        <a:gd name="connsiteY3" fmla="*/ 57150 h 222250"/>
                        <a:gd name="connsiteX4" fmla="*/ 25438 w 231813"/>
                        <a:gd name="connsiteY4" fmla="*/ 47625 h 222250"/>
                        <a:gd name="connsiteX5" fmla="*/ 28613 w 231813"/>
                        <a:gd name="connsiteY5" fmla="*/ 34925 h 222250"/>
                        <a:gd name="connsiteX6" fmla="*/ 34963 w 231813"/>
                        <a:gd name="connsiteY6" fmla="*/ 25400 h 222250"/>
                        <a:gd name="connsiteX7" fmla="*/ 38138 w 231813"/>
                        <a:gd name="connsiteY7" fmla="*/ 15875 h 222250"/>
                        <a:gd name="connsiteX8" fmla="*/ 41313 w 231813"/>
                        <a:gd name="connsiteY8" fmla="*/ 3175 h 222250"/>
                        <a:gd name="connsiteX9" fmla="*/ 50838 w 231813"/>
                        <a:gd name="connsiteY9" fmla="*/ 0 h 222250"/>
                        <a:gd name="connsiteX10" fmla="*/ 76238 w 231813"/>
                        <a:gd name="connsiteY10" fmla="*/ 3175 h 222250"/>
                        <a:gd name="connsiteX11" fmla="*/ 95288 w 231813"/>
                        <a:gd name="connsiteY11" fmla="*/ 9525 h 222250"/>
                        <a:gd name="connsiteX12" fmla="*/ 107988 w 231813"/>
                        <a:gd name="connsiteY12" fmla="*/ 12700 h 222250"/>
                        <a:gd name="connsiteX13" fmla="*/ 123863 w 231813"/>
                        <a:gd name="connsiteY13" fmla="*/ 15875 h 222250"/>
                        <a:gd name="connsiteX14" fmla="*/ 133388 w 231813"/>
                        <a:gd name="connsiteY14" fmla="*/ 19050 h 222250"/>
                        <a:gd name="connsiteX15" fmla="*/ 158788 w 231813"/>
                        <a:gd name="connsiteY15" fmla="*/ 22225 h 222250"/>
                        <a:gd name="connsiteX16" fmla="*/ 181013 w 231813"/>
                        <a:gd name="connsiteY16" fmla="*/ 25400 h 222250"/>
                        <a:gd name="connsiteX17" fmla="*/ 193713 w 231813"/>
                        <a:gd name="connsiteY17" fmla="*/ 31750 h 222250"/>
                        <a:gd name="connsiteX18" fmla="*/ 209588 w 231813"/>
                        <a:gd name="connsiteY18" fmla="*/ 60325 h 222250"/>
                        <a:gd name="connsiteX19" fmla="*/ 215938 w 231813"/>
                        <a:gd name="connsiteY19" fmla="*/ 69850 h 222250"/>
                        <a:gd name="connsiteX20" fmla="*/ 219113 w 231813"/>
                        <a:gd name="connsiteY20" fmla="*/ 82550 h 222250"/>
                        <a:gd name="connsiteX21" fmla="*/ 222288 w 231813"/>
                        <a:gd name="connsiteY21" fmla="*/ 101600 h 222250"/>
                        <a:gd name="connsiteX22" fmla="*/ 225463 w 231813"/>
                        <a:gd name="connsiteY22" fmla="*/ 111125 h 222250"/>
                        <a:gd name="connsiteX23" fmla="*/ 231813 w 231813"/>
                        <a:gd name="connsiteY23" fmla="*/ 136525 h 222250"/>
                        <a:gd name="connsiteX24" fmla="*/ 222288 w 231813"/>
                        <a:gd name="connsiteY24" fmla="*/ 155575 h 222250"/>
                        <a:gd name="connsiteX25" fmla="*/ 203238 w 231813"/>
                        <a:gd name="connsiteY25" fmla="*/ 168275 h 222250"/>
                        <a:gd name="connsiteX26" fmla="*/ 193713 w 231813"/>
                        <a:gd name="connsiteY26" fmla="*/ 174625 h 222250"/>
                        <a:gd name="connsiteX27" fmla="*/ 181013 w 231813"/>
                        <a:gd name="connsiteY27" fmla="*/ 184150 h 222250"/>
                        <a:gd name="connsiteX28" fmla="*/ 171488 w 231813"/>
                        <a:gd name="connsiteY28" fmla="*/ 187325 h 222250"/>
                        <a:gd name="connsiteX29" fmla="*/ 158788 w 231813"/>
                        <a:gd name="connsiteY29" fmla="*/ 193675 h 222250"/>
                        <a:gd name="connsiteX30" fmla="*/ 142913 w 231813"/>
                        <a:gd name="connsiteY30" fmla="*/ 209550 h 222250"/>
                        <a:gd name="connsiteX31" fmla="*/ 133388 w 231813"/>
                        <a:gd name="connsiteY31" fmla="*/ 219075 h 222250"/>
                        <a:gd name="connsiteX32" fmla="*/ 120688 w 231813"/>
                        <a:gd name="connsiteY32" fmla="*/ 222250 h 222250"/>
                        <a:gd name="connsiteX33" fmla="*/ 107988 w 231813"/>
                        <a:gd name="connsiteY33" fmla="*/ 215900 h 222250"/>
                        <a:gd name="connsiteX34" fmla="*/ 98463 w 231813"/>
                        <a:gd name="connsiteY34" fmla="*/ 212725 h 222250"/>
                        <a:gd name="connsiteX35" fmla="*/ 85763 w 231813"/>
                        <a:gd name="connsiteY35" fmla="*/ 203200 h 222250"/>
                        <a:gd name="connsiteX36" fmla="*/ 73063 w 231813"/>
                        <a:gd name="connsiteY36" fmla="*/ 200025 h 222250"/>
                        <a:gd name="connsiteX37" fmla="*/ 63538 w 231813"/>
                        <a:gd name="connsiteY37" fmla="*/ 196850 h 222250"/>
                        <a:gd name="connsiteX38" fmla="*/ 50838 w 231813"/>
                        <a:gd name="connsiteY38" fmla="*/ 193675 h 222250"/>
                        <a:gd name="connsiteX39" fmla="*/ 41313 w 231813"/>
                        <a:gd name="connsiteY39" fmla="*/ 190500 h 222250"/>
                        <a:gd name="connsiteX40" fmla="*/ 28613 w 231813"/>
                        <a:gd name="connsiteY40" fmla="*/ 187325 h 222250"/>
                        <a:gd name="connsiteX41" fmla="*/ 9563 w 231813"/>
                        <a:gd name="connsiteY41" fmla="*/ 180975 h 222250"/>
                        <a:gd name="connsiteX42" fmla="*/ 38 w 231813"/>
                        <a:gd name="connsiteY42" fmla="*/ 117475 h 222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231813" h="222250">
                          <a:moveTo>
                            <a:pt x="38" y="117475"/>
                          </a:moveTo>
                          <a:cubicBezTo>
                            <a:pt x="38" y="104246"/>
                            <a:pt x="7271" y="107330"/>
                            <a:pt x="9563" y="101600"/>
                          </a:cubicBezTo>
                          <a:cubicBezTo>
                            <a:pt x="11567" y="96590"/>
                            <a:pt x="11318" y="90931"/>
                            <a:pt x="12738" y="85725"/>
                          </a:cubicBezTo>
                          <a:lnTo>
                            <a:pt x="22263" y="57150"/>
                          </a:lnTo>
                          <a:cubicBezTo>
                            <a:pt x="23321" y="53975"/>
                            <a:pt x="24626" y="50872"/>
                            <a:pt x="25438" y="47625"/>
                          </a:cubicBezTo>
                          <a:cubicBezTo>
                            <a:pt x="26496" y="43392"/>
                            <a:pt x="26894" y="38936"/>
                            <a:pt x="28613" y="34925"/>
                          </a:cubicBezTo>
                          <a:cubicBezTo>
                            <a:pt x="30116" y="31418"/>
                            <a:pt x="33256" y="28813"/>
                            <a:pt x="34963" y="25400"/>
                          </a:cubicBezTo>
                          <a:cubicBezTo>
                            <a:pt x="36460" y="22407"/>
                            <a:pt x="37219" y="19093"/>
                            <a:pt x="38138" y="15875"/>
                          </a:cubicBezTo>
                          <a:cubicBezTo>
                            <a:pt x="39337" y="11679"/>
                            <a:pt x="38587" y="6582"/>
                            <a:pt x="41313" y="3175"/>
                          </a:cubicBezTo>
                          <a:cubicBezTo>
                            <a:pt x="43404" y="562"/>
                            <a:pt x="47663" y="1058"/>
                            <a:pt x="50838" y="0"/>
                          </a:cubicBezTo>
                          <a:cubicBezTo>
                            <a:pt x="59305" y="1058"/>
                            <a:pt x="67895" y="1387"/>
                            <a:pt x="76238" y="3175"/>
                          </a:cubicBezTo>
                          <a:cubicBezTo>
                            <a:pt x="82783" y="4577"/>
                            <a:pt x="88794" y="7902"/>
                            <a:pt x="95288" y="9525"/>
                          </a:cubicBezTo>
                          <a:cubicBezTo>
                            <a:pt x="99521" y="10583"/>
                            <a:pt x="103728" y="11753"/>
                            <a:pt x="107988" y="12700"/>
                          </a:cubicBezTo>
                          <a:cubicBezTo>
                            <a:pt x="113256" y="13871"/>
                            <a:pt x="118628" y="14566"/>
                            <a:pt x="123863" y="15875"/>
                          </a:cubicBezTo>
                          <a:cubicBezTo>
                            <a:pt x="127110" y="16687"/>
                            <a:pt x="130095" y="18451"/>
                            <a:pt x="133388" y="19050"/>
                          </a:cubicBezTo>
                          <a:cubicBezTo>
                            <a:pt x="141783" y="20576"/>
                            <a:pt x="150330" y="21097"/>
                            <a:pt x="158788" y="22225"/>
                          </a:cubicBezTo>
                          <a:lnTo>
                            <a:pt x="181013" y="25400"/>
                          </a:lnTo>
                          <a:cubicBezTo>
                            <a:pt x="185246" y="27517"/>
                            <a:pt x="190366" y="28403"/>
                            <a:pt x="193713" y="31750"/>
                          </a:cubicBezTo>
                          <a:cubicBezTo>
                            <a:pt x="213735" y="51772"/>
                            <a:pt x="201603" y="44355"/>
                            <a:pt x="209588" y="60325"/>
                          </a:cubicBezTo>
                          <a:cubicBezTo>
                            <a:pt x="211295" y="63738"/>
                            <a:pt x="213821" y="66675"/>
                            <a:pt x="215938" y="69850"/>
                          </a:cubicBezTo>
                          <a:cubicBezTo>
                            <a:pt x="216996" y="74083"/>
                            <a:pt x="218257" y="78271"/>
                            <a:pt x="219113" y="82550"/>
                          </a:cubicBezTo>
                          <a:cubicBezTo>
                            <a:pt x="220376" y="88863"/>
                            <a:pt x="220891" y="95316"/>
                            <a:pt x="222288" y="101600"/>
                          </a:cubicBezTo>
                          <a:cubicBezTo>
                            <a:pt x="223014" y="104867"/>
                            <a:pt x="224651" y="107878"/>
                            <a:pt x="225463" y="111125"/>
                          </a:cubicBezTo>
                          <a:lnTo>
                            <a:pt x="231813" y="136525"/>
                          </a:lnTo>
                          <a:cubicBezTo>
                            <a:pt x="229548" y="143319"/>
                            <a:pt x="228081" y="150506"/>
                            <a:pt x="222288" y="155575"/>
                          </a:cubicBezTo>
                          <a:cubicBezTo>
                            <a:pt x="216545" y="160601"/>
                            <a:pt x="209588" y="164042"/>
                            <a:pt x="203238" y="168275"/>
                          </a:cubicBezTo>
                          <a:cubicBezTo>
                            <a:pt x="200063" y="170392"/>
                            <a:pt x="196766" y="172335"/>
                            <a:pt x="193713" y="174625"/>
                          </a:cubicBezTo>
                          <a:cubicBezTo>
                            <a:pt x="189480" y="177800"/>
                            <a:pt x="185607" y="181525"/>
                            <a:pt x="181013" y="184150"/>
                          </a:cubicBezTo>
                          <a:cubicBezTo>
                            <a:pt x="178107" y="185810"/>
                            <a:pt x="174564" y="186007"/>
                            <a:pt x="171488" y="187325"/>
                          </a:cubicBezTo>
                          <a:cubicBezTo>
                            <a:pt x="167138" y="189189"/>
                            <a:pt x="163021" y="191558"/>
                            <a:pt x="158788" y="193675"/>
                          </a:cubicBezTo>
                          <a:cubicBezTo>
                            <a:pt x="147146" y="211137"/>
                            <a:pt x="158788" y="196321"/>
                            <a:pt x="142913" y="209550"/>
                          </a:cubicBezTo>
                          <a:cubicBezTo>
                            <a:pt x="139464" y="212425"/>
                            <a:pt x="137287" y="216847"/>
                            <a:pt x="133388" y="219075"/>
                          </a:cubicBezTo>
                          <a:cubicBezTo>
                            <a:pt x="129599" y="221240"/>
                            <a:pt x="124921" y="221192"/>
                            <a:pt x="120688" y="222250"/>
                          </a:cubicBezTo>
                          <a:cubicBezTo>
                            <a:pt x="116455" y="220133"/>
                            <a:pt x="112338" y="217764"/>
                            <a:pt x="107988" y="215900"/>
                          </a:cubicBezTo>
                          <a:cubicBezTo>
                            <a:pt x="104912" y="214582"/>
                            <a:pt x="101369" y="214385"/>
                            <a:pt x="98463" y="212725"/>
                          </a:cubicBezTo>
                          <a:cubicBezTo>
                            <a:pt x="93869" y="210100"/>
                            <a:pt x="90496" y="205567"/>
                            <a:pt x="85763" y="203200"/>
                          </a:cubicBezTo>
                          <a:cubicBezTo>
                            <a:pt x="81860" y="201249"/>
                            <a:pt x="77259" y="201224"/>
                            <a:pt x="73063" y="200025"/>
                          </a:cubicBezTo>
                          <a:cubicBezTo>
                            <a:pt x="69845" y="199106"/>
                            <a:pt x="66756" y="197769"/>
                            <a:pt x="63538" y="196850"/>
                          </a:cubicBezTo>
                          <a:cubicBezTo>
                            <a:pt x="59342" y="195651"/>
                            <a:pt x="55034" y="194874"/>
                            <a:pt x="50838" y="193675"/>
                          </a:cubicBezTo>
                          <a:cubicBezTo>
                            <a:pt x="47620" y="192756"/>
                            <a:pt x="44531" y="191419"/>
                            <a:pt x="41313" y="190500"/>
                          </a:cubicBezTo>
                          <a:cubicBezTo>
                            <a:pt x="37117" y="189301"/>
                            <a:pt x="32793" y="188579"/>
                            <a:pt x="28613" y="187325"/>
                          </a:cubicBezTo>
                          <a:cubicBezTo>
                            <a:pt x="22202" y="185402"/>
                            <a:pt x="9563" y="180975"/>
                            <a:pt x="9563" y="180975"/>
                          </a:cubicBezTo>
                          <a:cubicBezTo>
                            <a:pt x="-1138" y="148873"/>
                            <a:pt x="38" y="130704"/>
                            <a:pt x="38" y="117475"/>
                          </a:cubicBezTo>
                          <a:close/>
                        </a:path>
                      </a:pathLst>
                    </a:custGeom>
                    <a:solidFill>
                      <a:srgbClr val="A5A5A5">
                        <a:lumMod val="50000"/>
                      </a:srgbClr>
                    </a:solidFill>
                    <a:ln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miter lim="800000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0" name="Freeform: Shape 139">
                      <a:extLst>
                        <a:ext uri="{FF2B5EF4-FFF2-40B4-BE49-F238E27FC236}">
                          <a16:creationId xmlns:a16="http://schemas.microsoft.com/office/drawing/2014/main" id="{475F270D-3513-4133-8761-1FBDCD018197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197802" y="1700061"/>
                      <a:ext cx="114300" cy="109537"/>
                    </a:xfrm>
                    <a:custGeom>
                      <a:avLst/>
                      <a:gdLst>
                        <a:gd name="connsiteX0" fmla="*/ 38 w 231813"/>
                        <a:gd name="connsiteY0" fmla="*/ 117475 h 222250"/>
                        <a:gd name="connsiteX1" fmla="*/ 9563 w 231813"/>
                        <a:gd name="connsiteY1" fmla="*/ 101600 h 222250"/>
                        <a:gd name="connsiteX2" fmla="*/ 12738 w 231813"/>
                        <a:gd name="connsiteY2" fmla="*/ 85725 h 222250"/>
                        <a:gd name="connsiteX3" fmla="*/ 22263 w 231813"/>
                        <a:gd name="connsiteY3" fmla="*/ 57150 h 222250"/>
                        <a:gd name="connsiteX4" fmla="*/ 25438 w 231813"/>
                        <a:gd name="connsiteY4" fmla="*/ 47625 h 222250"/>
                        <a:gd name="connsiteX5" fmla="*/ 28613 w 231813"/>
                        <a:gd name="connsiteY5" fmla="*/ 34925 h 222250"/>
                        <a:gd name="connsiteX6" fmla="*/ 34963 w 231813"/>
                        <a:gd name="connsiteY6" fmla="*/ 25400 h 222250"/>
                        <a:gd name="connsiteX7" fmla="*/ 38138 w 231813"/>
                        <a:gd name="connsiteY7" fmla="*/ 15875 h 222250"/>
                        <a:gd name="connsiteX8" fmla="*/ 41313 w 231813"/>
                        <a:gd name="connsiteY8" fmla="*/ 3175 h 222250"/>
                        <a:gd name="connsiteX9" fmla="*/ 50838 w 231813"/>
                        <a:gd name="connsiteY9" fmla="*/ 0 h 222250"/>
                        <a:gd name="connsiteX10" fmla="*/ 76238 w 231813"/>
                        <a:gd name="connsiteY10" fmla="*/ 3175 h 222250"/>
                        <a:gd name="connsiteX11" fmla="*/ 95288 w 231813"/>
                        <a:gd name="connsiteY11" fmla="*/ 9525 h 222250"/>
                        <a:gd name="connsiteX12" fmla="*/ 107988 w 231813"/>
                        <a:gd name="connsiteY12" fmla="*/ 12700 h 222250"/>
                        <a:gd name="connsiteX13" fmla="*/ 123863 w 231813"/>
                        <a:gd name="connsiteY13" fmla="*/ 15875 h 222250"/>
                        <a:gd name="connsiteX14" fmla="*/ 133388 w 231813"/>
                        <a:gd name="connsiteY14" fmla="*/ 19050 h 222250"/>
                        <a:gd name="connsiteX15" fmla="*/ 158788 w 231813"/>
                        <a:gd name="connsiteY15" fmla="*/ 22225 h 222250"/>
                        <a:gd name="connsiteX16" fmla="*/ 181013 w 231813"/>
                        <a:gd name="connsiteY16" fmla="*/ 25400 h 222250"/>
                        <a:gd name="connsiteX17" fmla="*/ 193713 w 231813"/>
                        <a:gd name="connsiteY17" fmla="*/ 31750 h 222250"/>
                        <a:gd name="connsiteX18" fmla="*/ 209588 w 231813"/>
                        <a:gd name="connsiteY18" fmla="*/ 60325 h 222250"/>
                        <a:gd name="connsiteX19" fmla="*/ 215938 w 231813"/>
                        <a:gd name="connsiteY19" fmla="*/ 69850 h 222250"/>
                        <a:gd name="connsiteX20" fmla="*/ 219113 w 231813"/>
                        <a:gd name="connsiteY20" fmla="*/ 82550 h 222250"/>
                        <a:gd name="connsiteX21" fmla="*/ 222288 w 231813"/>
                        <a:gd name="connsiteY21" fmla="*/ 101600 h 222250"/>
                        <a:gd name="connsiteX22" fmla="*/ 225463 w 231813"/>
                        <a:gd name="connsiteY22" fmla="*/ 111125 h 222250"/>
                        <a:gd name="connsiteX23" fmla="*/ 231813 w 231813"/>
                        <a:gd name="connsiteY23" fmla="*/ 136525 h 222250"/>
                        <a:gd name="connsiteX24" fmla="*/ 222288 w 231813"/>
                        <a:gd name="connsiteY24" fmla="*/ 155575 h 222250"/>
                        <a:gd name="connsiteX25" fmla="*/ 203238 w 231813"/>
                        <a:gd name="connsiteY25" fmla="*/ 168275 h 222250"/>
                        <a:gd name="connsiteX26" fmla="*/ 193713 w 231813"/>
                        <a:gd name="connsiteY26" fmla="*/ 174625 h 222250"/>
                        <a:gd name="connsiteX27" fmla="*/ 181013 w 231813"/>
                        <a:gd name="connsiteY27" fmla="*/ 184150 h 222250"/>
                        <a:gd name="connsiteX28" fmla="*/ 171488 w 231813"/>
                        <a:gd name="connsiteY28" fmla="*/ 187325 h 222250"/>
                        <a:gd name="connsiteX29" fmla="*/ 158788 w 231813"/>
                        <a:gd name="connsiteY29" fmla="*/ 193675 h 222250"/>
                        <a:gd name="connsiteX30" fmla="*/ 142913 w 231813"/>
                        <a:gd name="connsiteY30" fmla="*/ 209550 h 222250"/>
                        <a:gd name="connsiteX31" fmla="*/ 133388 w 231813"/>
                        <a:gd name="connsiteY31" fmla="*/ 219075 h 222250"/>
                        <a:gd name="connsiteX32" fmla="*/ 120688 w 231813"/>
                        <a:gd name="connsiteY32" fmla="*/ 222250 h 222250"/>
                        <a:gd name="connsiteX33" fmla="*/ 107988 w 231813"/>
                        <a:gd name="connsiteY33" fmla="*/ 215900 h 222250"/>
                        <a:gd name="connsiteX34" fmla="*/ 98463 w 231813"/>
                        <a:gd name="connsiteY34" fmla="*/ 212725 h 222250"/>
                        <a:gd name="connsiteX35" fmla="*/ 85763 w 231813"/>
                        <a:gd name="connsiteY35" fmla="*/ 203200 h 222250"/>
                        <a:gd name="connsiteX36" fmla="*/ 73063 w 231813"/>
                        <a:gd name="connsiteY36" fmla="*/ 200025 h 222250"/>
                        <a:gd name="connsiteX37" fmla="*/ 63538 w 231813"/>
                        <a:gd name="connsiteY37" fmla="*/ 196850 h 222250"/>
                        <a:gd name="connsiteX38" fmla="*/ 50838 w 231813"/>
                        <a:gd name="connsiteY38" fmla="*/ 193675 h 222250"/>
                        <a:gd name="connsiteX39" fmla="*/ 41313 w 231813"/>
                        <a:gd name="connsiteY39" fmla="*/ 190500 h 222250"/>
                        <a:gd name="connsiteX40" fmla="*/ 28613 w 231813"/>
                        <a:gd name="connsiteY40" fmla="*/ 187325 h 222250"/>
                        <a:gd name="connsiteX41" fmla="*/ 9563 w 231813"/>
                        <a:gd name="connsiteY41" fmla="*/ 180975 h 222250"/>
                        <a:gd name="connsiteX42" fmla="*/ 38 w 231813"/>
                        <a:gd name="connsiteY42" fmla="*/ 117475 h 222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231813" h="222250">
                          <a:moveTo>
                            <a:pt x="38" y="117475"/>
                          </a:moveTo>
                          <a:cubicBezTo>
                            <a:pt x="38" y="104246"/>
                            <a:pt x="7271" y="107330"/>
                            <a:pt x="9563" y="101600"/>
                          </a:cubicBezTo>
                          <a:cubicBezTo>
                            <a:pt x="11567" y="96590"/>
                            <a:pt x="11318" y="90931"/>
                            <a:pt x="12738" y="85725"/>
                          </a:cubicBezTo>
                          <a:lnTo>
                            <a:pt x="22263" y="57150"/>
                          </a:lnTo>
                          <a:cubicBezTo>
                            <a:pt x="23321" y="53975"/>
                            <a:pt x="24626" y="50872"/>
                            <a:pt x="25438" y="47625"/>
                          </a:cubicBezTo>
                          <a:cubicBezTo>
                            <a:pt x="26496" y="43392"/>
                            <a:pt x="26894" y="38936"/>
                            <a:pt x="28613" y="34925"/>
                          </a:cubicBezTo>
                          <a:cubicBezTo>
                            <a:pt x="30116" y="31418"/>
                            <a:pt x="33256" y="28813"/>
                            <a:pt x="34963" y="25400"/>
                          </a:cubicBezTo>
                          <a:cubicBezTo>
                            <a:pt x="36460" y="22407"/>
                            <a:pt x="37219" y="19093"/>
                            <a:pt x="38138" y="15875"/>
                          </a:cubicBezTo>
                          <a:cubicBezTo>
                            <a:pt x="39337" y="11679"/>
                            <a:pt x="38587" y="6582"/>
                            <a:pt x="41313" y="3175"/>
                          </a:cubicBezTo>
                          <a:cubicBezTo>
                            <a:pt x="43404" y="562"/>
                            <a:pt x="47663" y="1058"/>
                            <a:pt x="50838" y="0"/>
                          </a:cubicBezTo>
                          <a:cubicBezTo>
                            <a:pt x="59305" y="1058"/>
                            <a:pt x="67895" y="1387"/>
                            <a:pt x="76238" y="3175"/>
                          </a:cubicBezTo>
                          <a:cubicBezTo>
                            <a:pt x="82783" y="4577"/>
                            <a:pt x="88794" y="7902"/>
                            <a:pt x="95288" y="9525"/>
                          </a:cubicBezTo>
                          <a:cubicBezTo>
                            <a:pt x="99521" y="10583"/>
                            <a:pt x="103728" y="11753"/>
                            <a:pt x="107988" y="12700"/>
                          </a:cubicBezTo>
                          <a:cubicBezTo>
                            <a:pt x="113256" y="13871"/>
                            <a:pt x="118628" y="14566"/>
                            <a:pt x="123863" y="15875"/>
                          </a:cubicBezTo>
                          <a:cubicBezTo>
                            <a:pt x="127110" y="16687"/>
                            <a:pt x="130095" y="18451"/>
                            <a:pt x="133388" y="19050"/>
                          </a:cubicBezTo>
                          <a:cubicBezTo>
                            <a:pt x="141783" y="20576"/>
                            <a:pt x="150330" y="21097"/>
                            <a:pt x="158788" y="22225"/>
                          </a:cubicBezTo>
                          <a:lnTo>
                            <a:pt x="181013" y="25400"/>
                          </a:lnTo>
                          <a:cubicBezTo>
                            <a:pt x="185246" y="27517"/>
                            <a:pt x="190366" y="28403"/>
                            <a:pt x="193713" y="31750"/>
                          </a:cubicBezTo>
                          <a:cubicBezTo>
                            <a:pt x="213735" y="51772"/>
                            <a:pt x="201603" y="44355"/>
                            <a:pt x="209588" y="60325"/>
                          </a:cubicBezTo>
                          <a:cubicBezTo>
                            <a:pt x="211295" y="63738"/>
                            <a:pt x="213821" y="66675"/>
                            <a:pt x="215938" y="69850"/>
                          </a:cubicBezTo>
                          <a:cubicBezTo>
                            <a:pt x="216996" y="74083"/>
                            <a:pt x="218257" y="78271"/>
                            <a:pt x="219113" y="82550"/>
                          </a:cubicBezTo>
                          <a:cubicBezTo>
                            <a:pt x="220376" y="88863"/>
                            <a:pt x="220891" y="95316"/>
                            <a:pt x="222288" y="101600"/>
                          </a:cubicBezTo>
                          <a:cubicBezTo>
                            <a:pt x="223014" y="104867"/>
                            <a:pt x="224651" y="107878"/>
                            <a:pt x="225463" y="111125"/>
                          </a:cubicBezTo>
                          <a:lnTo>
                            <a:pt x="231813" y="136525"/>
                          </a:lnTo>
                          <a:cubicBezTo>
                            <a:pt x="229548" y="143319"/>
                            <a:pt x="228081" y="150506"/>
                            <a:pt x="222288" y="155575"/>
                          </a:cubicBezTo>
                          <a:cubicBezTo>
                            <a:pt x="216545" y="160601"/>
                            <a:pt x="209588" y="164042"/>
                            <a:pt x="203238" y="168275"/>
                          </a:cubicBezTo>
                          <a:cubicBezTo>
                            <a:pt x="200063" y="170392"/>
                            <a:pt x="196766" y="172335"/>
                            <a:pt x="193713" y="174625"/>
                          </a:cubicBezTo>
                          <a:cubicBezTo>
                            <a:pt x="189480" y="177800"/>
                            <a:pt x="185607" y="181525"/>
                            <a:pt x="181013" y="184150"/>
                          </a:cubicBezTo>
                          <a:cubicBezTo>
                            <a:pt x="178107" y="185810"/>
                            <a:pt x="174564" y="186007"/>
                            <a:pt x="171488" y="187325"/>
                          </a:cubicBezTo>
                          <a:cubicBezTo>
                            <a:pt x="167138" y="189189"/>
                            <a:pt x="163021" y="191558"/>
                            <a:pt x="158788" y="193675"/>
                          </a:cubicBezTo>
                          <a:cubicBezTo>
                            <a:pt x="147146" y="211137"/>
                            <a:pt x="158788" y="196321"/>
                            <a:pt x="142913" y="209550"/>
                          </a:cubicBezTo>
                          <a:cubicBezTo>
                            <a:pt x="139464" y="212425"/>
                            <a:pt x="137287" y="216847"/>
                            <a:pt x="133388" y="219075"/>
                          </a:cubicBezTo>
                          <a:cubicBezTo>
                            <a:pt x="129599" y="221240"/>
                            <a:pt x="124921" y="221192"/>
                            <a:pt x="120688" y="222250"/>
                          </a:cubicBezTo>
                          <a:cubicBezTo>
                            <a:pt x="116455" y="220133"/>
                            <a:pt x="112338" y="217764"/>
                            <a:pt x="107988" y="215900"/>
                          </a:cubicBezTo>
                          <a:cubicBezTo>
                            <a:pt x="104912" y="214582"/>
                            <a:pt x="101369" y="214385"/>
                            <a:pt x="98463" y="212725"/>
                          </a:cubicBezTo>
                          <a:cubicBezTo>
                            <a:pt x="93869" y="210100"/>
                            <a:pt x="90496" y="205567"/>
                            <a:pt x="85763" y="203200"/>
                          </a:cubicBezTo>
                          <a:cubicBezTo>
                            <a:pt x="81860" y="201249"/>
                            <a:pt x="77259" y="201224"/>
                            <a:pt x="73063" y="200025"/>
                          </a:cubicBezTo>
                          <a:cubicBezTo>
                            <a:pt x="69845" y="199106"/>
                            <a:pt x="66756" y="197769"/>
                            <a:pt x="63538" y="196850"/>
                          </a:cubicBezTo>
                          <a:cubicBezTo>
                            <a:pt x="59342" y="195651"/>
                            <a:pt x="55034" y="194874"/>
                            <a:pt x="50838" y="193675"/>
                          </a:cubicBezTo>
                          <a:cubicBezTo>
                            <a:pt x="47620" y="192756"/>
                            <a:pt x="44531" y="191419"/>
                            <a:pt x="41313" y="190500"/>
                          </a:cubicBezTo>
                          <a:cubicBezTo>
                            <a:pt x="37117" y="189301"/>
                            <a:pt x="32793" y="188579"/>
                            <a:pt x="28613" y="187325"/>
                          </a:cubicBezTo>
                          <a:cubicBezTo>
                            <a:pt x="22202" y="185402"/>
                            <a:pt x="9563" y="180975"/>
                            <a:pt x="9563" y="180975"/>
                          </a:cubicBezTo>
                          <a:cubicBezTo>
                            <a:pt x="-1138" y="148873"/>
                            <a:pt x="38" y="130704"/>
                            <a:pt x="38" y="117475"/>
                          </a:cubicBezTo>
                          <a:close/>
                        </a:path>
                      </a:pathLst>
                    </a:custGeom>
                    <a:solidFill>
                      <a:srgbClr val="A5A5A5">
                        <a:lumMod val="50000"/>
                      </a:srgbClr>
                    </a:solidFill>
                    <a:ln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miter lim="800000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1" name="Freeform: Shape 140">
                      <a:extLst>
                        <a:ext uri="{FF2B5EF4-FFF2-40B4-BE49-F238E27FC236}">
                          <a16:creationId xmlns:a16="http://schemas.microsoft.com/office/drawing/2014/main" id="{505559C9-9F13-4484-BC37-3BF9E440BE74}"/>
                        </a:ext>
                      </a:extLst>
                    </p:cNvPr>
                    <p:cNvSpPr/>
                    <p:nvPr/>
                  </p:nvSpPr>
                  <p:spPr>
                    <a:xfrm rot="16047077">
                      <a:off x="3783313" y="1816740"/>
                      <a:ext cx="114300" cy="109537"/>
                    </a:xfrm>
                    <a:custGeom>
                      <a:avLst/>
                      <a:gdLst>
                        <a:gd name="connsiteX0" fmla="*/ 38 w 231813"/>
                        <a:gd name="connsiteY0" fmla="*/ 117475 h 222250"/>
                        <a:gd name="connsiteX1" fmla="*/ 9563 w 231813"/>
                        <a:gd name="connsiteY1" fmla="*/ 101600 h 222250"/>
                        <a:gd name="connsiteX2" fmla="*/ 12738 w 231813"/>
                        <a:gd name="connsiteY2" fmla="*/ 85725 h 222250"/>
                        <a:gd name="connsiteX3" fmla="*/ 22263 w 231813"/>
                        <a:gd name="connsiteY3" fmla="*/ 57150 h 222250"/>
                        <a:gd name="connsiteX4" fmla="*/ 25438 w 231813"/>
                        <a:gd name="connsiteY4" fmla="*/ 47625 h 222250"/>
                        <a:gd name="connsiteX5" fmla="*/ 28613 w 231813"/>
                        <a:gd name="connsiteY5" fmla="*/ 34925 h 222250"/>
                        <a:gd name="connsiteX6" fmla="*/ 34963 w 231813"/>
                        <a:gd name="connsiteY6" fmla="*/ 25400 h 222250"/>
                        <a:gd name="connsiteX7" fmla="*/ 38138 w 231813"/>
                        <a:gd name="connsiteY7" fmla="*/ 15875 h 222250"/>
                        <a:gd name="connsiteX8" fmla="*/ 41313 w 231813"/>
                        <a:gd name="connsiteY8" fmla="*/ 3175 h 222250"/>
                        <a:gd name="connsiteX9" fmla="*/ 50838 w 231813"/>
                        <a:gd name="connsiteY9" fmla="*/ 0 h 222250"/>
                        <a:gd name="connsiteX10" fmla="*/ 76238 w 231813"/>
                        <a:gd name="connsiteY10" fmla="*/ 3175 h 222250"/>
                        <a:gd name="connsiteX11" fmla="*/ 95288 w 231813"/>
                        <a:gd name="connsiteY11" fmla="*/ 9525 h 222250"/>
                        <a:gd name="connsiteX12" fmla="*/ 107988 w 231813"/>
                        <a:gd name="connsiteY12" fmla="*/ 12700 h 222250"/>
                        <a:gd name="connsiteX13" fmla="*/ 123863 w 231813"/>
                        <a:gd name="connsiteY13" fmla="*/ 15875 h 222250"/>
                        <a:gd name="connsiteX14" fmla="*/ 133388 w 231813"/>
                        <a:gd name="connsiteY14" fmla="*/ 19050 h 222250"/>
                        <a:gd name="connsiteX15" fmla="*/ 158788 w 231813"/>
                        <a:gd name="connsiteY15" fmla="*/ 22225 h 222250"/>
                        <a:gd name="connsiteX16" fmla="*/ 181013 w 231813"/>
                        <a:gd name="connsiteY16" fmla="*/ 25400 h 222250"/>
                        <a:gd name="connsiteX17" fmla="*/ 193713 w 231813"/>
                        <a:gd name="connsiteY17" fmla="*/ 31750 h 222250"/>
                        <a:gd name="connsiteX18" fmla="*/ 209588 w 231813"/>
                        <a:gd name="connsiteY18" fmla="*/ 60325 h 222250"/>
                        <a:gd name="connsiteX19" fmla="*/ 215938 w 231813"/>
                        <a:gd name="connsiteY19" fmla="*/ 69850 h 222250"/>
                        <a:gd name="connsiteX20" fmla="*/ 219113 w 231813"/>
                        <a:gd name="connsiteY20" fmla="*/ 82550 h 222250"/>
                        <a:gd name="connsiteX21" fmla="*/ 222288 w 231813"/>
                        <a:gd name="connsiteY21" fmla="*/ 101600 h 222250"/>
                        <a:gd name="connsiteX22" fmla="*/ 225463 w 231813"/>
                        <a:gd name="connsiteY22" fmla="*/ 111125 h 222250"/>
                        <a:gd name="connsiteX23" fmla="*/ 231813 w 231813"/>
                        <a:gd name="connsiteY23" fmla="*/ 136525 h 222250"/>
                        <a:gd name="connsiteX24" fmla="*/ 222288 w 231813"/>
                        <a:gd name="connsiteY24" fmla="*/ 155575 h 222250"/>
                        <a:gd name="connsiteX25" fmla="*/ 203238 w 231813"/>
                        <a:gd name="connsiteY25" fmla="*/ 168275 h 222250"/>
                        <a:gd name="connsiteX26" fmla="*/ 193713 w 231813"/>
                        <a:gd name="connsiteY26" fmla="*/ 174625 h 222250"/>
                        <a:gd name="connsiteX27" fmla="*/ 181013 w 231813"/>
                        <a:gd name="connsiteY27" fmla="*/ 184150 h 222250"/>
                        <a:gd name="connsiteX28" fmla="*/ 171488 w 231813"/>
                        <a:gd name="connsiteY28" fmla="*/ 187325 h 222250"/>
                        <a:gd name="connsiteX29" fmla="*/ 158788 w 231813"/>
                        <a:gd name="connsiteY29" fmla="*/ 193675 h 222250"/>
                        <a:gd name="connsiteX30" fmla="*/ 142913 w 231813"/>
                        <a:gd name="connsiteY30" fmla="*/ 209550 h 222250"/>
                        <a:gd name="connsiteX31" fmla="*/ 133388 w 231813"/>
                        <a:gd name="connsiteY31" fmla="*/ 219075 h 222250"/>
                        <a:gd name="connsiteX32" fmla="*/ 120688 w 231813"/>
                        <a:gd name="connsiteY32" fmla="*/ 222250 h 222250"/>
                        <a:gd name="connsiteX33" fmla="*/ 107988 w 231813"/>
                        <a:gd name="connsiteY33" fmla="*/ 215900 h 222250"/>
                        <a:gd name="connsiteX34" fmla="*/ 98463 w 231813"/>
                        <a:gd name="connsiteY34" fmla="*/ 212725 h 222250"/>
                        <a:gd name="connsiteX35" fmla="*/ 85763 w 231813"/>
                        <a:gd name="connsiteY35" fmla="*/ 203200 h 222250"/>
                        <a:gd name="connsiteX36" fmla="*/ 73063 w 231813"/>
                        <a:gd name="connsiteY36" fmla="*/ 200025 h 222250"/>
                        <a:gd name="connsiteX37" fmla="*/ 63538 w 231813"/>
                        <a:gd name="connsiteY37" fmla="*/ 196850 h 222250"/>
                        <a:gd name="connsiteX38" fmla="*/ 50838 w 231813"/>
                        <a:gd name="connsiteY38" fmla="*/ 193675 h 222250"/>
                        <a:gd name="connsiteX39" fmla="*/ 41313 w 231813"/>
                        <a:gd name="connsiteY39" fmla="*/ 190500 h 222250"/>
                        <a:gd name="connsiteX40" fmla="*/ 28613 w 231813"/>
                        <a:gd name="connsiteY40" fmla="*/ 187325 h 222250"/>
                        <a:gd name="connsiteX41" fmla="*/ 9563 w 231813"/>
                        <a:gd name="connsiteY41" fmla="*/ 180975 h 222250"/>
                        <a:gd name="connsiteX42" fmla="*/ 38 w 231813"/>
                        <a:gd name="connsiteY42" fmla="*/ 117475 h 222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231813" h="222250">
                          <a:moveTo>
                            <a:pt x="38" y="117475"/>
                          </a:moveTo>
                          <a:cubicBezTo>
                            <a:pt x="38" y="104246"/>
                            <a:pt x="7271" y="107330"/>
                            <a:pt x="9563" y="101600"/>
                          </a:cubicBezTo>
                          <a:cubicBezTo>
                            <a:pt x="11567" y="96590"/>
                            <a:pt x="11318" y="90931"/>
                            <a:pt x="12738" y="85725"/>
                          </a:cubicBezTo>
                          <a:lnTo>
                            <a:pt x="22263" y="57150"/>
                          </a:lnTo>
                          <a:cubicBezTo>
                            <a:pt x="23321" y="53975"/>
                            <a:pt x="24626" y="50872"/>
                            <a:pt x="25438" y="47625"/>
                          </a:cubicBezTo>
                          <a:cubicBezTo>
                            <a:pt x="26496" y="43392"/>
                            <a:pt x="26894" y="38936"/>
                            <a:pt x="28613" y="34925"/>
                          </a:cubicBezTo>
                          <a:cubicBezTo>
                            <a:pt x="30116" y="31418"/>
                            <a:pt x="33256" y="28813"/>
                            <a:pt x="34963" y="25400"/>
                          </a:cubicBezTo>
                          <a:cubicBezTo>
                            <a:pt x="36460" y="22407"/>
                            <a:pt x="37219" y="19093"/>
                            <a:pt x="38138" y="15875"/>
                          </a:cubicBezTo>
                          <a:cubicBezTo>
                            <a:pt x="39337" y="11679"/>
                            <a:pt x="38587" y="6582"/>
                            <a:pt x="41313" y="3175"/>
                          </a:cubicBezTo>
                          <a:cubicBezTo>
                            <a:pt x="43404" y="562"/>
                            <a:pt x="47663" y="1058"/>
                            <a:pt x="50838" y="0"/>
                          </a:cubicBezTo>
                          <a:cubicBezTo>
                            <a:pt x="59305" y="1058"/>
                            <a:pt x="67895" y="1387"/>
                            <a:pt x="76238" y="3175"/>
                          </a:cubicBezTo>
                          <a:cubicBezTo>
                            <a:pt x="82783" y="4577"/>
                            <a:pt x="88794" y="7902"/>
                            <a:pt x="95288" y="9525"/>
                          </a:cubicBezTo>
                          <a:cubicBezTo>
                            <a:pt x="99521" y="10583"/>
                            <a:pt x="103728" y="11753"/>
                            <a:pt x="107988" y="12700"/>
                          </a:cubicBezTo>
                          <a:cubicBezTo>
                            <a:pt x="113256" y="13871"/>
                            <a:pt x="118628" y="14566"/>
                            <a:pt x="123863" y="15875"/>
                          </a:cubicBezTo>
                          <a:cubicBezTo>
                            <a:pt x="127110" y="16687"/>
                            <a:pt x="130095" y="18451"/>
                            <a:pt x="133388" y="19050"/>
                          </a:cubicBezTo>
                          <a:cubicBezTo>
                            <a:pt x="141783" y="20576"/>
                            <a:pt x="150330" y="21097"/>
                            <a:pt x="158788" y="22225"/>
                          </a:cubicBezTo>
                          <a:lnTo>
                            <a:pt x="181013" y="25400"/>
                          </a:lnTo>
                          <a:cubicBezTo>
                            <a:pt x="185246" y="27517"/>
                            <a:pt x="190366" y="28403"/>
                            <a:pt x="193713" y="31750"/>
                          </a:cubicBezTo>
                          <a:cubicBezTo>
                            <a:pt x="213735" y="51772"/>
                            <a:pt x="201603" y="44355"/>
                            <a:pt x="209588" y="60325"/>
                          </a:cubicBezTo>
                          <a:cubicBezTo>
                            <a:pt x="211295" y="63738"/>
                            <a:pt x="213821" y="66675"/>
                            <a:pt x="215938" y="69850"/>
                          </a:cubicBezTo>
                          <a:cubicBezTo>
                            <a:pt x="216996" y="74083"/>
                            <a:pt x="218257" y="78271"/>
                            <a:pt x="219113" y="82550"/>
                          </a:cubicBezTo>
                          <a:cubicBezTo>
                            <a:pt x="220376" y="88863"/>
                            <a:pt x="220891" y="95316"/>
                            <a:pt x="222288" y="101600"/>
                          </a:cubicBezTo>
                          <a:cubicBezTo>
                            <a:pt x="223014" y="104867"/>
                            <a:pt x="224651" y="107878"/>
                            <a:pt x="225463" y="111125"/>
                          </a:cubicBezTo>
                          <a:lnTo>
                            <a:pt x="231813" y="136525"/>
                          </a:lnTo>
                          <a:cubicBezTo>
                            <a:pt x="229548" y="143319"/>
                            <a:pt x="228081" y="150506"/>
                            <a:pt x="222288" y="155575"/>
                          </a:cubicBezTo>
                          <a:cubicBezTo>
                            <a:pt x="216545" y="160601"/>
                            <a:pt x="209588" y="164042"/>
                            <a:pt x="203238" y="168275"/>
                          </a:cubicBezTo>
                          <a:cubicBezTo>
                            <a:pt x="200063" y="170392"/>
                            <a:pt x="196766" y="172335"/>
                            <a:pt x="193713" y="174625"/>
                          </a:cubicBezTo>
                          <a:cubicBezTo>
                            <a:pt x="189480" y="177800"/>
                            <a:pt x="185607" y="181525"/>
                            <a:pt x="181013" y="184150"/>
                          </a:cubicBezTo>
                          <a:cubicBezTo>
                            <a:pt x="178107" y="185810"/>
                            <a:pt x="174564" y="186007"/>
                            <a:pt x="171488" y="187325"/>
                          </a:cubicBezTo>
                          <a:cubicBezTo>
                            <a:pt x="167138" y="189189"/>
                            <a:pt x="163021" y="191558"/>
                            <a:pt x="158788" y="193675"/>
                          </a:cubicBezTo>
                          <a:cubicBezTo>
                            <a:pt x="147146" y="211137"/>
                            <a:pt x="158788" y="196321"/>
                            <a:pt x="142913" y="209550"/>
                          </a:cubicBezTo>
                          <a:cubicBezTo>
                            <a:pt x="139464" y="212425"/>
                            <a:pt x="137287" y="216847"/>
                            <a:pt x="133388" y="219075"/>
                          </a:cubicBezTo>
                          <a:cubicBezTo>
                            <a:pt x="129599" y="221240"/>
                            <a:pt x="124921" y="221192"/>
                            <a:pt x="120688" y="222250"/>
                          </a:cubicBezTo>
                          <a:cubicBezTo>
                            <a:pt x="116455" y="220133"/>
                            <a:pt x="112338" y="217764"/>
                            <a:pt x="107988" y="215900"/>
                          </a:cubicBezTo>
                          <a:cubicBezTo>
                            <a:pt x="104912" y="214582"/>
                            <a:pt x="101369" y="214385"/>
                            <a:pt x="98463" y="212725"/>
                          </a:cubicBezTo>
                          <a:cubicBezTo>
                            <a:pt x="93869" y="210100"/>
                            <a:pt x="90496" y="205567"/>
                            <a:pt x="85763" y="203200"/>
                          </a:cubicBezTo>
                          <a:cubicBezTo>
                            <a:pt x="81860" y="201249"/>
                            <a:pt x="77259" y="201224"/>
                            <a:pt x="73063" y="200025"/>
                          </a:cubicBezTo>
                          <a:cubicBezTo>
                            <a:pt x="69845" y="199106"/>
                            <a:pt x="66756" y="197769"/>
                            <a:pt x="63538" y="196850"/>
                          </a:cubicBezTo>
                          <a:cubicBezTo>
                            <a:pt x="59342" y="195651"/>
                            <a:pt x="55034" y="194874"/>
                            <a:pt x="50838" y="193675"/>
                          </a:cubicBezTo>
                          <a:cubicBezTo>
                            <a:pt x="47620" y="192756"/>
                            <a:pt x="44531" y="191419"/>
                            <a:pt x="41313" y="190500"/>
                          </a:cubicBezTo>
                          <a:cubicBezTo>
                            <a:pt x="37117" y="189301"/>
                            <a:pt x="32793" y="188579"/>
                            <a:pt x="28613" y="187325"/>
                          </a:cubicBezTo>
                          <a:cubicBezTo>
                            <a:pt x="22202" y="185402"/>
                            <a:pt x="9563" y="180975"/>
                            <a:pt x="9563" y="180975"/>
                          </a:cubicBezTo>
                          <a:cubicBezTo>
                            <a:pt x="-1138" y="148873"/>
                            <a:pt x="38" y="130704"/>
                            <a:pt x="38" y="117475"/>
                          </a:cubicBezTo>
                          <a:close/>
                        </a:path>
                      </a:pathLst>
                    </a:custGeom>
                    <a:solidFill>
                      <a:srgbClr val="A5A5A5">
                        <a:lumMod val="50000"/>
                      </a:srgbClr>
                    </a:solidFill>
                    <a:ln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miter lim="800000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2" name="Freeform: Shape 141">
                      <a:extLst>
                        <a:ext uri="{FF2B5EF4-FFF2-40B4-BE49-F238E27FC236}">
                          <a16:creationId xmlns:a16="http://schemas.microsoft.com/office/drawing/2014/main" id="{2FE02BA9-83E8-4E43-B75C-1171AF7D05B2}"/>
                        </a:ext>
                      </a:extLst>
                    </p:cNvPr>
                    <p:cNvSpPr/>
                    <p:nvPr/>
                  </p:nvSpPr>
                  <p:spPr>
                    <a:xfrm rot="18750976">
                      <a:off x="3823608" y="1399630"/>
                      <a:ext cx="114300" cy="109537"/>
                    </a:xfrm>
                    <a:custGeom>
                      <a:avLst/>
                      <a:gdLst>
                        <a:gd name="connsiteX0" fmla="*/ 38 w 231813"/>
                        <a:gd name="connsiteY0" fmla="*/ 117475 h 222250"/>
                        <a:gd name="connsiteX1" fmla="*/ 9563 w 231813"/>
                        <a:gd name="connsiteY1" fmla="*/ 101600 h 222250"/>
                        <a:gd name="connsiteX2" fmla="*/ 12738 w 231813"/>
                        <a:gd name="connsiteY2" fmla="*/ 85725 h 222250"/>
                        <a:gd name="connsiteX3" fmla="*/ 22263 w 231813"/>
                        <a:gd name="connsiteY3" fmla="*/ 57150 h 222250"/>
                        <a:gd name="connsiteX4" fmla="*/ 25438 w 231813"/>
                        <a:gd name="connsiteY4" fmla="*/ 47625 h 222250"/>
                        <a:gd name="connsiteX5" fmla="*/ 28613 w 231813"/>
                        <a:gd name="connsiteY5" fmla="*/ 34925 h 222250"/>
                        <a:gd name="connsiteX6" fmla="*/ 34963 w 231813"/>
                        <a:gd name="connsiteY6" fmla="*/ 25400 h 222250"/>
                        <a:gd name="connsiteX7" fmla="*/ 38138 w 231813"/>
                        <a:gd name="connsiteY7" fmla="*/ 15875 h 222250"/>
                        <a:gd name="connsiteX8" fmla="*/ 41313 w 231813"/>
                        <a:gd name="connsiteY8" fmla="*/ 3175 h 222250"/>
                        <a:gd name="connsiteX9" fmla="*/ 50838 w 231813"/>
                        <a:gd name="connsiteY9" fmla="*/ 0 h 222250"/>
                        <a:gd name="connsiteX10" fmla="*/ 76238 w 231813"/>
                        <a:gd name="connsiteY10" fmla="*/ 3175 h 222250"/>
                        <a:gd name="connsiteX11" fmla="*/ 95288 w 231813"/>
                        <a:gd name="connsiteY11" fmla="*/ 9525 h 222250"/>
                        <a:gd name="connsiteX12" fmla="*/ 107988 w 231813"/>
                        <a:gd name="connsiteY12" fmla="*/ 12700 h 222250"/>
                        <a:gd name="connsiteX13" fmla="*/ 123863 w 231813"/>
                        <a:gd name="connsiteY13" fmla="*/ 15875 h 222250"/>
                        <a:gd name="connsiteX14" fmla="*/ 133388 w 231813"/>
                        <a:gd name="connsiteY14" fmla="*/ 19050 h 222250"/>
                        <a:gd name="connsiteX15" fmla="*/ 158788 w 231813"/>
                        <a:gd name="connsiteY15" fmla="*/ 22225 h 222250"/>
                        <a:gd name="connsiteX16" fmla="*/ 181013 w 231813"/>
                        <a:gd name="connsiteY16" fmla="*/ 25400 h 222250"/>
                        <a:gd name="connsiteX17" fmla="*/ 193713 w 231813"/>
                        <a:gd name="connsiteY17" fmla="*/ 31750 h 222250"/>
                        <a:gd name="connsiteX18" fmla="*/ 209588 w 231813"/>
                        <a:gd name="connsiteY18" fmla="*/ 60325 h 222250"/>
                        <a:gd name="connsiteX19" fmla="*/ 215938 w 231813"/>
                        <a:gd name="connsiteY19" fmla="*/ 69850 h 222250"/>
                        <a:gd name="connsiteX20" fmla="*/ 219113 w 231813"/>
                        <a:gd name="connsiteY20" fmla="*/ 82550 h 222250"/>
                        <a:gd name="connsiteX21" fmla="*/ 222288 w 231813"/>
                        <a:gd name="connsiteY21" fmla="*/ 101600 h 222250"/>
                        <a:gd name="connsiteX22" fmla="*/ 225463 w 231813"/>
                        <a:gd name="connsiteY22" fmla="*/ 111125 h 222250"/>
                        <a:gd name="connsiteX23" fmla="*/ 231813 w 231813"/>
                        <a:gd name="connsiteY23" fmla="*/ 136525 h 222250"/>
                        <a:gd name="connsiteX24" fmla="*/ 222288 w 231813"/>
                        <a:gd name="connsiteY24" fmla="*/ 155575 h 222250"/>
                        <a:gd name="connsiteX25" fmla="*/ 203238 w 231813"/>
                        <a:gd name="connsiteY25" fmla="*/ 168275 h 222250"/>
                        <a:gd name="connsiteX26" fmla="*/ 193713 w 231813"/>
                        <a:gd name="connsiteY26" fmla="*/ 174625 h 222250"/>
                        <a:gd name="connsiteX27" fmla="*/ 181013 w 231813"/>
                        <a:gd name="connsiteY27" fmla="*/ 184150 h 222250"/>
                        <a:gd name="connsiteX28" fmla="*/ 171488 w 231813"/>
                        <a:gd name="connsiteY28" fmla="*/ 187325 h 222250"/>
                        <a:gd name="connsiteX29" fmla="*/ 158788 w 231813"/>
                        <a:gd name="connsiteY29" fmla="*/ 193675 h 222250"/>
                        <a:gd name="connsiteX30" fmla="*/ 142913 w 231813"/>
                        <a:gd name="connsiteY30" fmla="*/ 209550 h 222250"/>
                        <a:gd name="connsiteX31" fmla="*/ 133388 w 231813"/>
                        <a:gd name="connsiteY31" fmla="*/ 219075 h 222250"/>
                        <a:gd name="connsiteX32" fmla="*/ 120688 w 231813"/>
                        <a:gd name="connsiteY32" fmla="*/ 222250 h 222250"/>
                        <a:gd name="connsiteX33" fmla="*/ 107988 w 231813"/>
                        <a:gd name="connsiteY33" fmla="*/ 215900 h 222250"/>
                        <a:gd name="connsiteX34" fmla="*/ 98463 w 231813"/>
                        <a:gd name="connsiteY34" fmla="*/ 212725 h 222250"/>
                        <a:gd name="connsiteX35" fmla="*/ 85763 w 231813"/>
                        <a:gd name="connsiteY35" fmla="*/ 203200 h 222250"/>
                        <a:gd name="connsiteX36" fmla="*/ 73063 w 231813"/>
                        <a:gd name="connsiteY36" fmla="*/ 200025 h 222250"/>
                        <a:gd name="connsiteX37" fmla="*/ 63538 w 231813"/>
                        <a:gd name="connsiteY37" fmla="*/ 196850 h 222250"/>
                        <a:gd name="connsiteX38" fmla="*/ 50838 w 231813"/>
                        <a:gd name="connsiteY38" fmla="*/ 193675 h 222250"/>
                        <a:gd name="connsiteX39" fmla="*/ 41313 w 231813"/>
                        <a:gd name="connsiteY39" fmla="*/ 190500 h 222250"/>
                        <a:gd name="connsiteX40" fmla="*/ 28613 w 231813"/>
                        <a:gd name="connsiteY40" fmla="*/ 187325 h 222250"/>
                        <a:gd name="connsiteX41" fmla="*/ 9563 w 231813"/>
                        <a:gd name="connsiteY41" fmla="*/ 180975 h 222250"/>
                        <a:gd name="connsiteX42" fmla="*/ 38 w 231813"/>
                        <a:gd name="connsiteY42" fmla="*/ 117475 h 222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231813" h="222250">
                          <a:moveTo>
                            <a:pt x="38" y="117475"/>
                          </a:moveTo>
                          <a:cubicBezTo>
                            <a:pt x="38" y="104246"/>
                            <a:pt x="7271" y="107330"/>
                            <a:pt x="9563" y="101600"/>
                          </a:cubicBezTo>
                          <a:cubicBezTo>
                            <a:pt x="11567" y="96590"/>
                            <a:pt x="11318" y="90931"/>
                            <a:pt x="12738" y="85725"/>
                          </a:cubicBezTo>
                          <a:lnTo>
                            <a:pt x="22263" y="57150"/>
                          </a:lnTo>
                          <a:cubicBezTo>
                            <a:pt x="23321" y="53975"/>
                            <a:pt x="24626" y="50872"/>
                            <a:pt x="25438" y="47625"/>
                          </a:cubicBezTo>
                          <a:cubicBezTo>
                            <a:pt x="26496" y="43392"/>
                            <a:pt x="26894" y="38936"/>
                            <a:pt x="28613" y="34925"/>
                          </a:cubicBezTo>
                          <a:cubicBezTo>
                            <a:pt x="30116" y="31418"/>
                            <a:pt x="33256" y="28813"/>
                            <a:pt x="34963" y="25400"/>
                          </a:cubicBezTo>
                          <a:cubicBezTo>
                            <a:pt x="36460" y="22407"/>
                            <a:pt x="37219" y="19093"/>
                            <a:pt x="38138" y="15875"/>
                          </a:cubicBezTo>
                          <a:cubicBezTo>
                            <a:pt x="39337" y="11679"/>
                            <a:pt x="38587" y="6582"/>
                            <a:pt x="41313" y="3175"/>
                          </a:cubicBezTo>
                          <a:cubicBezTo>
                            <a:pt x="43404" y="562"/>
                            <a:pt x="47663" y="1058"/>
                            <a:pt x="50838" y="0"/>
                          </a:cubicBezTo>
                          <a:cubicBezTo>
                            <a:pt x="59305" y="1058"/>
                            <a:pt x="67895" y="1387"/>
                            <a:pt x="76238" y="3175"/>
                          </a:cubicBezTo>
                          <a:cubicBezTo>
                            <a:pt x="82783" y="4577"/>
                            <a:pt x="88794" y="7902"/>
                            <a:pt x="95288" y="9525"/>
                          </a:cubicBezTo>
                          <a:cubicBezTo>
                            <a:pt x="99521" y="10583"/>
                            <a:pt x="103728" y="11753"/>
                            <a:pt x="107988" y="12700"/>
                          </a:cubicBezTo>
                          <a:cubicBezTo>
                            <a:pt x="113256" y="13871"/>
                            <a:pt x="118628" y="14566"/>
                            <a:pt x="123863" y="15875"/>
                          </a:cubicBezTo>
                          <a:cubicBezTo>
                            <a:pt x="127110" y="16687"/>
                            <a:pt x="130095" y="18451"/>
                            <a:pt x="133388" y="19050"/>
                          </a:cubicBezTo>
                          <a:cubicBezTo>
                            <a:pt x="141783" y="20576"/>
                            <a:pt x="150330" y="21097"/>
                            <a:pt x="158788" y="22225"/>
                          </a:cubicBezTo>
                          <a:lnTo>
                            <a:pt x="181013" y="25400"/>
                          </a:lnTo>
                          <a:cubicBezTo>
                            <a:pt x="185246" y="27517"/>
                            <a:pt x="190366" y="28403"/>
                            <a:pt x="193713" y="31750"/>
                          </a:cubicBezTo>
                          <a:cubicBezTo>
                            <a:pt x="213735" y="51772"/>
                            <a:pt x="201603" y="44355"/>
                            <a:pt x="209588" y="60325"/>
                          </a:cubicBezTo>
                          <a:cubicBezTo>
                            <a:pt x="211295" y="63738"/>
                            <a:pt x="213821" y="66675"/>
                            <a:pt x="215938" y="69850"/>
                          </a:cubicBezTo>
                          <a:cubicBezTo>
                            <a:pt x="216996" y="74083"/>
                            <a:pt x="218257" y="78271"/>
                            <a:pt x="219113" y="82550"/>
                          </a:cubicBezTo>
                          <a:cubicBezTo>
                            <a:pt x="220376" y="88863"/>
                            <a:pt x="220891" y="95316"/>
                            <a:pt x="222288" y="101600"/>
                          </a:cubicBezTo>
                          <a:cubicBezTo>
                            <a:pt x="223014" y="104867"/>
                            <a:pt x="224651" y="107878"/>
                            <a:pt x="225463" y="111125"/>
                          </a:cubicBezTo>
                          <a:lnTo>
                            <a:pt x="231813" y="136525"/>
                          </a:lnTo>
                          <a:cubicBezTo>
                            <a:pt x="229548" y="143319"/>
                            <a:pt x="228081" y="150506"/>
                            <a:pt x="222288" y="155575"/>
                          </a:cubicBezTo>
                          <a:cubicBezTo>
                            <a:pt x="216545" y="160601"/>
                            <a:pt x="209588" y="164042"/>
                            <a:pt x="203238" y="168275"/>
                          </a:cubicBezTo>
                          <a:cubicBezTo>
                            <a:pt x="200063" y="170392"/>
                            <a:pt x="196766" y="172335"/>
                            <a:pt x="193713" y="174625"/>
                          </a:cubicBezTo>
                          <a:cubicBezTo>
                            <a:pt x="189480" y="177800"/>
                            <a:pt x="185607" y="181525"/>
                            <a:pt x="181013" y="184150"/>
                          </a:cubicBezTo>
                          <a:cubicBezTo>
                            <a:pt x="178107" y="185810"/>
                            <a:pt x="174564" y="186007"/>
                            <a:pt x="171488" y="187325"/>
                          </a:cubicBezTo>
                          <a:cubicBezTo>
                            <a:pt x="167138" y="189189"/>
                            <a:pt x="163021" y="191558"/>
                            <a:pt x="158788" y="193675"/>
                          </a:cubicBezTo>
                          <a:cubicBezTo>
                            <a:pt x="147146" y="211137"/>
                            <a:pt x="158788" y="196321"/>
                            <a:pt x="142913" y="209550"/>
                          </a:cubicBezTo>
                          <a:cubicBezTo>
                            <a:pt x="139464" y="212425"/>
                            <a:pt x="137287" y="216847"/>
                            <a:pt x="133388" y="219075"/>
                          </a:cubicBezTo>
                          <a:cubicBezTo>
                            <a:pt x="129599" y="221240"/>
                            <a:pt x="124921" y="221192"/>
                            <a:pt x="120688" y="222250"/>
                          </a:cubicBezTo>
                          <a:cubicBezTo>
                            <a:pt x="116455" y="220133"/>
                            <a:pt x="112338" y="217764"/>
                            <a:pt x="107988" y="215900"/>
                          </a:cubicBezTo>
                          <a:cubicBezTo>
                            <a:pt x="104912" y="214582"/>
                            <a:pt x="101369" y="214385"/>
                            <a:pt x="98463" y="212725"/>
                          </a:cubicBezTo>
                          <a:cubicBezTo>
                            <a:pt x="93869" y="210100"/>
                            <a:pt x="90496" y="205567"/>
                            <a:pt x="85763" y="203200"/>
                          </a:cubicBezTo>
                          <a:cubicBezTo>
                            <a:pt x="81860" y="201249"/>
                            <a:pt x="77259" y="201224"/>
                            <a:pt x="73063" y="200025"/>
                          </a:cubicBezTo>
                          <a:cubicBezTo>
                            <a:pt x="69845" y="199106"/>
                            <a:pt x="66756" y="197769"/>
                            <a:pt x="63538" y="196850"/>
                          </a:cubicBezTo>
                          <a:cubicBezTo>
                            <a:pt x="59342" y="195651"/>
                            <a:pt x="55034" y="194874"/>
                            <a:pt x="50838" y="193675"/>
                          </a:cubicBezTo>
                          <a:cubicBezTo>
                            <a:pt x="47620" y="192756"/>
                            <a:pt x="44531" y="191419"/>
                            <a:pt x="41313" y="190500"/>
                          </a:cubicBezTo>
                          <a:cubicBezTo>
                            <a:pt x="37117" y="189301"/>
                            <a:pt x="32793" y="188579"/>
                            <a:pt x="28613" y="187325"/>
                          </a:cubicBezTo>
                          <a:cubicBezTo>
                            <a:pt x="22202" y="185402"/>
                            <a:pt x="9563" y="180975"/>
                            <a:pt x="9563" y="180975"/>
                          </a:cubicBezTo>
                          <a:cubicBezTo>
                            <a:pt x="-1138" y="148873"/>
                            <a:pt x="38" y="130704"/>
                            <a:pt x="38" y="117475"/>
                          </a:cubicBezTo>
                          <a:close/>
                        </a:path>
                      </a:pathLst>
                    </a:custGeom>
                    <a:solidFill>
                      <a:srgbClr val="A5A5A5">
                        <a:lumMod val="50000"/>
                      </a:srgbClr>
                    </a:solidFill>
                    <a:ln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miter lim="800000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43" name="Group 142">
                      <a:extLst>
                        <a:ext uri="{FF2B5EF4-FFF2-40B4-BE49-F238E27FC236}">
                          <a16:creationId xmlns:a16="http://schemas.microsoft.com/office/drawing/2014/main" id="{86270F15-C4E1-4F9F-A608-B25AFB088DD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40494" y="692739"/>
                      <a:ext cx="2724150" cy="1274853"/>
                      <a:chOff x="3240494" y="692739"/>
                      <a:chExt cx="2724150" cy="1274853"/>
                    </a:xfrm>
                  </p:grpSpPr>
                  <p:grpSp>
                    <p:nvGrpSpPr>
                      <p:cNvPr id="144" name="Group 143">
                        <a:extLst>
                          <a:ext uri="{FF2B5EF4-FFF2-40B4-BE49-F238E27FC236}">
                            <a16:creationId xmlns:a16="http://schemas.microsoft.com/office/drawing/2014/main" id="{4BFF4E0C-845F-41AA-AA79-689CF0DEE2F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240494" y="692739"/>
                        <a:ext cx="2724150" cy="1143000"/>
                        <a:chOff x="3240494" y="692739"/>
                        <a:chExt cx="2724150" cy="1143000"/>
                      </a:xfrm>
                    </p:grpSpPr>
                    <p:sp>
                      <p:nvSpPr>
                        <p:cNvPr id="158" name="Flowchart: Terminator 157">
                          <a:extLst>
                            <a:ext uri="{FF2B5EF4-FFF2-40B4-BE49-F238E27FC236}">
                              <a16:creationId xmlns:a16="http://schemas.microsoft.com/office/drawing/2014/main" id="{D3A397FF-FAF5-4F49-89C1-80A555C6D3D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0723831">
                          <a:off x="3240494" y="1445214"/>
                          <a:ext cx="1314450" cy="390525"/>
                        </a:xfrm>
                        <a:prstGeom prst="flowChartTerminator">
                          <a:avLst/>
                        </a:prstGeom>
                        <a:solidFill>
                          <a:srgbClr val="FFC000">
                            <a:lumMod val="75000"/>
                          </a:srgbClr>
                        </a:solidFill>
                        <a:ln>
                          <a:noFill/>
                        </a:ln>
                        <a:effectLst>
                          <a:outerShdw blurRad="44450" dist="27940" dir="5400000" algn="ctr">
                            <a:srgbClr val="000000">
                              <a:alpha val="32000"/>
                            </a:srgbClr>
                          </a:outerShdw>
                        </a:effectLst>
                        <a:scene3d>
                          <a:camera prst="orthographicFront">
                            <a:rot lat="0" lon="0" rev="0"/>
                          </a:camera>
                          <a:lightRig rig="balanced" dir="t">
                            <a:rot lat="0" lon="0" rev="8700000"/>
                          </a:lightRig>
                        </a:scene3d>
                        <a:sp3d>
                          <a:bevelT w="190500" h="38100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159" name="Group 158">
                          <a:extLst>
                            <a:ext uri="{FF2B5EF4-FFF2-40B4-BE49-F238E27FC236}">
                              <a16:creationId xmlns:a16="http://schemas.microsoft.com/office/drawing/2014/main" id="{DD345ECD-C42D-438D-934C-887C39282C5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507319" y="692739"/>
                          <a:ext cx="1457325" cy="748060"/>
                          <a:chOff x="4507319" y="692739"/>
                          <a:chExt cx="1457325" cy="748060"/>
                        </a:xfrm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</p:grpSpPr>
                      <p:sp>
                        <p:nvSpPr>
                          <p:cNvPr id="160" name="Freeform: Shape 159">
                            <a:extLst>
                              <a:ext uri="{FF2B5EF4-FFF2-40B4-BE49-F238E27FC236}">
                                <a16:creationId xmlns:a16="http://schemas.microsoft.com/office/drawing/2014/main" id="{F5EFE6F3-A819-4E1D-82D1-E19B2B0BDCE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526369" y="864189"/>
                            <a:ext cx="1381125" cy="561975"/>
                          </a:xfrm>
                          <a:custGeom>
                            <a:avLst/>
                            <a:gdLst>
                              <a:gd name="connsiteX0" fmla="*/ 0 w 1381125"/>
                              <a:gd name="connsiteY0" fmla="*/ 561975 h 561975"/>
                              <a:gd name="connsiteX1" fmla="*/ 152400 w 1381125"/>
                              <a:gd name="connsiteY1" fmla="*/ 523875 h 561975"/>
                              <a:gd name="connsiteX2" fmla="*/ 476250 w 1381125"/>
                              <a:gd name="connsiteY2" fmla="*/ 400050 h 561975"/>
                              <a:gd name="connsiteX3" fmla="*/ 742950 w 1381125"/>
                              <a:gd name="connsiteY3" fmla="*/ 161925 h 561975"/>
                              <a:gd name="connsiteX4" fmla="*/ 1209675 w 1381125"/>
                              <a:gd name="connsiteY4" fmla="*/ 47625 h 561975"/>
                              <a:gd name="connsiteX5" fmla="*/ 1381125 w 1381125"/>
                              <a:gd name="connsiteY5" fmla="*/ 0 h 561975"/>
                              <a:gd name="connsiteX0" fmla="*/ 0 w 1381125"/>
                              <a:gd name="connsiteY0" fmla="*/ 561975 h 561975"/>
                              <a:gd name="connsiteX1" fmla="*/ 152400 w 1381125"/>
                              <a:gd name="connsiteY1" fmla="*/ 523875 h 561975"/>
                              <a:gd name="connsiteX2" fmla="*/ 466725 w 1381125"/>
                              <a:gd name="connsiteY2" fmla="*/ 371475 h 561975"/>
                              <a:gd name="connsiteX3" fmla="*/ 742950 w 1381125"/>
                              <a:gd name="connsiteY3" fmla="*/ 161925 h 561975"/>
                              <a:gd name="connsiteX4" fmla="*/ 1209675 w 1381125"/>
                              <a:gd name="connsiteY4" fmla="*/ 47625 h 561975"/>
                              <a:gd name="connsiteX5" fmla="*/ 1381125 w 1381125"/>
                              <a:gd name="connsiteY5" fmla="*/ 0 h 561975"/>
                              <a:gd name="connsiteX0" fmla="*/ 0 w 1381125"/>
                              <a:gd name="connsiteY0" fmla="*/ 561975 h 561975"/>
                              <a:gd name="connsiteX1" fmla="*/ 152400 w 1381125"/>
                              <a:gd name="connsiteY1" fmla="*/ 523875 h 561975"/>
                              <a:gd name="connsiteX2" fmla="*/ 466725 w 1381125"/>
                              <a:gd name="connsiteY2" fmla="*/ 371475 h 561975"/>
                              <a:gd name="connsiteX3" fmla="*/ 752475 w 1381125"/>
                              <a:gd name="connsiteY3" fmla="*/ 180975 h 561975"/>
                              <a:gd name="connsiteX4" fmla="*/ 1209675 w 1381125"/>
                              <a:gd name="connsiteY4" fmla="*/ 47625 h 561975"/>
                              <a:gd name="connsiteX5" fmla="*/ 1381125 w 1381125"/>
                              <a:gd name="connsiteY5" fmla="*/ 0 h 561975"/>
                              <a:gd name="connsiteX0" fmla="*/ 0 w 1381125"/>
                              <a:gd name="connsiteY0" fmla="*/ 561975 h 561975"/>
                              <a:gd name="connsiteX1" fmla="*/ 152400 w 1381125"/>
                              <a:gd name="connsiteY1" fmla="*/ 523875 h 561975"/>
                              <a:gd name="connsiteX2" fmla="*/ 438150 w 1381125"/>
                              <a:gd name="connsiteY2" fmla="*/ 352425 h 561975"/>
                              <a:gd name="connsiteX3" fmla="*/ 752475 w 1381125"/>
                              <a:gd name="connsiteY3" fmla="*/ 180975 h 561975"/>
                              <a:gd name="connsiteX4" fmla="*/ 1209675 w 1381125"/>
                              <a:gd name="connsiteY4" fmla="*/ 47625 h 561975"/>
                              <a:gd name="connsiteX5" fmla="*/ 1381125 w 1381125"/>
                              <a:gd name="connsiteY5" fmla="*/ 0 h 561975"/>
                              <a:gd name="connsiteX0" fmla="*/ 0 w 1381125"/>
                              <a:gd name="connsiteY0" fmla="*/ 561975 h 561975"/>
                              <a:gd name="connsiteX1" fmla="*/ 152400 w 1381125"/>
                              <a:gd name="connsiteY1" fmla="*/ 523875 h 561975"/>
                              <a:gd name="connsiteX2" fmla="*/ 495300 w 1381125"/>
                              <a:gd name="connsiteY2" fmla="*/ 381000 h 561975"/>
                              <a:gd name="connsiteX3" fmla="*/ 752475 w 1381125"/>
                              <a:gd name="connsiteY3" fmla="*/ 180975 h 561975"/>
                              <a:gd name="connsiteX4" fmla="*/ 1209675 w 1381125"/>
                              <a:gd name="connsiteY4" fmla="*/ 47625 h 561975"/>
                              <a:gd name="connsiteX5" fmla="*/ 1381125 w 1381125"/>
                              <a:gd name="connsiteY5" fmla="*/ 0 h 561975"/>
                              <a:gd name="connsiteX0" fmla="*/ 0 w 1381125"/>
                              <a:gd name="connsiteY0" fmla="*/ 561975 h 561975"/>
                              <a:gd name="connsiteX1" fmla="*/ 152400 w 1381125"/>
                              <a:gd name="connsiteY1" fmla="*/ 523875 h 561975"/>
                              <a:gd name="connsiteX2" fmla="*/ 495300 w 1381125"/>
                              <a:gd name="connsiteY2" fmla="*/ 381000 h 561975"/>
                              <a:gd name="connsiteX3" fmla="*/ 847725 w 1381125"/>
                              <a:gd name="connsiteY3" fmla="*/ 142875 h 561975"/>
                              <a:gd name="connsiteX4" fmla="*/ 1209675 w 1381125"/>
                              <a:gd name="connsiteY4" fmla="*/ 47625 h 561975"/>
                              <a:gd name="connsiteX5" fmla="*/ 1381125 w 1381125"/>
                              <a:gd name="connsiteY5" fmla="*/ 0 h 56197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1381125" h="561975">
                                <a:moveTo>
                                  <a:pt x="0" y="561975"/>
                                </a:moveTo>
                                <a:cubicBezTo>
                                  <a:pt x="36512" y="556418"/>
                                  <a:pt x="69850" y="554038"/>
                                  <a:pt x="152400" y="523875"/>
                                </a:cubicBezTo>
                                <a:cubicBezTo>
                                  <a:pt x="234950" y="493712"/>
                                  <a:pt x="379413" y="444500"/>
                                  <a:pt x="495300" y="381000"/>
                                </a:cubicBezTo>
                                <a:cubicBezTo>
                                  <a:pt x="611187" y="317500"/>
                                  <a:pt x="728663" y="198437"/>
                                  <a:pt x="847725" y="142875"/>
                                </a:cubicBezTo>
                                <a:cubicBezTo>
                                  <a:pt x="966787" y="87313"/>
                                  <a:pt x="1120775" y="71438"/>
                                  <a:pt x="1209675" y="47625"/>
                                </a:cubicBezTo>
                                <a:lnTo>
                                  <a:pt x="1381125" y="0"/>
                                </a:lnTo>
                              </a:path>
                            </a:pathLst>
                          </a:custGeom>
                          <a:noFill/>
                          <a:ln w="19050" cap="flat" cmpd="sng" algn="ctr">
                            <a:solidFill>
                              <a:srgbClr val="ED7D31">
                                <a:lumMod val="50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ot="0" spcFirstLastPara="0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61" name="Freeform: Shape 160">
                            <a:extLst>
                              <a:ext uri="{FF2B5EF4-FFF2-40B4-BE49-F238E27FC236}">
                                <a16:creationId xmlns:a16="http://schemas.microsoft.com/office/drawing/2014/main" id="{22C09422-792A-4E4A-AD33-A5BB3C4716B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507319" y="692739"/>
                            <a:ext cx="1457325" cy="748060"/>
                          </a:xfrm>
                          <a:custGeom>
                            <a:avLst/>
                            <a:gdLst>
                              <a:gd name="connsiteX0" fmla="*/ 0 w 1457325"/>
                              <a:gd name="connsiteY0" fmla="*/ 742950 h 742950"/>
                              <a:gd name="connsiteX1" fmla="*/ 600075 w 1457325"/>
                              <a:gd name="connsiteY1" fmla="*/ 723900 h 742950"/>
                              <a:gd name="connsiteX2" fmla="*/ 1000125 w 1457325"/>
                              <a:gd name="connsiteY2" fmla="*/ 523875 h 742950"/>
                              <a:gd name="connsiteX3" fmla="*/ 1276350 w 1457325"/>
                              <a:gd name="connsiteY3" fmla="*/ 95250 h 742950"/>
                              <a:gd name="connsiteX4" fmla="*/ 1457325 w 1457325"/>
                              <a:gd name="connsiteY4" fmla="*/ 0 h 742950"/>
                              <a:gd name="connsiteX0" fmla="*/ 0 w 1457325"/>
                              <a:gd name="connsiteY0" fmla="*/ 742950 h 748060"/>
                              <a:gd name="connsiteX1" fmla="*/ 600075 w 1457325"/>
                              <a:gd name="connsiteY1" fmla="*/ 723900 h 748060"/>
                              <a:gd name="connsiteX2" fmla="*/ 1000125 w 1457325"/>
                              <a:gd name="connsiteY2" fmla="*/ 523875 h 748060"/>
                              <a:gd name="connsiteX3" fmla="*/ 1276350 w 1457325"/>
                              <a:gd name="connsiteY3" fmla="*/ 95250 h 748060"/>
                              <a:gd name="connsiteX4" fmla="*/ 1457325 w 1457325"/>
                              <a:gd name="connsiteY4" fmla="*/ 0 h 74806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457325" h="748060">
                                <a:moveTo>
                                  <a:pt x="0" y="742950"/>
                                </a:moveTo>
                                <a:cubicBezTo>
                                  <a:pt x="200025" y="736600"/>
                                  <a:pt x="409575" y="768350"/>
                                  <a:pt x="600075" y="723900"/>
                                </a:cubicBezTo>
                                <a:cubicBezTo>
                                  <a:pt x="790575" y="679450"/>
                                  <a:pt x="887413" y="628650"/>
                                  <a:pt x="1000125" y="523875"/>
                                </a:cubicBezTo>
                                <a:cubicBezTo>
                                  <a:pt x="1112837" y="419100"/>
                                  <a:pt x="1200150" y="182562"/>
                                  <a:pt x="1276350" y="95250"/>
                                </a:cubicBezTo>
                                <a:cubicBezTo>
                                  <a:pt x="1352550" y="7938"/>
                                  <a:pt x="1404937" y="3969"/>
                                  <a:pt x="1457325" y="0"/>
                                </a:cubicBezTo>
                              </a:path>
                            </a:pathLst>
                          </a:custGeom>
                          <a:noFill/>
                          <a:ln w="19050" cap="flat" cmpd="sng" algn="ctr">
                            <a:solidFill>
                              <a:srgbClr val="ED7D31">
                                <a:lumMod val="50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ot="0" spcFirstLastPara="0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62" name="Freeform: Shape 161">
                            <a:extLst>
                              <a:ext uri="{FF2B5EF4-FFF2-40B4-BE49-F238E27FC236}">
                                <a16:creationId xmlns:a16="http://schemas.microsoft.com/office/drawing/2014/main" id="{D4F26488-7C28-4592-AB0F-0D3FB1A624A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521606" y="964202"/>
                            <a:ext cx="1352550" cy="476250"/>
                          </a:xfrm>
                          <a:custGeom>
                            <a:avLst/>
                            <a:gdLst>
                              <a:gd name="connsiteX0" fmla="*/ 0 w 1352550"/>
                              <a:gd name="connsiteY0" fmla="*/ 476250 h 476250"/>
                              <a:gd name="connsiteX1" fmla="*/ 381000 w 1352550"/>
                              <a:gd name="connsiteY1" fmla="*/ 209550 h 476250"/>
                              <a:gd name="connsiteX2" fmla="*/ 866775 w 1352550"/>
                              <a:gd name="connsiteY2" fmla="*/ 133350 h 476250"/>
                              <a:gd name="connsiteX3" fmla="*/ 1238250 w 1352550"/>
                              <a:gd name="connsiteY3" fmla="*/ 66675 h 476250"/>
                              <a:gd name="connsiteX4" fmla="*/ 1352550 w 1352550"/>
                              <a:gd name="connsiteY4" fmla="*/ 0 h 47625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352550" h="476250">
                                <a:moveTo>
                                  <a:pt x="0" y="476250"/>
                                </a:moveTo>
                                <a:cubicBezTo>
                                  <a:pt x="118269" y="371475"/>
                                  <a:pt x="236538" y="266700"/>
                                  <a:pt x="381000" y="209550"/>
                                </a:cubicBezTo>
                                <a:cubicBezTo>
                                  <a:pt x="525463" y="152400"/>
                                  <a:pt x="723900" y="157162"/>
                                  <a:pt x="866775" y="133350"/>
                                </a:cubicBezTo>
                                <a:cubicBezTo>
                                  <a:pt x="1009650" y="109538"/>
                                  <a:pt x="1157288" y="88900"/>
                                  <a:pt x="1238250" y="66675"/>
                                </a:cubicBezTo>
                                <a:cubicBezTo>
                                  <a:pt x="1319213" y="44450"/>
                                  <a:pt x="1335881" y="22225"/>
                                  <a:pt x="1352550" y="0"/>
                                </a:cubicBezTo>
                              </a:path>
                            </a:pathLst>
                          </a:custGeom>
                          <a:noFill/>
                          <a:ln w="19050" cap="flat" cmpd="sng" algn="ctr">
                            <a:solidFill>
                              <a:srgbClr val="ED7D31">
                                <a:lumMod val="50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ot="0" spcFirstLastPara="0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145" name="Group 144">
                        <a:extLst>
                          <a:ext uri="{FF2B5EF4-FFF2-40B4-BE49-F238E27FC236}">
                            <a16:creationId xmlns:a16="http://schemas.microsoft.com/office/drawing/2014/main" id="{FCCABD14-A586-4D8A-891B-1868F7E7649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245534" y="1299948"/>
                        <a:ext cx="1294668" cy="667644"/>
                        <a:chOff x="3245534" y="1299948"/>
                        <a:chExt cx="1294668" cy="667644"/>
                      </a:xfrm>
                    </p:grpSpPr>
                    <p:sp>
                      <p:nvSpPr>
                        <p:cNvPr id="146" name="Freeform: Shape 145">
                          <a:extLst>
                            <a:ext uri="{FF2B5EF4-FFF2-40B4-BE49-F238E27FC236}">
                              <a16:creationId xmlns:a16="http://schemas.microsoft.com/office/drawing/2014/main" id="{0038EE84-6BB2-472E-B614-81DF5C4AAB6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245534" y="1783827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47" name="Freeform: Shape 146">
                          <a:extLst>
                            <a:ext uri="{FF2B5EF4-FFF2-40B4-BE49-F238E27FC236}">
                              <a16:creationId xmlns:a16="http://schemas.microsoft.com/office/drawing/2014/main" id="{917E7A45-CFE5-4AD3-B93A-6B0898537A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6047077">
                          <a:off x="3439488" y="1838595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48" name="Freeform: Shape 147">
                          <a:extLst>
                            <a:ext uri="{FF2B5EF4-FFF2-40B4-BE49-F238E27FC236}">
                              <a16:creationId xmlns:a16="http://schemas.microsoft.com/office/drawing/2014/main" id="{8BCD4F2A-15B0-4BE7-A12E-0AAC735CCB9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3086056">
                          <a:off x="3456287" y="1487284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49" name="Freeform: Shape 148">
                          <a:extLst>
                            <a:ext uri="{FF2B5EF4-FFF2-40B4-BE49-F238E27FC236}">
                              <a16:creationId xmlns:a16="http://schemas.microsoft.com/office/drawing/2014/main" id="{466344FD-08D5-4C05-BA3F-41FFE60DF82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7934477">
                          <a:off x="3938766" y="1783827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50" name="Freeform: Shape 149">
                          <a:extLst>
                            <a:ext uri="{FF2B5EF4-FFF2-40B4-BE49-F238E27FC236}">
                              <a16:creationId xmlns:a16="http://schemas.microsoft.com/office/drawing/2014/main" id="{69522D42-66A3-4C11-B4EE-E1377B69B09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06643" y="1457962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51" name="Freeform: Shape 150">
                          <a:extLst>
                            <a:ext uri="{FF2B5EF4-FFF2-40B4-BE49-F238E27FC236}">
                              <a16:creationId xmlns:a16="http://schemas.microsoft.com/office/drawing/2014/main" id="{F1099270-E2F6-4D38-91CF-17E777B7A26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9082979">
                          <a:off x="4280325" y="1678946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52" name="Freeform: Shape 151">
                          <a:extLst>
                            <a:ext uri="{FF2B5EF4-FFF2-40B4-BE49-F238E27FC236}">
                              <a16:creationId xmlns:a16="http://schemas.microsoft.com/office/drawing/2014/main" id="{60EC6EEF-123C-4692-99D7-FF41B2BAC10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67070" y="1316627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53" name="Freeform: Shape 152">
                          <a:extLst>
                            <a:ext uri="{FF2B5EF4-FFF2-40B4-BE49-F238E27FC236}">
                              <a16:creationId xmlns:a16="http://schemas.microsoft.com/office/drawing/2014/main" id="{9F14D573-C664-4DF4-85CE-48A51FB8E72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91888" y="1858055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54" name="Freeform: Shape 153">
                          <a:extLst>
                            <a:ext uri="{FF2B5EF4-FFF2-40B4-BE49-F238E27FC236}">
                              <a16:creationId xmlns:a16="http://schemas.microsoft.com/office/drawing/2014/main" id="{5332D564-7757-441C-8E74-9115B42022F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25902" y="1553658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55" name="Freeform: Shape 154">
                          <a:extLst>
                            <a:ext uri="{FF2B5EF4-FFF2-40B4-BE49-F238E27FC236}">
                              <a16:creationId xmlns:a16="http://schemas.microsoft.com/office/drawing/2014/main" id="{F83A060A-BB12-415C-8AF6-A2F327E5A18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25188" y="1530939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56" name="Freeform: Shape 155">
                          <a:extLst>
                            <a:ext uri="{FF2B5EF4-FFF2-40B4-BE49-F238E27FC236}">
                              <a16:creationId xmlns:a16="http://schemas.microsoft.com/office/drawing/2014/main" id="{4631D2E4-D311-4945-8C73-B375668072E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750976">
                          <a:off x="3973914" y="1401285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57" name="Freeform: Shape 156">
                          <a:extLst>
                            <a:ext uri="{FF2B5EF4-FFF2-40B4-BE49-F238E27FC236}">
                              <a16:creationId xmlns:a16="http://schemas.microsoft.com/office/drawing/2014/main" id="{8B1C137A-58BF-4A3C-A834-2963B4345EB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345394" y="1302329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113" name="Group 112">
                    <a:extLst>
                      <a:ext uri="{FF2B5EF4-FFF2-40B4-BE49-F238E27FC236}">
                        <a16:creationId xmlns:a16="http://schemas.microsoft.com/office/drawing/2014/main" id="{4E0C9FBF-CEC4-4285-9965-9A7BE9599051}"/>
                      </a:ext>
                    </a:extLst>
                  </p:cNvPr>
                  <p:cNvGrpSpPr/>
                  <p:nvPr/>
                </p:nvGrpSpPr>
                <p:grpSpPr>
                  <a:xfrm rot="16727612">
                    <a:off x="2366953" y="531706"/>
                    <a:ext cx="812266" cy="549932"/>
                    <a:chOff x="2366954" y="531709"/>
                    <a:chExt cx="2764461" cy="1274853"/>
                  </a:xfrm>
                </p:grpSpPr>
                <p:sp>
                  <p:nvSpPr>
                    <p:cNvPr id="114" name="Freeform: Shape 113">
                      <a:extLst>
                        <a:ext uri="{FF2B5EF4-FFF2-40B4-BE49-F238E27FC236}">
                          <a16:creationId xmlns:a16="http://schemas.microsoft.com/office/drawing/2014/main" id="{E08800AC-E77D-40F2-AE88-76D7B2E553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8771" y="1689007"/>
                      <a:ext cx="114300" cy="109537"/>
                    </a:xfrm>
                    <a:custGeom>
                      <a:avLst/>
                      <a:gdLst>
                        <a:gd name="connsiteX0" fmla="*/ 38 w 231813"/>
                        <a:gd name="connsiteY0" fmla="*/ 117475 h 222250"/>
                        <a:gd name="connsiteX1" fmla="*/ 9563 w 231813"/>
                        <a:gd name="connsiteY1" fmla="*/ 101600 h 222250"/>
                        <a:gd name="connsiteX2" fmla="*/ 12738 w 231813"/>
                        <a:gd name="connsiteY2" fmla="*/ 85725 h 222250"/>
                        <a:gd name="connsiteX3" fmla="*/ 22263 w 231813"/>
                        <a:gd name="connsiteY3" fmla="*/ 57150 h 222250"/>
                        <a:gd name="connsiteX4" fmla="*/ 25438 w 231813"/>
                        <a:gd name="connsiteY4" fmla="*/ 47625 h 222250"/>
                        <a:gd name="connsiteX5" fmla="*/ 28613 w 231813"/>
                        <a:gd name="connsiteY5" fmla="*/ 34925 h 222250"/>
                        <a:gd name="connsiteX6" fmla="*/ 34963 w 231813"/>
                        <a:gd name="connsiteY6" fmla="*/ 25400 h 222250"/>
                        <a:gd name="connsiteX7" fmla="*/ 38138 w 231813"/>
                        <a:gd name="connsiteY7" fmla="*/ 15875 h 222250"/>
                        <a:gd name="connsiteX8" fmla="*/ 41313 w 231813"/>
                        <a:gd name="connsiteY8" fmla="*/ 3175 h 222250"/>
                        <a:gd name="connsiteX9" fmla="*/ 50838 w 231813"/>
                        <a:gd name="connsiteY9" fmla="*/ 0 h 222250"/>
                        <a:gd name="connsiteX10" fmla="*/ 76238 w 231813"/>
                        <a:gd name="connsiteY10" fmla="*/ 3175 h 222250"/>
                        <a:gd name="connsiteX11" fmla="*/ 95288 w 231813"/>
                        <a:gd name="connsiteY11" fmla="*/ 9525 h 222250"/>
                        <a:gd name="connsiteX12" fmla="*/ 107988 w 231813"/>
                        <a:gd name="connsiteY12" fmla="*/ 12700 h 222250"/>
                        <a:gd name="connsiteX13" fmla="*/ 123863 w 231813"/>
                        <a:gd name="connsiteY13" fmla="*/ 15875 h 222250"/>
                        <a:gd name="connsiteX14" fmla="*/ 133388 w 231813"/>
                        <a:gd name="connsiteY14" fmla="*/ 19050 h 222250"/>
                        <a:gd name="connsiteX15" fmla="*/ 158788 w 231813"/>
                        <a:gd name="connsiteY15" fmla="*/ 22225 h 222250"/>
                        <a:gd name="connsiteX16" fmla="*/ 181013 w 231813"/>
                        <a:gd name="connsiteY16" fmla="*/ 25400 h 222250"/>
                        <a:gd name="connsiteX17" fmla="*/ 193713 w 231813"/>
                        <a:gd name="connsiteY17" fmla="*/ 31750 h 222250"/>
                        <a:gd name="connsiteX18" fmla="*/ 209588 w 231813"/>
                        <a:gd name="connsiteY18" fmla="*/ 60325 h 222250"/>
                        <a:gd name="connsiteX19" fmla="*/ 215938 w 231813"/>
                        <a:gd name="connsiteY19" fmla="*/ 69850 h 222250"/>
                        <a:gd name="connsiteX20" fmla="*/ 219113 w 231813"/>
                        <a:gd name="connsiteY20" fmla="*/ 82550 h 222250"/>
                        <a:gd name="connsiteX21" fmla="*/ 222288 w 231813"/>
                        <a:gd name="connsiteY21" fmla="*/ 101600 h 222250"/>
                        <a:gd name="connsiteX22" fmla="*/ 225463 w 231813"/>
                        <a:gd name="connsiteY22" fmla="*/ 111125 h 222250"/>
                        <a:gd name="connsiteX23" fmla="*/ 231813 w 231813"/>
                        <a:gd name="connsiteY23" fmla="*/ 136525 h 222250"/>
                        <a:gd name="connsiteX24" fmla="*/ 222288 w 231813"/>
                        <a:gd name="connsiteY24" fmla="*/ 155575 h 222250"/>
                        <a:gd name="connsiteX25" fmla="*/ 203238 w 231813"/>
                        <a:gd name="connsiteY25" fmla="*/ 168275 h 222250"/>
                        <a:gd name="connsiteX26" fmla="*/ 193713 w 231813"/>
                        <a:gd name="connsiteY26" fmla="*/ 174625 h 222250"/>
                        <a:gd name="connsiteX27" fmla="*/ 181013 w 231813"/>
                        <a:gd name="connsiteY27" fmla="*/ 184150 h 222250"/>
                        <a:gd name="connsiteX28" fmla="*/ 171488 w 231813"/>
                        <a:gd name="connsiteY28" fmla="*/ 187325 h 222250"/>
                        <a:gd name="connsiteX29" fmla="*/ 158788 w 231813"/>
                        <a:gd name="connsiteY29" fmla="*/ 193675 h 222250"/>
                        <a:gd name="connsiteX30" fmla="*/ 142913 w 231813"/>
                        <a:gd name="connsiteY30" fmla="*/ 209550 h 222250"/>
                        <a:gd name="connsiteX31" fmla="*/ 133388 w 231813"/>
                        <a:gd name="connsiteY31" fmla="*/ 219075 h 222250"/>
                        <a:gd name="connsiteX32" fmla="*/ 120688 w 231813"/>
                        <a:gd name="connsiteY32" fmla="*/ 222250 h 222250"/>
                        <a:gd name="connsiteX33" fmla="*/ 107988 w 231813"/>
                        <a:gd name="connsiteY33" fmla="*/ 215900 h 222250"/>
                        <a:gd name="connsiteX34" fmla="*/ 98463 w 231813"/>
                        <a:gd name="connsiteY34" fmla="*/ 212725 h 222250"/>
                        <a:gd name="connsiteX35" fmla="*/ 85763 w 231813"/>
                        <a:gd name="connsiteY35" fmla="*/ 203200 h 222250"/>
                        <a:gd name="connsiteX36" fmla="*/ 73063 w 231813"/>
                        <a:gd name="connsiteY36" fmla="*/ 200025 h 222250"/>
                        <a:gd name="connsiteX37" fmla="*/ 63538 w 231813"/>
                        <a:gd name="connsiteY37" fmla="*/ 196850 h 222250"/>
                        <a:gd name="connsiteX38" fmla="*/ 50838 w 231813"/>
                        <a:gd name="connsiteY38" fmla="*/ 193675 h 222250"/>
                        <a:gd name="connsiteX39" fmla="*/ 41313 w 231813"/>
                        <a:gd name="connsiteY39" fmla="*/ 190500 h 222250"/>
                        <a:gd name="connsiteX40" fmla="*/ 28613 w 231813"/>
                        <a:gd name="connsiteY40" fmla="*/ 187325 h 222250"/>
                        <a:gd name="connsiteX41" fmla="*/ 9563 w 231813"/>
                        <a:gd name="connsiteY41" fmla="*/ 180975 h 222250"/>
                        <a:gd name="connsiteX42" fmla="*/ 38 w 231813"/>
                        <a:gd name="connsiteY42" fmla="*/ 117475 h 222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231813" h="222250">
                          <a:moveTo>
                            <a:pt x="38" y="117475"/>
                          </a:moveTo>
                          <a:cubicBezTo>
                            <a:pt x="38" y="104246"/>
                            <a:pt x="7271" y="107330"/>
                            <a:pt x="9563" y="101600"/>
                          </a:cubicBezTo>
                          <a:cubicBezTo>
                            <a:pt x="11567" y="96590"/>
                            <a:pt x="11318" y="90931"/>
                            <a:pt x="12738" y="85725"/>
                          </a:cubicBezTo>
                          <a:lnTo>
                            <a:pt x="22263" y="57150"/>
                          </a:lnTo>
                          <a:cubicBezTo>
                            <a:pt x="23321" y="53975"/>
                            <a:pt x="24626" y="50872"/>
                            <a:pt x="25438" y="47625"/>
                          </a:cubicBezTo>
                          <a:cubicBezTo>
                            <a:pt x="26496" y="43392"/>
                            <a:pt x="26894" y="38936"/>
                            <a:pt x="28613" y="34925"/>
                          </a:cubicBezTo>
                          <a:cubicBezTo>
                            <a:pt x="30116" y="31418"/>
                            <a:pt x="33256" y="28813"/>
                            <a:pt x="34963" y="25400"/>
                          </a:cubicBezTo>
                          <a:cubicBezTo>
                            <a:pt x="36460" y="22407"/>
                            <a:pt x="37219" y="19093"/>
                            <a:pt x="38138" y="15875"/>
                          </a:cubicBezTo>
                          <a:cubicBezTo>
                            <a:pt x="39337" y="11679"/>
                            <a:pt x="38587" y="6582"/>
                            <a:pt x="41313" y="3175"/>
                          </a:cubicBezTo>
                          <a:cubicBezTo>
                            <a:pt x="43404" y="562"/>
                            <a:pt x="47663" y="1058"/>
                            <a:pt x="50838" y="0"/>
                          </a:cubicBezTo>
                          <a:cubicBezTo>
                            <a:pt x="59305" y="1058"/>
                            <a:pt x="67895" y="1387"/>
                            <a:pt x="76238" y="3175"/>
                          </a:cubicBezTo>
                          <a:cubicBezTo>
                            <a:pt x="82783" y="4577"/>
                            <a:pt x="88794" y="7902"/>
                            <a:pt x="95288" y="9525"/>
                          </a:cubicBezTo>
                          <a:cubicBezTo>
                            <a:pt x="99521" y="10583"/>
                            <a:pt x="103728" y="11753"/>
                            <a:pt x="107988" y="12700"/>
                          </a:cubicBezTo>
                          <a:cubicBezTo>
                            <a:pt x="113256" y="13871"/>
                            <a:pt x="118628" y="14566"/>
                            <a:pt x="123863" y="15875"/>
                          </a:cubicBezTo>
                          <a:cubicBezTo>
                            <a:pt x="127110" y="16687"/>
                            <a:pt x="130095" y="18451"/>
                            <a:pt x="133388" y="19050"/>
                          </a:cubicBezTo>
                          <a:cubicBezTo>
                            <a:pt x="141783" y="20576"/>
                            <a:pt x="150330" y="21097"/>
                            <a:pt x="158788" y="22225"/>
                          </a:cubicBezTo>
                          <a:lnTo>
                            <a:pt x="181013" y="25400"/>
                          </a:lnTo>
                          <a:cubicBezTo>
                            <a:pt x="185246" y="27517"/>
                            <a:pt x="190366" y="28403"/>
                            <a:pt x="193713" y="31750"/>
                          </a:cubicBezTo>
                          <a:cubicBezTo>
                            <a:pt x="213735" y="51772"/>
                            <a:pt x="201603" y="44355"/>
                            <a:pt x="209588" y="60325"/>
                          </a:cubicBezTo>
                          <a:cubicBezTo>
                            <a:pt x="211295" y="63738"/>
                            <a:pt x="213821" y="66675"/>
                            <a:pt x="215938" y="69850"/>
                          </a:cubicBezTo>
                          <a:cubicBezTo>
                            <a:pt x="216996" y="74083"/>
                            <a:pt x="218257" y="78271"/>
                            <a:pt x="219113" y="82550"/>
                          </a:cubicBezTo>
                          <a:cubicBezTo>
                            <a:pt x="220376" y="88863"/>
                            <a:pt x="220891" y="95316"/>
                            <a:pt x="222288" y="101600"/>
                          </a:cubicBezTo>
                          <a:cubicBezTo>
                            <a:pt x="223014" y="104867"/>
                            <a:pt x="224651" y="107878"/>
                            <a:pt x="225463" y="111125"/>
                          </a:cubicBezTo>
                          <a:lnTo>
                            <a:pt x="231813" y="136525"/>
                          </a:lnTo>
                          <a:cubicBezTo>
                            <a:pt x="229548" y="143319"/>
                            <a:pt x="228081" y="150506"/>
                            <a:pt x="222288" y="155575"/>
                          </a:cubicBezTo>
                          <a:cubicBezTo>
                            <a:pt x="216545" y="160601"/>
                            <a:pt x="209588" y="164042"/>
                            <a:pt x="203238" y="168275"/>
                          </a:cubicBezTo>
                          <a:cubicBezTo>
                            <a:pt x="200063" y="170392"/>
                            <a:pt x="196766" y="172335"/>
                            <a:pt x="193713" y="174625"/>
                          </a:cubicBezTo>
                          <a:cubicBezTo>
                            <a:pt x="189480" y="177800"/>
                            <a:pt x="185607" y="181525"/>
                            <a:pt x="181013" y="184150"/>
                          </a:cubicBezTo>
                          <a:cubicBezTo>
                            <a:pt x="178107" y="185810"/>
                            <a:pt x="174564" y="186007"/>
                            <a:pt x="171488" y="187325"/>
                          </a:cubicBezTo>
                          <a:cubicBezTo>
                            <a:pt x="167138" y="189189"/>
                            <a:pt x="163021" y="191558"/>
                            <a:pt x="158788" y="193675"/>
                          </a:cubicBezTo>
                          <a:cubicBezTo>
                            <a:pt x="147146" y="211137"/>
                            <a:pt x="158788" y="196321"/>
                            <a:pt x="142913" y="209550"/>
                          </a:cubicBezTo>
                          <a:cubicBezTo>
                            <a:pt x="139464" y="212425"/>
                            <a:pt x="137287" y="216847"/>
                            <a:pt x="133388" y="219075"/>
                          </a:cubicBezTo>
                          <a:cubicBezTo>
                            <a:pt x="129599" y="221240"/>
                            <a:pt x="124921" y="221192"/>
                            <a:pt x="120688" y="222250"/>
                          </a:cubicBezTo>
                          <a:cubicBezTo>
                            <a:pt x="116455" y="220133"/>
                            <a:pt x="112338" y="217764"/>
                            <a:pt x="107988" y="215900"/>
                          </a:cubicBezTo>
                          <a:cubicBezTo>
                            <a:pt x="104912" y="214582"/>
                            <a:pt x="101369" y="214385"/>
                            <a:pt x="98463" y="212725"/>
                          </a:cubicBezTo>
                          <a:cubicBezTo>
                            <a:pt x="93869" y="210100"/>
                            <a:pt x="90496" y="205567"/>
                            <a:pt x="85763" y="203200"/>
                          </a:cubicBezTo>
                          <a:cubicBezTo>
                            <a:pt x="81860" y="201249"/>
                            <a:pt x="77259" y="201224"/>
                            <a:pt x="73063" y="200025"/>
                          </a:cubicBezTo>
                          <a:cubicBezTo>
                            <a:pt x="69845" y="199106"/>
                            <a:pt x="66756" y="197769"/>
                            <a:pt x="63538" y="196850"/>
                          </a:cubicBezTo>
                          <a:cubicBezTo>
                            <a:pt x="59342" y="195651"/>
                            <a:pt x="55034" y="194874"/>
                            <a:pt x="50838" y="193675"/>
                          </a:cubicBezTo>
                          <a:cubicBezTo>
                            <a:pt x="47620" y="192756"/>
                            <a:pt x="44531" y="191419"/>
                            <a:pt x="41313" y="190500"/>
                          </a:cubicBezTo>
                          <a:cubicBezTo>
                            <a:pt x="37117" y="189301"/>
                            <a:pt x="32793" y="188579"/>
                            <a:pt x="28613" y="187325"/>
                          </a:cubicBezTo>
                          <a:cubicBezTo>
                            <a:pt x="22202" y="185402"/>
                            <a:pt x="9563" y="180975"/>
                            <a:pt x="9563" y="180975"/>
                          </a:cubicBezTo>
                          <a:cubicBezTo>
                            <a:pt x="-1138" y="148873"/>
                            <a:pt x="38" y="130704"/>
                            <a:pt x="38" y="117475"/>
                          </a:cubicBezTo>
                          <a:close/>
                        </a:path>
                      </a:pathLst>
                    </a:custGeom>
                    <a:solidFill>
                      <a:srgbClr val="A5A5A5">
                        <a:lumMod val="50000"/>
                      </a:srgbClr>
                    </a:solidFill>
                    <a:ln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miter lim="800000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5" name="Freeform: Shape 114">
                      <a:extLst>
                        <a:ext uri="{FF2B5EF4-FFF2-40B4-BE49-F238E27FC236}">
                          <a16:creationId xmlns:a16="http://schemas.microsoft.com/office/drawing/2014/main" id="{ECF989E3-558F-44DA-8B10-39A2D80BC08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364573" y="1539031"/>
                      <a:ext cx="114300" cy="109537"/>
                    </a:xfrm>
                    <a:custGeom>
                      <a:avLst/>
                      <a:gdLst>
                        <a:gd name="connsiteX0" fmla="*/ 38 w 231813"/>
                        <a:gd name="connsiteY0" fmla="*/ 117475 h 222250"/>
                        <a:gd name="connsiteX1" fmla="*/ 9563 w 231813"/>
                        <a:gd name="connsiteY1" fmla="*/ 101600 h 222250"/>
                        <a:gd name="connsiteX2" fmla="*/ 12738 w 231813"/>
                        <a:gd name="connsiteY2" fmla="*/ 85725 h 222250"/>
                        <a:gd name="connsiteX3" fmla="*/ 22263 w 231813"/>
                        <a:gd name="connsiteY3" fmla="*/ 57150 h 222250"/>
                        <a:gd name="connsiteX4" fmla="*/ 25438 w 231813"/>
                        <a:gd name="connsiteY4" fmla="*/ 47625 h 222250"/>
                        <a:gd name="connsiteX5" fmla="*/ 28613 w 231813"/>
                        <a:gd name="connsiteY5" fmla="*/ 34925 h 222250"/>
                        <a:gd name="connsiteX6" fmla="*/ 34963 w 231813"/>
                        <a:gd name="connsiteY6" fmla="*/ 25400 h 222250"/>
                        <a:gd name="connsiteX7" fmla="*/ 38138 w 231813"/>
                        <a:gd name="connsiteY7" fmla="*/ 15875 h 222250"/>
                        <a:gd name="connsiteX8" fmla="*/ 41313 w 231813"/>
                        <a:gd name="connsiteY8" fmla="*/ 3175 h 222250"/>
                        <a:gd name="connsiteX9" fmla="*/ 50838 w 231813"/>
                        <a:gd name="connsiteY9" fmla="*/ 0 h 222250"/>
                        <a:gd name="connsiteX10" fmla="*/ 76238 w 231813"/>
                        <a:gd name="connsiteY10" fmla="*/ 3175 h 222250"/>
                        <a:gd name="connsiteX11" fmla="*/ 95288 w 231813"/>
                        <a:gd name="connsiteY11" fmla="*/ 9525 h 222250"/>
                        <a:gd name="connsiteX12" fmla="*/ 107988 w 231813"/>
                        <a:gd name="connsiteY12" fmla="*/ 12700 h 222250"/>
                        <a:gd name="connsiteX13" fmla="*/ 123863 w 231813"/>
                        <a:gd name="connsiteY13" fmla="*/ 15875 h 222250"/>
                        <a:gd name="connsiteX14" fmla="*/ 133388 w 231813"/>
                        <a:gd name="connsiteY14" fmla="*/ 19050 h 222250"/>
                        <a:gd name="connsiteX15" fmla="*/ 158788 w 231813"/>
                        <a:gd name="connsiteY15" fmla="*/ 22225 h 222250"/>
                        <a:gd name="connsiteX16" fmla="*/ 181013 w 231813"/>
                        <a:gd name="connsiteY16" fmla="*/ 25400 h 222250"/>
                        <a:gd name="connsiteX17" fmla="*/ 193713 w 231813"/>
                        <a:gd name="connsiteY17" fmla="*/ 31750 h 222250"/>
                        <a:gd name="connsiteX18" fmla="*/ 209588 w 231813"/>
                        <a:gd name="connsiteY18" fmla="*/ 60325 h 222250"/>
                        <a:gd name="connsiteX19" fmla="*/ 215938 w 231813"/>
                        <a:gd name="connsiteY19" fmla="*/ 69850 h 222250"/>
                        <a:gd name="connsiteX20" fmla="*/ 219113 w 231813"/>
                        <a:gd name="connsiteY20" fmla="*/ 82550 h 222250"/>
                        <a:gd name="connsiteX21" fmla="*/ 222288 w 231813"/>
                        <a:gd name="connsiteY21" fmla="*/ 101600 h 222250"/>
                        <a:gd name="connsiteX22" fmla="*/ 225463 w 231813"/>
                        <a:gd name="connsiteY22" fmla="*/ 111125 h 222250"/>
                        <a:gd name="connsiteX23" fmla="*/ 231813 w 231813"/>
                        <a:gd name="connsiteY23" fmla="*/ 136525 h 222250"/>
                        <a:gd name="connsiteX24" fmla="*/ 222288 w 231813"/>
                        <a:gd name="connsiteY24" fmla="*/ 155575 h 222250"/>
                        <a:gd name="connsiteX25" fmla="*/ 203238 w 231813"/>
                        <a:gd name="connsiteY25" fmla="*/ 168275 h 222250"/>
                        <a:gd name="connsiteX26" fmla="*/ 193713 w 231813"/>
                        <a:gd name="connsiteY26" fmla="*/ 174625 h 222250"/>
                        <a:gd name="connsiteX27" fmla="*/ 181013 w 231813"/>
                        <a:gd name="connsiteY27" fmla="*/ 184150 h 222250"/>
                        <a:gd name="connsiteX28" fmla="*/ 171488 w 231813"/>
                        <a:gd name="connsiteY28" fmla="*/ 187325 h 222250"/>
                        <a:gd name="connsiteX29" fmla="*/ 158788 w 231813"/>
                        <a:gd name="connsiteY29" fmla="*/ 193675 h 222250"/>
                        <a:gd name="connsiteX30" fmla="*/ 142913 w 231813"/>
                        <a:gd name="connsiteY30" fmla="*/ 209550 h 222250"/>
                        <a:gd name="connsiteX31" fmla="*/ 133388 w 231813"/>
                        <a:gd name="connsiteY31" fmla="*/ 219075 h 222250"/>
                        <a:gd name="connsiteX32" fmla="*/ 120688 w 231813"/>
                        <a:gd name="connsiteY32" fmla="*/ 222250 h 222250"/>
                        <a:gd name="connsiteX33" fmla="*/ 107988 w 231813"/>
                        <a:gd name="connsiteY33" fmla="*/ 215900 h 222250"/>
                        <a:gd name="connsiteX34" fmla="*/ 98463 w 231813"/>
                        <a:gd name="connsiteY34" fmla="*/ 212725 h 222250"/>
                        <a:gd name="connsiteX35" fmla="*/ 85763 w 231813"/>
                        <a:gd name="connsiteY35" fmla="*/ 203200 h 222250"/>
                        <a:gd name="connsiteX36" fmla="*/ 73063 w 231813"/>
                        <a:gd name="connsiteY36" fmla="*/ 200025 h 222250"/>
                        <a:gd name="connsiteX37" fmla="*/ 63538 w 231813"/>
                        <a:gd name="connsiteY37" fmla="*/ 196850 h 222250"/>
                        <a:gd name="connsiteX38" fmla="*/ 50838 w 231813"/>
                        <a:gd name="connsiteY38" fmla="*/ 193675 h 222250"/>
                        <a:gd name="connsiteX39" fmla="*/ 41313 w 231813"/>
                        <a:gd name="connsiteY39" fmla="*/ 190500 h 222250"/>
                        <a:gd name="connsiteX40" fmla="*/ 28613 w 231813"/>
                        <a:gd name="connsiteY40" fmla="*/ 187325 h 222250"/>
                        <a:gd name="connsiteX41" fmla="*/ 9563 w 231813"/>
                        <a:gd name="connsiteY41" fmla="*/ 180975 h 222250"/>
                        <a:gd name="connsiteX42" fmla="*/ 38 w 231813"/>
                        <a:gd name="connsiteY42" fmla="*/ 117475 h 222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231813" h="222250">
                          <a:moveTo>
                            <a:pt x="38" y="117475"/>
                          </a:moveTo>
                          <a:cubicBezTo>
                            <a:pt x="38" y="104246"/>
                            <a:pt x="7271" y="107330"/>
                            <a:pt x="9563" y="101600"/>
                          </a:cubicBezTo>
                          <a:cubicBezTo>
                            <a:pt x="11567" y="96590"/>
                            <a:pt x="11318" y="90931"/>
                            <a:pt x="12738" y="85725"/>
                          </a:cubicBezTo>
                          <a:lnTo>
                            <a:pt x="22263" y="57150"/>
                          </a:lnTo>
                          <a:cubicBezTo>
                            <a:pt x="23321" y="53975"/>
                            <a:pt x="24626" y="50872"/>
                            <a:pt x="25438" y="47625"/>
                          </a:cubicBezTo>
                          <a:cubicBezTo>
                            <a:pt x="26496" y="43392"/>
                            <a:pt x="26894" y="38936"/>
                            <a:pt x="28613" y="34925"/>
                          </a:cubicBezTo>
                          <a:cubicBezTo>
                            <a:pt x="30116" y="31418"/>
                            <a:pt x="33256" y="28813"/>
                            <a:pt x="34963" y="25400"/>
                          </a:cubicBezTo>
                          <a:cubicBezTo>
                            <a:pt x="36460" y="22407"/>
                            <a:pt x="37219" y="19093"/>
                            <a:pt x="38138" y="15875"/>
                          </a:cubicBezTo>
                          <a:cubicBezTo>
                            <a:pt x="39337" y="11679"/>
                            <a:pt x="38587" y="6582"/>
                            <a:pt x="41313" y="3175"/>
                          </a:cubicBezTo>
                          <a:cubicBezTo>
                            <a:pt x="43404" y="562"/>
                            <a:pt x="47663" y="1058"/>
                            <a:pt x="50838" y="0"/>
                          </a:cubicBezTo>
                          <a:cubicBezTo>
                            <a:pt x="59305" y="1058"/>
                            <a:pt x="67895" y="1387"/>
                            <a:pt x="76238" y="3175"/>
                          </a:cubicBezTo>
                          <a:cubicBezTo>
                            <a:pt x="82783" y="4577"/>
                            <a:pt x="88794" y="7902"/>
                            <a:pt x="95288" y="9525"/>
                          </a:cubicBezTo>
                          <a:cubicBezTo>
                            <a:pt x="99521" y="10583"/>
                            <a:pt x="103728" y="11753"/>
                            <a:pt x="107988" y="12700"/>
                          </a:cubicBezTo>
                          <a:cubicBezTo>
                            <a:pt x="113256" y="13871"/>
                            <a:pt x="118628" y="14566"/>
                            <a:pt x="123863" y="15875"/>
                          </a:cubicBezTo>
                          <a:cubicBezTo>
                            <a:pt x="127110" y="16687"/>
                            <a:pt x="130095" y="18451"/>
                            <a:pt x="133388" y="19050"/>
                          </a:cubicBezTo>
                          <a:cubicBezTo>
                            <a:pt x="141783" y="20576"/>
                            <a:pt x="150330" y="21097"/>
                            <a:pt x="158788" y="22225"/>
                          </a:cubicBezTo>
                          <a:lnTo>
                            <a:pt x="181013" y="25400"/>
                          </a:lnTo>
                          <a:cubicBezTo>
                            <a:pt x="185246" y="27517"/>
                            <a:pt x="190366" y="28403"/>
                            <a:pt x="193713" y="31750"/>
                          </a:cubicBezTo>
                          <a:cubicBezTo>
                            <a:pt x="213735" y="51772"/>
                            <a:pt x="201603" y="44355"/>
                            <a:pt x="209588" y="60325"/>
                          </a:cubicBezTo>
                          <a:cubicBezTo>
                            <a:pt x="211295" y="63738"/>
                            <a:pt x="213821" y="66675"/>
                            <a:pt x="215938" y="69850"/>
                          </a:cubicBezTo>
                          <a:cubicBezTo>
                            <a:pt x="216996" y="74083"/>
                            <a:pt x="218257" y="78271"/>
                            <a:pt x="219113" y="82550"/>
                          </a:cubicBezTo>
                          <a:cubicBezTo>
                            <a:pt x="220376" y="88863"/>
                            <a:pt x="220891" y="95316"/>
                            <a:pt x="222288" y="101600"/>
                          </a:cubicBezTo>
                          <a:cubicBezTo>
                            <a:pt x="223014" y="104867"/>
                            <a:pt x="224651" y="107878"/>
                            <a:pt x="225463" y="111125"/>
                          </a:cubicBezTo>
                          <a:lnTo>
                            <a:pt x="231813" y="136525"/>
                          </a:lnTo>
                          <a:cubicBezTo>
                            <a:pt x="229548" y="143319"/>
                            <a:pt x="228081" y="150506"/>
                            <a:pt x="222288" y="155575"/>
                          </a:cubicBezTo>
                          <a:cubicBezTo>
                            <a:pt x="216545" y="160601"/>
                            <a:pt x="209588" y="164042"/>
                            <a:pt x="203238" y="168275"/>
                          </a:cubicBezTo>
                          <a:cubicBezTo>
                            <a:pt x="200063" y="170392"/>
                            <a:pt x="196766" y="172335"/>
                            <a:pt x="193713" y="174625"/>
                          </a:cubicBezTo>
                          <a:cubicBezTo>
                            <a:pt x="189480" y="177800"/>
                            <a:pt x="185607" y="181525"/>
                            <a:pt x="181013" y="184150"/>
                          </a:cubicBezTo>
                          <a:cubicBezTo>
                            <a:pt x="178107" y="185810"/>
                            <a:pt x="174564" y="186007"/>
                            <a:pt x="171488" y="187325"/>
                          </a:cubicBezTo>
                          <a:cubicBezTo>
                            <a:pt x="167138" y="189189"/>
                            <a:pt x="163021" y="191558"/>
                            <a:pt x="158788" y="193675"/>
                          </a:cubicBezTo>
                          <a:cubicBezTo>
                            <a:pt x="147146" y="211137"/>
                            <a:pt x="158788" y="196321"/>
                            <a:pt x="142913" y="209550"/>
                          </a:cubicBezTo>
                          <a:cubicBezTo>
                            <a:pt x="139464" y="212425"/>
                            <a:pt x="137287" y="216847"/>
                            <a:pt x="133388" y="219075"/>
                          </a:cubicBezTo>
                          <a:cubicBezTo>
                            <a:pt x="129599" y="221240"/>
                            <a:pt x="124921" y="221192"/>
                            <a:pt x="120688" y="222250"/>
                          </a:cubicBezTo>
                          <a:cubicBezTo>
                            <a:pt x="116455" y="220133"/>
                            <a:pt x="112338" y="217764"/>
                            <a:pt x="107988" y="215900"/>
                          </a:cubicBezTo>
                          <a:cubicBezTo>
                            <a:pt x="104912" y="214582"/>
                            <a:pt x="101369" y="214385"/>
                            <a:pt x="98463" y="212725"/>
                          </a:cubicBezTo>
                          <a:cubicBezTo>
                            <a:pt x="93869" y="210100"/>
                            <a:pt x="90496" y="205567"/>
                            <a:pt x="85763" y="203200"/>
                          </a:cubicBezTo>
                          <a:cubicBezTo>
                            <a:pt x="81860" y="201249"/>
                            <a:pt x="77259" y="201224"/>
                            <a:pt x="73063" y="200025"/>
                          </a:cubicBezTo>
                          <a:cubicBezTo>
                            <a:pt x="69845" y="199106"/>
                            <a:pt x="66756" y="197769"/>
                            <a:pt x="63538" y="196850"/>
                          </a:cubicBezTo>
                          <a:cubicBezTo>
                            <a:pt x="59342" y="195651"/>
                            <a:pt x="55034" y="194874"/>
                            <a:pt x="50838" y="193675"/>
                          </a:cubicBezTo>
                          <a:cubicBezTo>
                            <a:pt x="47620" y="192756"/>
                            <a:pt x="44531" y="191419"/>
                            <a:pt x="41313" y="190500"/>
                          </a:cubicBezTo>
                          <a:cubicBezTo>
                            <a:pt x="37117" y="189301"/>
                            <a:pt x="32793" y="188579"/>
                            <a:pt x="28613" y="187325"/>
                          </a:cubicBezTo>
                          <a:cubicBezTo>
                            <a:pt x="22202" y="185402"/>
                            <a:pt x="9563" y="180975"/>
                            <a:pt x="9563" y="180975"/>
                          </a:cubicBezTo>
                          <a:cubicBezTo>
                            <a:pt x="-1138" y="148873"/>
                            <a:pt x="38" y="130704"/>
                            <a:pt x="38" y="117475"/>
                          </a:cubicBezTo>
                          <a:close/>
                        </a:path>
                      </a:pathLst>
                    </a:custGeom>
                    <a:solidFill>
                      <a:srgbClr val="A5A5A5">
                        <a:lumMod val="50000"/>
                      </a:srgbClr>
                    </a:solidFill>
                    <a:ln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miter lim="800000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" name="Freeform: Shape 115">
                      <a:extLst>
                        <a:ext uri="{FF2B5EF4-FFF2-40B4-BE49-F238E27FC236}">
                          <a16:creationId xmlns:a16="http://schemas.microsoft.com/office/drawing/2014/main" id="{0BE1E4E1-5EA5-4683-8147-28B4B600E0D4}"/>
                        </a:ext>
                      </a:extLst>
                    </p:cNvPr>
                    <p:cNvSpPr/>
                    <p:nvPr/>
                  </p:nvSpPr>
                  <p:spPr>
                    <a:xfrm rot="16047077">
                      <a:off x="2950084" y="1655710"/>
                      <a:ext cx="114300" cy="109537"/>
                    </a:xfrm>
                    <a:custGeom>
                      <a:avLst/>
                      <a:gdLst>
                        <a:gd name="connsiteX0" fmla="*/ 38 w 231813"/>
                        <a:gd name="connsiteY0" fmla="*/ 117475 h 222250"/>
                        <a:gd name="connsiteX1" fmla="*/ 9563 w 231813"/>
                        <a:gd name="connsiteY1" fmla="*/ 101600 h 222250"/>
                        <a:gd name="connsiteX2" fmla="*/ 12738 w 231813"/>
                        <a:gd name="connsiteY2" fmla="*/ 85725 h 222250"/>
                        <a:gd name="connsiteX3" fmla="*/ 22263 w 231813"/>
                        <a:gd name="connsiteY3" fmla="*/ 57150 h 222250"/>
                        <a:gd name="connsiteX4" fmla="*/ 25438 w 231813"/>
                        <a:gd name="connsiteY4" fmla="*/ 47625 h 222250"/>
                        <a:gd name="connsiteX5" fmla="*/ 28613 w 231813"/>
                        <a:gd name="connsiteY5" fmla="*/ 34925 h 222250"/>
                        <a:gd name="connsiteX6" fmla="*/ 34963 w 231813"/>
                        <a:gd name="connsiteY6" fmla="*/ 25400 h 222250"/>
                        <a:gd name="connsiteX7" fmla="*/ 38138 w 231813"/>
                        <a:gd name="connsiteY7" fmla="*/ 15875 h 222250"/>
                        <a:gd name="connsiteX8" fmla="*/ 41313 w 231813"/>
                        <a:gd name="connsiteY8" fmla="*/ 3175 h 222250"/>
                        <a:gd name="connsiteX9" fmla="*/ 50838 w 231813"/>
                        <a:gd name="connsiteY9" fmla="*/ 0 h 222250"/>
                        <a:gd name="connsiteX10" fmla="*/ 76238 w 231813"/>
                        <a:gd name="connsiteY10" fmla="*/ 3175 h 222250"/>
                        <a:gd name="connsiteX11" fmla="*/ 95288 w 231813"/>
                        <a:gd name="connsiteY11" fmla="*/ 9525 h 222250"/>
                        <a:gd name="connsiteX12" fmla="*/ 107988 w 231813"/>
                        <a:gd name="connsiteY12" fmla="*/ 12700 h 222250"/>
                        <a:gd name="connsiteX13" fmla="*/ 123863 w 231813"/>
                        <a:gd name="connsiteY13" fmla="*/ 15875 h 222250"/>
                        <a:gd name="connsiteX14" fmla="*/ 133388 w 231813"/>
                        <a:gd name="connsiteY14" fmla="*/ 19050 h 222250"/>
                        <a:gd name="connsiteX15" fmla="*/ 158788 w 231813"/>
                        <a:gd name="connsiteY15" fmla="*/ 22225 h 222250"/>
                        <a:gd name="connsiteX16" fmla="*/ 181013 w 231813"/>
                        <a:gd name="connsiteY16" fmla="*/ 25400 h 222250"/>
                        <a:gd name="connsiteX17" fmla="*/ 193713 w 231813"/>
                        <a:gd name="connsiteY17" fmla="*/ 31750 h 222250"/>
                        <a:gd name="connsiteX18" fmla="*/ 209588 w 231813"/>
                        <a:gd name="connsiteY18" fmla="*/ 60325 h 222250"/>
                        <a:gd name="connsiteX19" fmla="*/ 215938 w 231813"/>
                        <a:gd name="connsiteY19" fmla="*/ 69850 h 222250"/>
                        <a:gd name="connsiteX20" fmla="*/ 219113 w 231813"/>
                        <a:gd name="connsiteY20" fmla="*/ 82550 h 222250"/>
                        <a:gd name="connsiteX21" fmla="*/ 222288 w 231813"/>
                        <a:gd name="connsiteY21" fmla="*/ 101600 h 222250"/>
                        <a:gd name="connsiteX22" fmla="*/ 225463 w 231813"/>
                        <a:gd name="connsiteY22" fmla="*/ 111125 h 222250"/>
                        <a:gd name="connsiteX23" fmla="*/ 231813 w 231813"/>
                        <a:gd name="connsiteY23" fmla="*/ 136525 h 222250"/>
                        <a:gd name="connsiteX24" fmla="*/ 222288 w 231813"/>
                        <a:gd name="connsiteY24" fmla="*/ 155575 h 222250"/>
                        <a:gd name="connsiteX25" fmla="*/ 203238 w 231813"/>
                        <a:gd name="connsiteY25" fmla="*/ 168275 h 222250"/>
                        <a:gd name="connsiteX26" fmla="*/ 193713 w 231813"/>
                        <a:gd name="connsiteY26" fmla="*/ 174625 h 222250"/>
                        <a:gd name="connsiteX27" fmla="*/ 181013 w 231813"/>
                        <a:gd name="connsiteY27" fmla="*/ 184150 h 222250"/>
                        <a:gd name="connsiteX28" fmla="*/ 171488 w 231813"/>
                        <a:gd name="connsiteY28" fmla="*/ 187325 h 222250"/>
                        <a:gd name="connsiteX29" fmla="*/ 158788 w 231813"/>
                        <a:gd name="connsiteY29" fmla="*/ 193675 h 222250"/>
                        <a:gd name="connsiteX30" fmla="*/ 142913 w 231813"/>
                        <a:gd name="connsiteY30" fmla="*/ 209550 h 222250"/>
                        <a:gd name="connsiteX31" fmla="*/ 133388 w 231813"/>
                        <a:gd name="connsiteY31" fmla="*/ 219075 h 222250"/>
                        <a:gd name="connsiteX32" fmla="*/ 120688 w 231813"/>
                        <a:gd name="connsiteY32" fmla="*/ 222250 h 222250"/>
                        <a:gd name="connsiteX33" fmla="*/ 107988 w 231813"/>
                        <a:gd name="connsiteY33" fmla="*/ 215900 h 222250"/>
                        <a:gd name="connsiteX34" fmla="*/ 98463 w 231813"/>
                        <a:gd name="connsiteY34" fmla="*/ 212725 h 222250"/>
                        <a:gd name="connsiteX35" fmla="*/ 85763 w 231813"/>
                        <a:gd name="connsiteY35" fmla="*/ 203200 h 222250"/>
                        <a:gd name="connsiteX36" fmla="*/ 73063 w 231813"/>
                        <a:gd name="connsiteY36" fmla="*/ 200025 h 222250"/>
                        <a:gd name="connsiteX37" fmla="*/ 63538 w 231813"/>
                        <a:gd name="connsiteY37" fmla="*/ 196850 h 222250"/>
                        <a:gd name="connsiteX38" fmla="*/ 50838 w 231813"/>
                        <a:gd name="connsiteY38" fmla="*/ 193675 h 222250"/>
                        <a:gd name="connsiteX39" fmla="*/ 41313 w 231813"/>
                        <a:gd name="connsiteY39" fmla="*/ 190500 h 222250"/>
                        <a:gd name="connsiteX40" fmla="*/ 28613 w 231813"/>
                        <a:gd name="connsiteY40" fmla="*/ 187325 h 222250"/>
                        <a:gd name="connsiteX41" fmla="*/ 9563 w 231813"/>
                        <a:gd name="connsiteY41" fmla="*/ 180975 h 222250"/>
                        <a:gd name="connsiteX42" fmla="*/ 38 w 231813"/>
                        <a:gd name="connsiteY42" fmla="*/ 117475 h 222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231813" h="222250">
                          <a:moveTo>
                            <a:pt x="38" y="117475"/>
                          </a:moveTo>
                          <a:cubicBezTo>
                            <a:pt x="38" y="104246"/>
                            <a:pt x="7271" y="107330"/>
                            <a:pt x="9563" y="101600"/>
                          </a:cubicBezTo>
                          <a:cubicBezTo>
                            <a:pt x="11567" y="96590"/>
                            <a:pt x="11318" y="90931"/>
                            <a:pt x="12738" y="85725"/>
                          </a:cubicBezTo>
                          <a:lnTo>
                            <a:pt x="22263" y="57150"/>
                          </a:lnTo>
                          <a:cubicBezTo>
                            <a:pt x="23321" y="53975"/>
                            <a:pt x="24626" y="50872"/>
                            <a:pt x="25438" y="47625"/>
                          </a:cubicBezTo>
                          <a:cubicBezTo>
                            <a:pt x="26496" y="43392"/>
                            <a:pt x="26894" y="38936"/>
                            <a:pt x="28613" y="34925"/>
                          </a:cubicBezTo>
                          <a:cubicBezTo>
                            <a:pt x="30116" y="31418"/>
                            <a:pt x="33256" y="28813"/>
                            <a:pt x="34963" y="25400"/>
                          </a:cubicBezTo>
                          <a:cubicBezTo>
                            <a:pt x="36460" y="22407"/>
                            <a:pt x="37219" y="19093"/>
                            <a:pt x="38138" y="15875"/>
                          </a:cubicBezTo>
                          <a:cubicBezTo>
                            <a:pt x="39337" y="11679"/>
                            <a:pt x="38587" y="6582"/>
                            <a:pt x="41313" y="3175"/>
                          </a:cubicBezTo>
                          <a:cubicBezTo>
                            <a:pt x="43404" y="562"/>
                            <a:pt x="47663" y="1058"/>
                            <a:pt x="50838" y="0"/>
                          </a:cubicBezTo>
                          <a:cubicBezTo>
                            <a:pt x="59305" y="1058"/>
                            <a:pt x="67895" y="1387"/>
                            <a:pt x="76238" y="3175"/>
                          </a:cubicBezTo>
                          <a:cubicBezTo>
                            <a:pt x="82783" y="4577"/>
                            <a:pt x="88794" y="7902"/>
                            <a:pt x="95288" y="9525"/>
                          </a:cubicBezTo>
                          <a:cubicBezTo>
                            <a:pt x="99521" y="10583"/>
                            <a:pt x="103728" y="11753"/>
                            <a:pt x="107988" y="12700"/>
                          </a:cubicBezTo>
                          <a:cubicBezTo>
                            <a:pt x="113256" y="13871"/>
                            <a:pt x="118628" y="14566"/>
                            <a:pt x="123863" y="15875"/>
                          </a:cubicBezTo>
                          <a:cubicBezTo>
                            <a:pt x="127110" y="16687"/>
                            <a:pt x="130095" y="18451"/>
                            <a:pt x="133388" y="19050"/>
                          </a:cubicBezTo>
                          <a:cubicBezTo>
                            <a:pt x="141783" y="20576"/>
                            <a:pt x="150330" y="21097"/>
                            <a:pt x="158788" y="22225"/>
                          </a:cubicBezTo>
                          <a:lnTo>
                            <a:pt x="181013" y="25400"/>
                          </a:lnTo>
                          <a:cubicBezTo>
                            <a:pt x="185246" y="27517"/>
                            <a:pt x="190366" y="28403"/>
                            <a:pt x="193713" y="31750"/>
                          </a:cubicBezTo>
                          <a:cubicBezTo>
                            <a:pt x="213735" y="51772"/>
                            <a:pt x="201603" y="44355"/>
                            <a:pt x="209588" y="60325"/>
                          </a:cubicBezTo>
                          <a:cubicBezTo>
                            <a:pt x="211295" y="63738"/>
                            <a:pt x="213821" y="66675"/>
                            <a:pt x="215938" y="69850"/>
                          </a:cubicBezTo>
                          <a:cubicBezTo>
                            <a:pt x="216996" y="74083"/>
                            <a:pt x="218257" y="78271"/>
                            <a:pt x="219113" y="82550"/>
                          </a:cubicBezTo>
                          <a:cubicBezTo>
                            <a:pt x="220376" y="88863"/>
                            <a:pt x="220891" y="95316"/>
                            <a:pt x="222288" y="101600"/>
                          </a:cubicBezTo>
                          <a:cubicBezTo>
                            <a:pt x="223014" y="104867"/>
                            <a:pt x="224651" y="107878"/>
                            <a:pt x="225463" y="111125"/>
                          </a:cubicBezTo>
                          <a:lnTo>
                            <a:pt x="231813" y="136525"/>
                          </a:lnTo>
                          <a:cubicBezTo>
                            <a:pt x="229548" y="143319"/>
                            <a:pt x="228081" y="150506"/>
                            <a:pt x="222288" y="155575"/>
                          </a:cubicBezTo>
                          <a:cubicBezTo>
                            <a:pt x="216545" y="160601"/>
                            <a:pt x="209588" y="164042"/>
                            <a:pt x="203238" y="168275"/>
                          </a:cubicBezTo>
                          <a:cubicBezTo>
                            <a:pt x="200063" y="170392"/>
                            <a:pt x="196766" y="172335"/>
                            <a:pt x="193713" y="174625"/>
                          </a:cubicBezTo>
                          <a:cubicBezTo>
                            <a:pt x="189480" y="177800"/>
                            <a:pt x="185607" y="181525"/>
                            <a:pt x="181013" y="184150"/>
                          </a:cubicBezTo>
                          <a:cubicBezTo>
                            <a:pt x="178107" y="185810"/>
                            <a:pt x="174564" y="186007"/>
                            <a:pt x="171488" y="187325"/>
                          </a:cubicBezTo>
                          <a:cubicBezTo>
                            <a:pt x="167138" y="189189"/>
                            <a:pt x="163021" y="191558"/>
                            <a:pt x="158788" y="193675"/>
                          </a:cubicBezTo>
                          <a:cubicBezTo>
                            <a:pt x="147146" y="211137"/>
                            <a:pt x="158788" y="196321"/>
                            <a:pt x="142913" y="209550"/>
                          </a:cubicBezTo>
                          <a:cubicBezTo>
                            <a:pt x="139464" y="212425"/>
                            <a:pt x="137287" y="216847"/>
                            <a:pt x="133388" y="219075"/>
                          </a:cubicBezTo>
                          <a:cubicBezTo>
                            <a:pt x="129599" y="221240"/>
                            <a:pt x="124921" y="221192"/>
                            <a:pt x="120688" y="222250"/>
                          </a:cubicBezTo>
                          <a:cubicBezTo>
                            <a:pt x="116455" y="220133"/>
                            <a:pt x="112338" y="217764"/>
                            <a:pt x="107988" y="215900"/>
                          </a:cubicBezTo>
                          <a:cubicBezTo>
                            <a:pt x="104912" y="214582"/>
                            <a:pt x="101369" y="214385"/>
                            <a:pt x="98463" y="212725"/>
                          </a:cubicBezTo>
                          <a:cubicBezTo>
                            <a:pt x="93869" y="210100"/>
                            <a:pt x="90496" y="205567"/>
                            <a:pt x="85763" y="203200"/>
                          </a:cubicBezTo>
                          <a:cubicBezTo>
                            <a:pt x="81860" y="201249"/>
                            <a:pt x="77259" y="201224"/>
                            <a:pt x="73063" y="200025"/>
                          </a:cubicBezTo>
                          <a:cubicBezTo>
                            <a:pt x="69845" y="199106"/>
                            <a:pt x="66756" y="197769"/>
                            <a:pt x="63538" y="196850"/>
                          </a:cubicBezTo>
                          <a:cubicBezTo>
                            <a:pt x="59342" y="195651"/>
                            <a:pt x="55034" y="194874"/>
                            <a:pt x="50838" y="193675"/>
                          </a:cubicBezTo>
                          <a:cubicBezTo>
                            <a:pt x="47620" y="192756"/>
                            <a:pt x="44531" y="191419"/>
                            <a:pt x="41313" y="190500"/>
                          </a:cubicBezTo>
                          <a:cubicBezTo>
                            <a:pt x="37117" y="189301"/>
                            <a:pt x="32793" y="188579"/>
                            <a:pt x="28613" y="187325"/>
                          </a:cubicBezTo>
                          <a:cubicBezTo>
                            <a:pt x="22202" y="185402"/>
                            <a:pt x="9563" y="180975"/>
                            <a:pt x="9563" y="180975"/>
                          </a:cubicBezTo>
                          <a:cubicBezTo>
                            <a:pt x="-1138" y="148873"/>
                            <a:pt x="38" y="130704"/>
                            <a:pt x="38" y="117475"/>
                          </a:cubicBezTo>
                          <a:close/>
                        </a:path>
                      </a:pathLst>
                    </a:custGeom>
                    <a:solidFill>
                      <a:srgbClr val="A5A5A5">
                        <a:lumMod val="50000"/>
                      </a:srgbClr>
                    </a:solidFill>
                    <a:ln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miter lim="800000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7" name="Freeform: Shape 116">
                      <a:extLst>
                        <a:ext uri="{FF2B5EF4-FFF2-40B4-BE49-F238E27FC236}">
                          <a16:creationId xmlns:a16="http://schemas.microsoft.com/office/drawing/2014/main" id="{474136BD-5290-43C6-8997-6BAF444E46F0}"/>
                        </a:ext>
                      </a:extLst>
                    </p:cNvPr>
                    <p:cNvSpPr/>
                    <p:nvPr/>
                  </p:nvSpPr>
                  <p:spPr>
                    <a:xfrm rot="18750976">
                      <a:off x="2990379" y="1238600"/>
                      <a:ext cx="114300" cy="109537"/>
                    </a:xfrm>
                    <a:custGeom>
                      <a:avLst/>
                      <a:gdLst>
                        <a:gd name="connsiteX0" fmla="*/ 38 w 231813"/>
                        <a:gd name="connsiteY0" fmla="*/ 117475 h 222250"/>
                        <a:gd name="connsiteX1" fmla="*/ 9563 w 231813"/>
                        <a:gd name="connsiteY1" fmla="*/ 101600 h 222250"/>
                        <a:gd name="connsiteX2" fmla="*/ 12738 w 231813"/>
                        <a:gd name="connsiteY2" fmla="*/ 85725 h 222250"/>
                        <a:gd name="connsiteX3" fmla="*/ 22263 w 231813"/>
                        <a:gd name="connsiteY3" fmla="*/ 57150 h 222250"/>
                        <a:gd name="connsiteX4" fmla="*/ 25438 w 231813"/>
                        <a:gd name="connsiteY4" fmla="*/ 47625 h 222250"/>
                        <a:gd name="connsiteX5" fmla="*/ 28613 w 231813"/>
                        <a:gd name="connsiteY5" fmla="*/ 34925 h 222250"/>
                        <a:gd name="connsiteX6" fmla="*/ 34963 w 231813"/>
                        <a:gd name="connsiteY6" fmla="*/ 25400 h 222250"/>
                        <a:gd name="connsiteX7" fmla="*/ 38138 w 231813"/>
                        <a:gd name="connsiteY7" fmla="*/ 15875 h 222250"/>
                        <a:gd name="connsiteX8" fmla="*/ 41313 w 231813"/>
                        <a:gd name="connsiteY8" fmla="*/ 3175 h 222250"/>
                        <a:gd name="connsiteX9" fmla="*/ 50838 w 231813"/>
                        <a:gd name="connsiteY9" fmla="*/ 0 h 222250"/>
                        <a:gd name="connsiteX10" fmla="*/ 76238 w 231813"/>
                        <a:gd name="connsiteY10" fmla="*/ 3175 h 222250"/>
                        <a:gd name="connsiteX11" fmla="*/ 95288 w 231813"/>
                        <a:gd name="connsiteY11" fmla="*/ 9525 h 222250"/>
                        <a:gd name="connsiteX12" fmla="*/ 107988 w 231813"/>
                        <a:gd name="connsiteY12" fmla="*/ 12700 h 222250"/>
                        <a:gd name="connsiteX13" fmla="*/ 123863 w 231813"/>
                        <a:gd name="connsiteY13" fmla="*/ 15875 h 222250"/>
                        <a:gd name="connsiteX14" fmla="*/ 133388 w 231813"/>
                        <a:gd name="connsiteY14" fmla="*/ 19050 h 222250"/>
                        <a:gd name="connsiteX15" fmla="*/ 158788 w 231813"/>
                        <a:gd name="connsiteY15" fmla="*/ 22225 h 222250"/>
                        <a:gd name="connsiteX16" fmla="*/ 181013 w 231813"/>
                        <a:gd name="connsiteY16" fmla="*/ 25400 h 222250"/>
                        <a:gd name="connsiteX17" fmla="*/ 193713 w 231813"/>
                        <a:gd name="connsiteY17" fmla="*/ 31750 h 222250"/>
                        <a:gd name="connsiteX18" fmla="*/ 209588 w 231813"/>
                        <a:gd name="connsiteY18" fmla="*/ 60325 h 222250"/>
                        <a:gd name="connsiteX19" fmla="*/ 215938 w 231813"/>
                        <a:gd name="connsiteY19" fmla="*/ 69850 h 222250"/>
                        <a:gd name="connsiteX20" fmla="*/ 219113 w 231813"/>
                        <a:gd name="connsiteY20" fmla="*/ 82550 h 222250"/>
                        <a:gd name="connsiteX21" fmla="*/ 222288 w 231813"/>
                        <a:gd name="connsiteY21" fmla="*/ 101600 h 222250"/>
                        <a:gd name="connsiteX22" fmla="*/ 225463 w 231813"/>
                        <a:gd name="connsiteY22" fmla="*/ 111125 h 222250"/>
                        <a:gd name="connsiteX23" fmla="*/ 231813 w 231813"/>
                        <a:gd name="connsiteY23" fmla="*/ 136525 h 222250"/>
                        <a:gd name="connsiteX24" fmla="*/ 222288 w 231813"/>
                        <a:gd name="connsiteY24" fmla="*/ 155575 h 222250"/>
                        <a:gd name="connsiteX25" fmla="*/ 203238 w 231813"/>
                        <a:gd name="connsiteY25" fmla="*/ 168275 h 222250"/>
                        <a:gd name="connsiteX26" fmla="*/ 193713 w 231813"/>
                        <a:gd name="connsiteY26" fmla="*/ 174625 h 222250"/>
                        <a:gd name="connsiteX27" fmla="*/ 181013 w 231813"/>
                        <a:gd name="connsiteY27" fmla="*/ 184150 h 222250"/>
                        <a:gd name="connsiteX28" fmla="*/ 171488 w 231813"/>
                        <a:gd name="connsiteY28" fmla="*/ 187325 h 222250"/>
                        <a:gd name="connsiteX29" fmla="*/ 158788 w 231813"/>
                        <a:gd name="connsiteY29" fmla="*/ 193675 h 222250"/>
                        <a:gd name="connsiteX30" fmla="*/ 142913 w 231813"/>
                        <a:gd name="connsiteY30" fmla="*/ 209550 h 222250"/>
                        <a:gd name="connsiteX31" fmla="*/ 133388 w 231813"/>
                        <a:gd name="connsiteY31" fmla="*/ 219075 h 222250"/>
                        <a:gd name="connsiteX32" fmla="*/ 120688 w 231813"/>
                        <a:gd name="connsiteY32" fmla="*/ 222250 h 222250"/>
                        <a:gd name="connsiteX33" fmla="*/ 107988 w 231813"/>
                        <a:gd name="connsiteY33" fmla="*/ 215900 h 222250"/>
                        <a:gd name="connsiteX34" fmla="*/ 98463 w 231813"/>
                        <a:gd name="connsiteY34" fmla="*/ 212725 h 222250"/>
                        <a:gd name="connsiteX35" fmla="*/ 85763 w 231813"/>
                        <a:gd name="connsiteY35" fmla="*/ 203200 h 222250"/>
                        <a:gd name="connsiteX36" fmla="*/ 73063 w 231813"/>
                        <a:gd name="connsiteY36" fmla="*/ 200025 h 222250"/>
                        <a:gd name="connsiteX37" fmla="*/ 63538 w 231813"/>
                        <a:gd name="connsiteY37" fmla="*/ 196850 h 222250"/>
                        <a:gd name="connsiteX38" fmla="*/ 50838 w 231813"/>
                        <a:gd name="connsiteY38" fmla="*/ 193675 h 222250"/>
                        <a:gd name="connsiteX39" fmla="*/ 41313 w 231813"/>
                        <a:gd name="connsiteY39" fmla="*/ 190500 h 222250"/>
                        <a:gd name="connsiteX40" fmla="*/ 28613 w 231813"/>
                        <a:gd name="connsiteY40" fmla="*/ 187325 h 222250"/>
                        <a:gd name="connsiteX41" fmla="*/ 9563 w 231813"/>
                        <a:gd name="connsiteY41" fmla="*/ 180975 h 222250"/>
                        <a:gd name="connsiteX42" fmla="*/ 38 w 231813"/>
                        <a:gd name="connsiteY42" fmla="*/ 117475 h 222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231813" h="222250">
                          <a:moveTo>
                            <a:pt x="38" y="117475"/>
                          </a:moveTo>
                          <a:cubicBezTo>
                            <a:pt x="38" y="104246"/>
                            <a:pt x="7271" y="107330"/>
                            <a:pt x="9563" y="101600"/>
                          </a:cubicBezTo>
                          <a:cubicBezTo>
                            <a:pt x="11567" y="96590"/>
                            <a:pt x="11318" y="90931"/>
                            <a:pt x="12738" y="85725"/>
                          </a:cubicBezTo>
                          <a:lnTo>
                            <a:pt x="22263" y="57150"/>
                          </a:lnTo>
                          <a:cubicBezTo>
                            <a:pt x="23321" y="53975"/>
                            <a:pt x="24626" y="50872"/>
                            <a:pt x="25438" y="47625"/>
                          </a:cubicBezTo>
                          <a:cubicBezTo>
                            <a:pt x="26496" y="43392"/>
                            <a:pt x="26894" y="38936"/>
                            <a:pt x="28613" y="34925"/>
                          </a:cubicBezTo>
                          <a:cubicBezTo>
                            <a:pt x="30116" y="31418"/>
                            <a:pt x="33256" y="28813"/>
                            <a:pt x="34963" y="25400"/>
                          </a:cubicBezTo>
                          <a:cubicBezTo>
                            <a:pt x="36460" y="22407"/>
                            <a:pt x="37219" y="19093"/>
                            <a:pt x="38138" y="15875"/>
                          </a:cubicBezTo>
                          <a:cubicBezTo>
                            <a:pt x="39337" y="11679"/>
                            <a:pt x="38587" y="6582"/>
                            <a:pt x="41313" y="3175"/>
                          </a:cubicBezTo>
                          <a:cubicBezTo>
                            <a:pt x="43404" y="562"/>
                            <a:pt x="47663" y="1058"/>
                            <a:pt x="50838" y="0"/>
                          </a:cubicBezTo>
                          <a:cubicBezTo>
                            <a:pt x="59305" y="1058"/>
                            <a:pt x="67895" y="1387"/>
                            <a:pt x="76238" y="3175"/>
                          </a:cubicBezTo>
                          <a:cubicBezTo>
                            <a:pt x="82783" y="4577"/>
                            <a:pt x="88794" y="7902"/>
                            <a:pt x="95288" y="9525"/>
                          </a:cubicBezTo>
                          <a:cubicBezTo>
                            <a:pt x="99521" y="10583"/>
                            <a:pt x="103728" y="11753"/>
                            <a:pt x="107988" y="12700"/>
                          </a:cubicBezTo>
                          <a:cubicBezTo>
                            <a:pt x="113256" y="13871"/>
                            <a:pt x="118628" y="14566"/>
                            <a:pt x="123863" y="15875"/>
                          </a:cubicBezTo>
                          <a:cubicBezTo>
                            <a:pt x="127110" y="16687"/>
                            <a:pt x="130095" y="18451"/>
                            <a:pt x="133388" y="19050"/>
                          </a:cubicBezTo>
                          <a:cubicBezTo>
                            <a:pt x="141783" y="20576"/>
                            <a:pt x="150330" y="21097"/>
                            <a:pt x="158788" y="22225"/>
                          </a:cubicBezTo>
                          <a:lnTo>
                            <a:pt x="181013" y="25400"/>
                          </a:lnTo>
                          <a:cubicBezTo>
                            <a:pt x="185246" y="27517"/>
                            <a:pt x="190366" y="28403"/>
                            <a:pt x="193713" y="31750"/>
                          </a:cubicBezTo>
                          <a:cubicBezTo>
                            <a:pt x="213735" y="51772"/>
                            <a:pt x="201603" y="44355"/>
                            <a:pt x="209588" y="60325"/>
                          </a:cubicBezTo>
                          <a:cubicBezTo>
                            <a:pt x="211295" y="63738"/>
                            <a:pt x="213821" y="66675"/>
                            <a:pt x="215938" y="69850"/>
                          </a:cubicBezTo>
                          <a:cubicBezTo>
                            <a:pt x="216996" y="74083"/>
                            <a:pt x="218257" y="78271"/>
                            <a:pt x="219113" y="82550"/>
                          </a:cubicBezTo>
                          <a:cubicBezTo>
                            <a:pt x="220376" y="88863"/>
                            <a:pt x="220891" y="95316"/>
                            <a:pt x="222288" y="101600"/>
                          </a:cubicBezTo>
                          <a:cubicBezTo>
                            <a:pt x="223014" y="104867"/>
                            <a:pt x="224651" y="107878"/>
                            <a:pt x="225463" y="111125"/>
                          </a:cubicBezTo>
                          <a:lnTo>
                            <a:pt x="231813" y="136525"/>
                          </a:lnTo>
                          <a:cubicBezTo>
                            <a:pt x="229548" y="143319"/>
                            <a:pt x="228081" y="150506"/>
                            <a:pt x="222288" y="155575"/>
                          </a:cubicBezTo>
                          <a:cubicBezTo>
                            <a:pt x="216545" y="160601"/>
                            <a:pt x="209588" y="164042"/>
                            <a:pt x="203238" y="168275"/>
                          </a:cubicBezTo>
                          <a:cubicBezTo>
                            <a:pt x="200063" y="170392"/>
                            <a:pt x="196766" y="172335"/>
                            <a:pt x="193713" y="174625"/>
                          </a:cubicBezTo>
                          <a:cubicBezTo>
                            <a:pt x="189480" y="177800"/>
                            <a:pt x="185607" y="181525"/>
                            <a:pt x="181013" y="184150"/>
                          </a:cubicBezTo>
                          <a:cubicBezTo>
                            <a:pt x="178107" y="185810"/>
                            <a:pt x="174564" y="186007"/>
                            <a:pt x="171488" y="187325"/>
                          </a:cubicBezTo>
                          <a:cubicBezTo>
                            <a:pt x="167138" y="189189"/>
                            <a:pt x="163021" y="191558"/>
                            <a:pt x="158788" y="193675"/>
                          </a:cubicBezTo>
                          <a:cubicBezTo>
                            <a:pt x="147146" y="211137"/>
                            <a:pt x="158788" y="196321"/>
                            <a:pt x="142913" y="209550"/>
                          </a:cubicBezTo>
                          <a:cubicBezTo>
                            <a:pt x="139464" y="212425"/>
                            <a:pt x="137287" y="216847"/>
                            <a:pt x="133388" y="219075"/>
                          </a:cubicBezTo>
                          <a:cubicBezTo>
                            <a:pt x="129599" y="221240"/>
                            <a:pt x="124921" y="221192"/>
                            <a:pt x="120688" y="222250"/>
                          </a:cubicBezTo>
                          <a:cubicBezTo>
                            <a:pt x="116455" y="220133"/>
                            <a:pt x="112338" y="217764"/>
                            <a:pt x="107988" y="215900"/>
                          </a:cubicBezTo>
                          <a:cubicBezTo>
                            <a:pt x="104912" y="214582"/>
                            <a:pt x="101369" y="214385"/>
                            <a:pt x="98463" y="212725"/>
                          </a:cubicBezTo>
                          <a:cubicBezTo>
                            <a:pt x="93869" y="210100"/>
                            <a:pt x="90496" y="205567"/>
                            <a:pt x="85763" y="203200"/>
                          </a:cubicBezTo>
                          <a:cubicBezTo>
                            <a:pt x="81860" y="201249"/>
                            <a:pt x="77259" y="201224"/>
                            <a:pt x="73063" y="200025"/>
                          </a:cubicBezTo>
                          <a:cubicBezTo>
                            <a:pt x="69845" y="199106"/>
                            <a:pt x="66756" y="197769"/>
                            <a:pt x="63538" y="196850"/>
                          </a:cubicBezTo>
                          <a:cubicBezTo>
                            <a:pt x="59342" y="195651"/>
                            <a:pt x="55034" y="194874"/>
                            <a:pt x="50838" y="193675"/>
                          </a:cubicBezTo>
                          <a:cubicBezTo>
                            <a:pt x="47620" y="192756"/>
                            <a:pt x="44531" y="191419"/>
                            <a:pt x="41313" y="190500"/>
                          </a:cubicBezTo>
                          <a:cubicBezTo>
                            <a:pt x="37117" y="189301"/>
                            <a:pt x="32793" y="188579"/>
                            <a:pt x="28613" y="187325"/>
                          </a:cubicBezTo>
                          <a:cubicBezTo>
                            <a:pt x="22202" y="185402"/>
                            <a:pt x="9563" y="180975"/>
                            <a:pt x="9563" y="180975"/>
                          </a:cubicBezTo>
                          <a:cubicBezTo>
                            <a:pt x="-1138" y="148873"/>
                            <a:pt x="38" y="130704"/>
                            <a:pt x="38" y="117475"/>
                          </a:cubicBezTo>
                          <a:close/>
                        </a:path>
                      </a:pathLst>
                    </a:custGeom>
                    <a:solidFill>
                      <a:srgbClr val="A5A5A5">
                        <a:lumMod val="50000"/>
                      </a:srgbClr>
                    </a:solidFill>
                    <a:ln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miter lim="800000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18" name="Group 117">
                      <a:extLst>
                        <a:ext uri="{FF2B5EF4-FFF2-40B4-BE49-F238E27FC236}">
                          <a16:creationId xmlns:a16="http://schemas.microsoft.com/office/drawing/2014/main" id="{5435A280-0EA7-4AC6-B938-E7258CD3C4A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07265" y="531709"/>
                      <a:ext cx="2724150" cy="1274853"/>
                      <a:chOff x="2407265" y="531709"/>
                      <a:chExt cx="2724150" cy="1274853"/>
                    </a:xfrm>
                  </p:grpSpPr>
                  <p:grpSp>
                    <p:nvGrpSpPr>
                      <p:cNvPr id="119" name="Group 118">
                        <a:extLst>
                          <a:ext uri="{FF2B5EF4-FFF2-40B4-BE49-F238E27FC236}">
                            <a16:creationId xmlns:a16="http://schemas.microsoft.com/office/drawing/2014/main" id="{9F63E768-8967-4B09-B982-A8BE2632D1A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407265" y="531709"/>
                        <a:ext cx="2724150" cy="1143000"/>
                        <a:chOff x="2407265" y="531709"/>
                        <a:chExt cx="2724150" cy="1143000"/>
                      </a:xfrm>
                    </p:grpSpPr>
                    <p:sp>
                      <p:nvSpPr>
                        <p:cNvPr id="134" name="Flowchart: Terminator 133">
                          <a:extLst>
                            <a:ext uri="{FF2B5EF4-FFF2-40B4-BE49-F238E27FC236}">
                              <a16:creationId xmlns:a16="http://schemas.microsoft.com/office/drawing/2014/main" id="{3137D15F-4FC3-44ED-B8F0-D16A2EC600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0723831">
                          <a:off x="2407265" y="1284184"/>
                          <a:ext cx="1314450" cy="390525"/>
                        </a:xfrm>
                        <a:prstGeom prst="flowChartTerminator">
                          <a:avLst/>
                        </a:prstGeom>
                        <a:solidFill>
                          <a:srgbClr val="FFC000">
                            <a:lumMod val="75000"/>
                          </a:srgbClr>
                        </a:solidFill>
                        <a:ln>
                          <a:noFill/>
                        </a:ln>
                        <a:effectLst>
                          <a:outerShdw blurRad="44450" dist="27940" dir="5400000" algn="ctr">
                            <a:srgbClr val="000000">
                              <a:alpha val="32000"/>
                            </a:srgbClr>
                          </a:outerShdw>
                        </a:effectLst>
                        <a:scene3d>
                          <a:camera prst="orthographicFront">
                            <a:rot lat="0" lon="0" rev="0"/>
                          </a:camera>
                          <a:lightRig rig="balanced" dir="t">
                            <a:rot lat="0" lon="0" rev="8700000"/>
                          </a:lightRig>
                        </a:scene3d>
                        <a:sp3d>
                          <a:bevelT w="190500" h="38100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135" name="Group 134">
                          <a:extLst>
                            <a:ext uri="{FF2B5EF4-FFF2-40B4-BE49-F238E27FC236}">
                              <a16:creationId xmlns:a16="http://schemas.microsoft.com/office/drawing/2014/main" id="{0BFE8250-5568-4F01-B860-4F9B62EB041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74090" y="531709"/>
                          <a:ext cx="1457325" cy="748060"/>
                          <a:chOff x="3674090" y="531709"/>
                          <a:chExt cx="1457325" cy="748060"/>
                        </a:xfrm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</p:grpSpPr>
                      <p:sp>
                        <p:nvSpPr>
                          <p:cNvPr id="136" name="Freeform: Shape 135">
                            <a:extLst>
                              <a:ext uri="{FF2B5EF4-FFF2-40B4-BE49-F238E27FC236}">
                                <a16:creationId xmlns:a16="http://schemas.microsoft.com/office/drawing/2014/main" id="{F1A983B0-6AF1-4F06-A8E0-C3EE274DF61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93140" y="703159"/>
                            <a:ext cx="1381125" cy="561975"/>
                          </a:xfrm>
                          <a:custGeom>
                            <a:avLst/>
                            <a:gdLst>
                              <a:gd name="connsiteX0" fmla="*/ 0 w 1381125"/>
                              <a:gd name="connsiteY0" fmla="*/ 561975 h 561975"/>
                              <a:gd name="connsiteX1" fmla="*/ 152400 w 1381125"/>
                              <a:gd name="connsiteY1" fmla="*/ 523875 h 561975"/>
                              <a:gd name="connsiteX2" fmla="*/ 476250 w 1381125"/>
                              <a:gd name="connsiteY2" fmla="*/ 400050 h 561975"/>
                              <a:gd name="connsiteX3" fmla="*/ 742950 w 1381125"/>
                              <a:gd name="connsiteY3" fmla="*/ 161925 h 561975"/>
                              <a:gd name="connsiteX4" fmla="*/ 1209675 w 1381125"/>
                              <a:gd name="connsiteY4" fmla="*/ 47625 h 561975"/>
                              <a:gd name="connsiteX5" fmla="*/ 1381125 w 1381125"/>
                              <a:gd name="connsiteY5" fmla="*/ 0 h 561975"/>
                              <a:gd name="connsiteX0" fmla="*/ 0 w 1381125"/>
                              <a:gd name="connsiteY0" fmla="*/ 561975 h 561975"/>
                              <a:gd name="connsiteX1" fmla="*/ 152400 w 1381125"/>
                              <a:gd name="connsiteY1" fmla="*/ 523875 h 561975"/>
                              <a:gd name="connsiteX2" fmla="*/ 466725 w 1381125"/>
                              <a:gd name="connsiteY2" fmla="*/ 371475 h 561975"/>
                              <a:gd name="connsiteX3" fmla="*/ 742950 w 1381125"/>
                              <a:gd name="connsiteY3" fmla="*/ 161925 h 561975"/>
                              <a:gd name="connsiteX4" fmla="*/ 1209675 w 1381125"/>
                              <a:gd name="connsiteY4" fmla="*/ 47625 h 561975"/>
                              <a:gd name="connsiteX5" fmla="*/ 1381125 w 1381125"/>
                              <a:gd name="connsiteY5" fmla="*/ 0 h 561975"/>
                              <a:gd name="connsiteX0" fmla="*/ 0 w 1381125"/>
                              <a:gd name="connsiteY0" fmla="*/ 561975 h 561975"/>
                              <a:gd name="connsiteX1" fmla="*/ 152400 w 1381125"/>
                              <a:gd name="connsiteY1" fmla="*/ 523875 h 561975"/>
                              <a:gd name="connsiteX2" fmla="*/ 466725 w 1381125"/>
                              <a:gd name="connsiteY2" fmla="*/ 371475 h 561975"/>
                              <a:gd name="connsiteX3" fmla="*/ 752475 w 1381125"/>
                              <a:gd name="connsiteY3" fmla="*/ 180975 h 561975"/>
                              <a:gd name="connsiteX4" fmla="*/ 1209675 w 1381125"/>
                              <a:gd name="connsiteY4" fmla="*/ 47625 h 561975"/>
                              <a:gd name="connsiteX5" fmla="*/ 1381125 w 1381125"/>
                              <a:gd name="connsiteY5" fmla="*/ 0 h 561975"/>
                              <a:gd name="connsiteX0" fmla="*/ 0 w 1381125"/>
                              <a:gd name="connsiteY0" fmla="*/ 561975 h 561975"/>
                              <a:gd name="connsiteX1" fmla="*/ 152400 w 1381125"/>
                              <a:gd name="connsiteY1" fmla="*/ 523875 h 561975"/>
                              <a:gd name="connsiteX2" fmla="*/ 438150 w 1381125"/>
                              <a:gd name="connsiteY2" fmla="*/ 352425 h 561975"/>
                              <a:gd name="connsiteX3" fmla="*/ 752475 w 1381125"/>
                              <a:gd name="connsiteY3" fmla="*/ 180975 h 561975"/>
                              <a:gd name="connsiteX4" fmla="*/ 1209675 w 1381125"/>
                              <a:gd name="connsiteY4" fmla="*/ 47625 h 561975"/>
                              <a:gd name="connsiteX5" fmla="*/ 1381125 w 1381125"/>
                              <a:gd name="connsiteY5" fmla="*/ 0 h 561975"/>
                              <a:gd name="connsiteX0" fmla="*/ 0 w 1381125"/>
                              <a:gd name="connsiteY0" fmla="*/ 561975 h 561975"/>
                              <a:gd name="connsiteX1" fmla="*/ 152400 w 1381125"/>
                              <a:gd name="connsiteY1" fmla="*/ 523875 h 561975"/>
                              <a:gd name="connsiteX2" fmla="*/ 495300 w 1381125"/>
                              <a:gd name="connsiteY2" fmla="*/ 381000 h 561975"/>
                              <a:gd name="connsiteX3" fmla="*/ 752475 w 1381125"/>
                              <a:gd name="connsiteY3" fmla="*/ 180975 h 561975"/>
                              <a:gd name="connsiteX4" fmla="*/ 1209675 w 1381125"/>
                              <a:gd name="connsiteY4" fmla="*/ 47625 h 561975"/>
                              <a:gd name="connsiteX5" fmla="*/ 1381125 w 1381125"/>
                              <a:gd name="connsiteY5" fmla="*/ 0 h 561975"/>
                              <a:gd name="connsiteX0" fmla="*/ 0 w 1381125"/>
                              <a:gd name="connsiteY0" fmla="*/ 561975 h 561975"/>
                              <a:gd name="connsiteX1" fmla="*/ 152400 w 1381125"/>
                              <a:gd name="connsiteY1" fmla="*/ 523875 h 561975"/>
                              <a:gd name="connsiteX2" fmla="*/ 495300 w 1381125"/>
                              <a:gd name="connsiteY2" fmla="*/ 381000 h 561975"/>
                              <a:gd name="connsiteX3" fmla="*/ 847725 w 1381125"/>
                              <a:gd name="connsiteY3" fmla="*/ 142875 h 561975"/>
                              <a:gd name="connsiteX4" fmla="*/ 1209675 w 1381125"/>
                              <a:gd name="connsiteY4" fmla="*/ 47625 h 561975"/>
                              <a:gd name="connsiteX5" fmla="*/ 1381125 w 1381125"/>
                              <a:gd name="connsiteY5" fmla="*/ 0 h 56197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1381125" h="561975">
                                <a:moveTo>
                                  <a:pt x="0" y="561975"/>
                                </a:moveTo>
                                <a:cubicBezTo>
                                  <a:pt x="36512" y="556418"/>
                                  <a:pt x="69850" y="554038"/>
                                  <a:pt x="152400" y="523875"/>
                                </a:cubicBezTo>
                                <a:cubicBezTo>
                                  <a:pt x="234950" y="493712"/>
                                  <a:pt x="379413" y="444500"/>
                                  <a:pt x="495300" y="381000"/>
                                </a:cubicBezTo>
                                <a:cubicBezTo>
                                  <a:pt x="611187" y="317500"/>
                                  <a:pt x="728663" y="198437"/>
                                  <a:pt x="847725" y="142875"/>
                                </a:cubicBezTo>
                                <a:cubicBezTo>
                                  <a:pt x="966787" y="87313"/>
                                  <a:pt x="1120775" y="71438"/>
                                  <a:pt x="1209675" y="47625"/>
                                </a:cubicBezTo>
                                <a:lnTo>
                                  <a:pt x="1381125" y="0"/>
                                </a:lnTo>
                              </a:path>
                            </a:pathLst>
                          </a:custGeom>
                          <a:noFill/>
                          <a:ln w="19050" cap="flat" cmpd="sng" algn="ctr">
                            <a:solidFill>
                              <a:srgbClr val="ED7D31">
                                <a:lumMod val="50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ot="0" spcFirstLastPara="0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7" name="Freeform: Shape 136">
                            <a:extLst>
                              <a:ext uri="{FF2B5EF4-FFF2-40B4-BE49-F238E27FC236}">
                                <a16:creationId xmlns:a16="http://schemas.microsoft.com/office/drawing/2014/main" id="{9058729A-9210-404F-BB7A-96A6EB47C14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74090" y="531709"/>
                            <a:ext cx="1457325" cy="748060"/>
                          </a:xfrm>
                          <a:custGeom>
                            <a:avLst/>
                            <a:gdLst>
                              <a:gd name="connsiteX0" fmla="*/ 0 w 1457325"/>
                              <a:gd name="connsiteY0" fmla="*/ 742950 h 742950"/>
                              <a:gd name="connsiteX1" fmla="*/ 600075 w 1457325"/>
                              <a:gd name="connsiteY1" fmla="*/ 723900 h 742950"/>
                              <a:gd name="connsiteX2" fmla="*/ 1000125 w 1457325"/>
                              <a:gd name="connsiteY2" fmla="*/ 523875 h 742950"/>
                              <a:gd name="connsiteX3" fmla="*/ 1276350 w 1457325"/>
                              <a:gd name="connsiteY3" fmla="*/ 95250 h 742950"/>
                              <a:gd name="connsiteX4" fmla="*/ 1457325 w 1457325"/>
                              <a:gd name="connsiteY4" fmla="*/ 0 h 742950"/>
                              <a:gd name="connsiteX0" fmla="*/ 0 w 1457325"/>
                              <a:gd name="connsiteY0" fmla="*/ 742950 h 748060"/>
                              <a:gd name="connsiteX1" fmla="*/ 600075 w 1457325"/>
                              <a:gd name="connsiteY1" fmla="*/ 723900 h 748060"/>
                              <a:gd name="connsiteX2" fmla="*/ 1000125 w 1457325"/>
                              <a:gd name="connsiteY2" fmla="*/ 523875 h 748060"/>
                              <a:gd name="connsiteX3" fmla="*/ 1276350 w 1457325"/>
                              <a:gd name="connsiteY3" fmla="*/ 95250 h 748060"/>
                              <a:gd name="connsiteX4" fmla="*/ 1457325 w 1457325"/>
                              <a:gd name="connsiteY4" fmla="*/ 0 h 74806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457325" h="748060">
                                <a:moveTo>
                                  <a:pt x="0" y="742950"/>
                                </a:moveTo>
                                <a:cubicBezTo>
                                  <a:pt x="200025" y="736600"/>
                                  <a:pt x="409575" y="768350"/>
                                  <a:pt x="600075" y="723900"/>
                                </a:cubicBezTo>
                                <a:cubicBezTo>
                                  <a:pt x="790575" y="679450"/>
                                  <a:pt x="887413" y="628650"/>
                                  <a:pt x="1000125" y="523875"/>
                                </a:cubicBezTo>
                                <a:cubicBezTo>
                                  <a:pt x="1112837" y="419100"/>
                                  <a:pt x="1200150" y="182562"/>
                                  <a:pt x="1276350" y="95250"/>
                                </a:cubicBezTo>
                                <a:cubicBezTo>
                                  <a:pt x="1352550" y="7938"/>
                                  <a:pt x="1404937" y="3969"/>
                                  <a:pt x="1457325" y="0"/>
                                </a:cubicBezTo>
                              </a:path>
                            </a:pathLst>
                          </a:custGeom>
                          <a:noFill/>
                          <a:ln w="19050" cap="flat" cmpd="sng" algn="ctr">
                            <a:solidFill>
                              <a:srgbClr val="ED7D31">
                                <a:lumMod val="50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ot="0" spcFirstLastPara="0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8" name="Freeform: Shape 137">
                            <a:extLst>
                              <a:ext uri="{FF2B5EF4-FFF2-40B4-BE49-F238E27FC236}">
                                <a16:creationId xmlns:a16="http://schemas.microsoft.com/office/drawing/2014/main" id="{D45C6639-C4D3-4DE4-B352-5DF03F234F6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88377" y="803172"/>
                            <a:ext cx="1352550" cy="476250"/>
                          </a:xfrm>
                          <a:custGeom>
                            <a:avLst/>
                            <a:gdLst>
                              <a:gd name="connsiteX0" fmla="*/ 0 w 1352550"/>
                              <a:gd name="connsiteY0" fmla="*/ 476250 h 476250"/>
                              <a:gd name="connsiteX1" fmla="*/ 381000 w 1352550"/>
                              <a:gd name="connsiteY1" fmla="*/ 209550 h 476250"/>
                              <a:gd name="connsiteX2" fmla="*/ 866775 w 1352550"/>
                              <a:gd name="connsiteY2" fmla="*/ 133350 h 476250"/>
                              <a:gd name="connsiteX3" fmla="*/ 1238250 w 1352550"/>
                              <a:gd name="connsiteY3" fmla="*/ 66675 h 476250"/>
                              <a:gd name="connsiteX4" fmla="*/ 1352550 w 1352550"/>
                              <a:gd name="connsiteY4" fmla="*/ 0 h 47625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352550" h="476250">
                                <a:moveTo>
                                  <a:pt x="0" y="476250"/>
                                </a:moveTo>
                                <a:cubicBezTo>
                                  <a:pt x="118269" y="371475"/>
                                  <a:pt x="236538" y="266700"/>
                                  <a:pt x="381000" y="209550"/>
                                </a:cubicBezTo>
                                <a:cubicBezTo>
                                  <a:pt x="525463" y="152400"/>
                                  <a:pt x="723900" y="157162"/>
                                  <a:pt x="866775" y="133350"/>
                                </a:cubicBezTo>
                                <a:cubicBezTo>
                                  <a:pt x="1009650" y="109538"/>
                                  <a:pt x="1157288" y="88900"/>
                                  <a:pt x="1238250" y="66675"/>
                                </a:cubicBezTo>
                                <a:cubicBezTo>
                                  <a:pt x="1319213" y="44450"/>
                                  <a:pt x="1335881" y="22225"/>
                                  <a:pt x="1352550" y="0"/>
                                </a:cubicBezTo>
                              </a:path>
                            </a:pathLst>
                          </a:custGeom>
                          <a:noFill/>
                          <a:ln w="19050" cap="flat" cmpd="sng" algn="ctr">
                            <a:solidFill>
                              <a:srgbClr val="ED7D31">
                                <a:lumMod val="50000"/>
                              </a:srgb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ot="0" spcFirstLastPara="0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120" name="Group 119">
                        <a:extLst>
                          <a:ext uri="{FF2B5EF4-FFF2-40B4-BE49-F238E27FC236}">
                            <a16:creationId xmlns:a16="http://schemas.microsoft.com/office/drawing/2014/main" id="{5240FF02-13C0-44DD-8548-EF217E2B966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412305" y="1138918"/>
                        <a:ext cx="1294668" cy="667644"/>
                        <a:chOff x="2412305" y="1138918"/>
                        <a:chExt cx="1294668" cy="667644"/>
                      </a:xfrm>
                    </p:grpSpPr>
                    <p:sp>
                      <p:nvSpPr>
                        <p:cNvPr id="121" name="Freeform: Shape 120">
                          <a:extLst>
                            <a:ext uri="{FF2B5EF4-FFF2-40B4-BE49-F238E27FC236}">
                              <a16:creationId xmlns:a16="http://schemas.microsoft.com/office/drawing/2014/main" id="{F3361465-0CCD-4304-8F91-7F37789C33A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12305" y="1622797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22" name="Freeform: Shape 121">
                          <a:extLst>
                            <a:ext uri="{FF2B5EF4-FFF2-40B4-BE49-F238E27FC236}">
                              <a16:creationId xmlns:a16="http://schemas.microsoft.com/office/drawing/2014/main" id="{550230F8-D8CE-40E5-82B4-ACCB9FC4B3B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6047077">
                          <a:off x="2606259" y="1677565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23" name="Freeform: Shape 122">
                          <a:extLst>
                            <a:ext uri="{FF2B5EF4-FFF2-40B4-BE49-F238E27FC236}">
                              <a16:creationId xmlns:a16="http://schemas.microsoft.com/office/drawing/2014/main" id="{231EBB61-30BE-482D-BACB-A484BE550FB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3086056">
                          <a:off x="2623058" y="1326254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24" name="Freeform: Shape 123">
                          <a:extLst>
                            <a:ext uri="{FF2B5EF4-FFF2-40B4-BE49-F238E27FC236}">
                              <a16:creationId xmlns:a16="http://schemas.microsoft.com/office/drawing/2014/main" id="{03A3FDB6-74D8-45C5-A55D-9E508CF3DB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7934477">
                          <a:off x="3105537" y="1622797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25" name="Freeform: Shape 124">
                          <a:extLst>
                            <a:ext uri="{FF2B5EF4-FFF2-40B4-BE49-F238E27FC236}">
                              <a16:creationId xmlns:a16="http://schemas.microsoft.com/office/drawing/2014/main" id="{7DC9CE4C-55BD-4052-8E27-A01EA4AE620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73414" y="1296932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26" name="Freeform: Shape 125">
                          <a:extLst>
                            <a:ext uri="{FF2B5EF4-FFF2-40B4-BE49-F238E27FC236}">
                              <a16:creationId xmlns:a16="http://schemas.microsoft.com/office/drawing/2014/main" id="{046D0B93-E6F8-446A-9EFB-87087B7183B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9082979">
                          <a:off x="3447096" y="1517916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28" name="Freeform: Shape 127">
                          <a:extLst>
                            <a:ext uri="{FF2B5EF4-FFF2-40B4-BE49-F238E27FC236}">
                              <a16:creationId xmlns:a16="http://schemas.microsoft.com/office/drawing/2014/main" id="{EC14B1B8-81DE-4425-98D1-CE4DE52E5F2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233841" y="1155597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29" name="Freeform: Shape 128">
                          <a:extLst>
                            <a:ext uri="{FF2B5EF4-FFF2-40B4-BE49-F238E27FC236}">
                              <a16:creationId xmlns:a16="http://schemas.microsoft.com/office/drawing/2014/main" id="{FB166C61-9D1E-4594-A371-BEB8F81D32B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758659" y="1697025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30" name="Freeform: Shape 129">
                          <a:extLst>
                            <a:ext uri="{FF2B5EF4-FFF2-40B4-BE49-F238E27FC236}">
                              <a16:creationId xmlns:a16="http://schemas.microsoft.com/office/drawing/2014/main" id="{CBFAD293-4901-4A4F-A660-E63FF57CC59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92673" y="1392628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31" name="Freeform: Shape 130">
                          <a:extLst>
                            <a:ext uri="{FF2B5EF4-FFF2-40B4-BE49-F238E27FC236}">
                              <a16:creationId xmlns:a16="http://schemas.microsoft.com/office/drawing/2014/main" id="{F6F3C6F0-5030-4200-9B09-CAFA86B9021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91959" y="1369909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32" name="Freeform: Shape 131">
                          <a:extLst>
                            <a:ext uri="{FF2B5EF4-FFF2-40B4-BE49-F238E27FC236}">
                              <a16:creationId xmlns:a16="http://schemas.microsoft.com/office/drawing/2014/main" id="{7514C95A-CB0E-4F67-8B90-4AA0D927078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750976">
                          <a:off x="3140685" y="1240255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33" name="Freeform: Shape 132">
                          <a:extLst>
                            <a:ext uri="{FF2B5EF4-FFF2-40B4-BE49-F238E27FC236}">
                              <a16:creationId xmlns:a16="http://schemas.microsoft.com/office/drawing/2014/main" id="{0A0485AB-B419-475D-BB78-6FABBBCA8F1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512165" y="1141299"/>
                          <a:ext cx="114300" cy="109537"/>
                        </a:xfrm>
                        <a:custGeom>
                          <a:avLst/>
                          <a:gdLst>
                            <a:gd name="connsiteX0" fmla="*/ 38 w 231813"/>
                            <a:gd name="connsiteY0" fmla="*/ 117475 h 222250"/>
                            <a:gd name="connsiteX1" fmla="*/ 9563 w 231813"/>
                            <a:gd name="connsiteY1" fmla="*/ 101600 h 222250"/>
                            <a:gd name="connsiteX2" fmla="*/ 12738 w 231813"/>
                            <a:gd name="connsiteY2" fmla="*/ 85725 h 222250"/>
                            <a:gd name="connsiteX3" fmla="*/ 22263 w 231813"/>
                            <a:gd name="connsiteY3" fmla="*/ 57150 h 222250"/>
                            <a:gd name="connsiteX4" fmla="*/ 25438 w 231813"/>
                            <a:gd name="connsiteY4" fmla="*/ 47625 h 222250"/>
                            <a:gd name="connsiteX5" fmla="*/ 28613 w 231813"/>
                            <a:gd name="connsiteY5" fmla="*/ 34925 h 222250"/>
                            <a:gd name="connsiteX6" fmla="*/ 34963 w 231813"/>
                            <a:gd name="connsiteY6" fmla="*/ 25400 h 222250"/>
                            <a:gd name="connsiteX7" fmla="*/ 38138 w 231813"/>
                            <a:gd name="connsiteY7" fmla="*/ 15875 h 222250"/>
                            <a:gd name="connsiteX8" fmla="*/ 41313 w 231813"/>
                            <a:gd name="connsiteY8" fmla="*/ 3175 h 222250"/>
                            <a:gd name="connsiteX9" fmla="*/ 50838 w 231813"/>
                            <a:gd name="connsiteY9" fmla="*/ 0 h 222250"/>
                            <a:gd name="connsiteX10" fmla="*/ 76238 w 231813"/>
                            <a:gd name="connsiteY10" fmla="*/ 3175 h 222250"/>
                            <a:gd name="connsiteX11" fmla="*/ 95288 w 231813"/>
                            <a:gd name="connsiteY11" fmla="*/ 9525 h 222250"/>
                            <a:gd name="connsiteX12" fmla="*/ 107988 w 231813"/>
                            <a:gd name="connsiteY12" fmla="*/ 12700 h 222250"/>
                            <a:gd name="connsiteX13" fmla="*/ 123863 w 231813"/>
                            <a:gd name="connsiteY13" fmla="*/ 15875 h 222250"/>
                            <a:gd name="connsiteX14" fmla="*/ 133388 w 231813"/>
                            <a:gd name="connsiteY14" fmla="*/ 19050 h 222250"/>
                            <a:gd name="connsiteX15" fmla="*/ 158788 w 231813"/>
                            <a:gd name="connsiteY15" fmla="*/ 22225 h 222250"/>
                            <a:gd name="connsiteX16" fmla="*/ 181013 w 231813"/>
                            <a:gd name="connsiteY16" fmla="*/ 25400 h 222250"/>
                            <a:gd name="connsiteX17" fmla="*/ 193713 w 231813"/>
                            <a:gd name="connsiteY17" fmla="*/ 31750 h 222250"/>
                            <a:gd name="connsiteX18" fmla="*/ 209588 w 231813"/>
                            <a:gd name="connsiteY18" fmla="*/ 60325 h 222250"/>
                            <a:gd name="connsiteX19" fmla="*/ 215938 w 231813"/>
                            <a:gd name="connsiteY19" fmla="*/ 69850 h 222250"/>
                            <a:gd name="connsiteX20" fmla="*/ 219113 w 231813"/>
                            <a:gd name="connsiteY20" fmla="*/ 82550 h 222250"/>
                            <a:gd name="connsiteX21" fmla="*/ 222288 w 231813"/>
                            <a:gd name="connsiteY21" fmla="*/ 101600 h 222250"/>
                            <a:gd name="connsiteX22" fmla="*/ 225463 w 231813"/>
                            <a:gd name="connsiteY22" fmla="*/ 111125 h 222250"/>
                            <a:gd name="connsiteX23" fmla="*/ 231813 w 231813"/>
                            <a:gd name="connsiteY23" fmla="*/ 136525 h 222250"/>
                            <a:gd name="connsiteX24" fmla="*/ 222288 w 231813"/>
                            <a:gd name="connsiteY24" fmla="*/ 155575 h 222250"/>
                            <a:gd name="connsiteX25" fmla="*/ 203238 w 231813"/>
                            <a:gd name="connsiteY25" fmla="*/ 168275 h 222250"/>
                            <a:gd name="connsiteX26" fmla="*/ 193713 w 231813"/>
                            <a:gd name="connsiteY26" fmla="*/ 174625 h 222250"/>
                            <a:gd name="connsiteX27" fmla="*/ 181013 w 231813"/>
                            <a:gd name="connsiteY27" fmla="*/ 184150 h 222250"/>
                            <a:gd name="connsiteX28" fmla="*/ 171488 w 231813"/>
                            <a:gd name="connsiteY28" fmla="*/ 187325 h 222250"/>
                            <a:gd name="connsiteX29" fmla="*/ 158788 w 231813"/>
                            <a:gd name="connsiteY29" fmla="*/ 193675 h 222250"/>
                            <a:gd name="connsiteX30" fmla="*/ 142913 w 231813"/>
                            <a:gd name="connsiteY30" fmla="*/ 209550 h 222250"/>
                            <a:gd name="connsiteX31" fmla="*/ 133388 w 231813"/>
                            <a:gd name="connsiteY31" fmla="*/ 219075 h 222250"/>
                            <a:gd name="connsiteX32" fmla="*/ 120688 w 231813"/>
                            <a:gd name="connsiteY32" fmla="*/ 222250 h 222250"/>
                            <a:gd name="connsiteX33" fmla="*/ 107988 w 231813"/>
                            <a:gd name="connsiteY33" fmla="*/ 215900 h 222250"/>
                            <a:gd name="connsiteX34" fmla="*/ 98463 w 231813"/>
                            <a:gd name="connsiteY34" fmla="*/ 212725 h 222250"/>
                            <a:gd name="connsiteX35" fmla="*/ 85763 w 231813"/>
                            <a:gd name="connsiteY35" fmla="*/ 203200 h 222250"/>
                            <a:gd name="connsiteX36" fmla="*/ 73063 w 231813"/>
                            <a:gd name="connsiteY36" fmla="*/ 200025 h 222250"/>
                            <a:gd name="connsiteX37" fmla="*/ 63538 w 231813"/>
                            <a:gd name="connsiteY37" fmla="*/ 196850 h 222250"/>
                            <a:gd name="connsiteX38" fmla="*/ 50838 w 231813"/>
                            <a:gd name="connsiteY38" fmla="*/ 193675 h 222250"/>
                            <a:gd name="connsiteX39" fmla="*/ 41313 w 231813"/>
                            <a:gd name="connsiteY39" fmla="*/ 190500 h 222250"/>
                            <a:gd name="connsiteX40" fmla="*/ 28613 w 231813"/>
                            <a:gd name="connsiteY40" fmla="*/ 187325 h 222250"/>
                            <a:gd name="connsiteX41" fmla="*/ 9563 w 231813"/>
                            <a:gd name="connsiteY41" fmla="*/ 180975 h 222250"/>
                            <a:gd name="connsiteX42" fmla="*/ 38 w 231813"/>
                            <a:gd name="connsiteY42" fmla="*/ 117475 h 22225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231813" h="222250">
                              <a:moveTo>
                                <a:pt x="38" y="117475"/>
                              </a:moveTo>
                              <a:cubicBezTo>
                                <a:pt x="38" y="104246"/>
                                <a:pt x="7271" y="107330"/>
                                <a:pt x="9563" y="101600"/>
                              </a:cubicBezTo>
                              <a:cubicBezTo>
                                <a:pt x="11567" y="96590"/>
                                <a:pt x="11318" y="90931"/>
                                <a:pt x="12738" y="85725"/>
                              </a:cubicBezTo>
                              <a:lnTo>
                                <a:pt x="22263" y="57150"/>
                              </a:lnTo>
                              <a:cubicBezTo>
                                <a:pt x="23321" y="53975"/>
                                <a:pt x="24626" y="50872"/>
                                <a:pt x="25438" y="47625"/>
                              </a:cubicBezTo>
                              <a:cubicBezTo>
                                <a:pt x="26496" y="43392"/>
                                <a:pt x="26894" y="38936"/>
                                <a:pt x="28613" y="34925"/>
                              </a:cubicBezTo>
                              <a:cubicBezTo>
                                <a:pt x="30116" y="31418"/>
                                <a:pt x="33256" y="28813"/>
                                <a:pt x="34963" y="25400"/>
                              </a:cubicBezTo>
                              <a:cubicBezTo>
                                <a:pt x="36460" y="22407"/>
                                <a:pt x="37219" y="19093"/>
                                <a:pt x="38138" y="15875"/>
                              </a:cubicBezTo>
                              <a:cubicBezTo>
                                <a:pt x="39337" y="11679"/>
                                <a:pt x="38587" y="6582"/>
                                <a:pt x="41313" y="3175"/>
                              </a:cubicBezTo>
                              <a:cubicBezTo>
                                <a:pt x="43404" y="562"/>
                                <a:pt x="47663" y="1058"/>
                                <a:pt x="50838" y="0"/>
                              </a:cubicBezTo>
                              <a:cubicBezTo>
                                <a:pt x="59305" y="1058"/>
                                <a:pt x="67895" y="1387"/>
                                <a:pt x="76238" y="3175"/>
                              </a:cubicBezTo>
                              <a:cubicBezTo>
                                <a:pt x="82783" y="4577"/>
                                <a:pt x="88794" y="7902"/>
                                <a:pt x="95288" y="9525"/>
                              </a:cubicBezTo>
                              <a:cubicBezTo>
                                <a:pt x="99521" y="10583"/>
                                <a:pt x="103728" y="11753"/>
                                <a:pt x="107988" y="12700"/>
                              </a:cubicBezTo>
                              <a:cubicBezTo>
                                <a:pt x="113256" y="13871"/>
                                <a:pt x="118628" y="14566"/>
                                <a:pt x="123863" y="15875"/>
                              </a:cubicBezTo>
                              <a:cubicBezTo>
                                <a:pt x="127110" y="16687"/>
                                <a:pt x="130095" y="18451"/>
                                <a:pt x="133388" y="19050"/>
                              </a:cubicBezTo>
                              <a:cubicBezTo>
                                <a:pt x="141783" y="20576"/>
                                <a:pt x="150330" y="21097"/>
                                <a:pt x="158788" y="22225"/>
                              </a:cubicBezTo>
                              <a:lnTo>
                                <a:pt x="181013" y="25400"/>
                              </a:lnTo>
                              <a:cubicBezTo>
                                <a:pt x="185246" y="27517"/>
                                <a:pt x="190366" y="28403"/>
                                <a:pt x="193713" y="31750"/>
                              </a:cubicBezTo>
                              <a:cubicBezTo>
                                <a:pt x="213735" y="51772"/>
                                <a:pt x="201603" y="44355"/>
                                <a:pt x="209588" y="60325"/>
                              </a:cubicBezTo>
                              <a:cubicBezTo>
                                <a:pt x="211295" y="63738"/>
                                <a:pt x="213821" y="66675"/>
                                <a:pt x="215938" y="69850"/>
                              </a:cubicBezTo>
                              <a:cubicBezTo>
                                <a:pt x="216996" y="74083"/>
                                <a:pt x="218257" y="78271"/>
                                <a:pt x="219113" y="82550"/>
                              </a:cubicBezTo>
                              <a:cubicBezTo>
                                <a:pt x="220376" y="88863"/>
                                <a:pt x="220891" y="95316"/>
                                <a:pt x="222288" y="101600"/>
                              </a:cubicBezTo>
                              <a:cubicBezTo>
                                <a:pt x="223014" y="104867"/>
                                <a:pt x="224651" y="107878"/>
                                <a:pt x="225463" y="111125"/>
                              </a:cubicBezTo>
                              <a:lnTo>
                                <a:pt x="231813" y="136525"/>
                              </a:lnTo>
                              <a:cubicBezTo>
                                <a:pt x="229548" y="143319"/>
                                <a:pt x="228081" y="150506"/>
                                <a:pt x="222288" y="155575"/>
                              </a:cubicBezTo>
                              <a:cubicBezTo>
                                <a:pt x="216545" y="160601"/>
                                <a:pt x="209588" y="164042"/>
                                <a:pt x="203238" y="168275"/>
                              </a:cubicBezTo>
                              <a:cubicBezTo>
                                <a:pt x="200063" y="170392"/>
                                <a:pt x="196766" y="172335"/>
                                <a:pt x="193713" y="174625"/>
                              </a:cubicBezTo>
                              <a:cubicBezTo>
                                <a:pt x="189480" y="177800"/>
                                <a:pt x="185607" y="181525"/>
                                <a:pt x="181013" y="184150"/>
                              </a:cubicBezTo>
                              <a:cubicBezTo>
                                <a:pt x="178107" y="185810"/>
                                <a:pt x="174564" y="186007"/>
                                <a:pt x="171488" y="187325"/>
                              </a:cubicBezTo>
                              <a:cubicBezTo>
                                <a:pt x="167138" y="189189"/>
                                <a:pt x="163021" y="191558"/>
                                <a:pt x="158788" y="193675"/>
                              </a:cubicBezTo>
                              <a:cubicBezTo>
                                <a:pt x="147146" y="211137"/>
                                <a:pt x="158788" y="196321"/>
                                <a:pt x="142913" y="209550"/>
                              </a:cubicBezTo>
                              <a:cubicBezTo>
                                <a:pt x="139464" y="212425"/>
                                <a:pt x="137287" y="216847"/>
                                <a:pt x="133388" y="219075"/>
                              </a:cubicBezTo>
                              <a:cubicBezTo>
                                <a:pt x="129599" y="221240"/>
                                <a:pt x="124921" y="221192"/>
                                <a:pt x="120688" y="222250"/>
                              </a:cubicBezTo>
                              <a:cubicBezTo>
                                <a:pt x="116455" y="220133"/>
                                <a:pt x="112338" y="217764"/>
                                <a:pt x="107988" y="215900"/>
                              </a:cubicBezTo>
                              <a:cubicBezTo>
                                <a:pt x="104912" y="214582"/>
                                <a:pt x="101369" y="214385"/>
                                <a:pt x="98463" y="212725"/>
                              </a:cubicBezTo>
                              <a:cubicBezTo>
                                <a:pt x="93869" y="210100"/>
                                <a:pt x="90496" y="205567"/>
                                <a:pt x="85763" y="203200"/>
                              </a:cubicBezTo>
                              <a:cubicBezTo>
                                <a:pt x="81860" y="201249"/>
                                <a:pt x="77259" y="201224"/>
                                <a:pt x="73063" y="200025"/>
                              </a:cubicBezTo>
                              <a:cubicBezTo>
                                <a:pt x="69845" y="199106"/>
                                <a:pt x="66756" y="197769"/>
                                <a:pt x="63538" y="196850"/>
                              </a:cubicBezTo>
                              <a:cubicBezTo>
                                <a:pt x="59342" y="195651"/>
                                <a:pt x="55034" y="194874"/>
                                <a:pt x="50838" y="193675"/>
                              </a:cubicBezTo>
                              <a:cubicBezTo>
                                <a:pt x="47620" y="192756"/>
                                <a:pt x="44531" y="191419"/>
                                <a:pt x="41313" y="190500"/>
                              </a:cubicBezTo>
                              <a:cubicBezTo>
                                <a:pt x="37117" y="189301"/>
                                <a:pt x="32793" y="188579"/>
                                <a:pt x="28613" y="187325"/>
                              </a:cubicBezTo>
                              <a:cubicBezTo>
                                <a:pt x="22202" y="185402"/>
                                <a:pt x="9563" y="180975"/>
                                <a:pt x="9563" y="180975"/>
                              </a:cubicBezTo>
                              <a:cubicBezTo>
                                <a:pt x="-1138" y="148873"/>
                                <a:pt x="38" y="130704"/>
                                <a:pt x="38" y="1174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5A5A5">
                            <a:lumMod val="50000"/>
                          </a:srgbClr>
                        </a:solidFill>
                        <a:ln w="12700" cap="flat" cmpd="sng" algn="ctr">
                          <a:solidFill>
                            <a:sysClr val="window" lastClr="FFFFFF">
                              <a:lumMod val="50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87A8FC33-B698-44DF-B700-19A5F7F217CD}"/>
                    </a:ext>
                  </a:extLst>
                </p:cNvPr>
                <p:cNvGrpSpPr/>
                <p:nvPr/>
              </p:nvGrpSpPr>
              <p:grpSpPr>
                <a:xfrm>
                  <a:off x="-91520" y="1125877"/>
                  <a:ext cx="1568793" cy="1382211"/>
                  <a:chOff x="-91520" y="1125877"/>
                  <a:chExt cx="1568793" cy="1382211"/>
                </a:xfrm>
              </p:grpSpPr>
              <p:grpSp>
                <p:nvGrpSpPr>
                  <p:cNvPr id="72" name="Group 71">
                    <a:extLst>
                      <a:ext uri="{FF2B5EF4-FFF2-40B4-BE49-F238E27FC236}">
                        <a16:creationId xmlns:a16="http://schemas.microsoft.com/office/drawing/2014/main" id="{DEA00E5B-9849-4E94-BCE2-187538402C29}"/>
                      </a:ext>
                    </a:extLst>
                  </p:cNvPr>
                  <p:cNvGrpSpPr/>
                  <p:nvPr/>
                </p:nvGrpSpPr>
                <p:grpSpPr>
                  <a:xfrm>
                    <a:off x="121096" y="1125877"/>
                    <a:ext cx="1106863" cy="1033856"/>
                    <a:chOff x="121096" y="1125877"/>
                    <a:chExt cx="1106863" cy="1033856"/>
                  </a:xfrm>
                </p:grpSpPr>
                <p:grpSp>
                  <p:nvGrpSpPr>
                    <p:cNvPr id="74" name="Group 73">
                      <a:extLst>
                        <a:ext uri="{FF2B5EF4-FFF2-40B4-BE49-F238E27FC236}">
                          <a16:creationId xmlns:a16="http://schemas.microsoft.com/office/drawing/2014/main" id="{902A7C11-29D2-4913-A7FB-EFAE878468A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166" y="1243576"/>
                      <a:ext cx="913258" cy="818631"/>
                      <a:chOff x="180166" y="1243576"/>
                      <a:chExt cx="913258" cy="818631"/>
                    </a:xfrm>
                  </p:grpSpPr>
                  <p:sp>
                    <p:nvSpPr>
                      <p:cNvPr id="101" name="Oval 18">
                        <a:extLst>
                          <a:ext uri="{FF2B5EF4-FFF2-40B4-BE49-F238E27FC236}">
                            <a16:creationId xmlns:a16="http://schemas.microsoft.com/office/drawing/2014/main" id="{DA121721-D059-44B5-B830-C260E1381B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166" y="1581222"/>
                        <a:ext cx="132488" cy="113210"/>
                      </a:xfrm>
                      <a:custGeom>
                        <a:avLst/>
                        <a:gdLst>
                          <a:gd name="connsiteX0" fmla="*/ 0 w 99539"/>
                          <a:gd name="connsiteY0" fmla="*/ 50223 h 100445"/>
                          <a:gd name="connsiteX1" fmla="*/ 49770 w 99539"/>
                          <a:gd name="connsiteY1" fmla="*/ 0 h 100445"/>
                          <a:gd name="connsiteX2" fmla="*/ 99540 w 99539"/>
                          <a:gd name="connsiteY2" fmla="*/ 50223 h 100445"/>
                          <a:gd name="connsiteX3" fmla="*/ 49770 w 99539"/>
                          <a:gd name="connsiteY3" fmla="*/ 100446 h 100445"/>
                          <a:gd name="connsiteX4" fmla="*/ 0 w 99539"/>
                          <a:gd name="connsiteY4" fmla="*/ 50223 h 100445"/>
                          <a:gd name="connsiteX0" fmla="*/ 0 w 131290"/>
                          <a:gd name="connsiteY0" fmla="*/ 50257 h 100526"/>
                          <a:gd name="connsiteX1" fmla="*/ 49770 w 131290"/>
                          <a:gd name="connsiteY1" fmla="*/ 34 h 100526"/>
                          <a:gd name="connsiteX2" fmla="*/ 131290 w 131290"/>
                          <a:gd name="connsiteY2" fmla="*/ 56607 h 100526"/>
                          <a:gd name="connsiteX3" fmla="*/ 49770 w 131290"/>
                          <a:gd name="connsiteY3" fmla="*/ 100480 h 100526"/>
                          <a:gd name="connsiteX4" fmla="*/ 0 w 131290"/>
                          <a:gd name="connsiteY4" fmla="*/ 50257 h 100526"/>
                          <a:gd name="connsiteX0" fmla="*/ 1198 w 132488"/>
                          <a:gd name="connsiteY0" fmla="*/ 62941 h 113210"/>
                          <a:gd name="connsiteX1" fmla="*/ 25568 w 132488"/>
                          <a:gd name="connsiteY1" fmla="*/ 18 h 113210"/>
                          <a:gd name="connsiteX2" fmla="*/ 132488 w 132488"/>
                          <a:gd name="connsiteY2" fmla="*/ 69291 h 113210"/>
                          <a:gd name="connsiteX3" fmla="*/ 50968 w 132488"/>
                          <a:gd name="connsiteY3" fmla="*/ 113164 h 113210"/>
                          <a:gd name="connsiteX4" fmla="*/ 1198 w 132488"/>
                          <a:gd name="connsiteY4" fmla="*/ 62941 h 1132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2488" h="113210">
                            <a:moveTo>
                              <a:pt x="1198" y="62941"/>
                            </a:moveTo>
                            <a:cubicBezTo>
                              <a:pt x="-3035" y="44083"/>
                              <a:pt x="3686" y="-1040"/>
                              <a:pt x="25568" y="18"/>
                            </a:cubicBezTo>
                            <a:cubicBezTo>
                              <a:pt x="47450" y="1076"/>
                              <a:pt x="132488" y="41554"/>
                              <a:pt x="132488" y="69291"/>
                            </a:cubicBezTo>
                            <a:cubicBezTo>
                              <a:pt x="132488" y="97028"/>
                              <a:pt x="72850" y="114222"/>
                              <a:pt x="50968" y="113164"/>
                            </a:cubicBezTo>
                            <a:cubicBezTo>
                              <a:pt x="29086" y="112106"/>
                              <a:pt x="5431" y="81799"/>
                              <a:pt x="1198" y="62941"/>
                            </a:cubicBezTo>
                            <a:close/>
                          </a:path>
                        </a:pathLst>
                      </a:custGeom>
                      <a:solidFill>
                        <a:sysClr val="windowText" lastClr="000000">
                          <a:lumMod val="95000"/>
                          <a:lumOff val="5000"/>
                        </a:sysClr>
                      </a:solidFill>
                      <a:ln w="12700" cap="flat" cmpd="sng" algn="ctr">
                        <a:solidFill>
                          <a:sysClr val="windowText" lastClr="000000">
                            <a:lumMod val="95000"/>
                            <a:lumOff val="5000"/>
                          </a:sys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" name="Oval 18">
                        <a:extLst>
                          <a:ext uri="{FF2B5EF4-FFF2-40B4-BE49-F238E27FC236}">
                            <a16:creationId xmlns:a16="http://schemas.microsoft.com/office/drawing/2014/main" id="{A96D6F06-66CA-4E48-B780-DD5510C9648D}"/>
                          </a:ext>
                        </a:extLst>
                      </p:cNvPr>
                      <p:cNvSpPr/>
                      <p:nvPr/>
                    </p:nvSpPr>
                    <p:spPr>
                      <a:xfrm rot="17809507">
                        <a:off x="518099" y="1526228"/>
                        <a:ext cx="156251" cy="141105"/>
                      </a:xfrm>
                      <a:custGeom>
                        <a:avLst/>
                        <a:gdLst>
                          <a:gd name="connsiteX0" fmla="*/ 0 w 99539"/>
                          <a:gd name="connsiteY0" fmla="*/ 50223 h 100445"/>
                          <a:gd name="connsiteX1" fmla="*/ 49770 w 99539"/>
                          <a:gd name="connsiteY1" fmla="*/ 0 h 100445"/>
                          <a:gd name="connsiteX2" fmla="*/ 99540 w 99539"/>
                          <a:gd name="connsiteY2" fmla="*/ 50223 h 100445"/>
                          <a:gd name="connsiteX3" fmla="*/ 49770 w 99539"/>
                          <a:gd name="connsiteY3" fmla="*/ 100446 h 100445"/>
                          <a:gd name="connsiteX4" fmla="*/ 0 w 99539"/>
                          <a:gd name="connsiteY4" fmla="*/ 50223 h 100445"/>
                          <a:gd name="connsiteX0" fmla="*/ 0 w 131290"/>
                          <a:gd name="connsiteY0" fmla="*/ 50257 h 100526"/>
                          <a:gd name="connsiteX1" fmla="*/ 49770 w 131290"/>
                          <a:gd name="connsiteY1" fmla="*/ 34 h 100526"/>
                          <a:gd name="connsiteX2" fmla="*/ 131290 w 131290"/>
                          <a:gd name="connsiteY2" fmla="*/ 56607 h 100526"/>
                          <a:gd name="connsiteX3" fmla="*/ 49770 w 131290"/>
                          <a:gd name="connsiteY3" fmla="*/ 100480 h 100526"/>
                          <a:gd name="connsiteX4" fmla="*/ 0 w 131290"/>
                          <a:gd name="connsiteY4" fmla="*/ 50257 h 100526"/>
                          <a:gd name="connsiteX0" fmla="*/ 1198 w 132488"/>
                          <a:gd name="connsiteY0" fmla="*/ 62941 h 113210"/>
                          <a:gd name="connsiteX1" fmla="*/ 25568 w 132488"/>
                          <a:gd name="connsiteY1" fmla="*/ 18 h 113210"/>
                          <a:gd name="connsiteX2" fmla="*/ 132488 w 132488"/>
                          <a:gd name="connsiteY2" fmla="*/ 69291 h 113210"/>
                          <a:gd name="connsiteX3" fmla="*/ 50968 w 132488"/>
                          <a:gd name="connsiteY3" fmla="*/ 113164 h 113210"/>
                          <a:gd name="connsiteX4" fmla="*/ 1198 w 132488"/>
                          <a:gd name="connsiteY4" fmla="*/ 62941 h 1132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2488" h="113210">
                            <a:moveTo>
                              <a:pt x="1198" y="62941"/>
                            </a:moveTo>
                            <a:cubicBezTo>
                              <a:pt x="-3035" y="44083"/>
                              <a:pt x="3686" y="-1040"/>
                              <a:pt x="25568" y="18"/>
                            </a:cubicBezTo>
                            <a:cubicBezTo>
                              <a:pt x="47450" y="1076"/>
                              <a:pt x="132488" y="41554"/>
                              <a:pt x="132488" y="69291"/>
                            </a:cubicBezTo>
                            <a:cubicBezTo>
                              <a:pt x="132488" y="97028"/>
                              <a:pt x="72850" y="114222"/>
                              <a:pt x="50968" y="113164"/>
                            </a:cubicBezTo>
                            <a:cubicBezTo>
                              <a:pt x="29086" y="112106"/>
                              <a:pt x="5431" y="81799"/>
                              <a:pt x="1198" y="62941"/>
                            </a:cubicBezTo>
                            <a:close/>
                          </a:path>
                        </a:pathLst>
                      </a:custGeom>
                      <a:solidFill>
                        <a:sysClr val="windowText" lastClr="000000">
                          <a:lumMod val="95000"/>
                          <a:lumOff val="5000"/>
                        </a:sysClr>
                      </a:solidFill>
                      <a:ln w="12700" cap="flat" cmpd="sng" algn="ctr">
                        <a:solidFill>
                          <a:sysClr val="windowText" lastClr="000000">
                            <a:lumMod val="95000"/>
                            <a:lumOff val="5000"/>
                          </a:sys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" name="Oval 18">
                        <a:extLst>
                          <a:ext uri="{FF2B5EF4-FFF2-40B4-BE49-F238E27FC236}">
                            <a16:creationId xmlns:a16="http://schemas.microsoft.com/office/drawing/2014/main" id="{1284ED00-E6C4-46B6-94BD-6CAEE4497A42}"/>
                          </a:ext>
                        </a:extLst>
                      </p:cNvPr>
                      <p:cNvSpPr/>
                      <p:nvPr/>
                    </p:nvSpPr>
                    <p:spPr>
                      <a:xfrm rot="3227861">
                        <a:off x="657292" y="1651697"/>
                        <a:ext cx="228936" cy="168823"/>
                      </a:xfrm>
                      <a:custGeom>
                        <a:avLst/>
                        <a:gdLst>
                          <a:gd name="connsiteX0" fmla="*/ 0 w 99539"/>
                          <a:gd name="connsiteY0" fmla="*/ 50223 h 100445"/>
                          <a:gd name="connsiteX1" fmla="*/ 49770 w 99539"/>
                          <a:gd name="connsiteY1" fmla="*/ 0 h 100445"/>
                          <a:gd name="connsiteX2" fmla="*/ 99540 w 99539"/>
                          <a:gd name="connsiteY2" fmla="*/ 50223 h 100445"/>
                          <a:gd name="connsiteX3" fmla="*/ 49770 w 99539"/>
                          <a:gd name="connsiteY3" fmla="*/ 100446 h 100445"/>
                          <a:gd name="connsiteX4" fmla="*/ 0 w 99539"/>
                          <a:gd name="connsiteY4" fmla="*/ 50223 h 100445"/>
                          <a:gd name="connsiteX0" fmla="*/ 0 w 131290"/>
                          <a:gd name="connsiteY0" fmla="*/ 50257 h 100526"/>
                          <a:gd name="connsiteX1" fmla="*/ 49770 w 131290"/>
                          <a:gd name="connsiteY1" fmla="*/ 34 h 100526"/>
                          <a:gd name="connsiteX2" fmla="*/ 131290 w 131290"/>
                          <a:gd name="connsiteY2" fmla="*/ 56607 h 100526"/>
                          <a:gd name="connsiteX3" fmla="*/ 49770 w 131290"/>
                          <a:gd name="connsiteY3" fmla="*/ 100480 h 100526"/>
                          <a:gd name="connsiteX4" fmla="*/ 0 w 131290"/>
                          <a:gd name="connsiteY4" fmla="*/ 50257 h 100526"/>
                          <a:gd name="connsiteX0" fmla="*/ 1198 w 132488"/>
                          <a:gd name="connsiteY0" fmla="*/ 62941 h 113210"/>
                          <a:gd name="connsiteX1" fmla="*/ 25568 w 132488"/>
                          <a:gd name="connsiteY1" fmla="*/ 18 h 113210"/>
                          <a:gd name="connsiteX2" fmla="*/ 132488 w 132488"/>
                          <a:gd name="connsiteY2" fmla="*/ 69291 h 113210"/>
                          <a:gd name="connsiteX3" fmla="*/ 50968 w 132488"/>
                          <a:gd name="connsiteY3" fmla="*/ 113164 h 113210"/>
                          <a:gd name="connsiteX4" fmla="*/ 1198 w 132488"/>
                          <a:gd name="connsiteY4" fmla="*/ 62941 h 1132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2488" h="113210">
                            <a:moveTo>
                              <a:pt x="1198" y="62941"/>
                            </a:moveTo>
                            <a:cubicBezTo>
                              <a:pt x="-3035" y="44083"/>
                              <a:pt x="3686" y="-1040"/>
                              <a:pt x="25568" y="18"/>
                            </a:cubicBezTo>
                            <a:cubicBezTo>
                              <a:pt x="47450" y="1076"/>
                              <a:pt x="132488" y="41554"/>
                              <a:pt x="132488" y="69291"/>
                            </a:cubicBezTo>
                            <a:cubicBezTo>
                              <a:pt x="132488" y="97028"/>
                              <a:pt x="72850" y="114222"/>
                              <a:pt x="50968" y="113164"/>
                            </a:cubicBezTo>
                            <a:cubicBezTo>
                              <a:pt x="29086" y="112106"/>
                              <a:pt x="5431" y="81799"/>
                              <a:pt x="1198" y="62941"/>
                            </a:cubicBezTo>
                            <a:close/>
                          </a:path>
                        </a:pathLst>
                      </a:custGeom>
                      <a:solidFill>
                        <a:sysClr val="windowText" lastClr="000000">
                          <a:lumMod val="95000"/>
                          <a:lumOff val="5000"/>
                        </a:sysClr>
                      </a:solidFill>
                      <a:ln w="12700" cap="flat" cmpd="sng" algn="ctr">
                        <a:solidFill>
                          <a:sysClr val="windowText" lastClr="000000">
                            <a:lumMod val="95000"/>
                            <a:lumOff val="5000"/>
                          </a:sys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" name="Oval 18">
                        <a:extLst>
                          <a:ext uri="{FF2B5EF4-FFF2-40B4-BE49-F238E27FC236}">
                            <a16:creationId xmlns:a16="http://schemas.microsoft.com/office/drawing/2014/main" id="{6A699CCD-49D0-4CE9-AD8A-1F6CCA5D24D0}"/>
                          </a:ext>
                        </a:extLst>
                      </p:cNvPr>
                      <p:cNvSpPr/>
                      <p:nvPr/>
                    </p:nvSpPr>
                    <p:spPr>
                      <a:xfrm rot="2934815">
                        <a:off x="622936" y="1965685"/>
                        <a:ext cx="101328" cy="91715"/>
                      </a:xfrm>
                      <a:custGeom>
                        <a:avLst/>
                        <a:gdLst>
                          <a:gd name="connsiteX0" fmla="*/ 0 w 99539"/>
                          <a:gd name="connsiteY0" fmla="*/ 50223 h 100445"/>
                          <a:gd name="connsiteX1" fmla="*/ 49770 w 99539"/>
                          <a:gd name="connsiteY1" fmla="*/ 0 h 100445"/>
                          <a:gd name="connsiteX2" fmla="*/ 99540 w 99539"/>
                          <a:gd name="connsiteY2" fmla="*/ 50223 h 100445"/>
                          <a:gd name="connsiteX3" fmla="*/ 49770 w 99539"/>
                          <a:gd name="connsiteY3" fmla="*/ 100446 h 100445"/>
                          <a:gd name="connsiteX4" fmla="*/ 0 w 99539"/>
                          <a:gd name="connsiteY4" fmla="*/ 50223 h 100445"/>
                          <a:gd name="connsiteX0" fmla="*/ 0 w 131290"/>
                          <a:gd name="connsiteY0" fmla="*/ 50257 h 100526"/>
                          <a:gd name="connsiteX1" fmla="*/ 49770 w 131290"/>
                          <a:gd name="connsiteY1" fmla="*/ 34 h 100526"/>
                          <a:gd name="connsiteX2" fmla="*/ 131290 w 131290"/>
                          <a:gd name="connsiteY2" fmla="*/ 56607 h 100526"/>
                          <a:gd name="connsiteX3" fmla="*/ 49770 w 131290"/>
                          <a:gd name="connsiteY3" fmla="*/ 100480 h 100526"/>
                          <a:gd name="connsiteX4" fmla="*/ 0 w 131290"/>
                          <a:gd name="connsiteY4" fmla="*/ 50257 h 100526"/>
                          <a:gd name="connsiteX0" fmla="*/ 1198 w 132488"/>
                          <a:gd name="connsiteY0" fmla="*/ 62941 h 113210"/>
                          <a:gd name="connsiteX1" fmla="*/ 25568 w 132488"/>
                          <a:gd name="connsiteY1" fmla="*/ 18 h 113210"/>
                          <a:gd name="connsiteX2" fmla="*/ 132488 w 132488"/>
                          <a:gd name="connsiteY2" fmla="*/ 69291 h 113210"/>
                          <a:gd name="connsiteX3" fmla="*/ 50968 w 132488"/>
                          <a:gd name="connsiteY3" fmla="*/ 113164 h 113210"/>
                          <a:gd name="connsiteX4" fmla="*/ 1198 w 132488"/>
                          <a:gd name="connsiteY4" fmla="*/ 62941 h 1132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2488" h="113210">
                            <a:moveTo>
                              <a:pt x="1198" y="62941"/>
                            </a:moveTo>
                            <a:cubicBezTo>
                              <a:pt x="-3035" y="44083"/>
                              <a:pt x="3686" y="-1040"/>
                              <a:pt x="25568" y="18"/>
                            </a:cubicBezTo>
                            <a:cubicBezTo>
                              <a:pt x="47450" y="1076"/>
                              <a:pt x="132488" y="41554"/>
                              <a:pt x="132488" y="69291"/>
                            </a:cubicBezTo>
                            <a:cubicBezTo>
                              <a:pt x="132488" y="97028"/>
                              <a:pt x="72850" y="114222"/>
                              <a:pt x="50968" y="113164"/>
                            </a:cubicBezTo>
                            <a:cubicBezTo>
                              <a:pt x="29086" y="112106"/>
                              <a:pt x="5431" y="81799"/>
                              <a:pt x="1198" y="62941"/>
                            </a:cubicBezTo>
                            <a:close/>
                          </a:path>
                        </a:pathLst>
                      </a:custGeom>
                      <a:solidFill>
                        <a:sysClr val="windowText" lastClr="000000">
                          <a:lumMod val="95000"/>
                          <a:lumOff val="5000"/>
                        </a:sysClr>
                      </a:solidFill>
                      <a:ln w="12700" cap="flat" cmpd="sng" algn="ctr">
                        <a:solidFill>
                          <a:sysClr val="windowText" lastClr="000000">
                            <a:lumMod val="95000"/>
                            <a:lumOff val="5000"/>
                          </a:sys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5" name="Oval 18">
                        <a:extLst>
                          <a:ext uri="{FF2B5EF4-FFF2-40B4-BE49-F238E27FC236}">
                            <a16:creationId xmlns:a16="http://schemas.microsoft.com/office/drawing/2014/main" id="{3AA0D4C1-06E4-45C6-801A-20B0EF2301BD}"/>
                          </a:ext>
                        </a:extLst>
                      </p:cNvPr>
                      <p:cNvSpPr/>
                      <p:nvPr/>
                    </p:nvSpPr>
                    <p:spPr>
                      <a:xfrm rot="13777262">
                        <a:off x="676654" y="1248382"/>
                        <a:ext cx="101328" cy="91715"/>
                      </a:xfrm>
                      <a:custGeom>
                        <a:avLst/>
                        <a:gdLst>
                          <a:gd name="connsiteX0" fmla="*/ 0 w 99539"/>
                          <a:gd name="connsiteY0" fmla="*/ 50223 h 100445"/>
                          <a:gd name="connsiteX1" fmla="*/ 49770 w 99539"/>
                          <a:gd name="connsiteY1" fmla="*/ 0 h 100445"/>
                          <a:gd name="connsiteX2" fmla="*/ 99540 w 99539"/>
                          <a:gd name="connsiteY2" fmla="*/ 50223 h 100445"/>
                          <a:gd name="connsiteX3" fmla="*/ 49770 w 99539"/>
                          <a:gd name="connsiteY3" fmla="*/ 100446 h 100445"/>
                          <a:gd name="connsiteX4" fmla="*/ 0 w 99539"/>
                          <a:gd name="connsiteY4" fmla="*/ 50223 h 100445"/>
                          <a:gd name="connsiteX0" fmla="*/ 0 w 131290"/>
                          <a:gd name="connsiteY0" fmla="*/ 50257 h 100526"/>
                          <a:gd name="connsiteX1" fmla="*/ 49770 w 131290"/>
                          <a:gd name="connsiteY1" fmla="*/ 34 h 100526"/>
                          <a:gd name="connsiteX2" fmla="*/ 131290 w 131290"/>
                          <a:gd name="connsiteY2" fmla="*/ 56607 h 100526"/>
                          <a:gd name="connsiteX3" fmla="*/ 49770 w 131290"/>
                          <a:gd name="connsiteY3" fmla="*/ 100480 h 100526"/>
                          <a:gd name="connsiteX4" fmla="*/ 0 w 131290"/>
                          <a:gd name="connsiteY4" fmla="*/ 50257 h 100526"/>
                          <a:gd name="connsiteX0" fmla="*/ 1198 w 132488"/>
                          <a:gd name="connsiteY0" fmla="*/ 62941 h 113210"/>
                          <a:gd name="connsiteX1" fmla="*/ 25568 w 132488"/>
                          <a:gd name="connsiteY1" fmla="*/ 18 h 113210"/>
                          <a:gd name="connsiteX2" fmla="*/ 132488 w 132488"/>
                          <a:gd name="connsiteY2" fmla="*/ 69291 h 113210"/>
                          <a:gd name="connsiteX3" fmla="*/ 50968 w 132488"/>
                          <a:gd name="connsiteY3" fmla="*/ 113164 h 113210"/>
                          <a:gd name="connsiteX4" fmla="*/ 1198 w 132488"/>
                          <a:gd name="connsiteY4" fmla="*/ 62941 h 1132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2488" h="113210">
                            <a:moveTo>
                              <a:pt x="1198" y="62941"/>
                            </a:moveTo>
                            <a:cubicBezTo>
                              <a:pt x="-3035" y="44083"/>
                              <a:pt x="3686" y="-1040"/>
                              <a:pt x="25568" y="18"/>
                            </a:cubicBezTo>
                            <a:cubicBezTo>
                              <a:pt x="47450" y="1076"/>
                              <a:pt x="132488" y="41554"/>
                              <a:pt x="132488" y="69291"/>
                            </a:cubicBezTo>
                            <a:cubicBezTo>
                              <a:pt x="132488" y="97028"/>
                              <a:pt x="72850" y="114222"/>
                              <a:pt x="50968" y="113164"/>
                            </a:cubicBezTo>
                            <a:cubicBezTo>
                              <a:pt x="29086" y="112106"/>
                              <a:pt x="5431" y="81799"/>
                              <a:pt x="1198" y="62941"/>
                            </a:cubicBezTo>
                            <a:close/>
                          </a:path>
                        </a:pathLst>
                      </a:custGeom>
                      <a:solidFill>
                        <a:sysClr val="windowText" lastClr="000000">
                          <a:lumMod val="95000"/>
                          <a:lumOff val="5000"/>
                        </a:sysClr>
                      </a:solidFill>
                      <a:ln w="12700" cap="flat" cmpd="sng" algn="ctr">
                        <a:solidFill>
                          <a:sysClr val="windowText" lastClr="000000">
                            <a:lumMod val="95000"/>
                            <a:lumOff val="5000"/>
                          </a:sys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6" name="Oval 18">
                        <a:extLst>
                          <a:ext uri="{FF2B5EF4-FFF2-40B4-BE49-F238E27FC236}">
                            <a16:creationId xmlns:a16="http://schemas.microsoft.com/office/drawing/2014/main" id="{51A241C1-BA82-4738-B501-CEA69083FE4D}"/>
                          </a:ext>
                        </a:extLst>
                      </p:cNvPr>
                      <p:cNvSpPr/>
                      <p:nvPr/>
                    </p:nvSpPr>
                    <p:spPr>
                      <a:xfrm rot="9218365">
                        <a:off x="835110" y="1547581"/>
                        <a:ext cx="101328" cy="91715"/>
                      </a:xfrm>
                      <a:custGeom>
                        <a:avLst/>
                        <a:gdLst>
                          <a:gd name="connsiteX0" fmla="*/ 0 w 99539"/>
                          <a:gd name="connsiteY0" fmla="*/ 50223 h 100445"/>
                          <a:gd name="connsiteX1" fmla="*/ 49770 w 99539"/>
                          <a:gd name="connsiteY1" fmla="*/ 0 h 100445"/>
                          <a:gd name="connsiteX2" fmla="*/ 99540 w 99539"/>
                          <a:gd name="connsiteY2" fmla="*/ 50223 h 100445"/>
                          <a:gd name="connsiteX3" fmla="*/ 49770 w 99539"/>
                          <a:gd name="connsiteY3" fmla="*/ 100446 h 100445"/>
                          <a:gd name="connsiteX4" fmla="*/ 0 w 99539"/>
                          <a:gd name="connsiteY4" fmla="*/ 50223 h 100445"/>
                          <a:gd name="connsiteX0" fmla="*/ 0 w 131290"/>
                          <a:gd name="connsiteY0" fmla="*/ 50257 h 100526"/>
                          <a:gd name="connsiteX1" fmla="*/ 49770 w 131290"/>
                          <a:gd name="connsiteY1" fmla="*/ 34 h 100526"/>
                          <a:gd name="connsiteX2" fmla="*/ 131290 w 131290"/>
                          <a:gd name="connsiteY2" fmla="*/ 56607 h 100526"/>
                          <a:gd name="connsiteX3" fmla="*/ 49770 w 131290"/>
                          <a:gd name="connsiteY3" fmla="*/ 100480 h 100526"/>
                          <a:gd name="connsiteX4" fmla="*/ 0 w 131290"/>
                          <a:gd name="connsiteY4" fmla="*/ 50257 h 100526"/>
                          <a:gd name="connsiteX0" fmla="*/ 1198 w 132488"/>
                          <a:gd name="connsiteY0" fmla="*/ 62941 h 113210"/>
                          <a:gd name="connsiteX1" fmla="*/ 25568 w 132488"/>
                          <a:gd name="connsiteY1" fmla="*/ 18 h 113210"/>
                          <a:gd name="connsiteX2" fmla="*/ 132488 w 132488"/>
                          <a:gd name="connsiteY2" fmla="*/ 69291 h 113210"/>
                          <a:gd name="connsiteX3" fmla="*/ 50968 w 132488"/>
                          <a:gd name="connsiteY3" fmla="*/ 113164 h 113210"/>
                          <a:gd name="connsiteX4" fmla="*/ 1198 w 132488"/>
                          <a:gd name="connsiteY4" fmla="*/ 62941 h 1132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2488" h="113210">
                            <a:moveTo>
                              <a:pt x="1198" y="62941"/>
                            </a:moveTo>
                            <a:cubicBezTo>
                              <a:pt x="-3035" y="44083"/>
                              <a:pt x="3686" y="-1040"/>
                              <a:pt x="25568" y="18"/>
                            </a:cubicBezTo>
                            <a:cubicBezTo>
                              <a:pt x="47450" y="1076"/>
                              <a:pt x="132488" y="41554"/>
                              <a:pt x="132488" y="69291"/>
                            </a:cubicBezTo>
                            <a:cubicBezTo>
                              <a:pt x="132488" y="97028"/>
                              <a:pt x="72850" y="114222"/>
                              <a:pt x="50968" y="113164"/>
                            </a:cubicBezTo>
                            <a:cubicBezTo>
                              <a:pt x="29086" y="112106"/>
                              <a:pt x="5431" y="81799"/>
                              <a:pt x="1198" y="62941"/>
                            </a:cubicBezTo>
                            <a:close/>
                          </a:path>
                        </a:pathLst>
                      </a:custGeom>
                      <a:solidFill>
                        <a:sysClr val="windowText" lastClr="000000">
                          <a:lumMod val="95000"/>
                          <a:lumOff val="5000"/>
                        </a:sysClr>
                      </a:solidFill>
                      <a:ln w="12700" cap="flat" cmpd="sng" algn="ctr">
                        <a:solidFill>
                          <a:sysClr val="windowText" lastClr="000000">
                            <a:lumMod val="95000"/>
                            <a:lumOff val="5000"/>
                          </a:sys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7" name="Oval 18">
                        <a:extLst>
                          <a:ext uri="{FF2B5EF4-FFF2-40B4-BE49-F238E27FC236}">
                            <a16:creationId xmlns:a16="http://schemas.microsoft.com/office/drawing/2014/main" id="{A633AFA5-6773-463A-BEF9-7D8A1289D154}"/>
                          </a:ext>
                        </a:extLst>
                      </p:cNvPr>
                      <p:cNvSpPr/>
                      <p:nvPr/>
                    </p:nvSpPr>
                    <p:spPr>
                      <a:xfrm rot="15327413">
                        <a:off x="996903" y="1595473"/>
                        <a:ext cx="101328" cy="91715"/>
                      </a:xfrm>
                      <a:custGeom>
                        <a:avLst/>
                        <a:gdLst>
                          <a:gd name="connsiteX0" fmla="*/ 0 w 99539"/>
                          <a:gd name="connsiteY0" fmla="*/ 50223 h 100445"/>
                          <a:gd name="connsiteX1" fmla="*/ 49770 w 99539"/>
                          <a:gd name="connsiteY1" fmla="*/ 0 h 100445"/>
                          <a:gd name="connsiteX2" fmla="*/ 99540 w 99539"/>
                          <a:gd name="connsiteY2" fmla="*/ 50223 h 100445"/>
                          <a:gd name="connsiteX3" fmla="*/ 49770 w 99539"/>
                          <a:gd name="connsiteY3" fmla="*/ 100446 h 100445"/>
                          <a:gd name="connsiteX4" fmla="*/ 0 w 99539"/>
                          <a:gd name="connsiteY4" fmla="*/ 50223 h 100445"/>
                          <a:gd name="connsiteX0" fmla="*/ 0 w 131290"/>
                          <a:gd name="connsiteY0" fmla="*/ 50257 h 100526"/>
                          <a:gd name="connsiteX1" fmla="*/ 49770 w 131290"/>
                          <a:gd name="connsiteY1" fmla="*/ 34 h 100526"/>
                          <a:gd name="connsiteX2" fmla="*/ 131290 w 131290"/>
                          <a:gd name="connsiteY2" fmla="*/ 56607 h 100526"/>
                          <a:gd name="connsiteX3" fmla="*/ 49770 w 131290"/>
                          <a:gd name="connsiteY3" fmla="*/ 100480 h 100526"/>
                          <a:gd name="connsiteX4" fmla="*/ 0 w 131290"/>
                          <a:gd name="connsiteY4" fmla="*/ 50257 h 100526"/>
                          <a:gd name="connsiteX0" fmla="*/ 1198 w 132488"/>
                          <a:gd name="connsiteY0" fmla="*/ 62941 h 113210"/>
                          <a:gd name="connsiteX1" fmla="*/ 25568 w 132488"/>
                          <a:gd name="connsiteY1" fmla="*/ 18 h 113210"/>
                          <a:gd name="connsiteX2" fmla="*/ 132488 w 132488"/>
                          <a:gd name="connsiteY2" fmla="*/ 69291 h 113210"/>
                          <a:gd name="connsiteX3" fmla="*/ 50968 w 132488"/>
                          <a:gd name="connsiteY3" fmla="*/ 113164 h 113210"/>
                          <a:gd name="connsiteX4" fmla="*/ 1198 w 132488"/>
                          <a:gd name="connsiteY4" fmla="*/ 62941 h 1132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2488" h="113210">
                            <a:moveTo>
                              <a:pt x="1198" y="62941"/>
                            </a:moveTo>
                            <a:cubicBezTo>
                              <a:pt x="-3035" y="44083"/>
                              <a:pt x="3686" y="-1040"/>
                              <a:pt x="25568" y="18"/>
                            </a:cubicBezTo>
                            <a:cubicBezTo>
                              <a:pt x="47450" y="1076"/>
                              <a:pt x="132488" y="41554"/>
                              <a:pt x="132488" y="69291"/>
                            </a:cubicBezTo>
                            <a:cubicBezTo>
                              <a:pt x="132488" y="97028"/>
                              <a:pt x="72850" y="114222"/>
                              <a:pt x="50968" y="113164"/>
                            </a:cubicBezTo>
                            <a:cubicBezTo>
                              <a:pt x="29086" y="112106"/>
                              <a:pt x="5431" y="81799"/>
                              <a:pt x="1198" y="62941"/>
                            </a:cubicBezTo>
                            <a:close/>
                          </a:path>
                        </a:pathLst>
                      </a:custGeom>
                      <a:solidFill>
                        <a:sysClr val="windowText" lastClr="000000">
                          <a:lumMod val="95000"/>
                          <a:lumOff val="5000"/>
                        </a:sysClr>
                      </a:solidFill>
                      <a:ln w="12700" cap="flat" cmpd="sng" algn="ctr">
                        <a:solidFill>
                          <a:sysClr val="windowText" lastClr="000000">
                            <a:lumMod val="95000"/>
                            <a:lumOff val="5000"/>
                          </a:sys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8" name="Oval 18">
                        <a:extLst>
                          <a:ext uri="{FF2B5EF4-FFF2-40B4-BE49-F238E27FC236}">
                            <a16:creationId xmlns:a16="http://schemas.microsoft.com/office/drawing/2014/main" id="{1FB3E6BE-9FFE-4831-8BF8-D498C98CAC29}"/>
                          </a:ext>
                        </a:extLst>
                      </p:cNvPr>
                      <p:cNvSpPr/>
                      <p:nvPr/>
                    </p:nvSpPr>
                    <p:spPr>
                      <a:xfrm rot="13590161">
                        <a:off x="557257" y="1690668"/>
                        <a:ext cx="101328" cy="91715"/>
                      </a:xfrm>
                      <a:custGeom>
                        <a:avLst/>
                        <a:gdLst>
                          <a:gd name="connsiteX0" fmla="*/ 0 w 99539"/>
                          <a:gd name="connsiteY0" fmla="*/ 50223 h 100445"/>
                          <a:gd name="connsiteX1" fmla="*/ 49770 w 99539"/>
                          <a:gd name="connsiteY1" fmla="*/ 0 h 100445"/>
                          <a:gd name="connsiteX2" fmla="*/ 99540 w 99539"/>
                          <a:gd name="connsiteY2" fmla="*/ 50223 h 100445"/>
                          <a:gd name="connsiteX3" fmla="*/ 49770 w 99539"/>
                          <a:gd name="connsiteY3" fmla="*/ 100446 h 100445"/>
                          <a:gd name="connsiteX4" fmla="*/ 0 w 99539"/>
                          <a:gd name="connsiteY4" fmla="*/ 50223 h 100445"/>
                          <a:gd name="connsiteX0" fmla="*/ 0 w 131290"/>
                          <a:gd name="connsiteY0" fmla="*/ 50257 h 100526"/>
                          <a:gd name="connsiteX1" fmla="*/ 49770 w 131290"/>
                          <a:gd name="connsiteY1" fmla="*/ 34 h 100526"/>
                          <a:gd name="connsiteX2" fmla="*/ 131290 w 131290"/>
                          <a:gd name="connsiteY2" fmla="*/ 56607 h 100526"/>
                          <a:gd name="connsiteX3" fmla="*/ 49770 w 131290"/>
                          <a:gd name="connsiteY3" fmla="*/ 100480 h 100526"/>
                          <a:gd name="connsiteX4" fmla="*/ 0 w 131290"/>
                          <a:gd name="connsiteY4" fmla="*/ 50257 h 100526"/>
                          <a:gd name="connsiteX0" fmla="*/ 1198 w 132488"/>
                          <a:gd name="connsiteY0" fmla="*/ 62941 h 113210"/>
                          <a:gd name="connsiteX1" fmla="*/ 25568 w 132488"/>
                          <a:gd name="connsiteY1" fmla="*/ 18 h 113210"/>
                          <a:gd name="connsiteX2" fmla="*/ 132488 w 132488"/>
                          <a:gd name="connsiteY2" fmla="*/ 69291 h 113210"/>
                          <a:gd name="connsiteX3" fmla="*/ 50968 w 132488"/>
                          <a:gd name="connsiteY3" fmla="*/ 113164 h 113210"/>
                          <a:gd name="connsiteX4" fmla="*/ 1198 w 132488"/>
                          <a:gd name="connsiteY4" fmla="*/ 62941 h 1132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2488" h="113210">
                            <a:moveTo>
                              <a:pt x="1198" y="62941"/>
                            </a:moveTo>
                            <a:cubicBezTo>
                              <a:pt x="-3035" y="44083"/>
                              <a:pt x="3686" y="-1040"/>
                              <a:pt x="25568" y="18"/>
                            </a:cubicBezTo>
                            <a:cubicBezTo>
                              <a:pt x="47450" y="1076"/>
                              <a:pt x="132488" y="41554"/>
                              <a:pt x="132488" y="69291"/>
                            </a:cubicBezTo>
                            <a:cubicBezTo>
                              <a:pt x="132488" y="97028"/>
                              <a:pt x="72850" y="114222"/>
                              <a:pt x="50968" y="113164"/>
                            </a:cubicBezTo>
                            <a:cubicBezTo>
                              <a:pt x="29086" y="112106"/>
                              <a:pt x="5431" y="81799"/>
                              <a:pt x="1198" y="62941"/>
                            </a:cubicBezTo>
                            <a:close/>
                          </a:path>
                        </a:pathLst>
                      </a:custGeom>
                      <a:solidFill>
                        <a:sysClr val="windowText" lastClr="000000">
                          <a:lumMod val="95000"/>
                          <a:lumOff val="5000"/>
                        </a:sysClr>
                      </a:solidFill>
                      <a:ln w="12700" cap="flat" cmpd="sng" algn="ctr">
                        <a:solidFill>
                          <a:sysClr val="windowText" lastClr="000000">
                            <a:lumMod val="95000"/>
                            <a:lumOff val="5000"/>
                          </a:sys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75" name="Group 74">
                      <a:extLst>
                        <a:ext uri="{FF2B5EF4-FFF2-40B4-BE49-F238E27FC236}">
                          <a16:creationId xmlns:a16="http://schemas.microsoft.com/office/drawing/2014/main" id="{35236C1B-05A2-45C4-91F1-9978BCBF1E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1096" y="1125877"/>
                      <a:ext cx="1106863" cy="1033856"/>
                      <a:chOff x="121096" y="1125877"/>
                      <a:chExt cx="1106863" cy="1033856"/>
                    </a:xfrm>
                  </p:grpSpPr>
                  <p:grpSp>
                    <p:nvGrpSpPr>
                      <p:cNvPr id="76" name="Group 75">
                        <a:extLst>
                          <a:ext uri="{FF2B5EF4-FFF2-40B4-BE49-F238E27FC236}">
                            <a16:creationId xmlns:a16="http://schemas.microsoft.com/office/drawing/2014/main" id="{5F1B0A66-F1ED-4F22-A4D6-8DE93D947A1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2502" y="1239100"/>
                        <a:ext cx="811125" cy="776067"/>
                        <a:chOff x="232502" y="1239100"/>
                        <a:chExt cx="811125" cy="776067"/>
                      </a:xfrm>
                    </p:grpSpPr>
                    <p:sp>
                      <p:nvSpPr>
                        <p:cNvPr id="97" name="Rectangle 46">
                          <a:extLst>
                            <a:ext uri="{FF2B5EF4-FFF2-40B4-BE49-F238E27FC236}">
                              <a16:creationId xmlns:a16="http://schemas.microsoft.com/office/drawing/2014/main" id="{74FC5759-B1C1-4F43-8D8B-FA6ECD9FF13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5514" y="1742425"/>
                          <a:ext cx="174726" cy="272742"/>
                        </a:xfrm>
                        <a:custGeom>
                          <a:avLst/>
                          <a:gdLst>
                            <a:gd name="connsiteX0" fmla="*/ 0 w 92176"/>
                            <a:gd name="connsiteY0" fmla="*/ 0 h 183938"/>
                            <a:gd name="connsiteX1" fmla="*/ 92176 w 92176"/>
                            <a:gd name="connsiteY1" fmla="*/ 0 h 183938"/>
                            <a:gd name="connsiteX2" fmla="*/ 92176 w 92176"/>
                            <a:gd name="connsiteY2" fmla="*/ 183938 h 183938"/>
                            <a:gd name="connsiteX3" fmla="*/ 0 w 92176"/>
                            <a:gd name="connsiteY3" fmla="*/ 183938 h 183938"/>
                            <a:gd name="connsiteX4" fmla="*/ 0 w 92176"/>
                            <a:gd name="connsiteY4" fmla="*/ 0 h 183938"/>
                            <a:gd name="connsiteX0" fmla="*/ 0 w 117576"/>
                            <a:gd name="connsiteY0" fmla="*/ 0 h 212513"/>
                            <a:gd name="connsiteX1" fmla="*/ 117576 w 117576"/>
                            <a:gd name="connsiteY1" fmla="*/ 28575 h 212513"/>
                            <a:gd name="connsiteX2" fmla="*/ 117576 w 117576"/>
                            <a:gd name="connsiteY2" fmla="*/ 212513 h 212513"/>
                            <a:gd name="connsiteX3" fmla="*/ 25400 w 117576"/>
                            <a:gd name="connsiteY3" fmla="*/ 212513 h 212513"/>
                            <a:gd name="connsiteX4" fmla="*/ 0 w 117576"/>
                            <a:gd name="connsiteY4" fmla="*/ 0 h 212513"/>
                            <a:gd name="connsiteX0" fmla="*/ 0 w 127101"/>
                            <a:gd name="connsiteY0" fmla="*/ 3175 h 215688"/>
                            <a:gd name="connsiteX1" fmla="*/ 127101 w 127101"/>
                            <a:gd name="connsiteY1" fmla="*/ 0 h 215688"/>
                            <a:gd name="connsiteX2" fmla="*/ 117576 w 127101"/>
                            <a:gd name="connsiteY2" fmla="*/ 215688 h 215688"/>
                            <a:gd name="connsiteX3" fmla="*/ 25400 w 127101"/>
                            <a:gd name="connsiteY3" fmla="*/ 215688 h 215688"/>
                            <a:gd name="connsiteX4" fmla="*/ 0 w 127101"/>
                            <a:gd name="connsiteY4" fmla="*/ 3175 h 215688"/>
                            <a:gd name="connsiteX0" fmla="*/ 0 w 171551"/>
                            <a:gd name="connsiteY0" fmla="*/ 3175 h 215688"/>
                            <a:gd name="connsiteX1" fmla="*/ 127101 w 171551"/>
                            <a:gd name="connsiteY1" fmla="*/ 0 h 215688"/>
                            <a:gd name="connsiteX2" fmla="*/ 171551 w 171551"/>
                            <a:gd name="connsiteY2" fmla="*/ 212513 h 215688"/>
                            <a:gd name="connsiteX3" fmla="*/ 25400 w 171551"/>
                            <a:gd name="connsiteY3" fmla="*/ 215688 h 215688"/>
                            <a:gd name="connsiteX4" fmla="*/ 0 w 171551"/>
                            <a:gd name="connsiteY4" fmla="*/ 3175 h 215688"/>
                            <a:gd name="connsiteX0" fmla="*/ 3175 w 174726"/>
                            <a:gd name="connsiteY0" fmla="*/ 3175 h 247438"/>
                            <a:gd name="connsiteX1" fmla="*/ 130276 w 174726"/>
                            <a:gd name="connsiteY1" fmla="*/ 0 h 247438"/>
                            <a:gd name="connsiteX2" fmla="*/ 174726 w 174726"/>
                            <a:gd name="connsiteY2" fmla="*/ 212513 h 247438"/>
                            <a:gd name="connsiteX3" fmla="*/ 0 w 174726"/>
                            <a:gd name="connsiteY3" fmla="*/ 247438 h 247438"/>
                            <a:gd name="connsiteX4" fmla="*/ 3175 w 174726"/>
                            <a:gd name="connsiteY4" fmla="*/ 3175 h 247438"/>
                            <a:gd name="connsiteX0" fmla="*/ 3175 w 174726"/>
                            <a:gd name="connsiteY0" fmla="*/ 3175 h 247438"/>
                            <a:gd name="connsiteX1" fmla="*/ 130276 w 174726"/>
                            <a:gd name="connsiteY1" fmla="*/ 0 h 247438"/>
                            <a:gd name="connsiteX2" fmla="*/ 174726 w 174726"/>
                            <a:gd name="connsiteY2" fmla="*/ 212513 h 247438"/>
                            <a:gd name="connsiteX3" fmla="*/ 0 w 174726"/>
                            <a:gd name="connsiteY3" fmla="*/ 247438 h 247438"/>
                            <a:gd name="connsiteX4" fmla="*/ 3175 w 174726"/>
                            <a:gd name="connsiteY4" fmla="*/ 3175 h 247438"/>
                            <a:gd name="connsiteX0" fmla="*/ 3175 w 174726"/>
                            <a:gd name="connsiteY0" fmla="*/ 3175 h 247438"/>
                            <a:gd name="connsiteX1" fmla="*/ 85826 w 174726"/>
                            <a:gd name="connsiteY1" fmla="*/ 38101 h 247438"/>
                            <a:gd name="connsiteX2" fmla="*/ 130276 w 174726"/>
                            <a:gd name="connsiteY2" fmla="*/ 0 h 247438"/>
                            <a:gd name="connsiteX3" fmla="*/ 174726 w 174726"/>
                            <a:gd name="connsiteY3" fmla="*/ 212513 h 247438"/>
                            <a:gd name="connsiteX4" fmla="*/ 0 w 174726"/>
                            <a:gd name="connsiteY4" fmla="*/ 247438 h 247438"/>
                            <a:gd name="connsiteX5" fmla="*/ 3175 w 174726"/>
                            <a:gd name="connsiteY5" fmla="*/ 3175 h 247438"/>
                            <a:gd name="connsiteX0" fmla="*/ 3175 w 174726"/>
                            <a:gd name="connsiteY0" fmla="*/ 3175 h 247438"/>
                            <a:gd name="connsiteX1" fmla="*/ 41376 w 174726"/>
                            <a:gd name="connsiteY1" fmla="*/ 47626 h 247438"/>
                            <a:gd name="connsiteX2" fmla="*/ 130276 w 174726"/>
                            <a:gd name="connsiteY2" fmla="*/ 0 h 247438"/>
                            <a:gd name="connsiteX3" fmla="*/ 174726 w 174726"/>
                            <a:gd name="connsiteY3" fmla="*/ 212513 h 247438"/>
                            <a:gd name="connsiteX4" fmla="*/ 0 w 174726"/>
                            <a:gd name="connsiteY4" fmla="*/ 247438 h 247438"/>
                            <a:gd name="connsiteX5" fmla="*/ 3175 w 174726"/>
                            <a:gd name="connsiteY5" fmla="*/ 3175 h 247438"/>
                            <a:gd name="connsiteX0" fmla="*/ 3175 w 174726"/>
                            <a:gd name="connsiteY0" fmla="*/ 3175 h 247438"/>
                            <a:gd name="connsiteX1" fmla="*/ 130276 w 174726"/>
                            <a:gd name="connsiteY1" fmla="*/ 41276 h 247438"/>
                            <a:gd name="connsiteX2" fmla="*/ 130276 w 174726"/>
                            <a:gd name="connsiteY2" fmla="*/ 0 h 247438"/>
                            <a:gd name="connsiteX3" fmla="*/ 174726 w 174726"/>
                            <a:gd name="connsiteY3" fmla="*/ 212513 h 247438"/>
                            <a:gd name="connsiteX4" fmla="*/ 0 w 174726"/>
                            <a:gd name="connsiteY4" fmla="*/ 247438 h 247438"/>
                            <a:gd name="connsiteX5" fmla="*/ 3175 w 174726"/>
                            <a:gd name="connsiteY5" fmla="*/ 3175 h 247438"/>
                            <a:gd name="connsiteX0" fmla="*/ 3175 w 174726"/>
                            <a:gd name="connsiteY0" fmla="*/ 11463 h 255726"/>
                            <a:gd name="connsiteX1" fmla="*/ 57251 w 174726"/>
                            <a:gd name="connsiteY1" fmla="*/ 46389 h 255726"/>
                            <a:gd name="connsiteX2" fmla="*/ 130276 w 174726"/>
                            <a:gd name="connsiteY2" fmla="*/ 49564 h 255726"/>
                            <a:gd name="connsiteX3" fmla="*/ 130276 w 174726"/>
                            <a:gd name="connsiteY3" fmla="*/ 8288 h 255726"/>
                            <a:gd name="connsiteX4" fmla="*/ 174726 w 174726"/>
                            <a:gd name="connsiteY4" fmla="*/ 220801 h 255726"/>
                            <a:gd name="connsiteX5" fmla="*/ 0 w 174726"/>
                            <a:gd name="connsiteY5" fmla="*/ 255726 h 255726"/>
                            <a:gd name="connsiteX6" fmla="*/ 3175 w 174726"/>
                            <a:gd name="connsiteY6" fmla="*/ 11463 h 255726"/>
                            <a:gd name="connsiteX0" fmla="*/ 3175 w 174726"/>
                            <a:gd name="connsiteY0" fmla="*/ 11463 h 255726"/>
                            <a:gd name="connsiteX1" fmla="*/ 57251 w 174726"/>
                            <a:gd name="connsiteY1" fmla="*/ 46389 h 255726"/>
                            <a:gd name="connsiteX2" fmla="*/ 139801 w 174726"/>
                            <a:gd name="connsiteY2" fmla="*/ 27339 h 255726"/>
                            <a:gd name="connsiteX3" fmla="*/ 130276 w 174726"/>
                            <a:gd name="connsiteY3" fmla="*/ 8288 h 255726"/>
                            <a:gd name="connsiteX4" fmla="*/ 174726 w 174726"/>
                            <a:gd name="connsiteY4" fmla="*/ 220801 h 255726"/>
                            <a:gd name="connsiteX5" fmla="*/ 0 w 174726"/>
                            <a:gd name="connsiteY5" fmla="*/ 255726 h 255726"/>
                            <a:gd name="connsiteX6" fmla="*/ 3175 w 174726"/>
                            <a:gd name="connsiteY6" fmla="*/ 11463 h 255726"/>
                            <a:gd name="connsiteX0" fmla="*/ 3175 w 174726"/>
                            <a:gd name="connsiteY0" fmla="*/ 11463 h 255726"/>
                            <a:gd name="connsiteX1" fmla="*/ 57251 w 174726"/>
                            <a:gd name="connsiteY1" fmla="*/ 46389 h 255726"/>
                            <a:gd name="connsiteX2" fmla="*/ 95351 w 174726"/>
                            <a:gd name="connsiteY2" fmla="*/ 36864 h 255726"/>
                            <a:gd name="connsiteX3" fmla="*/ 139801 w 174726"/>
                            <a:gd name="connsiteY3" fmla="*/ 27339 h 255726"/>
                            <a:gd name="connsiteX4" fmla="*/ 130276 w 174726"/>
                            <a:gd name="connsiteY4" fmla="*/ 8288 h 255726"/>
                            <a:gd name="connsiteX5" fmla="*/ 174726 w 174726"/>
                            <a:gd name="connsiteY5" fmla="*/ 220801 h 255726"/>
                            <a:gd name="connsiteX6" fmla="*/ 0 w 174726"/>
                            <a:gd name="connsiteY6" fmla="*/ 255726 h 255726"/>
                            <a:gd name="connsiteX7" fmla="*/ 3175 w 174726"/>
                            <a:gd name="connsiteY7" fmla="*/ 11463 h 255726"/>
                            <a:gd name="connsiteX0" fmla="*/ 3175 w 174726"/>
                            <a:gd name="connsiteY0" fmla="*/ 11866 h 256129"/>
                            <a:gd name="connsiteX1" fmla="*/ 44551 w 174726"/>
                            <a:gd name="connsiteY1" fmla="*/ 43617 h 256129"/>
                            <a:gd name="connsiteX2" fmla="*/ 95351 w 174726"/>
                            <a:gd name="connsiteY2" fmla="*/ 37267 h 256129"/>
                            <a:gd name="connsiteX3" fmla="*/ 139801 w 174726"/>
                            <a:gd name="connsiteY3" fmla="*/ 27742 h 256129"/>
                            <a:gd name="connsiteX4" fmla="*/ 130276 w 174726"/>
                            <a:gd name="connsiteY4" fmla="*/ 8691 h 256129"/>
                            <a:gd name="connsiteX5" fmla="*/ 174726 w 174726"/>
                            <a:gd name="connsiteY5" fmla="*/ 221204 h 256129"/>
                            <a:gd name="connsiteX6" fmla="*/ 0 w 174726"/>
                            <a:gd name="connsiteY6" fmla="*/ 256129 h 256129"/>
                            <a:gd name="connsiteX7" fmla="*/ 3175 w 174726"/>
                            <a:gd name="connsiteY7" fmla="*/ 11866 h 256129"/>
                            <a:gd name="connsiteX0" fmla="*/ 3175 w 174726"/>
                            <a:gd name="connsiteY0" fmla="*/ 11866 h 265426"/>
                            <a:gd name="connsiteX1" fmla="*/ 44551 w 174726"/>
                            <a:gd name="connsiteY1" fmla="*/ 43617 h 265426"/>
                            <a:gd name="connsiteX2" fmla="*/ 95351 w 174726"/>
                            <a:gd name="connsiteY2" fmla="*/ 37267 h 265426"/>
                            <a:gd name="connsiteX3" fmla="*/ 139801 w 174726"/>
                            <a:gd name="connsiteY3" fmla="*/ 27742 h 265426"/>
                            <a:gd name="connsiteX4" fmla="*/ 130276 w 174726"/>
                            <a:gd name="connsiteY4" fmla="*/ 8691 h 265426"/>
                            <a:gd name="connsiteX5" fmla="*/ 174726 w 174726"/>
                            <a:gd name="connsiteY5" fmla="*/ 221204 h 265426"/>
                            <a:gd name="connsiteX6" fmla="*/ 73126 w 174726"/>
                            <a:gd name="connsiteY6" fmla="*/ 224593 h 265426"/>
                            <a:gd name="connsiteX7" fmla="*/ 0 w 174726"/>
                            <a:gd name="connsiteY7" fmla="*/ 256129 h 265426"/>
                            <a:gd name="connsiteX8" fmla="*/ 3175 w 174726"/>
                            <a:gd name="connsiteY8" fmla="*/ 11866 h 265426"/>
                            <a:gd name="connsiteX0" fmla="*/ 3175 w 174726"/>
                            <a:gd name="connsiteY0" fmla="*/ 19182 h 272742"/>
                            <a:gd name="connsiteX1" fmla="*/ 9626 w 174726"/>
                            <a:gd name="connsiteY1" fmla="*/ 16008 h 272742"/>
                            <a:gd name="connsiteX2" fmla="*/ 95351 w 174726"/>
                            <a:gd name="connsiteY2" fmla="*/ 44583 h 272742"/>
                            <a:gd name="connsiteX3" fmla="*/ 139801 w 174726"/>
                            <a:gd name="connsiteY3" fmla="*/ 35058 h 272742"/>
                            <a:gd name="connsiteX4" fmla="*/ 130276 w 174726"/>
                            <a:gd name="connsiteY4" fmla="*/ 16007 h 272742"/>
                            <a:gd name="connsiteX5" fmla="*/ 174726 w 174726"/>
                            <a:gd name="connsiteY5" fmla="*/ 228520 h 272742"/>
                            <a:gd name="connsiteX6" fmla="*/ 73126 w 174726"/>
                            <a:gd name="connsiteY6" fmla="*/ 231909 h 272742"/>
                            <a:gd name="connsiteX7" fmla="*/ 0 w 174726"/>
                            <a:gd name="connsiteY7" fmla="*/ 263445 h 272742"/>
                            <a:gd name="connsiteX8" fmla="*/ 3175 w 174726"/>
                            <a:gd name="connsiteY8" fmla="*/ 19182 h 272742"/>
                            <a:gd name="connsiteX0" fmla="*/ 3175 w 174726"/>
                            <a:gd name="connsiteY0" fmla="*/ 19182 h 272742"/>
                            <a:gd name="connsiteX1" fmla="*/ 9626 w 174726"/>
                            <a:gd name="connsiteY1" fmla="*/ 16008 h 272742"/>
                            <a:gd name="connsiteX2" fmla="*/ 114401 w 174726"/>
                            <a:gd name="connsiteY2" fmla="*/ 19183 h 272742"/>
                            <a:gd name="connsiteX3" fmla="*/ 139801 w 174726"/>
                            <a:gd name="connsiteY3" fmla="*/ 35058 h 272742"/>
                            <a:gd name="connsiteX4" fmla="*/ 130276 w 174726"/>
                            <a:gd name="connsiteY4" fmla="*/ 16007 h 272742"/>
                            <a:gd name="connsiteX5" fmla="*/ 174726 w 174726"/>
                            <a:gd name="connsiteY5" fmla="*/ 228520 h 272742"/>
                            <a:gd name="connsiteX6" fmla="*/ 73126 w 174726"/>
                            <a:gd name="connsiteY6" fmla="*/ 231909 h 272742"/>
                            <a:gd name="connsiteX7" fmla="*/ 0 w 174726"/>
                            <a:gd name="connsiteY7" fmla="*/ 263445 h 272742"/>
                            <a:gd name="connsiteX8" fmla="*/ 3175 w 174726"/>
                            <a:gd name="connsiteY8" fmla="*/ 19182 h 2727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174726" h="272742">
                              <a:moveTo>
                                <a:pt x="3175" y="19182"/>
                              </a:moveTo>
                              <a:cubicBezTo>
                                <a:pt x="13775" y="-18353"/>
                                <a:pt x="-11557" y="9658"/>
                                <a:pt x="9626" y="16008"/>
                              </a:cubicBezTo>
                              <a:cubicBezTo>
                                <a:pt x="23930" y="20241"/>
                                <a:pt x="100643" y="22358"/>
                                <a:pt x="114401" y="19183"/>
                              </a:cubicBezTo>
                              <a:cubicBezTo>
                                <a:pt x="128159" y="16008"/>
                                <a:pt x="132922" y="39821"/>
                                <a:pt x="139801" y="35058"/>
                              </a:cubicBezTo>
                              <a:lnTo>
                                <a:pt x="130276" y="16007"/>
                              </a:lnTo>
                              <a:lnTo>
                                <a:pt x="174726" y="228520"/>
                              </a:lnTo>
                              <a:cubicBezTo>
                                <a:pt x="166789" y="260270"/>
                                <a:pt x="102247" y="226088"/>
                                <a:pt x="73126" y="231909"/>
                              </a:cubicBezTo>
                              <a:cubicBezTo>
                                <a:pt x="44005" y="237730"/>
                                <a:pt x="13246" y="294666"/>
                                <a:pt x="0" y="263445"/>
                              </a:cubicBezTo>
                              <a:cubicBezTo>
                                <a:pt x="1058" y="182024"/>
                                <a:pt x="2117" y="100603"/>
                                <a:pt x="3175" y="19182"/>
                              </a:cubicBezTo>
                              <a:close/>
                            </a:path>
                          </a:pathLst>
                        </a:custGeom>
                        <a:solidFill>
                          <a:sysClr val="windowText" lastClr="000000">
                            <a:lumMod val="95000"/>
                            <a:lumOff val="5000"/>
                          </a:sysClr>
                        </a:solidFill>
                        <a:ln w="12700" cap="flat" cmpd="sng" algn="ctr">
                          <a:solidFill>
                            <a:sysClr val="windowText" lastClr="000000">
                              <a:lumMod val="95000"/>
                              <a:lumOff val="5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" name="Rectangle 45">
                          <a:extLst>
                            <a:ext uri="{FF2B5EF4-FFF2-40B4-BE49-F238E27FC236}">
                              <a16:creationId xmlns:a16="http://schemas.microsoft.com/office/drawing/2014/main" id="{C543D1F5-69EA-4A84-8407-25F889AEF92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8411" y="1498082"/>
                          <a:ext cx="245216" cy="157571"/>
                        </a:xfrm>
                        <a:custGeom>
                          <a:avLst/>
                          <a:gdLst>
                            <a:gd name="connsiteX0" fmla="*/ 0 w 174488"/>
                            <a:gd name="connsiteY0" fmla="*/ 0 h 65496"/>
                            <a:gd name="connsiteX1" fmla="*/ 174488 w 174488"/>
                            <a:gd name="connsiteY1" fmla="*/ 0 h 65496"/>
                            <a:gd name="connsiteX2" fmla="*/ 174488 w 174488"/>
                            <a:gd name="connsiteY2" fmla="*/ 65496 h 65496"/>
                            <a:gd name="connsiteX3" fmla="*/ 0 w 174488"/>
                            <a:gd name="connsiteY3" fmla="*/ 65496 h 65496"/>
                            <a:gd name="connsiteX4" fmla="*/ 0 w 174488"/>
                            <a:gd name="connsiteY4" fmla="*/ 0 h 65496"/>
                            <a:gd name="connsiteX0" fmla="*/ 0 w 177663"/>
                            <a:gd name="connsiteY0" fmla="*/ 0 h 109946"/>
                            <a:gd name="connsiteX1" fmla="*/ 177663 w 177663"/>
                            <a:gd name="connsiteY1" fmla="*/ 44450 h 109946"/>
                            <a:gd name="connsiteX2" fmla="*/ 177663 w 177663"/>
                            <a:gd name="connsiteY2" fmla="*/ 109946 h 109946"/>
                            <a:gd name="connsiteX3" fmla="*/ 3175 w 177663"/>
                            <a:gd name="connsiteY3" fmla="*/ 109946 h 109946"/>
                            <a:gd name="connsiteX4" fmla="*/ 0 w 177663"/>
                            <a:gd name="connsiteY4" fmla="*/ 0 h 109946"/>
                            <a:gd name="connsiteX0" fmla="*/ 38120 w 215783"/>
                            <a:gd name="connsiteY0" fmla="*/ 0 h 125821"/>
                            <a:gd name="connsiteX1" fmla="*/ 215783 w 215783"/>
                            <a:gd name="connsiteY1" fmla="*/ 44450 h 125821"/>
                            <a:gd name="connsiteX2" fmla="*/ 215783 w 215783"/>
                            <a:gd name="connsiteY2" fmla="*/ 109946 h 125821"/>
                            <a:gd name="connsiteX3" fmla="*/ 20 w 215783"/>
                            <a:gd name="connsiteY3" fmla="*/ 125821 h 125821"/>
                            <a:gd name="connsiteX4" fmla="*/ 38120 w 215783"/>
                            <a:gd name="connsiteY4" fmla="*/ 0 h 125821"/>
                            <a:gd name="connsiteX0" fmla="*/ 38120 w 215783"/>
                            <a:gd name="connsiteY0" fmla="*/ 0 h 125821"/>
                            <a:gd name="connsiteX1" fmla="*/ 203083 w 215783"/>
                            <a:gd name="connsiteY1" fmla="*/ 9525 h 125821"/>
                            <a:gd name="connsiteX2" fmla="*/ 215783 w 215783"/>
                            <a:gd name="connsiteY2" fmla="*/ 109946 h 125821"/>
                            <a:gd name="connsiteX3" fmla="*/ 20 w 215783"/>
                            <a:gd name="connsiteY3" fmla="*/ 125821 h 125821"/>
                            <a:gd name="connsiteX4" fmla="*/ 38120 w 215783"/>
                            <a:gd name="connsiteY4" fmla="*/ 0 h 125821"/>
                            <a:gd name="connsiteX0" fmla="*/ 38120 w 231658"/>
                            <a:gd name="connsiteY0" fmla="*/ 0 h 132171"/>
                            <a:gd name="connsiteX1" fmla="*/ 203083 w 231658"/>
                            <a:gd name="connsiteY1" fmla="*/ 9525 h 132171"/>
                            <a:gd name="connsiteX2" fmla="*/ 231658 w 231658"/>
                            <a:gd name="connsiteY2" fmla="*/ 132171 h 132171"/>
                            <a:gd name="connsiteX3" fmla="*/ 20 w 231658"/>
                            <a:gd name="connsiteY3" fmla="*/ 125821 h 132171"/>
                            <a:gd name="connsiteX4" fmla="*/ 38120 w 231658"/>
                            <a:gd name="connsiteY4" fmla="*/ 0 h 132171"/>
                            <a:gd name="connsiteX0" fmla="*/ 38120 w 231658"/>
                            <a:gd name="connsiteY0" fmla="*/ 0 h 132171"/>
                            <a:gd name="connsiteX1" fmla="*/ 203083 w 231658"/>
                            <a:gd name="connsiteY1" fmla="*/ 9525 h 132171"/>
                            <a:gd name="connsiteX2" fmla="*/ 231658 w 231658"/>
                            <a:gd name="connsiteY2" fmla="*/ 132171 h 132171"/>
                            <a:gd name="connsiteX3" fmla="*/ 20 w 231658"/>
                            <a:gd name="connsiteY3" fmla="*/ 125821 h 132171"/>
                            <a:gd name="connsiteX4" fmla="*/ 38120 w 231658"/>
                            <a:gd name="connsiteY4" fmla="*/ 0 h 132171"/>
                            <a:gd name="connsiteX0" fmla="*/ 50185 w 243723"/>
                            <a:gd name="connsiteY0" fmla="*/ 0 h 132171"/>
                            <a:gd name="connsiteX1" fmla="*/ 215148 w 243723"/>
                            <a:gd name="connsiteY1" fmla="*/ 9525 h 132171"/>
                            <a:gd name="connsiteX2" fmla="*/ 243723 w 243723"/>
                            <a:gd name="connsiteY2" fmla="*/ 132171 h 132171"/>
                            <a:gd name="connsiteX3" fmla="*/ 12085 w 243723"/>
                            <a:gd name="connsiteY3" fmla="*/ 125821 h 132171"/>
                            <a:gd name="connsiteX4" fmla="*/ 40660 w 243723"/>
                            <a:gd name="connsiteY4" fmla="*/ 66675 h 132171"/>
                            <a:gd name="connsiteX5" fmla="*/ 50185 w 243723"/>
                            <a:gd name="connsiteY5" fmla="*/ 0 h 132171"/>
                            <a:gd name="connsiteX0" fmla="*/ 72410 w 243723"/>
                            <a:gd name="connsiteY0" fmla="*/ 0 h 154396"/>
                            <a:gd name="connsiteX1" fmla="*/ 215148 w 243723"/>
                            <a:gd name="connsiteY1" fmla="*/ 31750 h 154396"/>
                            <a:gd name="connsiteX2" fmla="*/ 243723 w 243723"/>
                            <a:gd name="connsiteY2" fmla="*/ 154396 h 154396"/>
                            <a:gd name="connsiteX3" fmla="*/ 12085 w 243723"/>
                            <a:gd name="connsiteY3" fmla="*/ 148046 h 154396"/>
                            <a:gd name="connsiteX4" fmla="*/ 40660 w 243723"/>
                            <a:gd name="connsiteY4" fmla="*/ 88900 h 154396"/>
                            <a:gd name="connsiteX5" fmla="*/ 72410 w 243723"/>
                            <a:gd name="connsiteY5" fmla="*/ 0 h 154396"/>
                            <a:gd name="connsiteX0" fmla="*/ 69657 w 240970"/>
                            <a:gd name="connsiteY0" fmla="*/ 0 h 154396"/>
                            <a:gd name="connsiteX1" fmla="*/ 212395 w 240970"/>
                            <a:gd name="connsiteY1" fmla="*/ 31750 h 154396"/>
                            <a:gd name="connsiteX2" fmla="*/ 240970 w 240970"/>
                            <a:gd name="connsiteY2" fmla="*/ 154396 h 154396"/>
                            <a:gd name="connsiteX3" fmla="*/ 9332 w 240970"/>
                            <a:gd name="connsiteY3" fmla="*/ 148046 h 154396"/>
                            <a:gd name="connsiteX4" fmla="*/ 63307 w 240970"/>
                            <a:gd name="connsiteY4" fmla="*/ 98425 h 154396"/>
                            <a:gd name="connsiteX5" fmla="*/ 69657 w 240970"/>
                            <a:gd name="connsiteY5" fmla="*/ 0 h 154396"/>
                            <a:gd name="connsiteX0" fmla="*/ 31557 w 240970"/>
                            <a:gd name="connsiteY0" fmla="*/ 0 h 157571"/>
                            <a:gd name="connsiteX1" fmla="*/ 212395 w 240970"/>
                            <a:gd name="connsiteY1" fmla="*/ 34925 h 157571"/>
                            <a:gd name="connsiteX2" fmla="*/ 240970 w 240970"/>
                            <a:gd name="connsiteY2" fmla="*/ 157571 h 157571"/>
                            <a:gd name="connsiteX3" fmla="*/ 9332 w 240970"/>
                            <a:gd name="connsiteY3" fmla="*/ 151221 h 157571"/>
                            <a:gd name="connsiteX4" fmla="*/ 63307 w 240970"/>
                            <a:gd name="connsiteY4" fmla="*/ 101600 h 157571"/>
                            <a:gd name="connsiteX5" fmla="*/ 31557 w 240970"/>
                            <a:gd name="connsiteY5" fmla="*/ 0 h 157571"/>
                            <a:gd name="connsiteX0" fmla="*/ 32759 w 242172"/>
                            <a:gd name="connsiteY0" fmla="*/ 0 h 157571"/>
                            <a:gd name="connsiteX1" fmla="*/ 213597 w 242172"/>
                            <a:gd name="connsiteY1" fmla="*/ 34925 h 157571"/>
                            <a:gd name="connsiteX2" fmla="*/ 242172 w 242172"/>
                            <a:gd name="connsiteY2" fmla="*/ 157571 h 157571"/>
                            <a:gd name="connsiteX3" fmla="*/ 10534 w 242172"/>
                            <a:gd name="connsiteY3" fmla="*/ 151221 h 157571"/>
                            <a:gd name="connsiteX4" fmla="*/ 51809 w 242172"/>
                            <a:gd name="connsiteY4" fmla="*/ 101600 h 157571"/>
                            <a:gd name="connsiteX5" fmla="*/ 32759 w 242172"/>
                            <a:gd name="connsiteY5" fmla="*/ 0 h 157571"/>
                            <a:gd name="connsiteX0" fmla="*/ 34310 w 243723"/>
                            <a:gd name="connsiteY0" fmla="*/ 0 h 157571"/>
                            <a:gd name="connsiteX1" fmla="*/ 215148 w 243723"/>
                            <a:gd name="connsiteY1" fmla="*/ 34925 h 157571"/>
                            <a:gd name="connsiteX2" fmla="*/ 243723 w 243723"/>
                            <a:gd name="connsiteY2" fmla="*/ 157571 h 157571"/>
                            <a:gd name="connsiteX3" fmla="*/ 12085 w 243723"/>
                            <a:gd name="connsiteY3" fmla="*/ 151221 h 157571"/>
                            <a:gd name="connsiteX4" fmla="*/ 40660 w 243723"/>
                            <a:gd name="connsiteY4" fmla="*/ 95250 h 157571"/>
                            <a:gd name="connsiteX5" fmla="*/ 34310 w 243723"/>
                            <a:gd name="connsiteY5" fmla="*/ 0 h 157571"/>
                            <a:gd name="connsiteX0" fmla="*/ 35803 w 245216"/>
                            <a:gd name="connsiteY0" fmla="*/ 0 h 157571"/>
                            <a:gd name="connsiteX1" fmla="*/ 216641 w 245216"/>
                            <a:gd name="connsiteY1" fmla="*/ 34925 h 157571"/>
                            <a:gd name="connsiteX2" fmla="*/ 245216 w 245216"/>
                            <a:gd name="connsiteY2" fmla="*/ 157571 h 157571"/>
                            <a:gd name="connsiteX3" fmla="*/ 13578 w 245216"/>
                            <a:gd name="connsiteY3" fmla="*/ 151221 h 157571"/>
                            <a:gd name="connsiteX4" fmla="*/ 32628 w 245216"/>
                            <a:gd name="connsiteY4" fmla="*/ 92075 h 157571"/>
                            <a:gd name="connsiteX5" fmla="*/ 35803 w 245216"/>
                            <a:gd name="connsiteY5" fmla="*/ 0 h 1575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45216" h="157571">
                              <a:moveTo>
                                <a:pt x="35803" y="0"/>
                              </a:moveTo>
                              <a:lnTo>
                                <a:pt x="216641" y="34925"/>
                              </a:lnTo>
                              <a:cubicBezTo>
                                <a:pt x="226166" y="75807"/>
                                <a:pt x="207116" y="100814"/>
                                <a:pt x="245216" y="157571"/>
                              </a:cubicBezTo>
                              <a:lnTo>
                                <a:pt x="13578" y="151221"/>
                              </a:lnTo>
                              <a:cubicBezTo>
                                <a:pt x="-23441" y="139247"/>
                                <a:pt x="26278" y="113045"/>
                                <a:pt x="32628" y="92075"/>
                              </a:cubicBezTo>
                              <a:cubicBezTo>
                                <a:pt x="38978" y="71105"/>
                                <a:pt x="3547" y="8467"/>
                                <a:pt x="35803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ysClr val="windowText" lastClr="000000">
                            <a:lumMod val="95000"/>
                            <a:lumOff val="5000"/>
                          </a:sysClr>
                        </a:solidFill>
                        <a:ln w="12700" cap="flat" cmpd="sng" algn="ctr">
                          <a:solidFill>
                            <a:sysClr val="windowText" lastClr="000000">
                              <a:lumMod val="95000"/>
                              <a:lumOff val="5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" name="Rectangle 44">
                          <a:extLst>
                            <a:ext uri="{FF2B5EF4-FFF2-40B4-BE49-F238E27FC236}">
                              <a16:creationId xmlns:a16="http://schemas.microsoft.com/office/drawing/2014/main" id="{71232AD7-4AA3-45EE-8E5B-5C97317DA7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95989" y="1239100"/>
                          <a:ext cx="155016" cy="263939"/>
                        </a:xfrm>
                        <a:custGeom>
                          <a:avLst/>
                          <a:gdLst>
                            <a:gd name="connsiteX0" fmla="*/ 0 w 85166"/>
                            <a:gd name="connsiteY0" fmla="*/ 0 h 177913"/>
                            <a:gd name="connsiteX1" fmla="*/ 85166 w 85166"/>
                            <a:gd name="connsiteY1" fmla="*/ 0 h 177913"/>
                            <a:gd name="connsiteX2" fmla="*/ 85166 w 85166"/>
                            <a:gd name="connsiteY2" fmla="*/ 177913 h 177913"/>
                            <a:gd name="connsiteX3" fmla="*/ 0 w 85166"/>
                            <a:gd name="connsiteY3" fmla="*/ 177913 h 177913"/>
                            <a:gd name="connsiteX4" fmla="*/ 0 w 85166"/>
                            <a:gd name="connsiteY4" fmla="*/ 0 h 177913"/>
                            <a:gd name="connsiteX0" fmla="*/ 38100 w 123266"/>
                            <a:gd name="connsiteY0" fmla="*/ 0 h 219188"/>
                            <a:gd name="connsiteX1" fmla="*/ 123266 w 123266"/>
                            <a:gd name="connsiteY1" fmla="*/ 0 h 219188"/>
                            <a:gd name="connsiteX2" fmla="*/ 123266 w 123266"/>
                            <a:gd name="connsiteY2" fmla="*/ 177913 h 219188"/>
                            <a:gd name="connsiteX3" fmla="*/ 0 w 123266"/>
                            <a:gd name="connsiteY3" fmla="*/ 219188 h 219188"/>
                            <a:gd name="connsiteX4" fmla="*/ 38100 w 123266"/>
                            <a:gd name="connsiteY4" fmla="*/ 0 h 219188"/>
                            <a:gd name="connsiteX0" fmla="*/ 38100 w 155016"/>
                            <a:gd name="connsiteY0" fmla="*/ 0 h 219188"/>
                            <a:gd name="connsiteX1" fmla="*/ 123266 w 155016"/>
                            <a:gd name="connsiteY1" fmla="*/ 0 h 219188"/>
                            <a:gd name="connsiteX2" fmla="*/ 155016 w 155016"/>
                            <a:gd name="connsiteY2" fmla="*/ 209663 h 219188"/>
                            <a:gd name="connsiteX3" fmla="*/ 0 w 155016"/>
                            <a:gd name="connsiteY3" fmla="*/ 219188 h 219188"/>
                            <a:gd name="connsiteX4" fmla="*/ 38100 w 155016"/>
                            <a:gd name="connsiteY4" fmla="*/ 0 h 219188"/>
                            <a:gd name="connsiteX0" fmla="*/ 38100 w 155016"/>
                            <a:gd name="connsiteY0" fmla="*/ 0 h 219188"/>
                            <a:gd name="connsiteX1" fmla="*/ 123266 w 155016"/>
                            <a:gd name="connsiteY1" fmla="*/ 0 h 219188"/>
                            <a:gd name="connsiteX2" fmla="*/ 155016 w 155016"/>
                            <a:gd name="connsiteY2" fmla="*/ 209663 h 219188"/>
                            <a:gd name="connsiteX3" fmla="*/ 0 w 155016"/>
                            <a:gd name="connsiteY3" fmla="*/ 219188 h 219188"/>
                            <a:gd name="connsiteX4" fmla="*/ 38100 w 155016"/>
                            <a:gd name="connsiteY4" fmla="*/ 0 h 219188"/>
                            <a:gd name="connsiteX0" fmla="*/ 38100 w 155016"/>
                            <a:gd name="connsiteY0" fmla="*/ 0 h 229010"/>
                            <a:gd name="connsiteX1" fmla="*/ 123266 w 155016"/>
                            <a:gd name="connsiteY1" fmla="*/ 0 h 229010"/>
                            <a:gd name="connsiteX2" fmla="*/ 155016 w 155016"/>
                            <a:gd name="connsiteY2" fmla="*/ 209663 h 229010"/>
                            <a:gd name="connsiteX3" fmla="*/ 38201 w 155016"/>
                            <a:gd name="connsiteY3" fmla="*/ 185952 h 229010"/>
                            <a:gd name="connsiteX4" fmla="*/ 0 w 155016"/>
                            <a:gd name="connsiteY4" fmla="*/ 219188 h 229010"/>
                            <a:gd name="connsiteX5" fmla="*/ 38100 w 155016"/>
                            <a:gd name="connsiteY5" fmla="*/ 0 h 229010"/>
                            <a:gd name="connsiteX0" fmla="*/ 38100 w 155016"/>
                            <a:gd name="connsiteY0" fmla="*/ 0 h 229010"/>
                            <a:gd name="connsiteX1" fmla="*/ 123266 w 155016"/>
                            <a:gd name="connsiteY1" fmla="*/ 0 h 229010"/>
                            <a:gd name="connsiteX2" fmla="*/ 155016 w 155016"/>
                            <a:gd name="connsiteY2" fmla="*/ 209663 h 229010"/>
                            <a:gd name="connsiteX3" fmla="*/ 38201 w 155016"/>
                            <a:gd name="connsiteY3" fmla="*/ 185952 h 229010"/>
                            <a:gd name="connsiteX4" fmla="*/ 0 w 155016"/>
                            <a:gd name="connsiteY4" fmla="*/ 219188 h 229010"/>
                            <a:gd name="connsiteX5" fmla="*/ 38100 w 155016"/>
                            <a:gd name="connsiteY5" fmla="*/ 0 h 229010"/>
                            <a:gd name="connsiteX0" fmla="*/ 38100 w 155016"/>
                            <a:gd name="connsiteY0" fmla="*/ 4 h 229014"/>
                            <a:gd name="connsiteX1" fmla="*/ 89001 w 155016"/>
                            <a:gd name="connsiteY1" fmla="*/ 33556 h 229014"/>
                            <a:gd name="connsiteX2" fmla="*/ 123266 w 155016"/>
                            <a:gd name="connsiteY2" fmla="*/ 4 h 229014"/>
                            <a:gd name="connsiteX3" fmla="*/ 155016 w 155016"/>
                            <a:gd name="connsiteY3" fmla="*/ 209667 h 229014"/>
                            <a:gd name="connsiteX4" fmla="*/ 38201 w 155016"/>
                            <a:gd name="connsiteY4" fmla="*/ 185956 h 229014"/>
                            <a:gd name="connsiteX5" fmla="*/ 0 w 155016"/>
                            <a:gd name="connsiteY5" fmla="*/ 219192 h 229014"/>
                            <a:gd name="connsiteX6" fmla="*/ 38100 w 155016"/>
                            <a:gd name="connsiteY6" fmla="*/ 4 h 229014"/>
                            <a:gd name="connsiteX0" fmla="*/ 38100 w 155016"/>
                            <a:gd name="connsiteY0" fmla="*/ 6350 h 235360"/>
                            <a:gd name="connsiteX1" fmla="*/ 89001 w 155016"/>
                            <a:gd name="connsiteY1" fmla="*/ 39902 h 235360"/>
                            <a:gd name="connsiteX2" fmla="*/ 151841 w 155016"/>
                            <a:gd name="connsiteY2" fmla="*/ 0 h 235360"/>
                            <a:gd name="connsiteX3" fmla="*/ 155016 w 155016"/>
                            <a:gd name="connsiteY3" fmla="*/ 216013 h 235360"/>
                            <a:gd name="connsiteX4" fmla="*/ 38201 w 155016"/>
                            <a:gd name="connsiteY4" fmla="*/ 192302 h 235360"/>
                            <a:gd name="connsiteX5" fmla="*/ 0 w 155016"/>
                            <a:gd name="connsiteY5" fmla="*/ 225538 h 235360"/>
                            <a:gd name="connsiteX6" fmla="*/ 38100 w 155016"/>
                            <a:gd name="connsiteY6" fmla="*/ 6350 h 235360"/>
                            <a:gd name="connsiteX0" fmla="*/ 22225 w 155016"/>
                            <a:gd name="connsiteY0" fmla="*/ 3 h 241713"/>
                            <a:gd name="connsiteX1" fmla="*/ 89001 w 155016"/>
                            <a:gd name="connsiteY1" fmla="*/ 46255 h 241713"/>
                            <a:gd name="connsiteX2" fmla="*/ 151841 w 155016"/>
                            <a:gd name="connsiteY2" fmla="*/ 6353 h 241713"/>
                            <a:gd name="connsiteX3" fmla="*/ 155016 w 155016"/>
                            <a:gd name="connsiteY3" fmla="*/ 222366 h 241713"/>
                            <a:gd name="connsiteX4" fmla="*/ 38201 w 155016"/>
                            <a:gd name="connsiteY4" fmla="*/ 198655 h 241713"/>
                            <a:gd name="connsiteX5" fmla="*/ 0 w 155016"/>
                            <a:gd name="connsiteY5" fmla="*/ 231891 h 241713"/>
                            <a:gd name="connsiteX6" fmla="*/ 22225 w 155016"/>
                            <a:gd name="connsiteY6" fmla="*/ 3 h 241713"/>
                            <a:gd name="connsiteX0" fmla="*/ 22225 w 155016"/>
                            <a:gd name="connsiteY0" fmla="*/ 3 h 241713"/>
                            <a:gd name="connsiteX1" fmla="*/ 98526 w 155016"/>
                            <a:gd name="connsiteY1" fmla="*/ 49430 h 241713"/>
                            <a:gd name="connsiteX2" fmla="*/ 151841 w 155016"/>
                            <a:gd name="connsiteY2" fmla="*/ 6353 h 241713"/>
                            <a:gd name="connsiteX3" fmla="*/ 155016 w 155016"/>
                            <a:gd name="connsiteY3" fmla="*/ 222366 h 241713"/>
                            <a:gd name="connsiteX4" fmla="*/ 38201 w 155016"/>
                            <a:gd name="connsiteY4" fmla="*/ 198655 h 241713"/>
                            <a:gd name="connsiteX5" fmla="*/ 0 w 155016"/>
                            <a:gd name="connsiteY5" fmla="*/ 231891 h 241713"/>
                            <a:gd name="connsiteX6" fmla="*/ 22225 w 155016"/>
                            <a:gd name="connsiteY6" fmla="*/ 3 h 241713"/>
                            <a:gd name="connsiteX0" fmla="*/ 22225 w 155016"/>
                            <a:gd name="connsiteY0" fmla="*/ 3 h 241713"/>
                            <a:gd name="connsiteX1" fmla="*/ 98526 w 155016"/>
                            <a:gd name="connsiteY1" fmla="*/ 39905 h 241713"/>
                            <a:gd name="connsiteX2" fmla="*/ 151841 w 155016"/>
                            <a:gd name="connsiteY2" fmla="*/ 6353 h 241713"/>
                            <a:gd name="connsiteX3" fmla="*/ 155016 w 155016"/>
                            <a:gd name="connsiteY3" fmla="*/ 222366 h 241713"/>
                            <a:gd name="connsiteX4" fmla="*/ 38201 w 155016"/>
                            <a:gd name="connsiteY4" fmla="*/ 198655 h 241713"/>
                            <a:gd name="connsiteX5" fmla="*/ 0 w 155016"/>
                            <a:gd name="connsiteY5" fmla="*/ 231891 h 241713"/>
                            <a:gd name="connsiteX6" fmla="*/ 22225 w 155016"/>
                            <a:gd name="connsiteY6" fmla="*/ 3 h 241713"/>
                            <a:gd name="connsiteX0" fmla="*/ 22225 w 155016"/>
                            <a:gd name="connsiteY0" fmla="*/ 4 h 241714"/>
                            <a:gd name="connsiteX1" fmla="*/ 73126 w 155016"/>
                            <a:gd name="connsiteY1" fmla="*/ 36731 h 241714"/>
                            <a:gd name="connsiteX2" fmla="*/ 151841 w 155016"/>
                            <a:gd name="connsiteY2" fmla="*/ 6354 h 241714"/>
                            <a:gd name="connsiteX3" fmla="*/ 155016 w 155016"/>
                            <a:gd name="connsiteY3" fmla="*/ 222367 h 241714"/>
                            <a:gd name="connsiteX4" fmla="*/ 38201 w 155016"/>
                            <a:gd name="connsiteY4" fmla="*/ 198656 h 241714"/>
                            <a:gd name="connsiteX5" fmla="*/ 0 w 155016"/>
                            <a:gd name="connsiteY5" fmla="*/ 231892 h 241714"/>
                            <a:gd name="connsiteX6" fmla="*/ 22225 w 155016"/>
                            <a:gd name="connsiteY6" fmla="*/ 4 h 241714"/>
                            <a:gd name="connsiteX0" fmla="*/ 22225 w 155016"/>
                            <a:gd name="connsiteY0" fmla="*/ 6 h 241716"/>
                            <a:gd name="connsiteX1" fmla="*/ 28676 w 155016"/>
                            <a:gd name="connsiteY1" fmla="*/ 24033 h 241716"/>
                            <a:gd name="connsiteX2" fmla="*/ 151841 w 155016"/>
                            <a:gd name="connsiteY2" fmla="*/ 6356 h 241716"/>
                            <a:gd name="connsiteX3" fmla="*/ 155016 w 155016"/>
                            <a:gd name="connsiteY3" fmla="*/ 222369 h 241716"/>
                            <a:gd name="connsiteX4" fmla="*/ 38201 w 155016"/>
                            <a:gd name="connsiteY4" fmla="*/ 198658 h 241716"/>
                            <a:gd name="connsiteX5" fmla="*/ 0 w 155016"/>
                            <a:gd name="connsiteY5" fmla="*/ 231894 h 241716"/>
                            <a:gd name="connsiteX6" fmla="*/ 22225 w 155016"/>
                            <a:gd name="connsiteY6" fmla="*/ 6 h 241716"/>
                            <a:gd name="connsiteX0" fmla="*/ 22225 w 155016"/>
                            <a:gd name="connsiteY0" fmla="*/ 6 h 241716"/>
                            <a:gd name="connsiteX1" fmla="*/ 28676 w 155016"/>
                            <a:gd name="connsiteY1" fmla="*/ 24033 h 241716"/>
                            <a:gd name="connsiteX2" fmla="*/ 151841 w 155016"/>
                            <a:gd name="connsiteY2" fmla="*/ 6356 h 241716"/>
                            <a:gd name="connsiteX3" fmla="*/ 155016 w 155016"/>
                            <a:gd name="connsiteY3" fmla="*/ 222369 h 241716"/>
                            <a:gd name="connsiteX4" fmla="*/ 38201 w 155016"/>
                            <a:gd name="connsiteY4" fmla="*/ 198658 h 241716"/>
                            <a:gd name="connsiteX5" fmla="*/ 0 w 155016"/>
                            <a:gd name="connsiteY5" fmla="*/ 231894 h 241716"/>
                            <a:gd name="connsiteX6" fmla="*/ 22225 w 155016"/>
                            <a:gd name="connsiteY6" fmla="*/ 6 h 241716"/>
                            <a:gd name="connsiteX0" fmla="*/ 6350 w 155016"/>
                            <a:gd name="connsiteY0" fmla="*/ 3 h 263938"/>
                            <a:gd name="connsiteX1" fmla="*/ 28676 w 155016"/>
                            <a:gd name="connsiteY1" fmla="*/ 46255 h 263938"/>
                            <a:gd name="connsiteX2" fmla="*/ 151841 w 155016"/>
                            <a:gd name="connsiteY2" fmla="*/ 28578 h 263938"/>
                            <a:gd name="connsiteX3" fmla="*/ 155016 w 155016"/>
                            <a:gd name="connsiteY3" fmla="*/ 244591 h 263938"/>
                            <a:gd name="connsiteX4" fmla="*/ 38201 w 155016"/>
                            <a:gd name="connsiteY4" fmla="*/ 220880 h 263938"/>
                            <a:gd name="connsiteX5" fmla="*/ 0 w 155016"/>
                            <a:gd name="connsiteY5" fmla="*/ 254116 h 263938"/>
                            <a:gd name="connsiteX6" fmla="*/ 6350 w 155016"/>
                            <a:gd name="connsiteY6" fmla="*/ 3 h 263938"/>
                            <a:gd name="connsiteX0" fmla="*/ 6350 w 155016"/>
                            <a:gd name="connsiteY0" fmla="*/ 4 h 263939"/>
                            <a:gd name="connsiteX1" fmla="*/ 50901 w 155016"/>
                            <a:gd name="connsiteY1" fmla="*/ 33556 h 263939"/>
                            <a:gd name="connsiteX2" fmla="*/ 151841 w 155016"/>
                            <a:gd name="connsiteY2" fmla="*/ 28579 h 263939"/>
                            <a:gd name="connsiteX3" fmla="*/ 155016 w 155016"/>
                            <a:gd name="connsiteY3" fmla="*/ 244592 h 263939"/>
                            <a:gd name="connsiteX4" fmla="*/ 38201 w 155016"/>
                            <a:gd name="connsiteY4" fmla="*/ 220881 h 263939"/>
                            <a:gd name="connsiteX5" fmla="*/ 0 w 155016"/>
                            <a:gd name="connsiteY5" fmla="*/ 254117 h 263939"/>
                            <a:gd name="connsiteX6" fmla="*/ 6350 w 155016"/>
                            <a:gd name="connsiteY6" fmla="*/ 4 h 26393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55016" h="263939">
                              <a:moveTo>
                                <a:pt x="6350" y="4"/>
                              </a:moveTo>
                              <a:cubicBezTo>
                                <a:pt x="22259" y="-454"/>
                                <a:pt x="34992" y="34014"/>
                                <a:pt x="50901" y="33556"/>
                              </a:cubicBezTo>
                              <a:cubicBezTo>
                                <a:pt x="95131" y="49889"/>
                                <a:pt x="110786" y="34471"/>
                                <a:pt x="151841" y="28579"/>
                              </a:cubicBezTo>
                              <a:cubicBezTo>
                                <a:pt x="152899" y="100583"/>
                                <a:pt x="153958" y="172588"/>
                                <a:pt x="155016" y="244592"/>
                              </a:cubicBezTo>
                              <a:cubicBezTo>
                                <a:pt x="141897" y="278759"/>
                                <a:pt x="73562" y="197069"/>
                                <a:pt x="38201" y="220881"/>
                              </a:cubicBezTo>
                              <a:cubicBezTo>
                                <a:pt x="12365" y="222469"/>
                                <a:pt x="1075" y="288284"/>
                                <a:pt x="0" y="254117"/>
                              </a:cubicBezTo>
                              <a:lnTo>
                                <a:pt x="6350" y="4"/>
                              </a:lnTo>
                              <a:close/>
                            </a:path>
                          </a:pathLst>
                        </a:custGeom>
                        <a:solidFill>
                          <a:sysClr val="windowText" lastClr="000000">
                            <a:lumMod val="95000"/>
                            <a:lumOff val="5000"/>
                          </a:sysClr>
                        </a:solidFill>
                        <a:ln w="12700" cap="flat" cmpd="sng" algn="ctr">
                          <a:solidFill>
                            <a:sysClr val="windowText" lastClr="000000">
                              <a:lumMod val="95000"/>
                              <a:lumOff val="5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" name="Rectangle 43">
                          <a:extLst>
                            <a:ext uri="{FF2B5EF4-FFF2-40B4-BE49-F238E27FC236}">
                              <a16:creationId xmlns:a16="http://schemas.microsoft.com/office/drawing/2014/main" id="{223F76B2-6517-400B-B8B3-E4734F1C7A3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32502" y="1567933"/>
                          <a:ext cx="345889" cy="167984"/>
                        </a:xfrm>
                        <a:custGeom>
                          <a:avLst/>
                          <a:gdLst>
                            <a:gd name="connsiteX0" fmla="*/ 0 w 220427"/>
                            <a:gd name="connsiteY0" fmla="*/ 0 h 85434"/>
                            <a:gd name="connsiteX1" fmla="*/ 220427 w 220427"/>
                            <a:gd name="connsiteY1" fmla="*/ 0 h 85434"/>
                            <a:gd name="connsiteX2" fmla="*/ 220427 w 220427"/>
                            <a:gd name="connsiteY2" fmla="*/ 85434 h 85434"/>
                            <a:gd name="connsiteX3" fmla="*/ 0 w 220427"/>
                            <a:gd name="connsiteY3" fmla="*/ 85434 h 85434"/>
                            <a:gd name="connsiteX4" fmla="*/ 0 w 220427"/>
                            <a:gd name="connsiteY4" fmla="*/ 0 h 85434"/>
                            <a:gd name="connsiteX0" fmla="*/ 0 w 277577"/>
                            <a:gd name="connsiteY0" fmla="*/ 0 h 107659"/>
                            <a:gd name="connsiteX1" fmla="*/ 277577 w 277577"/>
                            <a:gd name="connsiteY1" fmla="*/ 22225 h 107659"/>
                            <a:gd name="connsiteX2" fmla="*/ 277577 w 277577"/>
                            <a:gd name="connsiteY2" fmla="*/ 107659 h 107659"/>
                            <a:gd name="connsiteX3" fmla="*/ 57150 w 277577"/>
                            <a:gd name="connsiteY3" fmla="*/ 107659 h 107659"/>
                            <a:gd name="connsiteX4" fmla="*/ 0 w 277577"/>
                            <a:gd name="connsiteY4" fmla="*/ 0 h 107659"/>
                            <a:gd name="connsiteX0" fmla="*/ 6350 w 283927"/>
                            <a:gd name="connsiteY0" fmla="*/ 0 h 136234"/>
                            <a:gd name="connsiteX1" fmla="*/ 283927 w 283927"/>
                            <a:gd name="connsiteY1" fmla="*/ 22225 h 136234"/>
                            <a:gd name="connsiteX2" fmla="*/ 283927 w 283927"/>
                            <a:gd name="connsiteY2" fmla="*/ 107659 h 136234"/>
                            <a:gd name="connsiteX3" fmla="*/ 0 w 283927"/>
                            <a:gd name="connsiteY3" fmla="*/ 136234 h 136234"/>
                            <a:gd name="connsiteX4" fmla="*/ 6350 w 283927"/>
                            <a:gd name="connsiteY4" fmla="*/ 0 h 136234"/>
                            <a:gd name="connsiteX0" fmla="*/ 6350 w 283927"/>
                            <a:gd name="connsiteY0" fmla="*/ 0 h 136234"/>
                            <a:gd name="connsiteX1" fmla="*/ 283927 w 283927"/>
                            <a:gd name="connsiteY1" fmla="*/ 22225 h 136234"/>
                            <a:gd name="connsiteX2" fmla="*/ 283927 w 283927"/>
                            <a:gd name="connsiteY2" fmla="*/ 107659 h 136234"/>
                            <a:gd name="connsiteX3" fmla="*/ 0 w 283927"/>
                            <a:gd name="connsiteY3" fmla="*/ 136234 h 136234"/>
                            <a:gd name="connsiteX4" fmla="*/ 53975 w 283927"/>
                            <a:gd name="connsiteY4" fmla="*/ 63500 h 136234"/>
                            <a:gd name="connsiteX5" fmla="*/ 6350 w 283927"/>
                            <a:gd name="connsiteY5" fmla="*/ 0 h 136234"/>
                            <a:gd name="connsiteX0" fmla="*/ 25289 w 302866"/>
                            <a:gd name="connsiteY0" fmla="*/ 0 h 136234"/>
                            <a:gd name="connsiteX1" fmla="*/ 302866 w 302866"/>
                            <a:gd name="connsiteY1" fmla="*/ 22225 h 136234"/>
                            <a:gd name="connsiteX2" fmla="*/ 302866 w 302866"/>
                            <a:gd name="connsiteY2" fmla="*/ 107659 h 136234"/>
                            <a:gd name="connsiteX3" fmla="*/ 18939 w 302866"/>
                            <a:gd name="connsiteY3" fmla="*/ 136234 h 136234"/>
                            <a:gd name="connsiteX4" fmla="*/ 28464 w 302866"/>
                            <a:gd name="connsiteY4" fmla="*/ 95250 h 136234"/>
                            <a:gd name="connsiteX5" fmla="*/ 72914 w 302866"/>
                            <a:gd name="connsiteY5" fmla="*/ 63500 h 136234"/>
                            <a:gd name="connsiteX6" fmla="*/ 25289 w 302866"/>
                            <a:gd name="connsiteY6" fmla="*/ 0 h 136234"/>
                            <a:gd name="connsiteX0" fmla="*/ 25289 w 302866"/>
                            <a:gd name="connsiteY0" fmla="*/ 0 h 136234"/>
                            <a:gd name="connsiteX1" fmla="*/ 302866 w 302866"/>
                            <a:gd name="connsiteY1" fmla="*/ 22225 h 136234"/>
                            <a:gd name="connsiteX2" fmla="*/ 302866 w 302866"/>
                            <a:gd name="connsiteY2" fmla="*/ 107659 h 136234"/>
                            <a:gd name="connsiteX3" fmla="*/ 18939 w 302866"/>
                            <a:gd name="connsiteY3" fmla="*/ 136234 h 136234"/>
                            <a:gd name="connsiteX4" fmla="*/ 28464 w 302866"/>
                            <a:gd name="connsiteY4" fmla="*/ 95250 h 136234"/>
                            <a:gd name="connsiteX5" fmla="*/ 72914 w 302866"/>
                            <a:gd name="connsiteY5" fmla="*/ 63500 h 136234"/>
                            <a:gd name="connsiteX6" fmla="*/ 44339 w 302866"/>
                            <a:gd name="connsiteY6" fmla="*/ 38100 h 136234"/>
                            <a:gd name="connsiteX7" fmla="*/ 25289 w 302866"/>
                            <a:gd name="connsiteY7" fmla="*/ 0 h 136234"/>
                            <a:gd name="connsiteX0" fmla="*/ 25289 w 315566"/>
                            <a:gd name="connsiteY0" fmla="*/ 0 h 136234"/>
                            <a:gd name="connsiteX1" fmla="*/ 315566 w 315566"/>
                            <a:gd name="connsiteY1" fmla="*/ 0 h 136234"/>
                            <a:gd name="connsiteX2" fmla="*/ 302866 w 315566"/>
                            <a:gd name="connsiteY2" fmla="*/ 107659 h 136234"/>
                            <a:gd name="connsiteX3" fmla="*/ 18939 w 315566"/>
                            <a:gd name="connsiteY3" fmla="*/ 136234 h 136234"/>
                            <a:gd name="connsiteX4" fmla="*/ 28464 w 315566"/>
                            <a:gd name="connsiteY4" fmla="*/ 95250 h 136234"/>
                            <a:gd name="connsiteX5" fmla="*/ 72914 w 315566"/>
                            <a:gd name="connsiteY5" fmla="*/ 63500 h 136234"/>
                            <a:gd name="connsiteX6" fmla="*/ 44339 w 315566"/>
                            <a:gd name="connsiteY6" fmla="*/ 38100 h 136234"/>
                            <a:gd name="connsiteX7" fmla="*/ 25289 w 315566"/>
                            <a:gd name="connsiteY7" fmla="*/ 0 h 136234"/>
                            <a:gd name="connsiteX0" fmla="*/ 25289 w 340966"/>
                            <a:gd name="connsiteY0" fmla="*/ 0 h 136234"/>
                            <a:gd name="connsiteX1" fmla="*/ 315566 w 340966"/>
                            <a:gd name="connsiteY1" fmla="*/ 0 h 136234"/>
                            <a:gd name="connsiteX2" fmla="*/ 340966 w 340966"/>
                            <a:gd name="connsiteY2" fmla="*/ 110834 h 136234"/>
                            <a:gd name="connsiteX3" fmla="*/ 18939 w 340966"/>
                            <a:gd name="connsiteY3" fmla="*/ 136234 h 136234"/>
                            <a:gd name="connsiteX4" fmla="*/ 28464 w 340966"/>
                            <a:gd name="connsiteY4" fmla="*/ 95250 h 136234"/>
                            <a:gd name="connsiteX5" fmla="*/ 72914 w 340966"/>
                            <a:gd name="connsiteY5" fmla="*/ 63500 h 136234"/>
                            <a:gd name="connsiteX6" fmla="*/ 44339 w 340966"/>
                            <a:gd name="connsiteY6" fmla="*/ 38100 h 136234"/>
                            <a:gd name="connsiteX7" fmla="*/ 25289 w 340966"/>
                            <a:gd name="connsiteY7" fmla="*/ 0 h 136234"/>
                            <a:gd name="connsiteX0" fmla="*/ 25289 w 340966"/>
                            <a:gd name="connsiteY0" fmla="*/ 0 h 136234"/>
                            <a:gd name="connsiteX1" fmla="*/ 315566 w 340966"/>
                            <a:gd name="connsiteY1" fmla="*/ 0 h 136234"/>
                            <a:gd name="connsiteX2" fmla="*/ 340966 w 340966"/>
                            <a:gd name="connsiteY2" fmla="*/ 110834 h 136234"/>
                            <a:gd name="connsiteX3" fmla="*/ 18939 w 340966"/>
                            <a:gd name="connsiteY3" fmla="*/ 136234 h 136234"/>
                            <a:gd name="connsiteX4" fmla="*/ 28464 w 340966"/>
                            <a:gd name="connsiteY4" fmla="*/ 95250 h 136234"/>
                            <a:gd name="connsiteX5" fmla="*/ 72914 w 340966"/>
                            <a:gd name="connsiteY5" fmla="*/ 63500 h 136234"/>
                            <a:gd name="connsiteX6" fmla="*/ 44339 w 340966"/>
                            <a:gd name="connsiteY6" fmla="*/ 38100 h 136234"/>
                            <a:gd name="connsiteX7" fmla="*/ 25289 w 340966"/>
                            <a:gd name="connsiteY7" fmla="*/ 0 h 136234"/>
                            <a:gd name="connsiteX0" fmla="*/ 25289 w 340966"/>
                            <a:gd name="connsiteY0" fmla="*/ 0 h 136234"/>
                            <a:gd name="connsiteX1" fmla="*/ 315566 w 340966"/>
                            <a:gd name="connsiteY1" fmla="*/ 0 h 136234"/>
                            <a:gd name="connsiteX2" fmla="*/ 340966 w 340966"/>
                            <a:gd name="connsiteY2" fmla="*/ 110834 h 136234"/>
                            <a:gd name="connsiteX3" fmla="*/ 18939 w 340966"/>
                            <a:gd name="connsiteY3" fmla="*/ 136234 h 136234"/>
                            <a:gd name="connsiteX4" fmla="*/ 28464 w 340966"/>
                            <a:gd name="connsiteY4" fmla="*/ 95250 h 136234"/>
                            <a:gd name="connsiteX5" fmla="*/ 63389 w 340966"/>
                            <a:gd name="connsiteY5" fmla="*/ 63500 h 136234"/>
                            <a:gd name="connsiteX6" fmla="*/ 44339 w 340966"/>
                            <a:gd name="connsiteY6" fmla="*/ 38100 h 136234"/>
                            <a:gd name="connsiteX7" fmla="*/ 25289 w 340966"/>
                            <a:gd name="connsiteY7" fmla="*/ 0 h 136234"/>
                            <a:gd name="connsiteX0" fmla="*/ 0 w 341077"/>
                            <a:gd name="connsiteY0" fmla="*/ 0 h 152109"/>
                            <a:gd name="connsiteX1" fmla="*/ 315677 w 341077"/>
                            <a:gd name="connsiteY1" fmla="*/ 15875 h 152109"/>
                            <a:gd name="connsiteX2" fmla="*/ 341077 w 341077"/>
                            <a:gd name="connsiteY2" fmla="*/ 126709 h 152109"/>
                            <a:gd name="connsiteX3" fmla="*/ 19050 w 341077"/>
                            <a:gd name="connsiteY3" fmla="*/ 152109 h 152109"/>
                            <a:gd name="connsiteX4" fmla="*/ 28575 w 341077"/>
                            <a:gd name="connsiteY4" fmla="*/ 111125 h 152109"/>
                            <a:gd name="connsiteX5" fmla="*/ 63500 w 341077"/>
                            <a:gd name="connsiteY5" fmla="*/ 79375 h 152109"/>
                            <a:gd name="connsiteX6" fmla="*/ 44450 w 341077"/>
                            <a:gd name="connsiteY6" fmla="*/ 53975 h 152109"/>
                            <a:gd name="connsiteX7" fmla="*/ 0 w 341077"/>
                            <a:gd name="connsiteY7" fmla="*/ 0 h 152109"/>
                            <a:gd name="connsiteX0" fmla="*/ 4812 w 345889"/>
                            <a:gd name="connsiteY0" fmla="*/ 0 h 167984"/>
                            <a:gd name="connsiteX1" fmla="*/ 320489 w 345889"/>
                            <a:gd name="connsiteY1" fmla="*/ 15875 h 167984"/>
                            <a:gd name="connsiteX2" fmla="*/ 345889 w 345889"/>
                            <a:gd name="connsiteY2" fmla="*/ 126709 h 167984"/>
                            <a:gd name="connsiteX3" fmla="*/ 17512 w 345889"/>
                            <a:gd name="connsiteY3" fmla="*/ 167984 h 167984"/>
                            <a:gd name="connsiteX4" fmla="*/ 33387 w 345889"/>
                            <a:gd name="connsiteY4" fmla="*/ 111125 h 167984"/>
                            <a:gd name="connsiteX5" fmla="*/ 68312 w 345889"/>
                            <a:gd name="connsiteY5" fmla="*/ 79375 h 167984"/>
                            <a:gd name="connsiteX6" fmla="*/ 49262 w 345889"/>
                            <a:gd name="connsiteY6" fmla="*/ 53975 h 167984"/>
                            <a:gd name="connsiteX7" fmla="*/ 4812 w 345889"/>
                            <a:gd name="connsiteY7" fmla="*/ 0 h 167984"/>
                            <a:gd name="connsiteX0" fmla="*/ 4812 w 345889"/>
                            <a:gd name="connsiteY0" fmla="*/ 0 h 167984"/>
                            <a:gd name="connsiteX1" fmla="*/ 320489 w 345889"/>
                            <a:gd name="connsiteY1" fmla="*/ 15875 h 167984"/>
                            <a:gd name="connsiteX2" fmla="*/ 345889 w 345889"/>
                            <a:gd name="connsiteY2" fmla="*/ 126709 h 167984"/>
                            <a:gd name="connsiteX3" fmla="*/ 17512 w 345889"/>
                            <a:gd name="connsiteY3" fmla="*/ 167984 h 167984"/>
                            <a:gd name="connsiteX4" fmla="*/ 33387 w 345889"/>
                            <a:gd name="connsiteY4" fmla="*/ 111125 h 167984"/>
                            <a:gd name="connsiteX5" fmla="*/ 68312 w 345889"/>
                            <a:gd name="connsiteY5" fmla="*/ 79375 h 167984"/>
                            <a:gd name="connsiteX6" fmla="*/ 27037 w 345889"/>
                            <a:gd name="connsiteY6" fmla="*/ 57150 h 167984"/>
                            <a:gd name="connsiteX7" fmla="*/ 4812 w 345889"/>
                            <a:gd name="connsiteY7" fmla="*/ 0 h 167984"/>
                            <a:gd name="connsiteX0" fmla="*/ 4812 w 345889"/>
                            <a:gd name="connsiteY0" fmla="*/ 0 h 167984"/>
                            <a:gd name="connsiteX1" fmla="*/ 320489 w 345889"/>
                            <a:gd name="connsiteY1" fmla="*/ 15875 h 167984"/>
                            <a:gd name="connsiteX2" fmla="*/ 345889 w 345889"/>
                            <a:gd name="connsiteY2" fmla="*/ 126709 h 167984"/>
                            <a:gd name="connsiteX3" fmla="*/ 17512 w 345889"/>
                            <a:gd name="connsiteY3" fmla="*/ 167984 h 167984"/>
                            <a:gd name="connsiteX4" fmla="*/ 33387 w 345889"/>
                            <a:gd name="connsiteY4" fmla="*/ 111125 h 167984"/>
                            <a:gd name="connsiteX5" fmla="*/ 55612 w 345889"/>
                            <a:gd name="connsiteY5" fmla="*/ 76200 h 167984"/>
                            <a:gd name="connsiteX6" fmla="*/ 27037 w 345889"/>
                            <a:gd name="connsiteY6" fmla="*/ 57150 h 167984"/>
                            <a:gd name="connsiteX7" fmla="*/ 4812 w 345889"/>
                            <a:gd name="connsiteY7" fmla="*/ 0 h 167984"/>
                            <a:gd name="connsiteX0" fmla="*/ 4812 w 345889"/>
                            <a:gd name="connsiteY0" fmla="*/ 0 h 167984"/>
                            <a:gd name="connsiteX1" fmla="*/ 320489 w 345889"/>
                            <a:gd name="connsiteY1" fmla="*/ 15875 h 167984"/>
                            <a:gd name="connsiteX2" fmla="*/ 345889 w 345889"/>
                            <a:gd name="connsiteY2" fmla="*/ 126709 h 167984"/>
                            <a:gd name="connsiteX3" fmla="*/ 17512 w 345889"/>
                            <a:gd name="connsiteY3" fmla="*/ 167984 h 167984"/>
                            <a:gd name="connsiteX4" fmla="*/ 33387 w 345889"/>
                            <a:gd name="connsiteY4" fmla="*/ 111125 h 167984"/>
                            <a:gd name="connsiteX5" fmla="*/ 55612 w 345889"/>
                            <a:gd name="connsiteY5" fmla="*/ 76200 h 167984"/>
                            <a:gd name="connsiteX6" fmla="*/ 39737 w 345889"/>
                            <a:gd name="connsiteY6" fmla="*/ 47625 h 167984"/>
                            <a:gd name="connsiteX7" fmla="*/ 4812 w 345889"/>
                            <a:gd name="connsiteY7" fmla="*/ 0 h 167984"/>
                            <a:gd name="connsiteX0" fmla="*/ 4812 w 345889"/>
                            <a:gd name="connsiteY0" fmla="*/ 0 h 167984"/>
                            <a:gd name="connsiteX1" fmla="*/ 320489 w 345889"/>
                            <a:gd name="connsiteY1" fmla="*/ 15875 h 167984"/>
                            <a:gd name="connsiteX2" fmla="*/ 345889 w 345889"/>
                            <a:gd name="connsiteY2" fmla="*/ 126709 h 167984"/>
                            <a:gd name="connsiteX3" fmla="*/ 17512 w 345889"/>
                            <a:gd name="connsiteY3" fmla="*/ 167984 h 167984"/>
                            <a:gd name="connsiteX4" fmla="*/ 33387 w 345889"/>
                            <a:gd name="connsiteY4" fmla="*/ 111125 h 167984"/>
                            <a:gd name="connsiteX5" fmla="*/ 49262 w 345889"/>
                            <a:gd name="connsiteY5" fmla="*/ 73025 h 167984"/>
                            <a:gd name="connsiteX6" fmla="*/ 39737 w 345889"/>
                            <a:gd name="connsiteY6" fmla="*/ 47625 h 167984"/>
                            <a:gd name="connsiteX7" fmla="*/ 4812 w 345889"/>
                            <a:gd name="connsiteY7" fmla="*/ 0 h 16798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345889" h="167984">
                              <a:moveTo>
                                <a:pt x="4812" y="0"/>
                              </a:moveTo>
                              <a:lnTo>
                                <a:pt x="320489" y="15875"/>
                              </a:lnTo>
                              <a:cubicBezTo>
                                <a:pt x="328956" y="52820"/>
                                <a:pt x="277097" y="89764"/>
                                <a:pt x="345889" y="126709"/>
                              </a:cubicBezTo>
                              <a:lnTo>
                                <a:pt x="17512" y="167984"/>
                              </a:lnTo>
                              <a:cubicBezTo>
                                <a:pt x="-26105" y="165916"/>
                                <a:pt x="24391" y="123247"/>
                                <a:pt x="33387" y="111125"/>
                              </a:cubicBezTo>
                              <a:cubicBezTo>
                                <a:pt x="42383" y="99003"/>
                                <a:pt x="46616" y="82550"/>
                                <a:pt x="49262" y="73025"/>
                              </a:cubicBezTo>
                              <a:lnTo>
                                <a:pt x="39737" y="47625"/>
                              </a:lnTo>
                              <a:lnTo>
                                <a:pt x="4812" y="0"/>
                              </a:lnTo>
                              <a:close/>
                            </a:path>
                          </a:pathLst>
                        </a:custGeom>
                        <a:solidFill>
                          <a:sysClr val="windowText" lastClr="000000">
                            <a:lumMod val="95000"/>
                            <a:lumOff val="5000"/>
                          </a:sysClr>
                        </a:solidFill>
                        <a:ln w="12700" cap="flat" cmpd="sng" algn="ctr">
                          <a:solidFill>
                            <a:sysClr val="windowText" lastClr="000000">
                              <a:lumMod val="95000"/>
                              <a:lumOff val="5000"/>
                            </a:sys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77" name="Group 76">
                        <a:extLst>
                          <a:ext uri="{FF2B5EF4-FFF2-40B4-BE49-F238E27FC236}">
                            <a16:creationId xmlns:a16="http://schemas.microsoft.com/office/drawing/2014/main" id="{A9C603BB-3BDB-4595-8789-3F880E8F8D5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21096" y="1125877"/>
                        <a:ext cx="1106863" cy="1033856"/>
                        <a:chOff x="121096" y="1125877"/>
                        <a:chExt cx="1106863" cy="1033856"/>
                      </a:xfrm>
                    </p:grpSpPr>
                    <p:grpSp>
                      <p:nvGrpSpPr>
                        <p:cNvPr id="78" name="Group 77">
                          <a:extLst>
                            <a:ext uri="{FF2B5EF4-FFF2-40B4-BE49-F238E27FC236}">
                              <a16:creationId xmlns:a16="http://schemas.microsoft.com/office/drawing/2014/main" id="{ABF06286-BD58-4D95-8A71-B5ED0D7828E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50396" y="1173960"/>
                          <a:ext cx="940895" cy="612215"/>
                          <a:chOff x="150396" y="1173960"/>
                          <a:chExt cx="940895" cy="612215"/>
                        </a:xfrm>
                      </p:grpSpPr>
                      <p:sp>
                        <p:nvSpPr>
                          <p:cNvPr id="92" name="Rectangle 55">
                            <a:extLst>
                              <a:ext uri="{FF2B5EF4-FFF2-40B4-BE49-F238E27FC236}">
                                <a16:creationId xmlns:a16="http://schemas.microsoft.com/office/drawing/2014/main" id="{B27D5923-CBF7-412C-92C4-E0627A38FB9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21203693">
                            <a:off x="570545" y="1173960"/>
                            <a:ext cx="197142" cy="114825"/>
                          </a:xfrm>
                          <a:custGeom>
                            <a:avLst/>
                            <a:gdLst>
                              <a:gd name="connsiteX0" fmla="*/ 0 w 197142"/>
                              <a:gd name="connsiteY0" fmla="*/ 0 h 68230"/>
                              <a:gd name="connsiteX1" fmla="*/ 197142 w 197142"/>
                              <a:gd name="connsiteY1" fmla="*/ 0 h 68230"/>
                              <a:gd name="connsiteX2" fmla="*/ 197142 w 197142"/>
                              <a:gd name="connsiteY2" fmla="*/ 68230 h 68230"/>
                              <a:gd name="connsiteX3" fmla="*/ 0 w 197142"/>
                              <a:gd name="connsiteY3" fmla="*/ 68230 h 68230"/>
                              <a:gd name="connsiteX4" fmla="*/ 0 w 197142"/>
                              <a:gd name="connsiteY4" fmla="*/ 0 h 68230"/>
                              <a:gd name="connsiteX0" fmla="*/ 0 w 197142"/>
                              <a:gd name="connsiteY0" fmla="*/ 0 h 68836"/>
                              <a:gd name="connsiteX1" fmla="*/ 197142 w 197142"/>
                              <a:gd name="connsiteY1" fmla="*/ 0 h 68836"/>
                              <a:gd name="connsiteX2" fmla="*/ 197142 w 197142"/>
                              <a:gd name="connsiteY2" fmla="*/ 68230 h 68836"/>
                              <a:gd name="connsiteX3" fmla="*/ 123052 w 197142"/>
                              <a:gd name="connsiteY3" fmla="*/ 68255 h 68836"/>
                              <a:gd name="connsiteX4" fmla="*/ 0 w 197142"/>
                              <a:gd name="connsiteY4" fmla="*/ 68230 h 68836"/>
                              <a:gd name="connsiteX5" fmla="*/ 0 w 197142"/>
                              <a:gd name="connsiteY5" fmla="*/ 0 h 68836"/>
                              <a:gd name="connsiteX0" fmla="*/ 0 w 197142"/>
                              <a:gd name="connsiteY0" fmla="*/ 15023 h 83859"/>
                              <a:gd name="connsiteX1" fmla="*/ 102470 w 197142"/>
                              <a:gd name="connsiteY1" fmla="*/ 0 h 83859"/>
                              <a:gd name="connsiteX2" fmla="*/ 197142 w 197142"/>
                              <a:gd name="connsiteY2" fmla="*/ 15023 h 83859"/>
                              <a:gd name="connsiteX3" fmla="*/ 197142 w 197142"/>
                              <a:gd name="connsiteY3" fmla="*/ 83253 h 83859"/>
                              <a:gd name="connsiteX4" fmla="*/ 123052 w 197142"/>
                              <a:gd name="connsiteY4" fmla="*/ 83278 h 83859"/>
                              <a:gd name="connsiteX5" fmla="*/ 0 w 197142"/>
                              <a:gd name="connsiteY5" fmla="*/ 83253 h 83859"/>
                              <a:gd name="connsiteX6" fmla="*/ 0 w 197142"/>
                              <a:gd name="connsiteY6" fmla="*/ 15023 h 83859"/>
                              <a:gd name="connsiteX0" fmla="*/ 0 w 197142"/>
                              <a:gd name="connsiteY0" fmla="*/ 15028 h 83864"/>
                              <a:gd name="connsiteX1" fmla="*/ 29223 w 197142"/>
                              <a:gd name="connsiteY1" fmla="*/ 21013 h 83864"/>
                              <a:gd name="connsiteX2" fmla="*/ 102470 w 197142"/>
                              <a:gd name="connsiteY2" fmla="*/ 5 h 83864"/>
                              <a:gd name="connsiteX3" fmla="*/ 197142 w 197142"/>
                              <a:gd name="connsiteY3" fmla="*/ 15028 h 83864"/>
                              <a:gd name="connsiteX4" fmla="*/ 197142 w 197142"/>
                              <a:gd name="connsiteY4" fmla="*/ 83258 h 83864"/>
                              <a:gd name="connsiteX5" fmla="*/ 123052 w 197142"/>
                              <a:gd name="connsiteY5" fmla="*/ 83283 h 83864"/>
                              <a:gd name="connsiteX6" fmla="*/ 0 w 197142"/>
                              <a:gd name="connsiteY6" fmla="*/ 83258 h 83864"/>
                              <a:gd name="connsiteX7" fmla="*/ 0 w 197142"/>
                              <a:gd name="connsiteY7" fmla="*/ 15028 h 83864"/>
                              <a:gd name="connsiteX0" fmla="*/ 0 w 197142"/>
                              <a:gd name="connsiteY0" fmla="*/ 15028 h 83258"/>
                              <a:gd name="connsiteX1" fmla="*/ 29223 w 197142"/>
                              <a:gd name="connsiteY1" fmla="*/ 21013 h 83258"/>
                              <a:gd name="connsiteX2" fmla="*/ 102470 w 197142"/>
                              <a:gd name="connsiteY2" fmla="*/ 5 h 83258"/>
                              <a:gd name="connsiteX3" fmla="*/ 197142 w 197142"/>
                              <a:gd name="connsiteY3" fmla="*/ 15028 h 83258"/>
                              <a:gd name="connsiteX4" fmla="*/ 197142 w 197142"/>
                              <a:gd name="connsiteY4" fmla="*/ 83258 h 83258"/>
                              <a:gd name="connsiteX5" fmla="*/ 125654 w 197142"/>
                              <a:gd name="connsiteY5" fmla="*/ 69324 h 83258"/>
                              <a:gd name="connsiteX6" fmla="*/ 0 w 197142"/>
                              <a:gd name="connsiteY6" fmla="*/ 83258 h 83258"/>
                              <a:gd name="connsiteX7" fmla="*/ 0 w 197142"/>
                              <a:gd name="connsiteY7" fmla="*/ 15028 h 83258"/>
                              <a:gd name="connsiteX0" fmla="*/ 0 w 197142"/>
                              <a:gd name="connsiteY0" fmla="*/ 16281 h 84511"/>
                              <a:gd name="connsiteX1" fmla="*/ 29223 w 197142"/>
                              <a:gd name="connsiteY1" fmla="*/ 22266 h 84511"/>
                              <a:gd name="connsiteX2" fmla="*/ 102470 w 197142"/>
                              <a:gd name="connsiteY2" fmla="*/ 1258 h 84511"/>
                              <a:gd name="connsiteX3" fmla="*/ 138667 w 197142"/>
                              <a:gd name="connsiteY3" fmla="*/ 784 h 84511"/>
                              <a:gd name="connsiteX4" fmla="*/ 197142 w 197142"/>
                              <a:gd name="connsiteY4" fmla="*/ 16281 h 84511"/>
                              <a:gd name="connsiteX5" fmla="*/ 197142 w 197142"/>
                              <a:gd name="connsiteY5" fmla="*/ 84511 h 84511"/>
                              <a:gd name="connsiteX6" fmla="*/ 125654 w 197142"/>
                              <a:gd name="connsiteY6" fmla="*/ 70577 h 84511"/>
                              <a:gd name="connsiteX7" fmla="*/ 0 w 197142"/>
                              <a:gd name="connsiteY7" fmla="*/ 84511 h 84511"/>
                              <a:gd name="connsiteX8" fmla="*/ 0 w 197142"/>
                              <a:gd name="connsiteY8" fmla="*/ 16281 h 84511"/>
                              <a:gd name="connsiteX0" fmla="*/ 0 w 197142"/>
                              <a:gd name="connsiteY0" fmla="*/ 16281 h 84511"/>
                              <a:gd name="connsiteX1" fmla="*/ 29223 w 197142"/>
                              <a:gd name="connsiteY1" fmla="*/ 22266 h 84511"/>
                              <a:gd name="connsiteX2" fmla="*/ 61043 w 197142"/>
                              <a:gd name="connsiteY2" fmla="*/ 6533 h 84511"/>
                              <a:gd name="connsiteX3" fmla="*/ 102470 w 197142"/>
                              <a:gd name="connsiteY3" fmla="*/ 1258 h 84511"/>
                              <a:gd name="connsiteX4" fmla="*/ 138667 w 197142"/>
                              <a:gd name="connsiteY4" fmla="*/ 784 h 84511"/>
                              <a:gd name="connsiteX5" fmla="*/ 197142 w 197142"/>
                              <a:gd name="connsiteY5" fmla="*/ 16281 h 84511"/>
                              <a:gd name="connsiteX6" fmla="*/ 197142 w 197142"/>
                              <a:gd name="connsiteY6" fmla="*/ 84511 h 84511"/>
                              <a:gd name="connsiteX7" fmla="*/ 125654 w 197142"/>
                              <a:gd name="connsiteY7" fmla="*/ 70577 h 84511"/>
                              <a:gd name="connsiteX8" fmla="*/ 0 w 197142"/>
                              <a:gd name="connsiteY8" fmla="*/ 84511 h 84511"/>
                              <a:gd name="connsiteX9" fmla="*/ 0 w 197142"/>
                              <a:gd name="connsiteY9" fmla="*/ 16281 h 84511"/>
                              <a:gd name="connsiteX0" fmla="*/ 0 w 197142"/>
                              <a:gd name="connsiteY0" fmla="*/ 16281 h 84511"/>
                              <a:gd name="connsiteX1" fmla="*/ 29223 w 197142"/>
                              <a:gd name="connsiteY1" fmla="*/ 22266 h 84511"/>
                              <a:gd name="connsiteX2" fmla="*/ 61043 w 197142"/>
                              <a:gd name="connsiteY2" fmla="*/ 6533 h 84511"/>
                              <a:gd name="connsiteX3" fmla="*/ 102470 w 197142"/>
                              <a:gd name="connsiteY3" fmla="*/ 1258 h 84511"/>
                              <a:gd name="connsiteX4" fmla="*/ 138667 w 197142"/>
                              <a:gd name="connsiteY4" fmla="*/ 784 h 84511"/>
                              <a:gd name="connsiteX5" fmla="*/ 197142 w 197142"/>
                              <a:gd name="connsiteY5" fmla="*/ 16281 h 84511"/>
                              <a:gd name="connsiteX6" fmla="*/ 197142 w 197142"/>
                              <a:gd name="connsiteY6" fmla="*/ 84511 h 84511"/>
                              <a:gd name="connsiteX7" fmla="*/ 125654 w 197142"/>
                              <a:gd name="connsiteY7" fmla="*/ 70577 h 84511"/>
                              <a:gd name="connsiteX8" fmla="*/ 80300 w 197142"/>
                              <a:gd name="connsiteY8" fmla="*/ 73676 h 84511"/>
                              <a:gd name="connsiteX9" fmla="*/ 0 w 197142"/>
                              <a:gd name="connsiteY9" fmla="*/ 84511 h 84511"/>
                              <a:gd name="connsiteX10" fmla="*/ 0 w 197142"/>
                              <a:gd name="connsiteY10" fmla="*/ 16281 h 84511"/>
                              <a:gd name="connsiteX0" fmla="*/ 0 w 197142"/>
                              <a:gd name="connsiteY0" fmla="*/ 16281 h 84511"/>
                              <a:gd name="connsiteX1" fmla="*/ 29223 w 197142"/>
                              <a:gd name="connsiteY1" fmla="*/ 22266 h 84511"/>
                              <a:gd name="connsiteX2" fmla="*/ 61043 w 197142"/>
                              <a:gd name="connsiteY2" fmla="*/ 6533 h 84511"/>
                              <a:gd name="connsiteX3" fmla="*/ 102470 w 197142"/>
                              <a:gd name="connsiteY3" fmla="*/ 1258 h 84511"/>
                              <a:gd name="connsiteX4" fmla="*/ 138667 w 197142"/>
                              <a:gd name="connsiteY4" fmla="*/ 784 h 84511"/>
                              <a:gd name="connsiteX5" fmla="*/ 197142 w 197142"/>
                              <a:gd name="connsiteY5" fmla="*/ 16281 h 84511"/>
                              <a:gd name="connsiteX6" fmla="*/ 197142 w 197142"/>
                              <a:gd name="connsiteY6" fmla="*/ 84511 h 84511"/>
                              <a:gd name="connsiteX7" fmla="*/ 118249 w 197142"/>
                              <a:gd name="connsiteY7" fmla="*/ 79307 h 84511"/>
                              <a:gd name="connsiteX8" fmla="*/ 80300 w 197142"/>
                              <a:gd name="connsiteY8" fmla="*/ 73676 h 84511"/>
                              <a:gd name="connsiteX9" fmla="*/ 0 w 197142"/>
                              <a:gd name="connsiteY9" fmla="*/ 84511 h 84511"/>
                              <a:gd name="connsiteX10" fmla="*/ 0 w 197142"/>
                              <a:gd name="connsiteY10" fmla="*/ 16281 h 84511"/>
                              <a:gd name="connsiteX0" fmla="*/ 0 w 197142"/>
                              <a:gd name="connsiteY0" fmla="*/ 16281 h 84511"/>
                              <a:gd name="connsiteX1" fmla="*/ 29223 w 197142"/>
                              <a:gd name="connsiteY1" fmla="*/ 22266 h 84511"/>
                              <a:gd name="connsiteX2" fmla="*/ 61043 w 197142"/>
                              <a:gd name="connsiteY2" fmla="*/ 6533 h 84511"/>
                              <a:gd name="connsiteX3" fmla="*/ 102470 w 197142"/>
                              <a:gd name="connsiteY3" fmla="*/ 1258 h 84511"/>
                              <a:gd name="connsiteX4" fmla="*/ 138667 w 197142"/>
                              <a:gd name="connsiteY4" fmla="*/ 784 h 84511"/>
                              <a:gd name="connsiteX5" fmla="*/ 197142 w 197142"/>
                              <a:gd name="connsiteY5" fmla="*/ 16281 h 84511"/>
                              <a:gd name="connsiteX6" fmla="*/ 197142 w 197142"/>
                              <a:gd name="connsiteY6" fmla="*/ 84511 h 84511"/>
                              <a:gd name="connsiteX7" fmla="*/ 126103 w 197142"/>
                              <a:gd name="connsiteY7" fmla="*/ 83660 h 84511"/>
                              <a:gd name="connsiteX8" fmla="*/ 80300 w 197142"/>
                              <a:gd name="connsiteY8" fmla="*/ 73676 h 84511"/>
                              <a:gd name="connsiteX9" fmla="*/ 0 w 197142"/>
                              <a:gd name="connsiteY9" fmla="*/ 84511 h 84511"/>
                              <a:gd name="connsiteX10" fmla="*/ 0 w 197142"/>
                              <a:gd name="connsiteY10" fmla="*/ 16281 h 84511"/>
                              <a:gd name="connsiteX0" fmla="*/ 0 w 197142"/>
                              <a:gd name="connsiteY0" fmla="*/ 16281 h 84511"/>
                              <a:gd name="connsiteX1" fmla="*/ 29223 w 197142"/>
                              <a:gd name="connsiteY1" fmla="*/ 22266 h 84511"/>
                              <a:gd name="connsiteX2" fmla="*/ 61043 w 197142"/>
                              <a:gd name="connsiteY2" fmla="*/ 6533 h 84511"/>
                              <a:gd name="connsiteX3" fmla="*/ 102470 w 197142"/>
                              <a:gd name="connsiteY3" fmla="*/ 1258 h 84511"/>
                              <a:gd name="connsiteX4" fmla="*/ 138667 w 197142"/>
                              <a:gd name="connsiteY4" fmla="*/ 784 h 84511"/>
                              <a:gd name="connsiteX5" fmla="*/ 197142 w 197142"/>
                              <a:gd name="connsiteY5" fmla="*/ 16281 h 84511"/>
                              <a:gd name="connsiteX6" fmla="*/ 197142 w 197142"/>
                              <a:gd name="connsiteY6" fmla="*/ 84511 h 84511"/>
                              <a:gd name="connsiteX7" fmla="*/ 138311 w 197142"/>
                              <a:gd name="connsiteY7" fmla="*/ 80158 h 84511"/>
                              <a:gd name="connsiteX8" fmla="*/ 80300 w 197142"/>
                              <a:gd name="connsiteY8" fmla="*/ 73676 h 84511"/>
                              <a:gd name="connsiteX9" fmla="*/ 0 w 197142"/>
                              <a:gd name="connsiteY9" fmla="*/ 84511 h 84511"/>
                              <a:gd name="connsiteX10" fmla="*/ 0 w 197142"/>
                              <a:gd name="connsiteY10" fmla="*/ 16281 h 84511"/>
                              <a:gd name="connsiteX0" fmla="*/ 0 w 197142"/>
                              <a:gd name="connsiteY0" fmla="*/ 16281 h 84511"/>
                              <a:gd name="connsiteX1" fmla="*/ 29223 w 197142"/>
                              <a:gd name="connsiteY1" fmla="*/ 22266 h 84511"/>
                              <a:gd name="connsiteX2" fmla="*/ 61043 w 197142"/>
                              <a:gd name="connsiteY2" fmla="*/ 6533 h 84511"/>
                              <a:gd name="connsiteX3" fmla="*/ 102470 w 197142"/>
                              <a:gd name="connsiteY3" fmla="*/ 1258 h 84511"/>
                              <a:gd name="connsiteX4" fmla="*/ 138667 w 197142"/>
                              <a:gd name="connsiteY4" fmla="*/ 784 h 84511"/>
                              <a:gd name="connsiteX5" fmla="*/ 197142 w 197142"/>
                              <a:gd name="connsiteY5" fmla="*/ 16281 h 84511"/>
                              <a:gd name="connsiteX6" fmla="*/ 197142 w 197142"/>
                              <a:gd name="connsiteY6" fmla="*/ 84511 h 84511"/>
                              <a:gd name="connsiteX7" fmla="*/ 138311 w 197142"/>
                              <a:gd name="connsiteY7" fmla="*/ 80158 h 84511"/>
                              <a:gd name="connsiteX8" fmla="*/ 34924 w 197142"/>
                              <a:gd name="connsiteY8" fmla="*/ 53661 h 84511"/>
                              <a:gd name="connsiteX9" fmla="*/ 0 w 197142"/>
                              <a:gd name="connsiteY9" fmla="*/ 84511 h 84511"/>
                              <a:gd name="connsiteX10" fmla="*/ 0 w 197142"/>
                              <a:gd name="connsiteY10" fmla="*/ 16281 h 84511"/>
                              <a:gd name="connsiteX0" fmla="*/ 0 w 197142"/>
                              <a:gd name="connsiteY0" fmla="*/ 16281 h 84511"/>
                              <a:gd name="connsiteX1" fmla="*/ 29223 w 197142"/>
                              <a:gd name="connsiteY1" fmla="*/ 22266 h 84511"/>
                              <a:gd name="connsiteX2" fmla="*/ 61043 w 197142"/>
                              <a:gd name="connsiteY2" fmla="*/ 6533 h 84511"/>
                              <a:gd name="connsiteX3" fmla="*/ 102470 w 197142"/>
                              <a:gd name="connsiteY3" fmla="*/ 1258 h 84511"/>
                              <a:gd name="connsiteX4" fmla="*/ 138667 w 197142"/>
                              <a:gd name="connsiteY4" fmla="*/ 784 h 84511"/>
                              <a:gd name="connsiteX5" fmla="*/ 197142 w 197142"/>
                              <a:gd name="connsiteY5" fmla="*/ 16281 h 84511"/>
                              <a:gd name="connsiteX6" fmla="*/ 197142 w 197142"/>
                              <a:gd name="connsiteY6" fmla="*/ 84511 h 84511"/>
                              <a:gd name="connsiteX7" fmla="*/ 138311 w 197142"/>
                              <a:gd name="connsiteY7" fmla="*/ 80158 h 84511"/>
                              <a:gd name="connsiteX8" fmla="*/ 88155 w 197142"/>
                              <a:gd name="connsiteY8" fmla="*/ 78029 h 84511"/>
                              <a:gd name="connsiteX9" fmla="*/ 34924 w 197142"/>
                              <a:gd name="connsiteY9" fmla="*/ 53661 h 84511"/>
                              <a:gd name="connsiteX10" fmla="*/ 0 w 197142"/>
                              <a:gd name="connsiteY10" fmla="*/ 84511 h 84511"/>
                              <a:gd name="connsiteX11" fmla="*/ 0 w 197142"/>
                              <a:gd name="connsiteY11" fmla="*/ 16281 h 84511"/>
                              <a:gd name="connsiteX0" fmla="*/ 0 w 197142"/>
                              <a:gd name="connsiteY0" fmla="*/ 16281 h 84511"/>
                              <a:gd name="connsiteX1" fmla="*/ 29223 w 197142"/>
                              <a:gd name="connsiteY1" fmla="*/ 22266 h 84511"/>
                              <a:gd name="connsiteX2" fmla="*/ 61043 w 197142"/>
                              <a:gd name="connsiteY2" fmla="*/ 6533 h 84511"/>
                              <a:gd name="connsiteX3" fmla="*/ 102470 w 197142"/>
                              <a:gd name="connsiteY3" fmla="*/ 1258 h 84511"/>
                              <a:gd name="connsiteX4" fmla="*/ 138667 w 197142"/>
                              <a:gd name="connsiteY4" fmla="*/ 784 h 84511"/>
                              <a:gd name="connsiteX5" fmla="*/ 197142 w 197142"/>
                              <a:gd name="connsiteY5" fmla="*/ 16281 h 84511"/>
                              <a:gd name="connsiteX6" fmla="*/ 197142 w 197142"/>
                              <a:gd name="connsiteY6" fmla="*/ 84511 h 84511"/>
                              <a:gd name="connsiteX7" fmla="*/ 138311 w 197142"/>
                              <a:gd name="connsiteY7" fmla="*/ 80158 h 84511"/>
                              <a:gd name="connsiteX8" fmla="*/ 88155 w 197142"/>
                              <a:gd name="connsiteY8" fmla="*/ 78029 h 84511"/>
                              <a:gd name="connsiteX9" fmla="*/ 34924 w 197142"/>
                              <a:gd name="connsiteY9" fmla="*/ 53661 h 84511"/>
                              <a:gd name="connsiteX10" fmla="*/ 0 w 197142"/>
                              <a:gd name="connsiteY10" fmla="*/ 84511 h 84511"/>
                              <a:gd name="connsiteX11" fmla="*/ 0 w 197142"/>
                              <a:gd name="connsiteY11" fmla="*/ 16281 h 84511"/>
                              <a:gd name="connsiteX0" fmla="*/ 0 w 197142"/>
                              <a:gd name="connsiteY0" fmla="*/ 16281 h 87677"/>
                              <a:gd name="connsiteX1" fmla="*/ 29223 w 197142"/>
                              <a:gd name="connsiteY1" fmla="*/ 22266 h 87677"/>
                              <a:gd name="connsiteX2" fmla="*/ 61043 w 197142"/>
                              <a:gd name="connsiteY2" fmla="*/ 6533 h 87677"/>
                              <a:gd name="connsiteX3" fmla="*/ 102470 w 197142"/>
                              <a:gd name="connsiteY3" fmla="*/ 1258 h 87677"/>
                              <a:gd name="connsiteX4" fmla="*/ 138667 w 197142"/>
                              <a:gd name="connsiteY4" fmla="*/ 784 h 87677"/>
                              <a:gd name="connsiteX5" fmla="*/ 197142 w 197142"/>
                              <a:gd name="connsiteY5" fmla="*/ 16281 h 87677"/>
                              <a:gd name="connsiteX6" fmla="*/ 197142 w 197142"/>
                              <a:gd name="connsiteY6" fmla="*/ 84511 h 87677"/>
                              <a:gd name="connsiteX7" fmla="*/ 138311 w 197142"/>
                              <a:gd name="connsiteY7" fmla="*/ 80158 h 87677"/>
                              <a:gd name="connsiteX8" fmla="*/ 80750 w 197142"/>
                              <a:gd name="connsiteY8" fmla="*/ 86759 h 87677"/>
                              <a:gd name="connsiteX9" fmla="*/ 34924 w 197142"/>
                              <a:gd name="connsiteY9" fmla="*/ 53661 h 87677"/>
                              <a:gd name="connsiteX10" fmla="*/ 0 w 197142"/>
                              <a:gd name="connsiteY10" fmla="*/ 84511 h 87677"/>
                              <a:gd name="connsiteX11" fmla="*/ 0 w 197142"/>
                              <a:gd name="connsiteY11" fmla="*/ 16281 h 87677"/>
                              <a:gd name="connsiteX0" fmla="*/ 0 w 197142"/>
                              <a:gd name="connsiteY0" fmla="*/ 16281 h 87341"/>
                              <a:gd name="connsiteX1" fmla="*/ 29223 w 197142"/>
                              <a:gd name="connsiteY1" fmla="*/ 22266 h 87341"/>
                              <a:gd name="connsiteX2" fmla="*/ 61043 w 197142"/>
                              <a:gd name="connsiteY2" fmla="*/ 6533 h 87341"/>
                              <a:gd name="connsiteX3" fmla="*/ 102470 w 197142"/>
                              <a:gd name="connsiteY3" fmla="*/ 1258 h 87341"/>
                              <a:gd name="connsiteX4" fmla="*/ 138667 w 197142"/>
                              <a:gd name="connsiteY4" fmla="*/ 784 h 87341"/>
                              <a:gd name="connsiteX5" fmla="*/ 197142 w 197142"/>
                              <a:gd name="connsiteY5" fmla="*/ 16281 h 87341"/>
                              <a:gd name="connsiteX6" fmla="*/ 197142 w 197142"/>
                              <a:gd name="connsiteY6" fmla="*/ 84511 h 87341"/>
                              <a:gd name="connsiteX7" fmla="*/ 135685 w 197142"/>
                              <a:gd name="connsiteY7" fmla="*/ 71001 h 87341"/>
                              <a:gd name="connsiteX8" fmla="*/ 80750 w 197142"/>
                              <a:gd name="connsiteY8" fmla="*/ 86759 h 87341"/>
                              <a:gd name="connsiteX9" fmla="*/ 34924 w 197142"/>
                              <a:gd name="connsiteY9" fmla="*/ 53661 h 87341"/>
                              <a:gd name="connsiteX10" fmla="*/ 0 w 197142"/>
                              <a:gd name="connsiteY10" fmla="*/ 84511 h 87341"/>
                              <a:gd name="connsiteX11" fmla="*/ 0 w 197142"/>
                              <a:gd name="connsiteY11" fmla="*/ 16281 h 87341"/>
                              <a:gd name="connsiteX0" fmla="*/ 0 w 197142"/>
                              <a:gd name="connsiteY0" fmla="*/ 16281 h 87341"/>
                              <a:gd name="connsiteX1" fmla="*/ 29223 w 197142"/>
                              <a:gd name="connsiteY1" fmla="*/ 22266 h 87341"/>
                              <a:gd name="connsiteX2" fmla="*/ 61043 w 197142"/>
                              <a:gd name="connsiteY2" fmla="*/ 6533 h 87341"/>
                              <a:gd name="connsiteX3" fmla="*/ 102470 w 197142"/>
                              <a:gd name="connsiteY3" fmla="*/ 1258 h 87341"/>
                              <a:gd name="connsiteX4" fmla="*/ 138667 w 197142"/>
                              <a:gd name="connsiteY4" fmla="*/ 784 h 87341"/>
                              <a:gd name="connsiteX5" fmla="*/ 197142 w 197142"/>
                              <a:gd name="connsiteY5" fmla="*/ 16281 h 87341"/>
                              <a:gd name="connsiteX6" fmla="*/ 197142 w 197142"/>
                              <a:gd name="connsiteY6" fmla="*/ 84511 h 87341"/>
                              <a:gd name="connsiteX7" fmla="*/ 135685 w 197142"/>
                              <a:gd name="connsiteY7" fmla="*/ 71001 h 87341"/>
                              <a:gd name="connsiteX8" fmla="*/ 80750 w 197142"/>
                              <a:gd name="connsiteY8" fmla="*/ 86759 h 87341"/>
                              <a:gd name="connsiteX9" fmla="*/ 34924 w 197142"/>
                              <a:gd name="connsiteY9" fmla="*/ 53661 h 87341"/>
                              <a:gd name="connsiteX10" fmla="*/ 0 w 197142"/>
                              <a:gd name="connsiteY10" fmla="*/ 84511 h 87341"/>
                              <a:gd name="connsiteX11" fmla="*/ 0 w 197142"/>
                              <a:gd name="connsiteY11" fmla="*/ 16281 h 87341"/>
                              <a:gd name="connsiteX0" fmla="*/ 0 w 197142"/>
                              <a:gd name="connsiteY0" fmla="*/ 16281 h 97770"/>
                              <a:gd name="connsiteX1" fmla="*/ 29223 w 197142"/>
                              <a:gd name="connsiteY1" fmla="*/ 22266 h 97770"/>
                              <a:gd name="connsiteX2" fmla="*/ 61043 w 197142"/>
                              <a:gd name="connsiteY2" fmla="*/ 6533 h 97770"/>
                              <a:gd name="connsiteX3" fmla="*/ 102470 w 197142"/>
                              <a:gd name="connsiteY3" fmla="*/ 1258 h 97770"/>
                              <a:gd name="connsiteX4" fmla="*/ 138667 w 197142"/>
                              <a:gd name="connsiteY4" fmla="*/ 784 h 97770"/>
                              <a:gd name="connsiteX5" fmla="*/ 197142 w 197142"/>
                              <a:gd name="connsiteY5" fmla="*/ 16281 h 97770"/>
                              <a:gd name="connsiteX6" fmla="*/ 197142 w 197142"/>
                              <a:gd name="connsiteY6" fmla="*/ 84511 h 97770"/>
                              <a:gd name="connsiteX7" fmla="*/ 141812 w 197142"/>
                              <a:gd name="connsiteY7" fmla="*/ 92365 h 97770"/>
                              <a:gd name="connsiteX8" fmla="*/ 80750 w 197142"/>
                              <a:gd name="connsiteY8" fmla="*/ 86759 h 97770"/>
                              <a:gd name="connsiteX9" fmla="*/ 34924 w 197142"/>
                              <a:gd name="connsiteY9" fmla="*/ 53661 h 97770"/>
                              <a:gd name="connsiteX10" fmla="*/ 0 w 197142"/>
                              <a:gd name="connsiteY10" fmla="*/ 84511 h 97770"/>
                              <a:gd name="connsiteX11" fmla="*/ 0 w 197142"/>
                              <a:gd name="connsiteY11" fmla="*/ 16281 h 97770"/>
                              <a:gd name="connsiteX0" fmla="*/ 0 w 197142"/>
                              <a:gd name="connsiteY0" fmla="*/ 33336 h 114825"/>
                              <a:gd name="connsiteX1" fmla="*/ 29223 w 197142"/>
                              <a:gd name="connsiteY1" fmla="*/ 39321 h 114825"/>
                              <a:gd name="connsiteX2" fmla="*/ 61043 w 197142"/>
                              <a:gd name="connsiteY2" fmla="*/ 23588 h 114825"/>
                              <a:gd name="connsiteX3" fmla="*/ 97218 w 197142"/>
                              <a:gd name="connsiteY3" fmla="*/ 0 h 114825"/>
                              <a:gd name="connsiteX4" fmla="*/ 138667 w 197142"/>
                              <a:gd name="connsiteY4" fmla="*/ 17839 h 114825"/>
                              <a:gd name="connsiteX5" fmla="*/ 197142 w 197142"/>
                              <a:gd name="connsiteY5" fmla="*/ 33336 h 114825"/>
                              <a:gd name="connsiteX6" fmla="*/ 197142 w 197142"/>
                              <a:gd name="connsiteY6" fmla="*/ 101566 h 114825"/>
                              <a:gd name="connsiteX7" fmla="*/ 141812 w 197142"/>
                              <a:gd name="connsiteY7" fmla="*/ 109420 h 114825"/>
                              <a:gd name="connsiteX8" fmla="*/ 80750 w 197142"/>
                              <a:gd name="connsiteY8" fmla="*/ 103814 h 114825"/>
                              <a:gd name="connsiteX9" fmla="*/ 34924 w 197142"/>
                              <a:gd name="connsiteY9" fmla="*/ 70716 h 114825"/>
                              <a:gd name="connsiteX10" fmla="*/ 0 w 197142"/>
                              <a:gd name="connsiteY10" fmla="*/ 101566 h 114825"/>
                              <a:gd name="connsiteX11" fmla="*/ 0 w 197142"/>
                              <a:gd name="connsiteY11" fmla="*/ 33336 h 114825"/>
                              <a:gd name="connsiteX0" fmla="*/ 0 w 197142"/>
                              <a:gd name="connsiteY0" fmla="*/ 33336 h 114825"/>
                              <a:gd name="connsiteX1" fmla="*/ 29223 w 197142"/>
                              <a:gd name="connsiteY1" fmla="*/ 39321 h 114825"/>
                              <a:gd name="connsiteX2" fmla="*/ 61043 w 197142"/>
                              <a:gd name="connsiteY2" fmla="*/ 23588 h 114825"/>
                              <a:gd name="connsiteX3" fmla="*/ 97218 w 197142"/>
                              <a:gd name="connsiteY3" fmla="*/ 0 h 114825"/>
                              <a:gd name="connsiteX4" fmla="*/ 138667 w 197142"/>
                              <a:gd name="connsiteY4" fmla="*/ 17839 h 114825"/>
                              <a:gd name="connsiteX5" fmla="*/ 197142 w 197142"/>
                              <a:gd name="connsiteY5" fmla="*/ 33336 h 114825"/>
                              <a:gd name="connsiteX6" fmla="*/ 197142 w 197142"/>
                              <a:gd name="connsiteY6" fmla="*/ 101566 h 114825"/>
                              <a:gd name="connsiteX7" fmla="*/ 141812 w 197142"/>
                              <a:gd name="connsiteY7" fmla="*/ 109420 h 114825"/>
                              <a:gd name="connsiteX8" fmla="*/ 80750 w 197142"/>
                              <a:gd name="connsiteY8" fmla="*/ 103814 h 114825"/>
                              <a:gd name="connsiteX9" fmla="*/ 34924 w 197142"/>
                              <a:gd name="connsiteY9" fmla="*/ 70716 h 114825"/>
                              <a:gd name="connsiteX10" fmla="*/ 0 w 197142"/>
                              <a:gd name="connsiteY10" fmla="*/ 101566 h 114825"/>
                              <a:gd name="connsiteX11" fmla="*/ 0 w 197142"/>
                              <a:gd name="connsiteY11" fmla="*/ 33336 h 114825"/>
                              <a:gd name="connsiteX0" fmla="*/ 0 w 197142"/>
                              <a:gd name="connsiteY0" fmla="*/ 33336 h 114825"/>
                              <a:gd name="connsiteX1" fmla="*/ 29223 w 197142"/>
                              <a:gd name="connsiteY1" fmla="*/ 39321 h 114825"/>
                              <a:gd name="connsiteX2" fmla="*/ 47960 w 197142"/>
                              <a:gd name="connsiteY2" fmla="*/ 24038 h 114825"/>
                              <a:gd name="connsiteX3" fmla="*/ 97218 w 197142"/>
                              <a:gd name="connsiteY3" fmla="*/ 0 h 114825"/>
                              <a:gd name="connsiteX4" fmla="*/ 138667 w 197142"/>
                              <a:gd name="connsiteY4" fmla="*/ 17839 h 114825"/>
                              <a:gd name="connsiteX5" fmla="*/ 197142 w 197142"/>
                              <a:gd name="connsiteY5" fmla="*/ 33336 h 114825"/>
                              <a:gd name="connsiteX6" fmla="*/ 197142 w 197142"/>
                              <a:gd name="connsiteY6" fmla="*/ 101566 h 114825"/>
                              <a:gd name="connsiteX7" fmla="*/ 141812 w 197142"/>
                              <a:gd name="connsiteY7" fmla="*/ 109420 h 114825"/>
                              <a:gd name="connsiteX8" fmla="*/ 80750 w 197142"/>
                              <a:gd name="connsiteY8" fmla="*/ 103814 h 114825"/>
                              <a:gd name="connsiteX9" fmla="*/ 34924 w 197142"/>
                              <a:gd name="connsiteY9" fmla="*/ 70716 h 114825"/>
                              <a:gd name="connsiteX10" fmla="*/ 0 w 197142"/>
                              <a:gd name="connsiteY10" fmla="*/ 101566 h 114825"/>
                              <a:gd name="connsiteX11" fmla="*/ 0 w 197142"/>
                              <a:gd name="connsiteY11" fmla="*/ 33336 h 11482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</a:cxnLst>
                            <a:rect l="l" t="t" r="r" b="b"/>
                            <a:pathLst>
                              <a:path w="197142" h="114825">
                                <a:moveTo>
                                  <a:pt x="0" y="33336"/>
                                </a:moveTo>
                                <a:cubicBezTo>
                                  <a:pt x="3924" y="21582"/>
                                  <a:pt x="12145" y="41825"/>
                                  <a:pt x="29223" y="39321"/>
                                </a:cubicBezTo>
                                <a:cubicBezTo>
                                  <a:pt x="41069" y="37767"/>
                                  <a:pt x="35752" y="27539"/>
                                  <a:pt x="47960" y="24038"/>
                                </a:cubicBezTo>
                                <a:cubicBezTo>
                                  <a:pt x="60168" y="20537"/>
                                  <a:pt x="85953" y="1029"/>
                                  <a:pt x="97218" y="0"/>
                                </a:cubicBezTo>
                                <a:cubicBezTo>
                                  <a:pt x="110159" y="2894"/>
                                  <a:pt x="125726" y="14945"/>
                                  <a:pt x="138667" y="17839"/>
                                </a:cubicBezTo>
                                <a:lnTo>
                                  <a:pt x="197142" y="33336"/>
                                </a:lnTo>
                                <a:lnTo>
                                  <a:pt x="197142" y="101566"/>
                                </a:lnTo>
                                <a:cubicBezTo>
                                  <a:pt x="176656" y="97063"/>
                                  <a:pt x="175830" y="126557"/>
                                  <a:pt x="141812" y="109420"/>
                                </a:cubicBezTo>
                                <a:cubicBezTo>
                                  <a:pt x="125028" y="107393"/>
                                  <a:pt x="97981" y="108230"/>
                                  <a:pt x="80750" y="103814"/>
                                </a:cubicBezTo>
                                <a:cubicBezTo>
                                  <a:pt x="63519" y="99398"/>
                                  <a:pt x="50997" y="68689"/>
                                  <a:pt x="34924" y="70716"/>
                                </a:cubicBezTo>
                                <a:lnTo>
                                  <a:pt x="0" y="101566"/>
                                </a:lnTo>
                                <a:lnTo>
                                  <a:pt x="0" y="33336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Text" lastClr="000000">
                              <a:lumMod val="95000"/>
                              <a:lumOff val="5000"/>
                            </a:sysClr>
                          </a:solidFill>
                          <a:ln w="12700" cap="flat" cmpd="sng" algn="ctr">
                            <a:solidFill>
                              <a:sysClr val="windowText" lastClr="000000">
                                <a:lumMod val="95000"/>
                                <a:lumOff val="5000"/>
                              </a:sys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3" name="Rectangle 56">
                            <a:extLst>
                              <a:ext uri="{FF2B5EF4-FFF2-40B4-BE49-F238E27FC236}">
                                <a16:creationId xmlns:a16="http://schemas.microsoft.com/office/drawing/2014/main" id="{CD0A8B83-2456-449C-B342-582D731E7C1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033014">
                            <a:off x="1017726" y="1458957"/>
                            <a:ext cx="73565" cy="178770"/>
                          </a:xfrm>
                          <a:custGeom>
                            <a:avLst/>
                            <a:gdLst>
                              <a:gd name="connsiteX0" fmla="*/ 0 w 45719"/>
                              <a:gd name="connsiteY0" fmla="*/ 0 h 164845"/>
                              <a:gd name="connsiteX1" fmla="*/ 45719 w 45719"/>
                              <a:gd name="connsiteY1" fmla="*/ 0 h 164845"/>
                              <a:gd name="connsiteX2" fmla="*/ 45719 w 45719"/>
                              <a:gd name="connsiteY2" fmla="*/ 164845 h 164845"/>
                              <a:gd name="connsiteX3" fmla="*/ 0 w 45719"/>
                              <a:gd name="connsiteY3" fmla="*/ 164845 h 164845"/>
                              <a:gd name="connsiteX4" fmla="*/ 0 w 45719"/>
                              <a:gd name="connsiteY4" fmla="*/ 0 h 164845"/>
                              <a:gd name="connsiteX0" fmla="*/ 19688 w 65407"/>
                              <a:gd name="connsiteY0" fmla="*/ 0 h 164845"/>
                              <a:gd name="connsiteX1" fmla="*/ 65407 w 65407"/>
                              <a:gd name="connsiteY1" fmla="*/ 0 h 164845"/>
                              <a:gd name="connsiteX2" fmla="*/ 65407 w 65407"/>
                              <a:gd name="connsiteY2" fmla="*/ 164845 h 164845"/>
                              <a:gd name="connsiteX3" fmla="*/ 19688 w 65407"/>
                              <a:gd name="connsiteY3" fmla="*/ 164845 h 164845"/>
                              <a:gd name="connsiteX4" fmla="*/ 0 w 65407"/>
                              <a:gd name="connsiteY4" fmla="*/ 92062 h 164845"/>
                              <a:gd name="connsiteX5" fmla="*/ 19688 w 65407"/>
                              <a:gd name="connsiteY5" fmla="*/ 0 h 164845"/>
                              <a:gd name="connsiteX0" fmla="*/ 19688 w 65407"/>
                              <a:gd name="connsiteY0" fmla="*/ 13925 h 178770"/>
                              <a:gd name="connsiteX1" fmla="*/ 24529 w 65407"/>
                              <a:gd name="connsiteY1" fmla="*/ 0 h 178770"/>
                              <a:gd name="connsiteX2" fmla="*/ 65407 w 65407"/>
                              <a:gd name="connsiteY2" fmla="*/ 178770 h 178770"/>
                              <a:gd name="connsiteX3" fmla="*/ 19688 w 65407"/>
                              <a:gd name="connsiteY3" fmla="*/ 178770 h 178770"/>
                              <a:gd name="connsiteX4" fmla="*/ 0 w 65407"/>
                              <a:gd name="connsiteY4" fmla="*/ 105987 h 178770"/>
                              <a:gd name="connsiteX5" fmla="*/ 19688 w 65407"/>
                              <a:gd name="connsiteY5" fmla="*/ 13925 h 178770"/>
                              <a:gd name="connsiteX0" fmla="*/ 19688 w 65407"/>
                              <a:gd name="connsiteY0" fmla="*/ 13925 h 178770"/>
                              <a:gd name="connsiteX1" fmla="*/ 24529 w 65407"/>
                              <a:gd name="connsiteY1" fmla="*/ 0 h 178770"/>
                              <a:gd name="connsiteX2" fmla="*/ 51769 w 65407"/>
                              <a:gd name="connsiteY2" fmla="*/ 79973 h 178770"/>
                              <a:gd name="connsiteX3" fmla="*/ 65407 w 65407"/>
                              <a:gd name="connsiteY3" fmla="*/ 178770 h 178770"/>
                              <a:gd name="connsiteX4" fmla="*/ 19688 w 65407"/>
                              <a:gd name="connsiteY4" fmla="*/ 178770 h 178770"/>
                              <a:gd name="connsiteX5" fmla="*/ 0 w 65407"/>
                              <a:gd name="connsiteY5" fmla="*/ 105987 h 178770"/>
                              <a:gd name="connsiteX6" fmla="*/ 19688 w 65407"/>
                              <a:gd name="connsiteY6" fmla="*/ 13925 h 178770"/>
                              <a:gd name="connsiteX0" fmla="*/ 19688 w 65407"/>
                              <a:gd name="connsiteY0" fmla="*/ 13925 h 178770"/>
                              <a:gd name="connsiteX1" fmla="*/ 24529 w 65407"/>
                              <a:gd name="connsiteY1" fmla="*/ 0 h 178770"/>
                              <a:gd name="connsiteX2" fmla="*/ 51769 w 65407"/>
                              <a:gd name="connsiteY2" fmla="*/ 79973 h 178770"/>
                              <a:gd name="connsiteX3" fmla="*/ 65407 w 65407"/>
                              <a:gd name="connsiteY3" fmla="*/ 178770 h 178770"/>
                              <a:gd name="connsiteX4" fmla="*/ 19688 w 65407"/>
                              <a:gd name="connsiteY4" fmla="*/ 178770 h 178770"/>
                              <a:gd name="connsiteX5" fmla="*/ 0 w 65407"/>
                              <a:gd name="connsiteY5" fmla="*/ 105987 h 178770"/>
                              <a:gd name="connsiteX6" fmla="*/ 19688 w 65407"/>
                              <a:gd name="connsiteY6" fmla="*/ 13925 h 178770"/>
                              <a:gd name="connsiteX0" fmla="*/ 19688 w 66132"/>
                              <a:gd name="connsiteY0" fmla="*/ 13925 h 178770"/>
                              <a:gd name="connsiteX1" fmla="*/ 24529 w 66132"/>
                              <a:gd name="connsiteY1" fmla="*/ 0 h 178770"/>
                              <a:gd name="connsiteX2" fmla="*/ 51769 w 66132"/>
                              <a:gd name="connsiteY2" fmla="*/ 79973 h 178770"/>
                              <a:gd name="connsiteX3" fmla="*/ 65407 w 66132"/>
                              <a:gd name="connsiteY3" fmla="*/ 178770 h 178770"/>
                              <a:gd name="connsiteX4" fmla="*/ 19688 w 66132"/>
                              <a:gd name="connsiteY4" fmla="*/ 178770 h 178770"/>
                              <a:gd name="connsiteX5" fmla="*/ 0 w 66132"/>
                              <a:gd name="connsiteY5" fmla="*/ 105987 h 178770"/>
                              <a:gd name="connsiteX6" fmla="*/ 19688 w 66132"/>
                              <a:gd name="connsiteY6" fmla="*/ 13925 h 178770"/>
                              <a:gd name="connsiteX0" fmla="*/ 19688 w 65754"/>
                              <a:gd name="connsiteY0" fmla="*/ 13925 h 178770"/>
                              <a:gd name="connsiteX1" fmla="*/ 24529 w 65754"/>
                              <a:gd name="connsiteY1" fmla="*/ 0 h 178770"/>
                              <a:gd name="connsiteX2" fmla="*/ 51043 w 65754"/>
                              <a:gd name="connsiteY2" fmla="*/ 66902 h 178770"/>
                              <a:gd name="connsiteX3" fmla="*/ 65407 w 65754"/>
                              <a:gd name="connsiteY3" fmla="*/ 178770 h 178770"/>
                              <a:gd name="connsiteX4" fmla="*/ 19688 w 65754"/>
                              <a:gd name="connsiteY4" fmla="*/ 178770 h 178770"/>
                              <a:gd name="connsiteX5" fmla="*/ 0 w 65754"/>
                              <a:gd name="connsiteY5" fmla="*/ 105987 h 178770"/>
                              <a:gd name="connsiteX6" fmla="*/ 19688 w 65754"/>
                              <a:gd name="connsiteY6" fmla="*/ 13925 h 178770"/>
                              <a:gd name="connsiteX0" fmla="*/ 19688 w 65407"/>
                              <a:gd name="connsiteY0" fmla="*/ 13925 h 178770"/>
                              <a:gd name="connsiteX1" fmla="*/ 24529 w 65407"/>
                              <a:gd name="connsiteY1" fmla="*/ 0 h 178770"/>
                              <a:gd name="connsiteX2" fmla="*/ 50103 w 65407"/>
                              <a:gd name="connsiteY2" fmla="*/ 63869 h 178770"/>
                              <a:gd name="connsiteX3" fmla="*/ 65407 w 65407"/>
                              <a:gd name="connsiteY3" fmla="*/ 178770 h 178770"/>
                              <a:gd name="connsiteX4" fmla="*/ 19688 w 65407"/>
                              <a:gd name="connsiteY4" fmla="*/ 178770 h 178770"/>
                              <a:gd name="connsiteX5" fmla="*/ 0 w 65407"/>
                              <a:gd name="connsiteY5" fmla="*/ 105987 h 178770"/>
                              <a:gd name="connsiteX6" fmla="*/ 19688 w 65407"/>
                              <a:gd name="connsiteY6" fmla="*/ 13925 h 178770"/>
                              <a:gd name="connsiteX0" fmla="*/ 27846 w 73565"/>
                              <a:gd name="connsiteY0" fmla="*/ 13925 h 178770"/>
                              <a:gd name="connsiteX1" fmla="*/ 32687 w 73565"/>
                              <a:gd name="connsiteY1" fmla="*/ 0 h 178770"/>
                              <a:gd name="connsiteX2" fmla="*/ 58261 w 73565"/>
                              <a:gd name="connsiteY2" fmla="*/ 63869 h 178770"/>
                              <a:gd name="connsiteX3" fmla="*/ 73565 w 73565"/>
                              <a:gd name="connsiteY3" fmla="*/ 178770 h 178770"/>
                              <a:gd name="connsiteX4" fmla="*/ 27846 w 73565"/>
                              <a:gd name="connsiteY4" fmla="*/ 178770 h 178770"/>
                              <a:gd name="connsiteX5" fmla="*/ 0 w 73565"/>
                              <a:gd name="connsiteY5" fmla="*/ 111839 h 178770"/>
                              <a:gd name="connsiteX6" fmla="*/ 27846 w 73565"/>
                              <a:gd name="connsiteY6" fmla="*/ 13925 h 1787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73565" h="178770">
                                <a:moveTo>
                                  <a:pt x="27846" y="13925"/>
                                </a:moveTo>
                                <a:lnTo>
                                  <a:pt x="32687" y="0"/>
                                </a:lnTo>
                                <a:cubicBezTo>
                                  <a:pt x="39048" y="28608"/>
                                  <a:pt x="51900" y="35261"/>
                                  <a:pt x="58261" y="63869"/>
                                </a:cubicBezTo>
                                <a:cubicBezTo>
                                  <a:pt x="82882" y="97228"/>
                                  <a:pt x="69019" y="145838"/>
                                  <a:pt x="73565" y="178770"/>
                                </a:cubicBezTo>
                                <a:lnTo>
                                  <a:pt x="27846" y="178770"/>
                                </a:lnTo>
                                <a:cubicBezTo>
                                  <a:pt x="24942" y="155591"/>
                                  <a:pt x="2904" y="135018"/>
                                  <a:pt x="0" y="111839"/>
                                </a:cubicBezTo>
                                <a:lnTo>
                                  <a:pt x="27846" y="139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Text" lastClr="000000">
                              <a:lumMod val="95000"/>
                              <a:lumOff val="5000"/>
                            </a:sysClr>
                          </a:solidFill>
                          <a:ln w="12700" cap="flat" cmpd="sng" algn="ctr">
                            <a:solidFill>
                              <a:sysClr val="windowText" lastClr="000000">
                                <a:lumMod val="95000"/>
                                <a:lumOff val="5000"/>
                              </a:sys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4" name="Rectangle 54">
                            <a:extLst>
                              <a:ext uri="{FF2B5EF4-FFF2-40B4-BE49-F238E27FC236}">
                                <a16:creationId xmlns:a16="http://schemas.microsoft.com/office/drawing/2014/main" id="{6A3C0EF4-3272-4F5D-88E8-076C203D603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20626739">
                            <a:off x="701581" y="1459941"/>
                            <a:ext cx="116500" cy="186871"/>
                          </a:xfrm>
                          <a:custGeom>
                            <a:avLst/>
                            <a:gdLst>
                              <a:gd name="connsiteX0" fmla="*/ 0 w 82165"/>
                              <a:gd name="connsiteY0" fmla="*/ 0 h 160820"/>
                              <a:gd name="connsiteX1" fmla="*/ 82165 w 82165"/>
                              <a:gd name="connsiteY1" fmla="*/ 0 h 160820"/>
                              <a:gd name="connsiteX2" fmla="*/ 82165 w 82165"/>
                              <a:gd name="connsiteY2" fmla="*/ 160820 h 160820"/>
                              <a:gd name="connsiteX3" fmla="*/ 0 w 82165"/>
                              <a:gd name="connsiteY3" fmla="*/ 160820 h 160820"/>
                              <a:gd name="connsiteX4" fmla="*/ 0 w 82165"/>
                              <a:gd name="connsiteY4" fmla="*/ 0 h 160820"/>
                              <a:gd name="connsiteX0" fmla="*/ 24112 w 82165"/>
                              <a:gd name="connsiteY0" fmla="*/ 0 h 186871"/>
                              <a:gd name="connsiteX1" fmla="*/ 82165 w 82165"/>
                              <a:gd name="connsiteY1" fmla="*/ 26051 h 186871"/>
                              <a:gd name="connsiteX2" fmla="*/ 82165 w 82165"/>
                              <a:gd name="connsiteY2" fmla="*/ 186871 h 186871"/>
                              <a:gd name="connsiteX3" fmla="*/ 0 w 82165"/>
                              <a:gd name="connsiteY3" fmla="*/ 186871 h 186871"/>
                              <a:gd name="connsiteX4" fmla="*/ 24112 w 82165"/>
                              <a:gd name="connsiteY4" fmla="*/ 0 h 186871"/>
                              <a:gd name="connsiteX0" fmla="*/ 24112 w 82165"/>
                              <a:gd name="connsiteY0" fmla="*/ 0 h 186871"/>
                              <a:gd name="connsiteX1" fmla="*/ 82165 w 82165"/>
                              <a:gd name="connsiteY1" fmla="*/ 26051 h 186871"/>
                              <a:gd name="connsiteX2" fmla="*/ 82165 w 82165"/>
                              <a:gd name="connsiteY2" fmla="*/ 186871 h 186871"/>
                              <a:gd name="connsiteX3" fmla="*/ 0 w 82165"/>
                              <a:gd name="connsiteY3" fmla="*/ 186871 h 186871"/>
                              <a:gd name="connsiteX4" fmla="*/ 24112 w 82165"/>
                              <a:gd name="connsiteY4" fmla="*/ 0 h 186871"/>
                              <a:gd name="connsiteX0" fmla="*/ 35386 w 93439"/>
                              <a:gd name="connsiteY0" fmla="*/ 0 h 186871"/>
                              <a:gd name="connsiteX1" fmla="*/ 93439 w 93439"/>
                              <a:gd name="connsiteY1" fmla="*/ 26051 h 186871"/>
                              <a:gd name="connsiteX2" fmla="*/ 93439 w 93439"/>
                              <a:gd name="connsiteY2" fmla="*/ 186871 h 186871"/>
                              <a:gd name="connsiteX3" fmla="*/ 11274 w 93439"/>
                              <a:gd name="connsiteY3" fmla="*/ 186871 h 186871"/>
                              <a:gd name="connsiteX4" fmla="*/ 2336 w 93439"/>
                              <a:gd name="connsiteY4" fmla="*/ 86017 h 186871"/>
                              <a:gd name="connsiteX5" fmla="*/ 35386 w 93439"/>
                              <a:gd name="connsiteY5" fmla="*/ 0 h 186871"/>
                              <a:gd name="connsiteX0" fmla="*/ 33050 w 91103"/>
                              <a:gd name="connsiteY0" fmla="*/ 0 h 186871"/>
                              <a:gd name="connsiteX1" fmla="*/ 91103 w 91103"/>
                              <a:gd name="connsiteY1" fmla="*/ 26051 h 186871"/>
                              <a:gd name="connsiteX2" fmla="*/ 91103 w 91103"/>
                              <a:gd name="connsiteY2" fmla="*/ 186871 h 186871"/>
                              <a:gd name="connsiteX3" fmla="*/ 8938 w 91103"/>
                              <a:gd name="connsiteY3" fmla="*/ 186871 h 186871"/>
                              <a:gd name="connsiteX4" fmla="*/ 0 w 91103"/>
                              <a:gd name="connsiteY4" fmla="*/ 86017 h 186871"/>
                              <a:gd name="connsiteX5" fmla="*/ 33050 w 91103"/>
                              <a:gd name="connsiteY5" fmla="*/ 0 h 186871"/>
                              <a:gd name="connsiteX0" fmla="*/ 33050 w 103318"/>
                              <a:gd name="connsiteY0" fmla="*/ 0 h 186871"/>
                              <a:gd name="connsiteX1" fmla="*/ 91103 w 103318"/>
                              <a:gd name="connsiteY1" fmla="*/ 26051 h 186871"/>
                              <a:gd name="connsiteX2" fmla="*/ 103265 w 103318"/>
                              <a:gd name="connsiteY2" fmla="*/ 106139 h 186871"/>
                              <a:gd name="connsiteX3" fmla="*/ 91103 w 103318"/>
                              <a:gd name="connsiteY3" fmla="*/ 186871 h 186871"/>
                              <a:gd name="connsiteX4" fmla="*/ 8938 w 103318"/>
                              <a:gd name="connsiteY4" fmla="*/ 186871 h 186871"/>
                              <a:gd name="connsiteX5" fmla="*/ 0 w 103318"/>
                              <a:gd name="connsiteY5" fmla="*/ 86017 h 186871"/>
                              <a:gd name="connsiteX6" fmla="*/ 33050 w 103318"/>
                              <a:gd name="connsiteY6" fmla="*/ 0 h 186871"/>
                              <a:gd name="connsiteX0" fmla="*/ 33050 w 103533"/>
                              <a:gd name="connsiteY0" fmla="*/ 0 h 186871"/>
                              <a:gd name="connsiteX1" fmla="*/ 91103 w 103533"/>
                              <a:gd name="connsiteY1" fmla="*/ 26051 h 186871"/>
                              <a:gd name="connsiteX2" fmla="*/ 103265 w 103533"/>
                              <a:gd name="connsiteY2" fmla="*/ 106139 h 186871"/>
                              <a:gd name="connsiteX3" fmla="*/ 91103 w 103533"/>
                              <a:gd name="connsiteY3" fmla="*/ 186871 h 186871"/>
                              <a:gd name="connsiteX4" fmla="*/ 8938 w 103533"/>
                              <a:gd name="connsiteY4" fmla="*/ 186871 h 186871"/>
                              <a:gd name="connsiteX5" fmla="*/ 0 w 103533"/>
                              <a:gd name="connsiteY5" fmla="*/ 86017 h 186871"/>
                              <a:gd name="connsiteX6" fmla="*/ 33050 w 103533"/>
                              <a:gd name="connsiteY6" fmla="*/ 0 h 186871"/>
                              <a:gd name="connsiteX0" fmla="*/ 46017 w 116500"/>
                              <a:gd name="connsiteY0" fmla="*/ 0 h 186871"/>
                              <a:gd name="connsiteX1" fmla="*/ 104070 w 116500"/>
                              <a:gd name="connsiteY1" fmla="*/ 26051 h 186871"/>
                              <a:gd name="connsiteX2" fmla="*/ 116232 w 116500"/>
                              <a:gd name="connsiteY2" fmla="*/ 106139 h 186871"/>
                              <a:gd name="connsiteX3" fmla="*/ 104070 w 116500"/>
                              <a:gd name="connsiteY3" fmla="*/ 186871 h 186871"/>
                              <a:gd name="connsiteX4" fmla="*/ 21905 w 116500"/>
                              <a:gd name="connsiteY4" fmla="*/ 186871 h 186871"/>
                              <a:gd name="connsiteX5" fmla="*/ 163 w 116500"/>
                              <a:gd name="connsiteY5" fmla="*/ 118664 h 186871"/>
                              <a:gd name="connsiteX6" fmla="*/ 12967 w 116500"/>
                              <a:gd name="connsiteY6" fmla="*/ 86017 h 186871"/>
                              <a:gd name="connsiteX7" fmla="*/ 46017 w 116500"/>
                              <a:gd name="connsiteY7" fmla="*/ 0 h 186871"/>
                              <a:gd name="connsiteX0" fmla="*/ 46017 w 116500"/>
                              <a:gd name="connsiteY0" fmla="*/ 0 h 186871"/>
                              <a:gd name="connsiteX1" fmla="*/ 104070 w 116500"/>
                              <a:gd name="connsiteY1" fmla="*/ 26051 h 186871"/>
                              <a:gd name="connsiteX2" fmla="*/ 116232 w 116500"/>
                              <a:gd name="connsiteY2" fmla="*/ 106139 h 186871"/>
                              <a:gd name="connsiteX3" fmla="*/ 104070 w 116500"/>
                              <a:gd name="connsiteY3" fmla="*/ 186871 h 186871"/>
                              <a:gd name="connsiteX4" fmla="*/ 21905 w 116500"/>
                              <a:gd name="connsiteY4" fmla="*/ 186871 h 186871"/>
                              <a:gd name="connsiteX5" fmla="*/ 163 w 116500"/>
                              <a:gd name="connsiteY5" fmla="*/ 118664 h 186871"/>
                              <a:gd name="connsiteX6" fmla="*/ 12967 w 116500"/>
                              <a:gd name="connsiteY6" fmla="*/ 86017 h 186871"/>
                              <a:gd name="connsiteX7" fmla="*/ 46017 w 116500"/>
                              <a:gd name="connsiteY7" fmla="*/ 0 h 186871"/>
                              <a:gd name="connsiteX0" fmla="*/ 46017 w 116500"/>
                              <a:gd name="connsiteY0" fmla="*/ 0 h 186871"/>
                              <a:gd name="connsiteX1" fmla="*/ 104070 w 116500"/>
                              <a:gd name="connsiteY1" fmla="*/ 26051 h 186871"/>
                              <a:gd name="connsiteX2" fmla="*/ 116232 w 116500"/>
                              <a:gd name="connsiteY2" fmla="*/ 106139 h 186871"/>
                              <a:gd name="connsiteX3" fmla="*/ 104070 w 116500"/>
                              <a:gd name="connsiteY3" fmla="*/ 186871 h 186871"/>
                              <a:gd name="connsiteX4" fmla="*/ 21905 w 116500"/>
                              <a:gd name="connsiteY4" fmla="*/ 186871 h 186871"/>
                              <a:gd name="connsiteX5" fmla="*/ 163 w 116500"/>
                              <a:gd name="connsiteY5" fmla="*/ 118664 h 186871"/>
                              <a:gd name="connsiteX6" fmla="*/ 12967 w 116500"/>
                              <a:gd name="connsiteY6" fmla="*/ 86017 h 186871"/>
                              <a:gd name="connsiteX7" fmla="*/ 27046 w 116500"/>
                              <a:gd name="connsiteY7" fmla="*/ 60352 h 186871"/>
                              <a:gd name="connsiteX8" fmla="*/ 46017 w 116500"/>
                              <a:gd name="connsiteY8" fmla="*/ 0 h 18687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116500" h="186871">
                                <a:moveTo>
                                  <a:pt x="46017" y="0"/>
                                </a:moveTo>
                                <a:lnTo>
                                  <a:pt x="104070" y="26051"/>
                                </a:lnTo>
                                <a:cubicBezTo>
                                  <a:pt x="103043" y="51269"/>
                                  <a:pt x="117259" y="80921"/>
                                  <a:pt x="116232" y="106139"/>
                                </a:cubicBezTo>
                                <a:cubicBezTo>
                                  <a:pt x="118275" y="134824"/>
                                  <a:pt x="108124" y="159960"/>
                                  <a:pt x="104070" y="186871"/>
                                </a:cubicBezTo>
                                <a:lnTo>
                                  <a:pt x="21905" y="186871"/>
                                </a:lnTo>
                                <a:cubicBezTo>
                                  <a:pt x="6980" y="176750"/>
                                  <a:pt x="16896" y="139907"/>
                                  <a:pt x="163" y="118664"/>
                                </a:cubicBezTo>
                                <a:cubicBezTo>
                                  <a:pt x="-1327" y="101855"/>
                                  <a:pt x="7717" y="107041"/>
                                  <a:pt x="12967" y="86017"/>
                                </a:cubicBezTo>
                                <a:cubicBezTo>
                                  <a:pt x="15923" y="75855"/>
                                  <a:pt x="21538" y="74688"/>
                                  <a:pt x="27046" y="60352"/>
                                </a:cubicBezTo>
                                <a:cubicBezTo>
                                  <a:pt x="32554" y="46016"/>
                                  <a:pt x="31656" y="5273"/>
                                  <a:pt x="46017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ysClr val="windowText" lastClr="000000">
                              <a:lumMod val="95000"/>
                              <a:lumOff val="5000"/>
                            </a:sysClr>
                          </a:solidFill>
                          <a:ln w="12700" cap="flat" cmpd="sng" algn="ctr">
                            <a:solidFill>
                              <a:sysClr val="windowText" lastClr="000000">
                                <a:lumMod val="95000"/>
                                <a:lumOff val="5000"/>
                              </a:sys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5" name="Rectangle 55">
                            <a:extLst>
                              <a:ext uri="{FF2B5EF4-FFF2-40B4-BE49-F238E27FC236}">
                                <a16:creationId xmlns:a16="http://schemas.microsoft.com/office/drawing/2014/main" id="{FDE33262-6F51-44F6-83EC-F5D05EFC0BF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960215">
                            <a:off x="553555" y="1671350"/>
                            <a:ext cx="197142" cy="114825"/>
                          </a:xfrm>
                          <a:custGeom>
                            <a:avLst/>
                            <a:gdLst>
                              <a:gd name="connsiteX0" fmla="*/ 0 w 197142"/>
                              <a:gd name="connsiteY0" fmla="*/ 0 h 68230"/>
                              <a:gd name="connsiteX1" fmla="*/ 197142 w 197142"/>
                              <a:gd name="connsiteY1" fmla="*/ 0 h 68230"/>
                              <a:gd name="connsiteX2" fmla="*/ 197142 w 197142"/>
                              <a:gd name="connsiteY2" fmla="*/ 68230 h 68230"/>
                              <a:gd name="connsiteX3" fmla="*/ 0 w 197142"/>
                              <a:gd name="connsiteY3" fmla="*/ 68230 h 68230"/>
                              <a:gd name="connsiteX4" fmla="*/ 0 w 197142"/>
                              <a:gd name="connsiteY4" fmla="*/ 0 h 68230"/>
                              <a:gd name="connsiteX0" fmla="*/ 0 w 197142"/>
                              <a:gd name="connsiteY0" fmla="*/ 0 h 68836"/>
                              <a:gd name="connsiteX1" fmla="*/ 197142 w 197142"/>
                              <a:gd name="connsiteY1" fmla="*/ 0 h 68836"/>
                              <a:gd name="connsiteX2" fmla="*/ 197142 w 197142"/>
                              <a:gd name="connsiteY2" fmla="*/ 68230 h 68836"/>
                              <a:gd name="connsiteX3" fmla="*/ 123052 w 197142"/>
                              <a:gd name="connsiteY3" fmla="*/ 68255 h 68836"/>
                              <a:gd name="connsiteX4" fmla="*/ 0 w 197142"/>
                              <a:gd name="connsiteY4" fmla="*/ 68230 h 68836"/>
                              <a:gd name="connsiteX5" fmla="*/ 0 w 197142"/>
                              <a:gd name="connsiteY5" fmla="*/ 0 h 68836"/>
                              <a:gd name="connsiteX0" fmla="*/ 0 w 197142"/>
                              <a:gd name="connsiteY0" fmla="*/ 15023 h 83859"/>
                              <a:gd name="connsiteX1" fmla="*/ 102470 w 197142"/>
                              <a:gd name="connsiteY1" fmla="*/ 0 h 83859"/>
                              <a:gd name="connsiteX2" fmla="*/ 197142 w 197142"/>
                              <a:gd name="connsiteY2" fmla="*/ 15023 h 83859"/>
                              <a:gd name="connsiteX3" fmla="*/ 197142 w 197142"/>
                              <a:gd name="connsiteY3" fmla="*/ 83253 h 83859"/>
                              <a:gd name="connsiteX4" fmla="*/ 123052 w 197142"/>
                              <a:gd name="connsiteY4" fmla="*/ 83278 h 83859"/>
                              <a:gd name="connsiteX5" fmla="*/ 0 w 197142"/>
                              <a:gd name="connsiteY5" fmla="*/ 83253 h 83859"/>
                              <a:gd name="connsiteX6" fmla="*/ 0 w 197142"/>
                              <a:gd name="connsiteY6" fmla="*/ 15023 h 83859"/>
                              <a:gd name="connsiteX0" fmla="*/ 0 w 197142"/>
                              <a:gd name="connsiteY0" fmla="*/ 15028 h 83864"/>
                              <a:gd name="connsiteX1" fmla="*/ 29223 w 197142"/>
                              <a:gd name="connsiteY1" fmla="*/ 21013 h 83864"/>
                              <a:gd name="connsiteX2" fmla="*/ 102470 w 197142"/>
                              <a:gd name="connsiteY2" fmla="*/ 5 h 83864"/>
                              <a:gd name="connsiteX3" fmla="*/ 197142 w 197142"/>
                              <a:gd name="connsiteY3" fmla="*/ 15028 h 83864"/>
                              <a:gd name="connsiteX4" fmla="*/ 197142 w 197142"/>
                              <a:gd name="connsiteY4" fmla="*/ 83258 h 83864"/>
                              <a:gd name="connsiteX5" fmla="*/ 123052 w 197142"/>
                              <a:gd name="connsiteY5" fmla="*/ 83283 h 83864"/>
                              <a:gd name="connsiteX6" fmla="*/ 0 w 197142"/>
                              <a:gd name="connsiteY6" fmla="*/ 83258 h 83864"/>
                              <a:gd name="connsiteX7" fmla="*/ 0 w 197142"/>
                              <a:gd name="connsiteY7" fmla="*/ 15028 h 83864"/>
                              <a:gd name="connsiteX0" fmla="*/ 0 w 197142"/>
                              <a:gd name="connsiteY0" fmla="*/ 15028 h 83258"/>
                              <a:gd name="connsiteX1" fmla="*/ 29223 w 197142"/>
                              <a:gd name="connsiteY1" fmla="*/ 21013 h 83258"/>
                              <a:gd name="connsiteX2" fmla="*/ 102470 w 197142"/>
                              <a:gd name="connsiteY2" fmla="*/ 5 h 83258"/>
                              <a:gd name="connsiteX3" fmla="*/ 197142 w 197142"/>
                              <a:gd name="connsiteY3" fmla="*/ 15028 h 83258"/>
                              <a:gd name="connsiteX4" fmla="*/ 197142 w 197142"/>
                              <a:gd name="connsiteY4" fmla="*/ 83258 h 83258"/>
                              <a:gd name="connsiteX5" fmla="*/ 125654 w 197142"/>
                              <a:gd name="connsiteY5" fmla="*/ 69324 h 83258"/>
                              <a:gd name="connsiteX6" fmla="*/ 0 w 197142"/>
                              <a:gd name="connsiteY6" fmla="*/ 83258 h 83258"/>
                              <a:gd name="connsiteX7" fmla="*/ 0 w 197142"/>
                              <a:gd name="connsiteY7" fmla="*/ 15028 h 83258"/>
                              <a:gd name="connsiteX0" fmla="*/ 0 w 197142"/>
                              <a:gd name="connsiteY0" fmla="*/ 16281 h 84511"/>
                              <a:gd name="connsiteX1" fmla="*/ 29223 w 197142"/>
                              <a:gd name="connsiteY1" fmla="*/ 22266 h 84511"/>
                              <a:gd name="connsiteX2" fmla="*/ 102470 w 197142"/>
                              <a:gd name="connsiteY2" fmla="*/ 1258 h 84511"/>
                              <a:gd name="connsiteX3" fmla="*/ 138667 w 197142"/>
                              <a:gd name="connsiteY3" fmla="*/ 784 h 84511"/>
                              <a:gd name="connsiteX4" fmla="*/ 197142 w 197142"/>
                              <a:gd name="connsiteY4" fmla="*/ 16281 h 84511"/>
                              <a:gd name="connsiteX5" fmla="*/ 197142 w 197142"/>
                              <a:gd name="connsiteY5" fmla="*/ 84511 h 84511"/>
                              <a:gd name="connsiteX6" fmla="*/ 125654 w 197142"/>
                              <a:gd name="connsiteY6" fmla="*/ 70577 h 84511"/>
                              <a:gd name="connsiteX7" fmla="*/ 0 w 197142"/>
                              <a:gd name="connsiteY7" fmla="*/ 84511 h 84511"/>
                              <a:gd name="connsiteX8" fmla="*/ 0 w 197142"/>
                              <a:gd name="connsiteY8" fmla="*/ 16281 h 84511"/>
                              <a:gd name="connsiteX0" fmla="*/ 0 w 197142"/>
                              <a:gd name="connsiteY0" fmla="*/ 16281 h 84511"/>
                              <a:gd name="connsiteX1" fmla="*/ 29223 w 197142"/>
                              <a:gd name="connsiteY1" fmla="*/ 22266 h 84511"/>
                              <a:gd name="connsiteX2" fmla="*/ 61043 w 197142"/>
                              <a:gd name="connsiteY2" fmla="*/ 6533 h 84511"/>
                              <a:gd name="connsiteX3" fmla="*/ 102470 w 197142"/>
                              <a:gd name="connsiteY3" fmla="*/ 1258 h 84511"/>
                              <a:gd name="connsiteX4" fmla="*/ 138667 w 197142"/>
                              <a:gd name="connsiteY4" fmla="*/ 784 h 84511"/>
                              <a:gd name="connsiteX5" fmla="*/ 197142 w 197142"/>
                              <a:gd name="connsiteY5" fmla="*/ 16281 h 84511"/>
                              <a:gd name="connsiteX6" fmla="*/ 197142 w 197142"/>
                              <a:gd name="connsiteY6" fmla="*/ 84511 h 84511"/>
                              <a:gd name="connsiteX7" fmla="*/ 125654 w 197142"/>
                              <a:gd name="connsiteY7" fmla="*/ 70577 h 84511"/>
                              <a:gd name="connsiteX8" fmla="*/ 0 w 197142"/>
                              <a:gd name="connsiteY8" fmla="*/ 84511 h 84511"/>
                              <a:gd name="connsiteX9" fmla="*/ 0 w 197142"/>
                              <a:gd name="connsiteY9" fmla="*/ 16281 h 84511"/>
                              <a:gd name="connsiteX0" fmla="*/ 0 w 197142"/>
                              <a:gd name="connsiteY0" fmla="*/ 16281 h 84511"/>
                              <a:gd name="connsiteX1" fmla="*/ 29223 w 197142"/>
                              <a:gd name="connsiteY1" fmla="*/ 22266 h 84511"/>
                              <a:gd name="connsiteX2" fmla="*/ 61043 w 197142"/>
                              <a:gd name="connsiteY2" fmla="*/ 6533 h 84511"/>
                              <a:gd name="connsiteX3" fmla="*/ 102470 w 197142"/>
                              <a:gd name="connsiteY3" fmla="*/ 1258 h 84511"/>
                              <a:gd name="connsiteX4" fmla="*/ 138667 w 197142"/>
                              <a:gd name="connsiteY4" fmla="*/ 784 h 84511"/>
                              <a:gd name="connsiteX5" fmla="*/ 197142 w 197142"/>
                              <a:gd name="connsiteY5" fmla="*/ 16281 h 84511"/>
                              <a:gd name="connsiteX6" fmla="*/ 197142 w 197142"/>
                              <a:gd name="connsiteY6" fmla="*/ 84511 h 84511"/>
                              <a:gd name="connsiteX7" fmla="*/ 125654 w 197142"/>
                              <a:gd name="connsiteY7" fmla="*/ 70577 h 84511"/>
                              <a:gd name="connsiteX8" fmla="*/ 80300 w 197142"/>
                              <a:gd name="connsiteY8" fmla="*/ 73676 h 84511"/>
                              <a:gd name="connsiteX9" fmla="*/ 0 w 197142"/>
                              <a:gd name="connsiteY9" fmla="*/ 84511 h 84511"/>
                              <a:gd name="connsiteX10" fmla="*/ 0 w 197142"/>
                              <a:gd name="connsiteY10" fmla="*/ 16281 h 84511"/>
                              <a:gd name="connsiteX0" fmla="*/ 0 w 197142"/>
                              <a:gd name="connsiteY0" fmla="*/ 16281 h 84511"/>
                              <a:gd name="connsiteX1" fmla="*/ 29223 w 197142"/>
                              <a:gd name="connsiteY1" fmla="*/ 22266 h 84511"/>
                              <a:gd name="connsiteX2" fmla="*/ 61043 w 197142"/>
                              <a:gd name="connsiteY2" fmla="*/ 6533 h 84511"/>
                              <a:gd name="connsiteX3" fmla="*/ 102470 w 197142"/>
                              <a:gd name="connsiteY3" fmla="*/ 1258 h 84511"/>
                              <a:gd name="connsiteX4" fmla="*/ 138667 w 197142"/>
                              <a:gd name="connsiteY4" fmla="*/ 784 h 84511"/>
                              <a:gd name="connsiteX5" fmla="*/ 197142 w 197142"/>
                              <a:gd name="connsiteY5" fmla="*/ 16281 h 84511"/>
                              <a:gd name="connsiteX6" fmla="*/ 197142 w 197142"/>
                              <a:gd name="connsiteY6" fmla="*/ 84511 h 84511"/>
                              <a:gd name="connsiteX7" fmla="*/ 118249 w 197142"/>
                              <a:gd name="connsiteY7" fmla="*/ 79307 h 84511"/>
                              <a:gd name="connsiteX8" fmla="*/ 80300 w 197142"/>
                              <a:gd name="connsiteY8" fmla="*/ 73676 h 84511"/>
                              <a:gd name="connsiteX9" fmla="*/ 0 w 197142"/>
                              <a:gd name="connsiteY9" fmla="*/ 84511 h 84511"/>
                              <a:gd name="connsiteX10" fmla="*/ 0 w 197142"/>
                              <a:gd name="connsiteY10" fmla="*/ 16281 h 84511"/>
                              <a:gd name="connsiteX0" fmla="*/ 0 w 197142"/>
                              <a:gd name="connsiteY0" fmla="*/ 16281 h 84511"/>
                              <a:gd name="connsiteX1" fmla="*/ 29223 w 197142"/>
                              <a:gd name="connsiteY1" fmla="*/ 22266 h 84511"/>
                              <a:gd name="connsiteX2" fmla="*/ 61043 w 197142"/>
                              <a:gd name="connsiteY2" fmla="*/ 6533 h 84511"/>
                              <a:gd name="connsiteX3" fmla="*/ 102470 w 197142"/>
                              <a:gd name="connsiteY3" fmla="*/ 1258 h 84511"/>
                              <a:gd name="connsiteX4" fmla="*/ 138667 w 197142"/>
                              <a:gd name="connsiteY4" fmla="*/ 784 h 84511"/>
                              <a:gd name="connsiteX5" fmla="*/ 197142 w 197142"/>
                              <a:gd name="connsiteY5" fmla="*/ 16281 h 84511"/>
                              <a:gd name="connsiteX6" fmla="*/ 197142 w 197142"/>
                              <a:gd name="connsiteY6" fmla="*/ 84511 h 84511"/>
                              <a:gd name="connsiteX7" fmla="*/ 126103 w 197142"/>
                              <a:gd name="connsiteY7" fmla="*/ 83660 h 84511"/>
                              <a:gd name="connsiteX8" fmla="*/ 80300 w 197142"/>
                              <a:gd name="connsiteY8" fmla="*/ 73676 h 84511"/>
                              <a:gd name="connsiteX9" fmla="*/ 0 w 197142"/>
                              <a:gd name="connsiteY9" fmla="*/ 84511 h 84511"/>
                              <a:gd name="connsiteX10" fmla="*/ 0 w 197142"/>
                              <a:gd name="connsiteY10" fmla="*/ 16281 h 84511"/>
                              <a:gd name="connsiteX0" fmla="*/ 0 w 197142"/>
                              <a:gd name="connsiteY0" fmla="*/ 16281 h 84511"/>
                              <a:gd name="connsiteX1" fmla="*/ 29223 w 197142"/>
                              <a:gd name="connsiteY1" fmla="*/ 22266 h 84511"/>
                              <a:gd name="connsiteX2" fmla="*/ 61043 w 197142"/>
                              <a:gd name="connsiteY2" fmla="*/ 6533 h 84511"/>
                              <a:gd name="connsiteX3" fmla="*/ 102470 w 197142"/>
                              <a:gd name="connsiteY3" fmla="*/ 1258 h 84511"/>
                              <a:gd name="connsiteX4" fmla="*/ 138667 w 197142"/>
                              <a:gd name="connsiteY4" fmla="*/ 784 h 84511"/>
                              <a:gd name="connsiteX5" fmla="*/ 197142 w 197142"/>
                              <a:gd name="connsiteY5" fmla="*/ 16281 h 84511"/>
                              <a:gd name="connsiteX6" fmla="*/ 197142 w 197142"/>
                              <a:gd name="connsiteY6" fmla="*/ 84511 h 84511"/>
                              <a:gd name="connsiteX7" fmla="*/ 138311 w 197142"/>
                              <a:gd name="connsiteY7" fmla="*/ 80158 h 84511"/>
                              <a:gd name="connsiteX8" fmla="*/ 80300 w 197142"/>
                              <a:gd name="connsiteY8" fmla="*/ 73676 h 84511"/>
                              <a:gd name="connsiteX9" fmla="*/ 0 w 197142"/>
                              <a:gd name="connsiteY9" fmla="*/ 84511 h 84511"/>
                              <a:gd name="connsiteX10" fmla="*/ 0 w 197142"/>
                              <a:gd name="connsiteY10" fmla="*/ 16281 h 84511"/>
                              <a:gd name="connsiteX0" fmla="*/ 0 w 197142"/>
                              <a:gd name="connsiteY0" fmla="*/ 16281 h 84511"/>
                              <a:gd name="connsiteX1" fmla="*/ 29223 w 197142"/>
                              <a:gd name="connsiteY1" fmla="*/ 22266 h 84511"/>
                              <a:gd name="connsiteX2" fmla="*/ 61043 w 197142"/>
                              <a:gd name="connsiteY2" fmla="*/ 6533 h 84511"/>
                              <a:gd name="connsiteX3" fmla="*/ 102470 w 197142"/>
                              <a:gd name="connsiteY3" fmla="*/ 1258 h 84511"/>
                              <a:gd name="connsiteX4" fmla="*/ 138667 w 197142"/>
                              <a:gd name="connsiteY4" fmla="*/ 784 h 84511"/>
                              <a:gd name="connsiteX5" fmla="*/ 197142 w 197142"/>
                              <a:gd name="connsiteY5" fmla="*/ 16281 h 84511"/>
                              <a:gd name="connsiteX6" fmla="*/ 197142 w 197142"/>
                              <a:gd name="connsiteY6" fmla="*/ 84511 h 84511"/>
                              <a:gd name="connsiteX7" fmla="*/ 138311 w 197142"/>
                              <a:gd name="connsiteY7" fmla="*/ 80158 h 84511"/>
                              <a:gd name="connsiteX8" fmla="*/ 34924 w 197142"/>
                              <a:gd name="connsiteY8" fmla="*/ 53661 h 84511"/>
                              <a:gd name="connsiteX9" fmla="*/ 0 w 197142"/>
                              <a:gd name="connsiteY9" fmla="*/ 84511 h 84511"/>
                              <a:gd name="connsiteX10" fmla="*/ 0 w 197142"/>
                              <a:gd name="connsiteY10" fmla="*/ 16281 h 84511"/>
                              <a:gd name="connsiteX0" fmla="*/ 0 w 197142"/>
                              <a:gd name="connsiteY0" fmla="*/ 16281 h 84511"/>
                              <a:gd name="connsiteX1" fmla="*/ 29223 w 197142"/>
                              <a:gd name="connsiteY1" fmla="*/ 22266 h 84511"/>
                              <a:gd name="connsiteX2" fmla="*/ 61043 w 197142"/>
                              <a:gd name="connsiteY2" fmla="*/ 6533 h 84511"/>
                              <a:gd name="connsiteX3" fmla="*/ 102470 w 197142"/>
                              <a:gd name="connsiteY3" fmla="*/ 1258 h 84511"/>
                              <a:gd name="connsiteX4" fmla="*/ 138667 w 197142"/>
                              <a:gd name="connsiteY4" fmla="*/ 784 h 84511"/>
                              <a:gd name="connsiteX5" fmla="*/ 197142 w 197142"/>
                              <a:gd name="connsiteY5" fmla="*/ 16281 h 84511"/>
                              <a:gd name="connsiteX6" fmla="*/ 197142 w 197142"/>
                              <a:gd name="connsiteY6" fmla="*/ 84511 h 84511"/>
                              <a:gd name="connsiteX7" fmla="*/ 138311 w 197142"/>
                              <a:gd name="connsiteY7" fmla="*/ 80158 h 84511"/>
                              <a:gd name="connsiteX8" fmla="*/ 88155 w 197142"/>
                              <a:gd name="connsiteY8" fmla="*/ 78029 h 84511"/>
                              <a:gd name="connsiteX9" fmla="*/ 34924 w 197142"/>
                              <a:gd name="connsiteY9" fmla="*/ 53661 h 84511"/>
                              <a:gd name="connsiteX10" fmla="*/ 0 w 197142"/>
                              <a:gd name="connsiteY10" fmla="*/ 84511 h 84511"/>
                              <a:gd name="connsiteX11" fmla="*/ 0 w 197142"/>
                              <a:gd name="connsiteY11" fmla="*/ 16281 h 84511"/>
                              <a:gd name="connsiteX0" fmla="*/ 0 w 197142"/>
                              <a:gd name="connsiteY0" fmla="*/ 16281 h 84511"/>
                              <a:gd name="connsiteX1" fmla="*/ 29223 w 197142"/>
                              <a:gd name="connsiteY1" fmla="*/ 22266 h 84511"/>
                              <a:gd name="connsiteX2" fmla="*/ 61043 w 197142"/>
                              <a:gd name="connsiteY2" fmla="*/ 6533 h 84511"/>
                              <a:gd name="connsiteX3" fmla="*/ 102470 w 197142"/>
                              <a:gd name="connsiteY3" fmla="*/ 1258 h 84511"/>
                              <a:gd name="connsiteX4" fmla="*/ 138667 w 197142"/>
                              <a:gd name="connsiteY4" fmla="*/ 784 h 84511"/>
                              <a:gd name="connsiteX5" fmla="*/ 197142 w 197142"/>
                              <a:gd name="connsiteY5" fmla="*/ 16281 h 84511"/>
                              <a:gd name="connsiteX6" fmla="*/ 197142 w 197142"/>
                              <a:gd name="connsiteY6" fmla="*/ 84511 h 84511"/>
                              <a:gd name="connsiteX7" fmla="*/ 138311 w 197142"/>
                              <a:gd name="connsiteY7" fmla="*/ 80158 h 84511"/>
                              <a:gd name="connsiteX8" fmla="*/ 88155 w 197142"/>
                              <a:gd name="connsiteY8" fmla="*/ 78029 h 84511"/>
                              <a:gd name="connsiteX9" fmla="*/ 34924 w 197142"/>
                              <a:gd name="connsiteY9" fmla="*/ 53661 h 84511"/>
                              <a:gd name="connsiteX10" fmla="*/ 0 w 197142"/>
                              <a:gd name="connsiteY10" fmla="*/ 84511 h 84511"/>
                              <a:gd name="connsiteX11" fmla="*/ 0 w 197142"/>
                              <a:gd name="connsiteY11" fmla="*/ 16281 h 84511"/>
                              <a:gd name="connsiteX0" fmla="*/ 0 w 197142"/>
                              <a:gd name="connsiteY0" fmla="*/ 16281 h 87677"/>
                              <a:gd name="connsiteX1" fmla="*/ 29223 w 197142"/>
                              <a:gd name="connsiteY1" fmla="*/ 22266 h 87677"/>
                              <a:gd name="connsiteX2" fmla="*/ 61043 w 197142"/>
                              <a:gd name="connsiteY2" fmla="*/ 6533 h 87677"/>
                              <a:gd name="connsiteX3" fmla="*/ 102470 w 197142"/>
                              <a:gd name="connsiteY3" fmla="*/ 1258 h 87677"/>
                              <a:gd name="connsiteX4" fmla="*/ 138667 w 197142"/>
                              <a:gd name="connsiteY4" fmla="*/ 784 h 87677"/>
                              <a:gd name="connsiteX5" fmla="*/ 197142 w 197142"/>
                              <a:gd name="connsiteY5" fmla="*/ 16281 h 87677"/>
                              <a:gd name="connsiteX6" fmla="*/ 197142 w 197142"/>
                              <a:gd name="connsiteY6" fmla="*/ 84511 h 87677"/>
                              <a:gd name="connsiteX7" fmla="*/ 138311 w 197142"/>
                              <a:gd name="connsiteY7" fmla="*/ 80158 h 87677"/>
                              <a:gd name="connsiteX8" fmla="*/ 80750 w 197142"/>
                              <a:gd name="connsiteY8" fmla="*/ 86759 h 87677"/>
                              <a:gd name="connsiteX9" fmla="*/ 34924 w 197142"/>
                              <a:gd name="connsiteY9" fmla="*/ 53661 h 87677"/>
                              <a:gd name="connsiteX10" fmla="*/ 0 w 197142"/>
                              <a:gd name="connsiteY10" fmla="*/ 84511 h 87677"/>
                              <a:gd name="connsiteX11" fmla="*/ 0 w 197142"/>
                              <a:gd name="connsiteY11" fmla="*/ 16281 h 87677"/>
                              <a:gd name="connsiteX0" fmla="*/ 0 w 197142"/>
                              <a:gd name="connsiteY0" fmla="*/ 16281 h 87341"/>
                              <a:gd name="connsiteX1" fmla="*/ 29223 w 197142"/>
                              <a:gd name="connsiteY1" fmla="*/ 22266 h 87341"/>
                              <a:gd name="connsiteX2" fmla="*/ 61043 w 197142"/>
                              <a:gd name="connsiteY2" fmla="*/ 6533 h 87341"/>
                              <a:gd name="connsiteX3" fmla="*/ 102470 w 197142"/>
                              <a:gd name="connsiteY3" fmla="*/ 1258 h 87341"/>
                              <a:gd name="connsiteX4" fmla="*/ 138667 w 197142"/>
                              <a:gd name="connsiteY4" fmla="*/ 784 h 87341"/>
                              <a:gd name="connsiteX5" fmla="*/ 197142 w 197142"/>
                              <a:gd name="connsiteY5" fmla="*/ 16281 h 87341"/>
                              <a:gd name="connsiteX6" fmla="*/ 197142 w 197142"/>
                              <a:gd name="connsiteY6" fmla="*/ 84511 h 87341"/>
                              <a:gd name="connsiteX7" fmla="*/ 135685 w 197142"/>
                              <a:gd name="connsiteY7" fmla="*/ 71001 h 87341"/>
                              <a:gd name="connsiteX8" fmla="*/ 80750 w 197142"/>
                              <a:gd name="connsiteY8" fmla="*/ 86759 h 87341"/>
                              <a:gd name="connsiteX9" fmla="*/ 34924 w 197142"/>
                              <a:gd name="connsiteY9" fmla="*/ 53661 h 87341"/>
                              <a:gd name="connsiteX10" fmla="*/ 0 w 197142"/>
                              <a:gd name="connsiteY10" fmla="*/ 84511 h 87341"/>
                              <a:gd name="connsiteX11" fmla="*/ 0 w 197142"/>
                              <a:gd name="connsiteY11" fmla="*/ 16281 h 87341"/>
                              <a:gd name="connsiteX0" fmla="*/ 0 w 197142"/>
                              <a:gd name="connsiteY0" fmla="*/ 16281 h 87341"/>
                              <a:gd name="connsiteX1" fmla="*/ 29223 w 197142"/>
                              <a:gd name="connsiteY1" fmla="*/ 22266 h 87341"/>
                              <a:gd name="connsiteX2" fmla="*/ 61043 w 197142"/>
                              <a:gd name="connsiteY2" fmla="*/ 6533 h 87341"/>
                              <a:gd name="connsiteX3" fmla="*/ 102470 w 197142"/>
                              <a:gd name="connsiteY3" fmla="*/ 1258 h 87341"/>
                              <a:gd name="connsiteX4" fmla="*/ 138667 w 197142"/>
                              <a:gd name="connsiteY4" fmla="*/ 784 h 87341"/>
                              <a:gd name="connsiteX5" fmla="*/ 197142 w 197142"/>
                              <a:gd name="connsiteY5" fmla="*/ 16281 h 87341"/>
                              <a:gd name="connsiteX6" fmla="*/ 197142 w 197142"/>
                              <a:gd name="connsiteY6" fmla="*/ 84511 h 87341"/>
                              <a:gd name="connsiteX7" fmla="*/ 135685 w 197142"/>
                              <a:gd name="connsiteY7" fmla="*/ 71001 h 87341"/>
                              <a:gd name="connsiteX8" fmla="*/ 80750 w 197142"/>
                              <a:gd name="connsiteY8" fmla="*/ 86759 h 87341"/>
                              <a:gd name="connsiteX9" fmla="*/ 34924 w 197142"/>
                              <a:gd name="connsiteY9" fmla="*/ 53661 h 87341"/>
                              <a:gd name="connsiteX10" fmla="*/ 0 w 197142"/>
                              <a:gd name="connsiteY10" fmla="*/ 84511 h 87341"/>
                              <a:gd name="connsiteX11" fmla="*/ 0 w 197142"/>
                              <a:gd name="connsiteY11" fmla="*/ 16281 h 87341"/>
                              <a:gd name="connsiteX0" fmla="*/ 0 w 197142"/>
                              <a:gd name="connsiteY0" fmla="*/ 16281 h 97770"/>
                              <a:gd name="connsiteX1" fmla="*/ 29223 w 197142"/>
                              <a:gd name="connsiteY1" fmla="*/ 22266 h 97770"/>
                              <a:gd name="connsiteX2" fmla="*/ 61043 w 197142"/>
                              <a:gd name="connsiteY2" fmla="*/ 6533 h 97770"/>
                              <a:gd name="connsiteX3" fmla="*/ 102470 w 197142"/>
                              <a:gd name="connsiteY3" fmla="*/ 1258 h 97770"/>
                              <a:gd name="connsiteX4" fmla="*/ 138667 w 197142"/>
                              <a:gd name="connsiteY4" fmla="*/ 784 h 97770"/>
                              <a:gd name="connsiteX5" fmla="*/ 197142 w 197142"/>
                              <a:gd name="connsiteY5" fmla="*/ 16281 h 97770"/>
                              <a:gd name="connsiteX6" fmla="*/ 197142 w 197142"/>
                              <a:gd name="connsiteY6" fmla="*/ 84511 h 97770"/>
                              <a:gd name="connsiteX7" fmla="*/ 141812 w 197142"/>
                              <a:gd name="connsiteY7" fmla="*/ 92365 h 97770"/>
                              <a:gd name="connsiteX8" fmla="*/ 80750 w 197142"/>
                              <a:gd name="connsiteY8" fmla="*/ 86759 h 97770"/>
                              <a:gd name="connsiteX9" fmla="*/ 34924 w 197142"/>
                              <a:gd name="connsiteY9" fmla="*/ 53661 h 97770"/>
                              <a:gd name="connsiteX10" fmla="*/ 0 w 197142"/>
                              <a:gd name="connsiteY10" fmla="*/ 84511 h 97770"/>
                              <a:gd name="connsiteX11" fmla="*/ 0 w 197142"/>
                              <a:gd name="connsiteY11" fmla="*/ 16281 h 97770"/>
                              <a:gd name="connsiteX0" fmla="*/ 0 w 197142"/>
                              <a:gd name="connsiteY0" fmla="*/ 33336 h 114825"/>
                              <a:gd name="connsiteX1" fmla="*/ 29223 w 197142"/>
                              <a:gd name="connsiteY1" fmla="*/ 39321 h 114825"/>
                              <a:gd name="connsiteX2" fmla="*/ 61043 w 197142"/>
                              <a:gd name="connsiteY2" fmla="*/ 23588 h 114825"/>
                              <a:gd name="connsiteX3" fmla="*/ 97218 w 197142"/>
                              <a:gd name="connsiteY3" fmla="*/ 0 h 114825"/>
                              <a:gd name="connsiteX4" fmla="*/ 138667 w 197142"/>
                              <a:gd name="connsiteY4" fmla="*/ 17839 h 114825"/>
                              <a:gd name="connsiteX5" fmla="*/ 197142 w 197142"/>
                              <a:gd name="connsiteY5" fmla="*/ 33336 h 114825"/>
                              <a:gd name="connsiteX6" fmla="*/ 197142 w 197142"/>
                              <a:gd name="connsiteY6" fmla="*/ 101566 h 114825"/>
                              <a:gd name="connsiteX7" fmla="*/ 141812 w 197142"/>
                              <a:gd name="connsiteY7" fmla="*/ 109420 h 114825"/>
                              <a:gd name="connsiteX8" fmla="*/ 80750 w 197142"/>
                              <a:gd name="connsiteY8" fmla="*/ 103814 h 114825"/>
                              <a:gd name="connsiteX9" fmla="*/ 34924 w 197142"/>
                              <a:gd name="connsiteY9" fmla="*/ 70716 h 114825"/>
                              <a:gd name="connsiteX10" fmla="*/ 0 w 197142"/>
                              <a:gd name="connsiteY10" fmla="*/ 101566 h 114825"/>
                              <a:gd name="connsiteX11" fmla="*/ 0 w 197142"/>
                              <a:gd name="connsiteY11" fmla="*/ 33336 h 114825"/>
                              <a:gd name="connsiteX0" fmla="*/ 0 w 197142"/>
                              <a:gd name="connsiteY0" fmla="*/ 33336 h 114825"/>
                              <a:gd name="connsiteX1" fmla="*/ 29223 w 197142"/>
                              <a:gd name="connsiteY1" fmla="*/ 39321 h 114825"/>
                              <a:gd name="connsiteX2" fmla="*/ 61043 w 197142"/>
                              <a:gd name="connsiteY2" fmla="*/ 23588 h 114825"/>
                              <a:gd name="connsiteX3" fmla="*/ 97218 w 197142"/>
                              <a:gd name="connsiteY3" fmla="*/ 0 h 114825"/>
                              <a:gd name="connsiteX4" fmla="*/ 138667 w 197142"/>
                              <a:gd name="connsiteY4" fmla="*/ 17839 h 114825"/>
                              <a:gd name="connsiteX5" fmla="*/ 197142 w 197142"/>
                              <a:gd name="connsiteY5" fmla="*/ 33336 h 114825"/>
                              <a:gd name="connsiteX6" fmla="*/ 197142 w 197142"/>
                              <a:gd name="connsiteY6" fmla="*/ 101566 h 114825"/>
                              <a:gd name="connsiteX7" fmla="*/ 141812 w 197142"/>
                              <a:gd name="connsiteY7" fmla="*/ 109420 h 114825"/>
                              <a:gd name="connsiteX8" fmla="*/ 80750 w 197142"/>
                              <a:gd name="connsiteY8" fmla="*/ 103814 h 114825"/>
                              <a:gd name="connsiteX9" fmla="*/ 34924 w 197142"/>
                              <a:gd name="connsiteY9" fmla="*/ 70716 h 114825"/>
                              <a:gd name="connsiteX10" fmla="*/ 0 w 197142"/>
                              <a:gd name="connsiteY10" fmla="*/ 101566 h 114825"/>
                              <a:gd name="connsiteX11" fmla="*/ 0 w 197142"/>
                              <a:gd name="connsiteY11" fmla="*/ 33336 h 114825"/>
                              <a:gd name="connsiteX0" fmla="*/ 0 w 197142"/>
                              <a:gd name="connsiteY0" fmla="*/ 33336 h 114825"/>
                              <a:gd name="connsiteX1" fmla="*/ 29223 w 197142"/>
                              <a:gd name="connsiteY1" fmla="*/ 39321 h 114825"/>
                              <a:gd name="connsiteX2" fmla="*/ 47960 w 197142"/>
                              <a:gd name="connsiteY2" fmla="*/ 24038 h 114825"/>
                              <a:gd name="connsiteX3" fmla="*/ 97218 w 197142"/>
                              <a:gd name="connsiteY3" fmla="*/ 0 h 114825"/>
                              <a:gd name="connsiteX4" fmla="*/ 138667 w 197142"/>
                              <a:gd name="connsiteY4" fmla="*/ 17839 h 114825"/>
                              <a:gd name="connsiteX5" fmla="*/ 197142 w 197142"/>
                              <a:gd name="connsiteY5" fmla="*/ 33336 h 114825"/>
                              <a:gd name="connsiteX6" fmla="*/ 197142 w 197142"/>
                              <a:gd name="connsiteY6" fmla="*/ 101566 h 114825"/>
                              <a:gd name="connsiteX7" fmla="*/ 141812 w 197142"/>
                              <a:gd name="connsiteY7" fmla="*/ 109420 h 114825"/>
                              <a:gd name="connsiteX8" fmla="*/ 80750 w 197142"/>
                              <a:gd name="connsiteY8" fmla="*/ 103814 h 114825"/>
                              <a:gd name="connsiteX9" fmla="*/ 34924 w 197142"/>
                              <a:gd name="connsiteY9" fmla="*/ 70716 h 114825"/>
                              <a:gd name="connsiteX10" fmla="*/ 0 w 197142"/>
                              <a:gd name="connsiteY10" fmla="*/ 101566 h 114825"/>
                              <a:gd name="connsiteX11" fmla="*/ 0 w 197142"/>
                              <a:gd name="connsiteY11" fmla="*/ 33336 h 11482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</a:cxnLst>
                            <a:rect l="l" t="t" r="r" b="b"/>
                            <a:pathLst>
                              <a:path w="197142" h="114825">
                                <a:moveTo>
                                  <a:pt x="0" y="33336"/>
                                </a:moveTo>
                                <a:cubicBezTo>
                                  <a:pt x="3924" y="21582"/>
                                  <a:pt x="12145" y="41825"/>
                                  <a:pt x="29223" y="39321"/>
                                </a:cubicBezTo>
                                <a:cubicBezTo>
                                  <a:pt x="41069" y="37767"/>
                                  <a:pt x="35752" y="27539"/>
                                  <a:pt x="47960" y="24038"/>
                                </a:cubicBezTo>
                                <a:cubicBezTo>
                                  <a:pt x="60168" y="20537"/>
                                  <a:pt x="85953" y="1029"/>
                                  <a:pt x="97218" y="0"/>
                                </a:cubicBezTo>
                                <a:cubicBezTo>
                                  <a:pt x="110159" y="2894"/>
                                  <a:pt x="125726" y="14945"/>
                                  <a:pt x="138667" y="17839"/>
                                </a:cubicBezTo>
                                <a:lnTo>
                                  <a:pt x="197142" y="33336"/>
                                </a:lnTo>
                                <a:lnTo>
                                  <a:pt x="197142" y="101566"/>
                                </a:lnTo>
                                <a:cubicBezTo>
                                  <a:pt x="176656" y="97063"/>
                                  <a:pt x="175830" y="126557"/>
                                  <a:pt x="141812" y="109420"/>
                                </a:cubicBezTo>
                                <a:cubicBezTo>
                                  <a:pt x="125028" y="107393"/>
                                  <a:pt x="97981" y="108230"/>
                                  <a:pt x="80750" y="103814"/>
                                </a:cubicBezTo>
                                <a:cubicBezTo>
                                  <a:pt x="63519" y="99398"/>
                                  <a:pt x="50997" y="68689"/>
                                  <a:pt x="34924" y="70716"/>
                                </a:cubicBezTo>
                                <a:lnTo>
                                  <a:pt x="0" y="101566"/>
                                </a:lnTo>
                                <a:lnTo>
                                  <a:pt x="0" y="33336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Text" lastClr="000000">
                              <a:lumMod val="95000"/>
                              <a:lumOff val="5000"/>
                            </a:sysClr>
                          </a:solidFill>
                          <a:ln w="12700" cap="flat" cmpd="sng" algn="ctr">
                            <a:solidFill>
                              <a:sysClr val="windowText" lastClr="000000">
                                <a:lumMod val="95000"/>
                                <a:lumOff val="5000"/>
                              </a:sys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6" name="Rectangle 53">
                            <a:extLst>
                              <a:ext uri="{FF2B5EF4-FFF2-40B4-BE49-F238E27FC236}">
                                <a16:creationId xmlns:a16="http://schemas.microsoft.com/office/drawing/2014/main" id="{E1FA66DD-ECEA-4407-B45B-3DDCE443E13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9519373">
                            <a:off x="150396" y="1472190"/>
                            <a:ext cx="125322" cy="269181"/>
                          </a:xfrm>
                          <a:custGeom>
                            <a:avLst/>
                            <a:gdLst>
                              <a:gd name="connsiteX0" fmla="*/ 0 w 109674"/>
                              <a:gd name="connsiteY0" fmla="*/ 0 h 207107"/>
                              <a:gd name="connsiteX1" fmla="*/ 109674 w 109674"/>
                              <a:gd name="connsiteY1" fmla="*/ 0 h 207107"/>
                              <a:gd name="connsiteX2" fmla="*/ 109674 w 109674"/>
                              <a:gd name="connsiteY2" fmla="*/ 207107 h 207107"/>
                              <a:gd name="connsiteX3" fmla="*/ 0 w 109674"/>
                              <a:gd name="connsiteY3" fmla="*/ 207107 h 207107"/>
                              <a:gd name="connsiteX4" fmla="*/ 0 w 109674"/>
                              <a:gd name="connsiteY4" fmla="*/ 0 h 207107"/>
                              <a:gd name="connsiteX0" fmla="*/ 70876 w 109674"/>
                              <a:gd name="connsiteY0" fmla="*/ 0 h 231427"/>
                              <a:gd name="connsiteX1" fmla="*/ 109674 w 109674"/>
                              <a:gd name="connsiteY1" fmla="*/ 24320 h 231427"/>
                              <a:gd name="connsiteX2" fmla="*/ 109674 w 109674"/>
                              <a:gd name="connsiteY2" fmla="*/ 231427 h 231427"/>
                              <a:gd name="connsiteX3" fmla="*/ 0 w 109674"/>
                              <a:gd name="connsiteY3" fmla="*/ 231427 h 231427"/>
                              <a:gd name="connsiteX4" fmla="*/ 70876 w 109674"/>
                              <a:gd name="connsiteY4" fmla="*/ 0 h 231427"/>
                              <a:gd name="connsiteX0" fmla="*/ 70876 w 109674"/>
                              <a:gd name="connsiteY0" fmla="*/ 0 h 269181"/>
                              <a:gd name="connsiteX1" fmla="*/ 109674 w 109674"/>
                              <a:gd name="connsiteY1" fmla="*/ 24320 h 269181"/>
                              <a:gd name="connsiteX2" fmla="*/ 102858 w 109674"/>
                              <a:gd name="connsiteY2" fmla="*/ 269181 h 269181"/>
                              <a:gd name="connsiteX3" fmla="*/ 0 w 109674"/>
                              <a:gd name="connsiteY3" fmla="*/ 231427 h 269181"/>
                              <a:gd name="connsiteX4" fmla="*/ 70876 w 109674"/>
                              <a:gd name="connsiteY4" fmla="*/ 0 h 269181"/>
                              <a:gd name="connsiteX0" fmla="*/ 75688 w 114486"/>
                              <a:gd name="connsiteY0" fmla="*/ 0 h 269181"/>
                              <a:gd name="connsiteX1" fmla="*/ 114486 w 114486"/>
                              <a:gd name="connsiteY1" fmla="*/ 24320 h 269181"/>
                              <a:gd name="connsiteX2" fmla="*/ 107670 w 114486"/>
                              <a:gd name="connsiteY2" fmla="*/ 269181 h 269181"/>
                              <a:gd name="connsiteX3" fmla="*/ 0 w 114486"/>
                              <a:gd name="connsiteY3" fmla="*/ 255122 h 269181"/>
                              <a:gd name="connsiteX4" fmla="*/ 75688 w 114486"/>
                              <a:gd name="connsiteY4" fmla="*/ 0 h 269181"/>
                              <a:gd name="connsiteX0" fmla="*/ 75688 w 114486"/>
                              <a:gd name="connsiteY0" fmla="*/ 0 h 269181"/>
                              <a:gd name="connsiteX1" fmla="*/ 114486 w 114486"/>
                              <a:gd name="connsiteY1" fmla="*/ 24320 h 269181"/>
                              <a:gd name="connsiteX2" fmla="*/ 107670 w 114486"/>
                              <a:gd name="connsiteY2" fmla="*/ 269181 h 269181"/>
                              <a:gd name="connsiteX3" fmla="*/ 0 w 114486"/>
                              <a:gd name="connsiteY3" fmla="*/ 255122 h 269181"/>
                              <a:gd name="connsiteX4" fmla="*/ 31016 w 114486"/>
                              <a:gd name="connsiteY4" fmla="*/ 123102 h 269181"/>
                              <a:gd name="connsiteX5" fmla="*/ 75688 w 114486"/>
                              <a:gd name="connsiteY5" fmla="*/ 0 h 269181"/>
                              <a:gd name="connsiteX0" fmla="*/ 75688 w 120997"/>
                              <a:gd name="connsiteY0" fmla="*/ 0 h 269181"/>
                              <a:gd name="connsiteX1" fmla="*/ 114486 w 120997"/>
                              <a:gd name="connsiteY1" fmla="*/ 24320 h 269181"/>
                              <a:gd name="connsiteX2" fmla="*/ 120595 w 120997"/>
                              <a:gd name="connsiteY2" fmla="*/ 188938 h 269181"/>
                              <a:gd name="connsiteX3" fmla="*/ 107670 w 120997"/>
                              <a:gd name="connsiteY3" fmla="*/ 269181 h 269181"/>
                              <a:gd name="connsiteX4" fmla="*/ 0 w 120997"/>
                              <a:gd name="connsiteY4" fmla="*/ 255122 h 269181"/>
                              <a:gd name="connsiteX5" fmla="*/ 31016 w 120997"/>
                              <a:gd name="connsiteY5" fmla="*/ 123102 h 269181"/>
                              <a:gd name="connsiteX6" fmla="*/ 75688 w 120997"/>
                              <a:gd name="connsiteY6" fmla="*/ 0 h 269181"/>
                              <a:gd name="connsiteX0" fmla="*/ 80013 w 125322"/>
                              <a:gd name="connsiteY0" fmla="*/ 0 h 269181"/>
                              <a:gd name="connsiteX1" fmla="*/ 118811 w 125322"/>
                              <a:gd name="connsiteY1" fmla="*/ 24320 h 269181"/>
                              <a:gd name="connsiteX2" fmla="*/ 124920 w 125322"/>
                              <a:gd name="connsiteY2" fmla="*/ 188938 h 269181"/>
                              <a:gd name="connsiteX3" fmla="*/ 111995 w 125322"/>
                              <a:gd name="connsiteY3" fmla="*/ 269181 h 269181"/>
                              <a:gd name="connsiteX4" fmla="*/ 4325 w 125322"/>
                              <a:gd name="connsiteY4" fmla="*/ 255122 h 269181"/>
                              <a:gd name="connsiteX5" fmla="*/ 28739 w 125322"/>
                              <a:gd name="connsiteY5" fmla="*/ 199611 h 269181"/>
                              <a:gd name="connsiteX6" fmla="*/ 35341 w 125322"/>
                              <a:gd name="connsiteY6" fmla="*/ 123102 h 269181"/>
                              <a:gd name="connsiteX7" fmla="*/ 80013 w 125322"/>
                              <a:gd name="connsiteY7" fmla="*/ 0 h 269181"/>
                              <a:gd name="connsiteX0" fmla="*/ 80013 w 125322"/>
                              <a:gd name="connsiteY0" fmla="*/ 0 h 269181"/>
                              <a:gd name="connsiteX1" fmla="*/ 118811 w 125322"/>
                              <a:gd name="connsiteY1" fmla="*/ 24320 h 269181"/>
                              <a:gd name="connsiteX2" fmla="*/ 124920 w 125322"/>
                              <a:gd name="connsiteY2" fmla="*/ 188938 h 269181"/>
                              <a:gd name="connsiteX3" fmla="*/ 111995 w 125322"/>
                              <a:gd name="connsiteY3" fmla="*/ 269181 h 269181"/>
                              <a:gd name="connsiteX4" fmla="*/ 4325 w 125322"/>
                              <a:gd name="connsiteY4" fmla="*/ 255122 h 269181"/>
                              <a:gd name="connsiteX5" fmla="*/ 28739 w 125322"/>
                              <a:gd name="connsiteY5" fmla="*/ 199611 h 269181"/>
                              <a:gd name="connsiteX6" fmla="*/ 35341 w 125322"/>
                              <a:gd name="connsiteY6" fmla="*/ 123102 h 269181"/>
                              <a:gd name="connsiteX7" fmla="*/ 80013 w 125322"/>
                              <a:gd name="connsiteY7" fmla="*/ 0 h 269181"/>
                              <a:gd name="connsiteX0" fmla="*/ 80013 w 125322"/>
                              <a:gd name="connsiteY0" fmla="*/ 0 h 269181"/>
                              <a:gd name="connsiteX1" fmla="*/ 118811 w 125322"/>
                              <a:gd name="connsiteY1" fmla="*/ 24320 h 269181"/>
                              <a:gd name="connsiteX2" fmla="*/ 124920 w 125322"/>
                              <a:gd name="connsiteY2" fmla="*/ 188938 h 269181"/>
                              <a:gd name="connsiteX3" fmla="*/ 111995 w 125322"/>
                              <a:gd name="connsiteY3" fmla="*/ 269181 h 269181"/>
                              <a:gd name="connsiteX4" fmla="*/ 4325 w 125322"/>
                              <a:gd name="connsiteY4" fmla="*/ 255122 h 269181"/>
                              <a:gd name="connsiteX5" fmla="*/ 28739 w 125322"/>
                              <a:gd name="connsiteY5" fmla="*/ 199611 h 269181"/>
                              <a:gd name="connsiteX6" fmla="*/ 35341 w 125322"/>
                              <a:gd name="connsiteY6" fmla="*/ 123102 h 269181"/>
                              <a:gd name="connsiteX7" fmla="*/ 50186 w 125322"/>
                              <a:gd name="connsiteY7" fmla="*/ 79322 h 269181"/>
                              <a:gd name="connsiteX8" fmla="*/ 80013 w 125322"/>
                              <a:gd name="connsiteY8" fmla="*/ 0 h 269181"/>
                              <a:gd name="connsiteX0" fmla="*/ 80013 w 125322"/>
                              <a:gd name="connsiteY0" fmla="*/ 0 h 269181"/>
                              <a:gd name="connsiteX1" fmla="*/ 118811 w 125322"/>
                              <a:gd name="connsiteY1" fmla="*/ 24320 h 269181"/>
                              <a:gd name="connsiteX2" fmla="*/ 124920 w 125322"/>
                              <a:gd name="connsiteY2" fmla="*/ 188938 h 269181"/>
                              <a:gd name="connsiteX3" fmla="*/ 111995 w 125322"/>
                              <a:gd name="connsiteY3" fmla="*/ 269181 h 269181"/>
                              <a:gd name="connsiteX4" fmla="*/ 4325 w 125322"/>
                              <a:gd name="connsiteY4" fmla="*/ 255122 h 269181"/>
                              <a:gd name="connsiteX5" fmla="*/ 28739 w 125322"/>
                              <a:gd name="connsiteY5" fmla="*/ 199611 h 269181"/>
                              <a:gd name="connsiteX6" fmla="*/ 35341 w 125322"/>
                              <a:gd name="connsiteY6" fmla="*/ 123102 h 269181"/>
                              <a:gd name="connsiteX7" fmla="*/ 50186 w 125322"/>
                              <a:gd name="connsiteY7" fmla="*/ 79322 h 269181"/>
                              <a:gd name="connsiteX8" fmla="*/ 80013 w 125322"/>
                              <a:gd name="connsiteY8" fmla="*/ 0 h 269181"/>
                              <a:gd name="connsiteX0" fmla="*/ 80013 w 125322"/>
                              <a:gd name="connsiteY0" fmla="*/ 0 h 269181"/>
                              <a:gd name="connsiteX1" fmla="*/ 118811 w 125322"/>
                              <a:gd name="connsiteY1" fmla="*/ 24320 h 269181"/>
                              <a:gd name="connsiteX2" fmla="*/ 124920 w 125322"/>
                              <a:gd name="connsiteY2" fmla="*/ 188938 h 269181"/>
                              <a:gd name="connsiteX3" fmla="*/ 113884 w 125322"/>
                              <a:gd name="connsiteY3" fmla="*/ 216050 h 269181"/>
                              <a:gd name="connsiteX4" fmla="*/ 111995 w 125322"/>
                              <a:gd name="connsiteY4" fmla="*/ 269181 h 269181"/>
                              <a:gd name="connsiteX5" fmla="*/ 4325 w 125322"/>
                              <a:gd name="connsiteY5" fmla="*/ 255122 h 269181"/>
                              <a:gd name="connsiteX6" fmla="*/ 28739 w 125322"/>
                              <a:gd name="connsiteY6" fmla="*/ 199611 h 269181"/>
                              <a:gd name="connsiteX7" fmla="*/ 35341 w 125322"/>
                              <a:gd name="connsiteY7" fmla="*/ 123102 h 269181"/>
                              <a:gd name="connsiteX8" fmla="*/ 50186 w 125322"/>
                              <a:gd name="connsiteY8" fmla="*/ 79322 h 269181"/>
                              <a:gd name="connsiteX9" fmla="*/ 80013 w 125322"/>
                              <a:gd name="connsiteY9" fmla="*/ 0 h 26918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</a:cxnLst>
                            <a:rect l="l" t="t" r="r" b="b"/>
                            <a:pathLst>
                              <a:path w="125322" h="269181">
                                <a:moveTo>
                                  <a:pt x="80013" y="0"/>
                                </a:moveTo>
                                <a:lnTo>
                                  <a:pt x="118811" y="24320"/>
                                </a:lnTo>
                                <a:cubicBezTo>
                                  <a:pt x="116162" y="78525"/>
                                  <a:pt x="127569" y="134733"/>
                                  <a:pt x="124920" y="188938"/>
                                </a:cubicBezTo>
                                <a:cubicBezTo>
                                  <a:pt x="123316" y="196837"/>
                                  <a:pt x="115488" y="208151"/>
                                  <a:pt x="113884" y="216050"/>
                                </a:cubicBezTo>
                                <a:cubicBezTo>
                                  <a:pt x="113254" y="233760"/>
                                  <a:pt x="112625" y="251471"/>
                                  <a:pt x="111995" y="269181"/>
                                </a:cubicBezTo>
                                <a:lnTo>
                                  <a:pt x="4325" y="255122"/>
                                </a:lnTo>
                                <a:cubicBezTo>
                                  <a:pt x="-12195" y="243628"/>
                                  <a:pt x="23570" y="221614"/>
                                  <a:pt x="28739" y="199611"/>
                                </a:cubicBezTo>
                                <a:cubicBezTo>
                                  <a:pt x="23464" y="170382"/>
                                  <a:pt x="24151" y="156472"/>
                                  <a:pt x="35341" y="123102"/>
                                </a:cubicBezTo>
                                <a:lnTo>
                                  <a:pt x="50186" y="79322"/>
                                </a:lnTo>
                                <a:lnTo>
                                  <a:pt x="80013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Text" lastClr="000000">
                              <a:lumMod val="95000"/>
                              <a:lumOff val="5000"/>
                            </a:sysClr>
                          </a:solidFill>
                          <a:ln w="12700" cap="flat" cmpd="sng" algn="ctr">
                            <a:solidFill>
                              <a:sysClr val="windowText" lastClr="000000">
                                <a:lumMod val="95000"/>
                                <a:lumOff val="5000"/>
                              </a:sys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79" name="Group 78">
                          <a:extLst>
                            <a:ext uri="{FF2B5EF4-FFF2-40B4-BE49-F238E27FC236}">
                              <a16:creationId xmlns:a16="http://schemas.microsoft.com/office/drawing/2014/main" id="{ADE76A73-9273-4E5B-803B-1381BEA9F86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21096" y="1125877"/>
                          <a:ext cx="1106863" cy="1033856"/>
                          <a:chOff x="121096" y="1125877"/>
                          <a:chExt cx="1106863" cy="1033856"/>
                        </a:xfrm>
                      </p:grpSpPr>
                      <p:sp>
                        <p:nvSpPr>
                          <p:cNvPr id="80" name="Rectangle 56">
                            <a:extLst>
                              <a:ext uri="{FF2B5EF4-FFF2-40B4-BE49-F238E27FC236}">
                                <a16:creationId xmlns:a16="http://schemas.microsoft.com/office/drawing/2014/main" id="{699A4FEA-D474-495F-9A4D-022F794C10D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033014">
                            <a:off x="526827" y="1481793"/>
                            <a:ext cx="93669" cy="252009"/>
                          </a:xfrm>
                          <a:custGeom>
                            <a:avLst/>
                            <a:gdLst>
                              <a:gd name="connsiteX0" fmla="*/ 0 w 45719"/>
                              <a:gd name="connsiteY0" fmla="*/ 0 h 164845"/>
                              <a:gd name="connsiteX1" fmla="*/ 45719 w 45719"/>
                              <a:gd name="connsiteY1" fmla="*/ 0 h 164845"/>
                              <a:gd name="connsiteX2" fmla="*/ 45719 w 45719"/>
                              <a:gd name="connsiteY2" fmla="*/ 164845 h 164845"/>
                              <a:gd name="connsiteX3" fmla="*/ 0 w 45719"/>
                              <a:gd name="connsiteY3" fmla="*/ 164845 h 164845"/>
                              <a:gd name="connsiteX4" fmla="*/ 0 w 45719"/>
                              <a:gd name="connsiteY4" fmla="*/ 0 h 164845"/>
                              <a:gd name="connsiteX0" fmla="*/ 19688 w 65407"/>
                              <a:gd name="connsiteY0" fmla="*/ 0 h 164845"/>
                              <a:gd name="connsiteX1" fmla="*/ 65407 w 65407"/>
                              <a:gd name="connsiteY1" fmla="*/ 0 h 164845"/>
                              <a:gd name="connsiteX2" fmla="*/ 65407 w 65407"/>
                              <a:gd name="connsiteY2" fmla="*/ 164845 h 164845"/>
                              <a:gd name="connsiteX3" fmla="*/ 19688 w 65407"/>
                              <a:gd name="connsiteY3" fmla="*/ 164845 h 164845"/>
                              <a:gd name="connsiteX4" fmla="*/ 0 w 65407"/>
                              <a:gd name="connsiteY4" fmla="*/ 92062 h 164845"/>
                              <a:gd name="connsiteX5" fmla="*/ 19688 w 65407"/>
                              <a:gd name="connsiteY5" fmla="*/ 0 h 164845"/>
                              <a:gd name="connsiteX0" fmla="*/ 19688 w 65407"/>
                              <a:gd name="connsiteY0" fmla="*/ 13925 h 178770"/>
                              <a:gd name="connsiteX1" fmla="*/ 24529 w 65407"/>
                              <a:gd name="connsiteY1" fmla="*/ 0 h 178770"/>
                              <a:gd name="connsiteX2" fmla="*/ 65407 w 65407"/>
                              <a:gd name="connsiteY2" fmla="*/ 178770 h 178770"/>
                              <a:gd name="connsiteX3" fmla="*/ 19688 w 65407"/>
                              <a:gd name="connsiteY3" fmla="*/ 178770 h 178770"/>
                              <a:gd name="connsiteX4" fmla="*/ 0 w 65407"/>
                              <a:gd name="connsiteY4" fmla="*/ 105987 h 178770"/>
                              <a:gd name="connsiteX5" fmla="*/ 19688 w 65407"/>
                              <a:gd name="connsiteY5" fmla="*/ 13925 h 178770"/>
                              <a:gd name="connsiteX0" fmla="*/ 19688 w 65407"/>
                              <a:gd name="connsiteY0" fmla="*/ 13925 h 178770"/>
                              <a:gd name="connsiteX1" fmla="*/ 24529 w 65407"/>
                              <a:gd name="connsiteY1" fmla="*/ 0 h 178770"/>
                              <a:gd name="connsiteX2" fmla="*/ 51769 w 65407"/>
                              <a:gd name="connsiteY2" fmla="*/ 79973 h 178770"/>
                              <a:gd name="connsiteX3" fmla="*/ 65407 w 65407"/>
                              <a:gd name="connsiteY3" fmla="*/ 178770 h 178770"/>
                              <a:gd name="connsiteX4" fmla="*/ 19688 w 65407"/>
                              <a:gd name="connsiteY4" fmla="*/ 178770 h 178770"/>
                              <a:gd name="connsiteX5" fmla="*/ 0 w 65407"/>
                              <a:gd name="connsiteY5" fmla="*/ 105987 h 178770"/>
                              <a:gd name="connsiteX6" fmla="*/ 19688 w 65407"/>
                              <a:gd name="connsiteY6" fmla="*/ 13925 h 178770"/>
                              <a:gd name="connsiteX0" fmla="*/ 19688 w 65407"/>
                              <a:gd name="connsiteY0" fmla="*/ 13925 h 178770"/>
                              <a:gd name="connsiteX1" fmla="*/ 24529 w 65407"/>
                              <a:gd name="connsiteY1" fmla="*/ 0 h 178770"/>
                              <a:gd name="connsiteX2" fmla="*/ 51769 w 65407"/>
                              <a:gd name="connsiteY2" fmla="*/ 79973 h 178770"/>
                              <a:gd name="connsiteX3" fmla="*/ 65407 w 65407"/>
                              <a:gd name="connsiteY3" fmla="*/ 178770 h 178770"/>
                              <a:gd name="connsiteX4" fmla="*/ 19688 w 65407"/>
                              <a:gd name="connsiteY4" fmla="*/ 178770 h 178770"/>
                              <a:gd name="connsiteX5" fmla="*/ 0 w 65407"/>
                              <a:gd name="connsiteY5" fmla="*/ 105987 h 178770"/>
                              <a:gd name="connsiteX6" fmla="*/ 19688 w 65407"/>
                              <a:gd name="connsiteY6" fmla="*/ 13925 h 178770"/>
                              <a:gd name="connsiteX0" fmla="*/ 19688 w 66132"/>
                              <a:gd name="connsiteY0" fmla="*/ 13925 h 178770"/>
                              <a:gd name="connsiteX1" fmla="*/ 24529 w 66132"/>
                              <a:gd name="connsiteY1" fmla="*/ 0 h 178770"/>
                              <a:gd name="connsiteX2" fmla="*/ 51769 w 66132"/>
                              <a:gd name="connsiteY2" fmla="*/ 79973 h 178770"/>
                              <a:gd name="connsiteX3" fmla="*/ 65407 w 66132"/>
                              <a:gd name="connsiteY3" fmla="*/ 178770 h 178770"/>
                              <a:gd name="connsiteX4" fmla="*/ 19688 w 66132"/>
                              <a:gd name="connsiteY4" fmla="*/ 178770 h 178770"/>
                              <a:gd name="connsiteX5" fmla="*/ 0 w 66132"/>
                              <a:gd name="connsiteY5" fmla="*/ 105987 h 178770"/>
                              <a:gd name="connsiteX6" fmla="*/ 19688 w 66132"/>
                              <a:gd name="connsiteY6" fmla="*/ 13925 h 178770"/>
                              <a:gd name="connsiteX0" fmla="*/ 19688 w 65754"/>
                              <a:gd name="connsiteY0" fmla="*/ 13925 h 178770"/>
                              <a:gd name="connsiteX1" fmla="*/ 24529 w 65754"/>
                              <a:gd name="connsiteY1" fmla="*/ 0 h 178770"/>
                              <a:gd name="connsiteX2" fmla="*/ 51043 w 65754"/>
                              <a:gd name="connsiteY2" fmla="*/ 66902 h 178770"/>
                              <a:gd name="connsiteX3" fmla="*/ 65407 w 65754"/>
                              <a:gd name="connsiteY3" fmla="*/ 178770 h 178770"/>
                              <a:gd name="connsiteX4" fmla="*/ 19688 w 65754"/>
                              <a:gd name="connsiteY4" fmla="*/ 178770 h 178770"/>
                              <a:gd name="connsiteX5" fmla="*/ 0 w 65754"/>
                              <a:gd name="connsiteY5" fmla="*/ 105987 h 178770"/>
                              <a:gd name="connsiteX6" fmla="*/ 19688 w 65754"/>
                              <a:gd name="connsiteY6" fmla="*/ 13925 h 178770"/>
                              <a:gd name="connsiteX0" fmla="*/ 19688 w 65407"/>
                              <a:gd name="connsiteY0" fmla="*/ 13925 h 178770"/>
                              <a:gd name="connsiteX1" fmla="*/ 24529 w 65407"/>
                              <a:gd name="connsiteY1" fmla="*/ 0 h 178770"/>
                              <a:gd name="connsiteX2" fmla="*/ 50103 w 65407"/>
                              <a:gd name="connsiteY2" fmla="*/ 63869 h 178770"/>
                              <a:gd name="connsiteX3" fmla="*/ 65407 w 65407"/>
                              <a:gd name="connsiteY3" fmla="*/ 178770 h 178770"/>
                              <a:gd name="connsiteX4" fmla="*/ 19688 w 65407"/>
                              <a:gd name="connsiteY4" fmla="*/ 178770 h 178770"/>
                              <a:gd name="connsiteX5" fmla="*/ 0 w 65407"/>
                              <a:gd name="connsiteY5" fmla="*/ 105987 h 178770"/>
                              <a:gd name="connsiteX6" fmla="*/ 19688 w 65407"/>
                              <a:gd name="connsiteY6" fmla="*/ 13925 h 178770"/>
                              <a:gd name="connsiteX0" fmla="*/ 27846 w 73565"/>
                              <a:gd name="connsiteY0" fmla="*/ 13925 h 178770"/>
                              <a:gd name="connsiteX1" fmla="*/ 32687 w 73565"/>
                              <a:gd name="connsiteY1" fmla="*/ 0 h 178770"/>
                              <a:gd name="connsiteX2" fmla="*/ 58261 w 73565"/>
                              <a:gd name="connsiteY2" fmla="*/ 63869 h 178770"/>
                              <a:gd name="connsiteX3" fmla="*/ 73565 w 73565"/>
                              <a:gd name="connsiteY3" fmla="*/ 178770 h 178770"/>
                              <a:gd name="connsiteX4" fmla="*/ 27846 w 73565"/>
                              <a:gd name="connsiteY4" fmla="*/ 178770 h 178770"/>
                              <a:gd name="connsiteX5" fmla="*/ 0 w 73565"/>
                              <a:gd name="connsiteY5" fmla="*/ 111839 h 178770"/>
                              <a:gd name="connsiteX6" fmla="*/ 27846 w 73565"/>
                              <a:gd name="connsiteY6" fmla="*/ 13925 h 1787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73565" h="178770">
                                <a:moveTo>
                                  <a:pt x="27846" y="13925"/>
                                </a:moveTo>
                                <a:lnTo>
                                  <a:pt x="32687" y="0"/>
                                </a:lnTo>
                                <a:cubicBezTo>
                                  <a:pt x="39048" y="28608"/>
                                  <a:pt x="51900" y="35261"/>
                                  <a:pt x="58261" y="63869"/>
                                </a:cubicBezTo>
                                <a:cubicBezTo>
                                  <a:pt x="82882" y="97228"/>
                                  <a:pt x="69019" y="145838"/>
                                  <a:pt x="73565" y="178770"/>
                                </a:cubicBezTo>
                                <a:lnTo>
                                  <a:pt x="27846" y="178770"/>
                                </a:lnTo>
                                <a:cubicBezTo>
                                  <a:pt x="24942" y="155591"/>
                                  <a:pt x="2904" y="135018"/>
                                  <a:pt x="0" y="111839"/>
                                </a:cubicBezTo>
                                <a:lnTo>
                                  <a:pt x="27846" y="1392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ysClr val="windowText" lastClr="000000">
                              <a:lumMod val="95000"/>
                              <a:lumOff val="5000"/>
                            </a:sysClr>
                          </a:solidFill>
                          <a:ln w="12700" cap="flat" cmpd="sng" algn="ctr">
                            <a:solidFill>
                              <a:sysClr val="windowText" lastClr="000000">
                                <a:lumMod val="95000"/>
                                <a:lumOff val="5000"/>
                              </a:sysClr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grpSp>
                        <p:nvGrpSpPr>
                          <p:cNvPr id="81" name="Group 80">
                            <a:extLst>
                              <a:ext uri="{FF2B5EF4-FFF2-40B4-BE49-F238E27FC236}">
                                <a16:creationId xmlns:a16="http://schemas.microsoft.com/office/drawing/2014/main" id="{AD378502-1D5F-4FF0-A33F-AC0C236285AF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21096" y="1125877"/>
                            <a:ext cx="1106863" cy="1033856"/>
                            <a:chOff x="121096" y="1125877"/>
                            <a:chExt cx="2525803" cy="2353935"/>
                          </a:xfrm>
                        </p:grpSpPr>
                        <p:grpSp>
                          <p:nvGrpSpPr>
                            <p:cNvPr id="82" name="Group 81">
                              <a:extLst>
                                <a:ext uri="{FF2B5EF4-FFF2-40B4-BE49-F238E27FC236}">
                                  <a16:creationId xmlns:a16="http://schemas.microsoft.com/office/drawing/2014/main" id="{9D7589B1-4F5A-4DC5-906C-9A14CE4789C0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21096" y="1125877"/>
                              <a:ext cx="2525803" cy="2353935"/>
                              <a:chOff x="121096" y="1125877"/>
                              <a:chExt cx="2525803" cy="2353935"/>
                            </a:xfrm>
                          </p:grpSpPr>
                          <p:sp>
                            <p:nvSpPr>
                              <p:cNvPr id="88" name="Oval 3">
                                <a:extLst>
                                  <a:ext uri="{FF2B5EF4-FFF2-40B4-BE49-F238E27FC236}">
                                    <a16:creationId xmlns:a16="http://schemas.microsoft.com/office/drawing/2014/main" id="{4ECB3ABD-BE1B-4258-A6F0-322884F32FF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 rot="17651291">
                                <a:off x="1383496" y="1143341"/>
                                <a:ext cx="1103944" cy="1097280"/>
                              </a:xfrm>
                              <a:custGeom>
                                <a:avLst/>
                                <a:gdLst>
                                  <a:gd name="connsiteX0" fmla="*/ 0 w 1149292"/>
                                  <a:gd name="connsiteY0" fmla="*/ 570451 h 1140902"/>
                                  <a:gd name="connsiteX1" fmla="*/ 574646 w 1149292"/>
                                  <a:gd name="connsiteY1" fmla="*/ 0 h 1140902"/>
                                  <a:gd name="connsiteX2" fmla="*/ 1149292 w 1149292"/>
                                  <a:gd name="connsiteY2" fmla="*/ 570451 h 1140902"/>
                                  <a:gd name="connsiteX3" fmla="*/ 574646 w 1149292"/>
                                  <a:gd name="connsiteY3" fmla="*/ 1140902 h 1140902"/>
                                  <a:gd name="connsiteX4" fmla="*/ 0 w 1149292"/>
                                  <a:gd name="connsiteY4" fmla="*/ 570451 h 1140902"/>
                                  <a:gd name="connsiteX0" fmla="*/ 0 w 1156495"/>
                                  <a:gd name="connsiteY0" fmla="*/ 570451 h 1188144"/>
                                  <a:gd name="connsiteX1" fmla="*/ 574646 w 1156495"/>
                                  <a:gd name="connsiteY1" fmla="*/ 0 h 1188144"/>
                                  <a:gd name="connsiteX2" fmla="*/ 1149292 w 1156495"/>
                                  <a:gd name="connsiteY2" fmla="*/ 570451 h 1188144"/>
                                  <a:gd name="connsiteX3" fmla="*/ 939567 w 1156495"/>
                                  <a:gd name="connsiteY3" fmla="*/ 1090569 h 1188144"/>
                                  <a:gd name="connsiteX4" fmla="*/ 574646 w 1156495"/>
                                  <a:gd name="connsiteY4" fmla="*/ 1140902 h 1188144"/>
                                  <a:gd name="connsiteX5" fmla="*/ 0 w 1156495"/>
                                  <a:gd name="connsiteY5" fmla="*/ 570451 h 1188144"/>
                                  <a:gd name="connsiteX0" fmla="*/ 0 w 1161333"/>
                                  <a:gd name="connsiteY0" fmla="*/ 581890 h 1199583"/>
                                  <a:gd name="connsiteX1" fmla="*/ 574646 w 1161333"/>
                                  <a:gd name="connsiteY1" fmla="*/ 11439 h 1199583"/>
                                  <a:gd name="connsiteX2" fmla="*/ 1082180 w 1161333"/>
                                  <a:gd name="connsiteY2" fmla="*/ 229552 h 1199583"/>
                                  <a:gd name="connsiteX3" fmla="*/ 1149292 w 1161333"/>
                                  <a:gd name="connsiteY3" fmla="*/ 581890 h 1199583"/>
                                  <a:gd name="connsiteX4" fmla="*/ 939567 w 1161333"/>
                                  <a:gd name="connsiteY4" fmla="*/ 1102008 h 1199583"/>
                                  <a:gd name="connsiteX5" fmla="*/ 574646 w 1161333"/>
                                  <a:gd name="connsiteY5" fmla="*/ 1152341 h 1199583"/>
                                  <a:gd name="connsiteX6" fmla="*/ 0 w 1161333"/>
                                  <a:gd name="connsiteY6" fmla="*/ 581890 h 1199583"/>
                                  <a:gd name="connsiteX0" fmla="*/ 62861 w 1224194"/>
                                  <a:gd name="connsiteY0" fmla="*/ 581890 h 1178351"/>
                                  <a:gd name="connsiteX1" fmla="*/ 637507 w 1224194"/>
                                  <a:gd name="connsiteY1" fmla="*/ 11439 h 1178351"/>
                                  <a:gd name="connsiteX2" fmla="*/ 1145041 w 1224194"/>
                                  <a:gd name="connsiteY2" fmla="*/ 229552 h 1178351"/>
                                  <a:gd name="connsiteX3" fmla="*/ 1212153 w 1224194"/>
                                  <a:gd name="connsiteY3" fmla="*/ 581890 h 1178351"/>
                                  <a:gd name="connsiteX4" fmla="*/ 1002428 w 1224194"/>
                                  <a:gd name="connsiteY4" fmla="*/ 1102008 h 1178351"/>
                                  <a:gd name="connsiteX5" fmla="*/ 637507 w 1224194"/>
                                  <a:gd name="connsiteY5" fmla="*/ 1152341 h 1178351"/>
                                  <a:gd name="connsiteX6" fmla="*/ 79639 w 1224194"/>
                                  <a:gd name="connsiteY6" fmla="*/ 875506 h 1178351"/>
                                  <a:gd name="connsiteX7" fmla="*/ 62861 w 1224194"/>
                                  <a:gd name="connsiteY7" fmla="*/ 581890 h 1178351"/>
                                  <a:gd name="connsiteX0" fmla="*/ 34954 w 1196287"/>
                                  <a:gd name="connsiteY0" fmla="*/ 570504 h 1166965"/>
                                  <a:gd name="connsiteX1" fmla="*/ 144011 w 1196287"/>
                                  <a:gd name="connsiteY1" fmla="*/ 201390 h 1166965"/>
                                  <a:gd name="connsiteX2" fmla="*/ 609600 w 1196287"/>
                                  <a:gd name="connsiteY2" fmla="*/ 53 h 1166965"/>
                                  <a:gd name="connsiteX3" fmla="*/ 1117134 w 1196287"/>
                                  <a:gd name="connsiteY3" fmla="*/ 218166 h 1166965"/>
                                  <a:gd name="connsiteX4" fmla="*/ 1184246 w 1196287"/>
                                  <a:gd name="connsiteY4" fmla="*/ 570504 h 1166965"/>
                                  <a:gd name="connsiteX5" fmla="*/ 974521 w 1196287"/>
                                  <a:gd name="connsiteY5" fmla="*/ 1090622 h 1166965"/>
                                  <a:gd name="connsiteX6" fmla="*/ 609600 w 1196287"/>
                                  <a:gd name="connsiteY6" fmla="*/ 1140955 h 1166965"/>
                                  <a:gd name="connsiteX7" fmla="*/ 51732 w 1196287"/>
                                  <a:gd name="connsiteY7" fmla="*/ 864120 h 1166965"/>
                                  <a:gd name="connsiteX8" fmla="*/ 34954 w 1196287"/>
                                  <a:gd name="connsiteY8" fmla="*/ 570504 h 1166965"/>
                                  <a:gd name="connsiteX0" fmla="*/ 34954 w 1196287"/>
                                  <a:gd name="connsiteY0" fmla="*/ 570504 h 1153658"/>
                                  <a:gd name="connsiteX1" fmla="*/ 144011 w 1196287"/>
                                  <a:gd name="connsiteY1" fmla="*/ 201390 h 1153658"/>
                                  <a:gd name="connsiteX2" fmla="*/ 609600 w 1196287"/>
                                  <a:gd name="connsiteY2" fmla="*/ 53 h 1153658"/>
                                  <a:gd name="connsiteX3" fmla="*/ 1117134 w 1196287"/>
                                  <a:gd name="connsiteY3" fmla="*/ 218166 h 1153658"/>
                                  <a:gd name="connsiteX4" fmla="*/ 1184246 w 1196287"/>
                                  <a:gd name="connsiteY4" fmla="*/ 570504 h 1153658"/>
                                  <a:gd name="connsiteX5" fmla="*/ 974521 w 1196287"/>
                                  <a:gd name="connsiteY5" fmla="*/ 1090622 h 1153658"/>
                                  <a:gd name="connsiteX6" fmla="*/ 609600 w 1196287"/>
                                  <a:gd name="connsiteY6" fmla="*/ 1140955 h 1153658"/>
                                  <a:gd name="connsiteX7" fmla="*/ 311791 w 1196287"/>
                                  <a:gd name="connsiteY7" fmla="*/ 1057067 h 1153658"/>
                                  <a:gd name="connsiteX8" fmla="*/ 51732 w 1196287"/>
                                  <a:gd name="connsiteY8" fmla="*/ 864120 h 1153658"/>
                                  <a:gd name="connsiteX9" fmla="*/ 34954 w 1196287"/>
                                  <a:gd name="connsiteY9" fmla="*/ 570504 h 1153658"/>
                                  <a:gd name="connsiteX0" fmla="*/ 34954 w 1196287"/>
                                  <a:gd name="connsiteY0" fmla="*/ 570504 h 1141443"/>
                                  <a:gd name="connsiteX1" fmla="*/ 144011 w 1196287"/>
                                  <a:gd name="connsiteY1" fmla="*/ 201390 h 1141443"/>
                                  <a:gd name="connsiteX2" fmla="*/ 609600 w 1196287"/>
                                  <a:gd name="connsiteY2" fmla="*/ 53 h 1141443"/>
                                  <a:gd name="connsiteX3" fmla="*/ 1117134 w 1196287"/>
                                  <a:gd name="connsiteY3" fmla="*/ 218166 h 1141443"/>
                                  <a:gd name="connsiteX4" fmla="*/ 1184246 w 1196287"/>
                                  <a:gd name="connsiteY4" fmla="*/ 570504 h 1141443"/>
                                  <a:gd name="connsiteX5" fmla="*/ 974521 w 1196287"/>
                                  <a:gd name="connsiteY5" fmla="*/ 1023510 h 1141443"/>
                                  <a:gd name="connsiteX6" fmla="*/ 609600 w 1196287"/>
                                  <a:gd name="connsiteY6" fmla="*/ 1140955 h 1141443"/>
                                  <a:gd name="connsiteX7" fmla="*/ 311791 w 1196287"/>
                                  <a:gd name="connsiteY7" fmla="*/ 1057067 h 1141443"/>
                                  <a:gd name="connsiteX8" fmla="*/ 51732 w 1196287"/>
                                  <a:gd name="connsiteY8" fmla="*/ 864120 h 1141443"/>
                                  <a:gd name="connsiteX9" fmla="*/ 34954 w 1196287"/>
                                  <a:gd name="connsiteY9" fmla="*/ 570504 h 1141443"/>
                                  <a:gd name="connsiteX0" fmla="*/ 31754 w 1193087"/>
                                  <a:gd name="connsiteY0" fmla="*/ 571048 h 1141987"/>
                                  <a:gd name="connsiteX1" fmla="*/ 73699 w 1193087"/>
                                  <a:gd name="connsiteY1" fmla="*/ 168378 h 1141987"/>
                                  <a:gd name="connsiteX2" fmla="*/ 606400 w 1193087"/>
                                  <a:gd name="connsiteY2" fmla="*/ 597 h 1141987"/>
                                  <a:gd name="connsiteX3" fmla="*/ 1113934 w 1193087"/>
                                  <a:gd name="connsiteY3" fmla="*/ 218710 h 1141987"/>
                                  <a:gd name="connsiteX4" fmla="*/ 1181046 w 1193087"/>
                                  <a:gd name="connsiteY4" fmla="*/ 571048 h 1141987"/>
                                  <a:gd name="connsiteX5" fmla="*/ 971321 w 1193087"/>
                                  <a:gd name="connsiteY5" fmla="*/ 1024054 h 1141987"/>
                                  <a:gd name="connsiteX6" fmla="*/ 606400 w 1193087"/>
                                  <a:gd name="connsiteY6" fmla="*/ 1141499 h 1141987"/>
                                  <a:gd name="connsiteX7" fmla="*/ 308591 w 1193087"/>
                                  <a:gd name="connsiteY7" fmla="*/ 1057611 h 1141987"/>
                                  <a:gd name="connsiteX8" fmla="*/ 48532 w 1193087"/>
                                  <a:gd name="connsiteY8" fmla="*/ 864664 h 1141987"/>
                                  <a:gd name="connsiteX9" fmla="*/ 31754 w 1193087"/>
                                  <a:gd name="connsiteY9" fmla="*/ 571048 h 1141987"/>
                                  <a:gd name="connsiteX0" fmla="*/ 76454 w 1179064"/>
                                  <a:gd name="connsiteY0" fmla="*/ 571048 h 1141987"/>
                                  <a:gd name="connsiteX1" fmla="*/ 59676 w 1179064"/>
                                  <a:gd name="connsiteY1" fmla="*/ 168378 h 1141987"/>
                                  <a:gd name="connsiteX2" fmla="*/ 592377 w 1179064"/>
                                  <a:gd name="connsiteY2" fmla="*/ 597 h 1141987"/>
                                  <a:gd name="connsiteX3" fmla="*/ 1099911 w 1179064"/>
                                  <a:gd name="connsiteY3" fmla="*/ 218710 h 1141987"/>
                                  <a:gd name="connsiteX4" fmla="*/ 1167023 w 1179064"/>
                                  <a:gd name="connsiteY4" fmla="*/ 571048 h 1141987"/>
                                  <a:gd name="connsiteX5" fmla="*/ 957298 w 1179064"/>
                                  <a:gd name="connsiteY5" fmla="*/ 1024054 h 1141987"/>
                                  <a:gd name="connsiteX6" fmla="*/ 592377 w 1179064"/>
                                  <a:gd name="connsiteY6" fmla="*/ 1141499 h 1141987"/>
                                  <a:gd name="connsiteX7" fmla="*/ 294568 w 1179064"/>
                                  <a:gd name="connsiteY7" fmla="*/ 1057611 h 1141987"/>
                                  <a:gd name="connsiteX8" fmla="*/ 34509 w 1179064"/>
                                  <a:gd name="connsiteY8" fmla="*/ 864664 h 1141987"/>
                                  <a:gd name="connsiteX9" fmla="*/ 76454 w 1179064"/>
                                  <a:gd name="connsiteY9" fmla="*/ 571048 h 1141987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</a:cxnLst>
                                <a:rect l="l" t="t" r="r" b="b"/>
                                <a:pathLst>
                                  <a:path w="1179064" h="1141987">
                                    <a:moveTo>
                                      <a:pt x="76454" y="571048"/>
                                    </a:moveTo>
                                    <a:cubicBezTo>
                                      <a:pt x="80648" y="455001"/>
                                      <a:pt x="-36098" y="263453"/>
                                      <a:pt x="59676" y="168378"/>
                                    </a:cubicBezTo>
                                    <a:cubicBezTo>
                                      <a:pt x="155450" y="73303"/>
                                      <a:pt x="419005" y="-7792"/>
                                      <a:pt x="592377" y="597"/>
                                    </a:cubicBezTo>
                                    <a:cubicBezTo>
                                      <a:pt x="765749" y="8986"/>
                                      <a:pt x="1004137" y="123635"/>
                                      <a:pt x="1099911" y="218710"/>
                                    </a:cubicBezTo>
                                    <a:cubicBezTo>
                                      <a:pt x="1195685" y="313785"/>
                                      <a:pt x="1185199" y="441019"/>
                                      <a:pt x="1167023" y="571048"/>
                                    </a:cubicBezTo>
                                    <a:cubicBezTo>
                                      <a:pt x="1148847" y="701078"/>
                                      <a:pt x="1053072" y="928979"/>
                                      <a:pt x="957298" y="1024054"/>
                                    </a:cubicBezTo>
                                    <a:cubicBezTo>
                                      <a:pt x="861524" y="1119129"/>
                                      <a:pt x="702832" y="1135906"/>
                                      <a:pt x="592377" y="1141499"/>
                                    </a:cubicBezTo>
                                    <a:cubicBezTo>
                                      <a:pt x="481922" y="1147092"/>
                                      <a:pt x="387546" y="1103750"/>
                                      <a:pt x="294568" y="1057611"/>
                                    </a:cubicBezTo>
                                    <a:cubicBezTo>
                                      <a:pt x="201590" y="1011472"/>
                                      <a:pt x="80648" y="941563"/>
                                      <a:pt x="34509" y="864664"/>
                                    </a:cubicBezTo>
                                    <a:cubicBezTo>
                                      <a:pt x="-61265" y="769589"/>
                                      <a:pt x="72260" y="687095"/>
                                      <a:pt x="76454" y="571048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ysClr val="windowText" lastClr="000000">
                                  <a:lumMod val="95000"/>
                                  <a:lumOff val="5000"/>
                                </a:sysClr>
                              </a:solidFill>
                              <a:ln w="12700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89" name="Oval 3">
                                <a:extLst>
                                  <a:ext uri="{FF2B5EF4-FFF2-40B4-BE49-F238E27FC236}">
                                    <a16:creationId xmlns:a16="http://schemas.microsoft.com/office/drawing/2014/main" id="{A52515F8-3211-4F7F-98BD-EED0D505BCD0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21096" y="1125877"/>
                                <a:ext cx="1280160" cy="1216152"/>
                              </a:xfrm>
                              <a:custGeom>
                                <a:avLst/>
                                <a:gdLst>
                                  <a:gd name="connsiteX0" fmla="*/ 0 w 1149292"/>
                                  <a:gd name="connsiteY0" fmla="*/ 570451 h 1140902"/>
                                  <a:gd name="connsiteX1" fmla="*/ 574646 w 1149292"/>
                                  <a:gd name="connsiteY1" fmla="*/ 0 h 1140902"/>
                                  <a:gd name="connsiteX2" fmla="*/ 1149292 w 1149292"/>
                                  <a:gd name="connsiteY2" fmla="*/ 570451 h 1140902"/>
                                  <a:gd name="connsiteX3" fmla="*/ 574646 w 1149292"/>
                                  <a:gd name="connsiteY3" fmla="*/ 1140902 h 1140902"/>
                                  <a:gd name="connsiteX4" fmla="*/ 0 w 1149292"/>
                                  <a:gd name="connsiteY4" fmla="*/ 570451 h 1140902"/>
                                  <a:gd name="connsiteX0" fmla="*/ 0 w 1156495"/>
                                  <a:gd name="connsiteY0" fmla="*/ 570451 h 1188144"/>
                                  <a:gd name="connsiteX1" fmla="*/ 574646 w 1156495"/>
                                  <a:gd name="connsiteY1" fmla="*/ 0 h 1188144"/>
                                  <a:gd name="connsiteX2" fmla="*/ 1149292 w 1156495"/>
                                  <a:gd name="connsiteY2" fmla="*/ 570451 h 1188144"/>
                                  <a:gd name="connsiteX3" fmla="*/ 939567 w 1156495"/>
                                  <a:gd name="connsiteY3" fmla="*/ 1090569 h 1188144"/>
                                  <a:gd name="connsiteX4" fmla="*/ 574646 w 1156495"/>
                                  <a:gd name="connsiteY4" fmla="*/ 1140902 h 1188144"/>
                                  <a:gd name="connsiteX5" fmla="*/ 0 w 1156495"/>
                                  <a:gd name="connsiteY5" fmla="*/ 570451 h 1188144"/>
                                  <a:gd name="connsiteX0" fmla="*/ 0 w 1161333"/>
                                  <a:gd name="connsiteY0" fmla="*/ 581890 h 1199583"/>
                                  <a:gd name="connsiteX1" fmla="*/ 574646 w 1161333"/>
                                  <a:gd name="connsiteY1" fmla="*/ 11439 h 1199583"/>
                                  <a:gd name="connsiteX2" fmla="*/ 1082180 w 1161333"/>
                                  <a:gd name="connsiteY2" fmla="*/ 229552 h 1199583"/>
                                  <a:gd name="connsiteX3" fmla="*/ 1149292 w 1161333"/>
                                  <a:gd name="connsiteY3" fmla="*/ 581890 h 1199583"/>
                                  <a:gd name="connsiteX4" fmla="*/ 939567 w 1161333"/>
                                  <a:gd name="connsiteY4" fmla="*/ 1102008 h 1199583"/>
                                  <a:gd name="connsiteX5" fmla="*/ 574646 w 1161333"/>
                                  <a:gd name="connsiteY5" fmla="*/ 1152341 h 1199583"/>
                                  <a:gd name="connsiteX6" fmla="*/ 0 w 1161333"/>
                                  <a:gd name="connsiteY6" fmla="*/ 581890 h 1199583"/>
                                  <a:gd name="connsiteX0" fmla="*/ 62861 w 1224194"/>
                                  <a:gd name="connsiteY0" fmla="*/ 581890 h 1178351"/>
                                  <a:gd name="connsiteX1" fmla="*/ 637507 w 1224194"/>
                                  <a:gd name="connsiteY1" fmla="*/ 11439 h 1178351"/>
                                  <a:gd name="connsiteX2" fmla="*/ 1145041 w 1224194"/>
                                  <a:gd name="connsiteY2" fmla="*/ 229552 h 1178351"/>
                                  <a:gd name="connsiteX3" fmla="*/ 1212153 w 1224194"/>
                                  <a:gd name="connsiteY3" fmla="*/ 581890 h 1178351"/>
                                  <a:gd name="connsiteX4" fmla="*/ 1002428 w 1224194"/>
                                  <a:gd name="connsiteY4" fmla="*/ 1102008 h 1178351"/>
                                  <a:gd name="connsiteX5" fmla="*/ 637507 w 1224194"/>
                                  <a:gd name="connsiteY5" fmla="*/ 1152341 h 1178351"/>
                                  <a:gd name="connsiteX6" fmla="*/ 79639 w 1224194"/>
                                  <a:gd name="connsiteY6" fmla="*/ 875506 h 1178351"/>
                                  <a:gd name="connsiteX7" fmla="*/ 62861 w 1224194"/>
                                  <a:gd name="connsiteY7" fmla="*/ 581890 h 1178351"/>
                                  <a:gd name="connsiteX0" fmla="*/ 34954 w 1196287"/>
                                  <a:gd name="connsiteY0" fmla="*/ 570504 h 1166965"/>
                                  <a:gd name="connsiteX1" fmla="*/ 144011 w 1196287"/>
                                  <a:gd name="connsiteY1" fmla="*/ 201390 h 1166965"/>
                                  <a:gd name="connsiteX2" fmla="*/ 609600 w 1196287"/>
                                  <a:gd name="connsiteY2" fmla="*/ 53 h 1166965"/>
                                  <a:gd name="connsiteX3" fmla="*/ 1117134 w 1196287"/>
                                  <a:gd name="connsiteY3" fmla="*/ 218166 h 1166965"/>
                                  <a:gd name="connsiteX4" fmla="*/ 1184246 w 1196287"/>
                                  <a:gd name="connsiteY4" fmla="*/ 570504 h 1166965"/>
                                  <a:gd name="connsiteX5" fmla="*/ 974521 w 1196287"/>
                                  <a:gd name="connsiteY5" fmla="*/ 1090622 h 1166965"/>
                                  <a:gd name="connsiteX6" fmla="*/ 609600 w 1196287"/>
                                  <a:gd name="connsiteY6" fmla="*/ 1140955 h 1166965"/>
                                  <a:gd name="connsiteX7" fmla="*/ 51732 w 1196287"/>
                                  <a:gd name="connsiteY7" fmla="*/ 864120 h 1166965"/>
                                  <a:gd name="connsiteX8" fmla="*/ 34954 w 1196287"/>
                                  <a:gd name="connsiteY8" fmla="*/ 570504 h 1166965"/>
                                  <a:gd name="connsiteX0" fmla="*/ 34954 w 1196287"/>
                                  <a:gd name="connsiteY0" fmla="*/ 570504 h 1153658"/>
                                  <a:gd name="connsiteX1" fmla="*/ 144011 w 1196287"/>
                                  <a:gd name="connsiteY1" fmla="*/ 201390 h 1153658"/>
                                  <a:gd name="connsiteX2" fmla="*/ 609600 w 1196287"/>
                                  <a:gd name="connsiteY2" fmla="*/ 53 h 1153658"/>
                                  <a:gd name="connsiteX3" fmla="*/ 1117134 w 1196287"/>
                                  <a:gd name="connsiteY3" fmla="*/ 218166 h 1153658"/>
                                  <a:gd name="connsiteX4" fmla="*/ 1184246 w 1196287"/>
                                  <a:gd name="connsiteY4" fmla="*/ 570504 h 1153658"/>
                                  <a:gd name="connsiteX5" fmla="*/ 974521 w 1196287"/>
                                  <a:gd name="connsiteY5" fmla="*/ 1090622 h 1153658"/>
                                  <a:gd name="connsiteX6" fmla="*/ 609600 w 1196287"/>
                                  <a:gd name="connsiteY6" fmla="*/ 1140955 h 1153658"/>
                                  <a:gd name="connsiteX7" fmla="*/ 311791 w 1196287"/>
                                  <a:gd name="connsiteY7" fmla="*/ 1057067 h 1153658"/>
                                  <a:gd name="connsiteX8" fmla="*/ 51732 w 1196287"/>
                                  <a:gd name="connsiteY8" fmla="*/ 864120 h 1153658"/>
                                  <a:gd name="connsiteX9" fmla="*/ 34954 w 1196287"/>
                                  <a:gd name="connsiteY9" fmla="*/ 570504 h 1153658"/>
                                  <a:gd name="connsiteX0" fmla="*/ 34954 w 1196287"/>
                                  <a:gd name="connsiteY0" fmla="*/ 570504 h 1141443"/>
                                  <a:gd name="connsiteX1" fmla="*/ 144011 w 1196287"/>
                                  <a:gd name="connsiteY1" fmla="*/ 201390 h 1141443"/>
                                  <a:gd name="connsiteX2" fmla="*/ 609600 w 1196287"/>
                                  <a:gd name="connsiteY2" fmla="*/ 53 h 1141443"/>
                                  <a:gd name="connsiteX3" fmla="*/ 1117134 w 1196287"/>
                                  <a:gd name="connsiteY3" fmla="*/ 218166 h 1141443"/>
                                  <a:gd name="connsiteX4" fmla="*/ 1184246 w 1196287"/>
                                  <a:gd name="connsiteY4" fmla="*/ 570504 h 1141443"/>
                                  <a:gd name="connsiteX5" fmla="*/ 974521 w 1196287"/>
                                  <a:gd name="connsiteY5" fmla="*/ 1023510 h 1141443"/>
                                  <a:gd name="connsiteX6" fmla="*/ 609600 w 1196287"/>
                                  <a:gd name="connsiteY6" fmla="*/ 1140955 h 1141443"/>
                                  <a:gd name="connsiteX7" fmla="*/ 311791 w 1196287"/>
                                  <a:gd name="connsiteY7" fmla="*/ 1057067 h 1141443"/>
                                  <a:gd name="connsiteX8" fmla="*/ 51732 w 1196287"/>
                                  <a:gd name="connsiteY8" fmla="*/ 864120 h 1141443"/>
                                  <a:gd name="connsiteX9" fmla="*/ 34954 w 1196287"/>
                                  <a:gd name="connsiteY9" fmla="*/ 570504 h 1141443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</a:cxnLst>
                                <a:rect l="l" t="t" r="r" b="b"/>
                                <a:pathLst>
                                  <a:path w="1196287" h="1141443">
                                    <a:moveTo>
                                      <a:pt x="34954" y="570504"/>
                                    </a:moveTo>
                                    <a:cubicBezTo>
                                      <a:pt x="50334" y="460049"/>
                                      <a:pt x="48237" y="296465"/>
                                      <a:pt x="144011" y="201390"/>
                                    </a:cubicBezTo>
                                    <a:cubicBezTo>
                                      <a:pt x="239785" y="106315"/>
                                      <a:pt x="447413" y="-2743"/>
                                      <a:pt x="609600" y="53"/>
                                    </a:cubicBezTo>
                                    <a:cubicBezTo>
                                      <a:pt x="771787" y="2849"/>
                                      <a:pt x="1021360" y="123091"/>
                                      <a:pt x="1117134" y="218166"/>
                                    </a:cubicBezTo>
                                    <a:cubicBezTo>
                                      <a:pt x="1212908" y="313241"/>
                                      <a:pt x="1202422" y="440475"/>
                                      <a:pt x="1184246" y="570504"/>
                                    </a:cubicBezTo>
                                    <a:cubicBezTo>
                                      <a:pt x="1166070" y="700534"/>
                                      <a:pt x="1070295" y="928435"/>
                                      <a:pt x="974521" y="1023510"/>
                                    </a:cubicBezTo>
                                    <a:cubicBezTo>
                                      <a:pt x="878747" y="1118585"/>
                                      <a:pt x="720055" y="1135362"/>
                                      <a:pt x="609600" y="1140955"/>
                                    </a:cubicBezTo>
                                    <a:cubicBezTo>
                                      <a:pt x="499145" y="1146548"/>
                                      <a:pt x="404769" y="1103206"/>
                                      <a:pt x="311791" y="1057067"/>
                                    </a:cubicBezTo>
                                    <a:cubicBezTo>
                                      <a:pt x="218813" y="1010928"/>
                                      <a:pt x="97871" y="941019"/>
                                      <a:pt x="51732" y="864120"/>
                                    </a:cubicBezTo>
                                    <a:cubicBezTo>
                                      <a:pt x="-44042" y="769045"/>
                                      <a:pt x="19574" y="680959"/>
                                      <a:pt x="34954" y="570504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ysClr val="windowText" lastClr="000000">
                                  <a:lumMod val="95000"/>
                                  <a:lumOff val="5000"/>
                                </a:sysClr>
                              </a:solidFill>
                              <a:ln w="12700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90" name="Oval 3">
                                <a:extLst>
                                  <a:ext uri="{FF2B5EF4-FFF2-40B4-BE49-F238E27FC236}">
                                    <a16:creationId xmlns:a16="http://schemas.microsoft.com/office/drawing/2014/main" id="{49A1A420-E5D4-4C43-AF38-ED561A061A6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 rot="19074770">
                                <a:off x="202176" y="2256274"/>
                                <a:ext cx="1216152" cy="1223538"/>
                              </a:xfrm>
                              <a:custGeom>
                                <a:avLst/>
                                <a:gdLst>
                                  <a:gd name="connsiteX0" fmla="*/ 0 w 1149292"/>
                                  <a:gd name="connsiteY0" fmla="*/ 570451 h 1140902"/>
                                  <a:gd name="connsiteX1" fmla="*/ 574646 w 1149292"/>
                                  <a:gd name="connsiteY1" fmla="*/ 0 h 1140902"/>
                                  <a:gd name="connsiteX2" fmla="*/ 1149292 w 1149292"/>
                                  <a:gd name="connsiteY2" fmla="*/ 570451 h 1140902"/>
                                  <a:gd name="connsiteX3" fmla="*/ 574646 w 1149292"/>
                                  <a:gd name="connsiteY3" fmla="*/ 1140902 h 1140902"/>
                                  <a:gd name="connsiteX4" fmla="*/ 0 w 1149292"/>
                                  <a:gd name="connsiteY4" fmla="*/ 570451 h 1140902"/>
                                  <a:gd name="connsiteX0" fmla="*/ 0 w 1156495"/>
                                  <a:gd name="connsiteY0" fmla="*/ 570451 h 1188144"/>
                                  <a:gd name="connsiteX1" fmla="*/ 574646 w 1156495"/>
                                  <a:gd name="connsiteY1" fmla="*/ 0 h 1188144"/>
                                  <a:gd name="connsiteX2" fmla="*/ 1149292 w 1156495"/>
                                  <a:gd name="connsiteY2" fmla="*/ 570451 h 1188144"/>
                                  <a:gd name="connsiteX3" fmla="*/ 939567 w 1156495"/>
                                  <a:gd name="connsiteY3" fmla="*/ 1090569 h 1188144"/>
                                  <a:gd name="connsiteX4" fmla="*/ 574646 w 1156495"/>
                                  <a:gd name="connsiteY4" fmla="*/ 1140902 h 1188144"/>
                                  <a:gd name="connsiteX5" fmla="*/ 0 w 1156495"/>
                                  <a:gd name="connsiteY5" fmla="*/ 570451 h 1188144"/>
                                  <a:gd name="connsiteX0" fmla="*/ 0 w 1161333"/>
                                  <a:gd name="connsiteY0" fmla="*/ 581890 h 1199583"/>
                                  <a:gd name="connsiteX1" fmla="*/ 574646 w 1161333"/>
                                  <a:gd name="connsiteY1" fmla="*/ 11439 h 1199583"/>
                                  <a:gd name="connsiteX2" fmla="*/ 1082180 w 1161333"/>
                                  <a:gd name="connsiteY2" fmla="*/ 229552 h 1199583"/>
                                  <a:gd name="connsiteX3" fmla="*/ 1149292 w 1161333"/>
                                  <a:gd name="connsiteY3" fmla="*/ 581890 h 1199583"/>
                                  <a:gd name="connsiteX4" fmla="*/ 939567 w 1161333"/>
                                  <a:gd name="connsiteY4" fmla="*/ 1102008 h 1199583"/>
                                  <a:gd name="connsiteX5" fmla="*/ 574646 w 1161333"/>
                                  <a:gd name="connsiteY5" fmla="*/ 1152341 h 1199583"/>
                                  <a:gd name="connsiteX6" fmla="*/ 0 w 1161333"/>
                                  <a:gd name="connsiteY6" fmla="*/ 581890 h 1199583"/>
                                  <a:gd name="connsiteX0" fmla="*/ 62861 w 1224194"/>
                                  <a:gd name="connsiteY0" fmla="*/ 581890 h 1178351"/>
                                  <a:gd name="connsiteX1" fmla="*/ 637507 w 1224194"/>
                                  <a:gd name="connsiteY1" fmla="*/ 11439 h 1178351"/>
                                  <a:gd name="connsiteX2" fmla="*/ 1145041 w 1224194"/>
                                  <a:gd name="connsiteY2" fmla="*/ 229552 h 1178351"/>
                                  <a:gd name="connsiteX3" fmla="*/ 1212153 w 1224194"/>
                                  <a:gd name="connsiteY3" fmla="*/ 581890 h 1178351"/>
                                  <a:gd name="connsiteX4" fmla="*/ 1002428 w 1224194"/>
                                  <a:gd name="connsiteY4" fmla="*/ 1102008 h 1178351"/>
                                  <a:gd name="connsiteX5" fmla="*/ 637507 w 1224194"/>
                                  <a:gd name="connsiteY5" fmla="*/ 1152341 h 1178351"/>
                                  <a:gd name="connsiteX6" fmla="*/ 79639 w 1224194"/>
                                  <a:gd name="connsiteY6" fmla="*/ 875506 h 1178351"/>
                                  <a:gd name="connsiteX7" fmla="*/ 62861 w 1224194"/>
                                  <a:gd name="connsiteY7" fmla="*/ 581890 h 1178351"/>
                                  <a:gd name="connsiteX0" fmla="*/ 34954 w 1196287"/>
                                  <a:gd name="connsiteY0" fmla="*/ 570504 h 1166965"/>
                                  <a:gd name="connsiteX1" fmla="*/ 144011 w 1196287"/>
                                  <a:gd name="connsiteY1" fmla="*/ 201390 h 1166965"/>
                                  <a:gd name="connsiteX2" fmla="*/ 609600 w 1196287"/>
                                  <a:gd name="connsiteY2" fmla="*/ 53 h 1166965"/>
                                  <a:gd name="connsiteX3" fmla="*/ 1117134 w 1196287"/>
                                  <a:gd name="connsiteY3" fmla="*/ 218166 h 1166965"/>
                                  <a:gd name="connsiteX4" fmla="*/ 1184246 w 1196287"/>
                                  <a:gd name="connsiteY4" fmla="*/ 570504 h 1166965"/>
                                  <a:gd name="connsiteX5" fmla="*/ 974521 w 1196287"/>
                                  <a:gd name="connsiteY5" fmla="*/ 1090622 h 1166965"/>
                                  <a:gd name="connsiteX6" fmla="*/ 609600 w 1196287"/>
                                  <a:gd name="connsiteY6" fmla="*/ 1140955 h 1166965"/>
                                  <a:gd name="connsiteX7" fmla="*/ 51732 w 1196287"/>
                                  <a:gd name="connsiteY7" fmla="*/ 864120 h 1166965"/>
                                  <a:gd name="connsiteX8" fmla="*/ 34954 w 1196287"/>
                                  <a:gd name="connsiteY8" fmla="*/ 570504 h 1166965"/>
                                  <a:gd name="connsiteX0" fmla="*/ 34954 w 1196287"/>
                                  <a:gd name="connsiteY0" fmla="*/ 570504 h 1153658"/>
                                  <a:gd name="connsiteX1" fmla="*/ 144011 w 1196287"/>
                                  <a:gd name="connsiteY1" fmla="*/ 201390 h 1153658"/>
                                  <a:gd name="connsiteX2" fmla="*/ 609600 w 1196287"/>
                                  <a:gd name="connsiteY2" fmla="*/ 53 h 1153658"/>
                                  <a:gd name="connsiteX3" fmla="*/ 1117134 w 1196287"/>
                                  <a:gd name="connsiteY3" fmla="*/ 218166 h 1153658"/>
                                  <a:gd name="connsiteX4" fmla="*/ 1184246 w 1196287"/>
                                  <a:gd name="connsiteY4" fmla="*/ 570504 h 1153658"/>
                                  <a:gd name="connsiteX5" fmla="*/ 974521 w 1196287"/>
                                  <a:gd name="connsiteY5" fmla="*/ 1090622 h 1153658"/>
                                  <a:gd name="connsiteX6" fmla="*/ 609600 w 1196287"/>
                                  <a:gd name="connsiteY6" fmla="*/ 1140955 h 1153658"/>
                                  <a:gd name="connsiteX7" fmla="*/ 311791 w 1196287"/>
                                  <a:gd name="connsiteY7" fmla="*/ 1057067 h 1153658"/>
                                  <a:gd name="connsiteX8" fmla="*/ 51732 w 1196287"/>
                                  <a:gd name="connsiteY8" fmla="*/ 864120 h 1153658"/>
                                  <a:gd name="connsiteX9" fmla="*/ 34954 w 1196287"/>
                                  <a:gd name="connsiteY9" fmla="*/ 570504 h 1153658"/>
                                  <a:gd name="connsiteX0" fmla="*/ 34954 w 1196287"/>
                                  <a:gd name="connsiteY0" fmla="*/ 570504 h 1141443"/>
                                  <a:gd name="connsiteX1" fmla="*/ 144011 w 1196287"/>
                                  <a:gd name="connsiteY1" fmla="*/ 201390 h 1141443"/>
                                  <a:gd name="connsiteX2" fmla="*/ 609600 w 1196287"/>
                                  <a:gd name="connsiteY2" fmla="*/ 53 h 1141443"/>
                                  <a:gd name="connsiteX3" fmla="*/ 1117134 w 1196287"/>
                                  <a:gd name="connsiteY3" fmla="*/ 218166 h 1141443"/>
                                  <a:gd name="connsiteX4" fmla="*/ 1184246 w 1196287"/>
                                  <a:gd name="connsiteY4" fmla="*/ 570504 h 1141443"/>
                                  <a:gd name="connsiteX5" fmla="*/ 974521 w 1196287"/>
                                  <a:gd name="connsiteY5" fmla="*/ 1023510 h 1141443"/>
                                  <a:gd name="connsiteX6" fmla="*/ 609600 w 1196287"/>
                                  <a:gd name="connsiteY6" fmla="*/ 1140955 h 1141443"/>
                                  <a:gd name="connsiteX7" fmla="*/ 311791 w 1196287"/>
                                  <a:gd name="connsiteY7" fmla="*/ 1057067 h 1141443"/>
                                  <a:gd name="connsiteX8" fmla="*/ 51732 w 1196287"/>
                                  <a:gd name="connsiteY8" fmla="*/ 864120 h 1141443"/>
                                  <a:gd name="connsiteX9" fmla="*/ 34954 w 1196287"/>
                                  <a:gd name="connsiteY9" fmla="*/ 570504 h 1141443"/>
                                  <a:gd name="connsiteX0" fmla="*/ 34954 w 1186793"/>
                                  <a:gd name="connsiteY0" fmla="*/ 571193 h 1142132"/>
                                  <a:gd name="connsiteX1" fmla="*/ 144011 w 1186793"/>
                                  <a:gd name="connsiteY1" fmla="*/ 202079 h 1142132"/>
                                  <a:gd name="connsiteX2" fmla="*/ 609600 w 1186793"/>
                                  <a:gd name="connsiteY2" fmla="*/ 742 h 1142132"/>
                                  <a:gd name="connsiteX3" fmla="*/ 1024855 w 1186793"/>
                                  <a:gd name="connsiteY3" fmla="*/ 269189 h 1142132"/>
                                  <a:gd name="connsiteX4" fmla="*/ 1184246 w 1186793"/>
                                  <a:gd name="connsiteY4" fmla="*/ 571193 h 1142132"/>
                                  <a:gd name="connsiteX5" fmla="*/ 974521 w 1186793"/>
                                  <a:gd name="connsiteY5" fmla="*/ 1024199 h 1142132"/>
                                  <a:gd name="connsiteX6" fmla="*/ 609600 w 1186793"/>
                                  <a:gd name="connsiteY6" fmla="*/ 1141644 h 1142132"/>
                                  <a:gd name="connsiteX7" fmla="*/ 311791 w 1186793"/>
                                  <a:gd name="connsiteY7" fmla="*/ 1057756 h 1142132"/>
                                  <a:gd name="connsiteX8" fmla="*/ 51732 w 1186793"/>
                                  <a:gd name="connsiteY8" fmla="*/ 864809 h 1142132"/>
                                  <a:gd name="connsiteX9" fmla="*/ 34954 w 1186793"/>
                                  <a:gd name="connsiteY9" fmla="*/ 571193 h 1142132"/>
                                  <a:gd name="connsiteX0" fmla="*/ 1257 w 1153096"/>
                                  <a:gd name="connsiteY0" fmla="*/ 571193 h 1142132"/>
                                  <a:gd name="connsiteX1" fmla="*/ 110314 w 1153096"/>
                                  <a:gd name="connsiteY1" fmla="*/ 202079 h 1142132"/>
                                  <a:gd name="connsiteX2" fmla="*/ 575903 w 1153096"/>
                                  <a:gd name="connsiteY2" fmla="*/ 742 h 1142132"/>
                                  <a:gd name="connsiteX3" fmla="*/ 991158 w 1153096"/>
                                  <a:gd name="connsiteY3" fmla="*/ 269189 h 1142132"/>
                                  <a:gd name="connsiteX4" fmla="*/ 1150549 w 1153096"/>
                                  <a:gd name="connsiteY4" fmla="*/ 571193 h 1142132"/>
                                  <a:gd name="connsiteX5" fmla="*/ 940824 w 1153096"/>
                                  <a:gd name="connsiteY5" fmla="*/ 1024199 h 1142132"/>
                                  <a:gd name="connsiteX6" fmla="*/ 575903 w 1153096"/>
                                  <a:gd name="connsiteY6" fmla="*/ 1141644 h 1142132"/>
                                  <a:gd name="connsiteX7" fmla="*/ 278094 w 1153096"/>
                                  <a:gd name="connsiteY7" fmla="*/ 1057756 h 1142132"/>
                                  <a:gd name="connsiteX8" fmla="*/ 152259 w 1153096"/>
                                  <a:gd name="connsiteY8" fmla="*/ 873198 h 1142132"/>
                                  <a:gd name="connsiteX9" fmla="*/ 1257 w 1153096"/>
                                  <a:gd name="connsiteY9" fmla="*/ 571193 h 1142132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</a:cxnLst>
                                <a:rect l="l" t="t" r="r" b="b"/>
                                <a:pathLst>
                                  <a:path w="1153096" h="1142132">
                                    <a:moveTo>
                                      <a:pt x="1257" y="571193"/>
                                    </a:moveTo>
                                    <a:cubicBezTo>
                                      <a:pt x="-5734" y="459340"/>
                                      <a:pt x="14540" y="297154"/>
                                      <a:pt x="110314" y="202079"/>
                                    </a:cubicBezTo>
                                    <a:cubicBezTo>
                                      <a:pt x="206088" y="107004"/>
                                      <a:pt x="429096" y="-10443"/>
                                      <a:pt x="575903" y="742"/>
                                    </a:cubicBezTo>
                                    <a:cubicBezTo>
                                      <a:pt x="722710" y="11927"/>
                                      <a:pt x="895384" y="174114"/>
                                      <a:pt x="991158" y="269189"/>
                                    </a:cubicBezTo>
                                    <a:cubicBezTo>
                                      <a:pt x="1086932" y="364264"/>
                                      <a:pt x="1168725" y="441164"/>
                                      <a:pt x="1150549" y="571193"/>
                                    </a:cubicBezTo>
                                    <a:cubicBezTo>
                                      <a:pt x="1132373" y="701223"/>
                                      <a:pt x="1036598" y="929124"/>
                                      <a:pt x="940824" y="1024199"/>
                                    </a:cubicBezTo>
                                    <a:cubicBezTo>
                                      <a:pt x="845050" y="1119274"/>
                                      <a:pt x="686358" y="1136051"/>
                                      <a:pt x="575903" y="1141644"/>
                                    </a:cubicBezTo>
                                    <a:cubicBezTo>
                                      <a:pt x="465448" y="1147237"/>
                                      <a:pt x="371072" y="1103895"/>
                                      <a:pt x="278094" y="1057756"/>
                                    </a:cubicBezTo>
                                    <a:cubicBezTo>
                                      <a:pt x="185116" y="1011617"/>
                                      <a:pt x="198398" y="950097"/>
                                      <a:pt x="152259" y="873198"/>
                                    </a:cubicBezTo>
                                    <a:cubicBezTo>
                                      <a:pt x="56485" y="778123"/>
                                      <a:pt x="8248" y="683046"/>
                                      <a:pt x="1257" y="571193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ysClr val="windowText" lastClr="000000">
                                  <a:lumMod val="95000"/>
                                  <a:lumOff val="5000"/>
                                </a:sysClr>
                              </a:solidFill>
                              <a:ln w="12700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91" name="Oval 3">
                                <a:extLst>
                                  <a:ext uri="{FF2B5EF4-FFF2-40B4-BE49-F238E27FC236}">
                                    <a16:creationId xmlns:a16="http://schemas.microsoft.com/office/drawing/2014/main" id="{D20440D9-15A3-44A9-8BC1-F39C5EB7598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 rot="13359901">
                                <a:off x="1339307" y="2172169"/>
                                <a:ext cx="1307592" cy="1223538"/>
                              </a:xfrm>
                              <a:custGeom>
                                <a:avLst/>
                                <a:gdLst>
                                  <a:gd name="connsiteX0" fmla="*/ 0 w 1149292"/>
                                  <a:gd name="connsiteY0" fmla="*/ 570451 h 1140902"/>
                                  <a:gd name="connsiteX1" fmla="*/ 574646 w 1149292"/>
                                  <a:gd name="connsiteY1" fmla="*/ 0 h 1140902"/>
                                  <a:gd name="connsiteX2" fmla="*/ 1149292 w 1149292"/>
                                  <a:gd name="connsiteY2" fmla="*/ 570451 h 1140902"/>
                                  <a:gd name="connsiteX3" fmla="*/ 574646 w 1149292"/>
                                  <a:gd name="connsiteY3" fmla="*/ 1140902 h 1140902"/>
                                  <a:gd name="connsiteX4" fmla="*/ 0 w 1149292"/>
                                  <a:gd name="connsiteY4" fmla="*/ 570451 h 1140902"/>
                                  <a:gd name="connsiteX0" fmla="*/ 0 w 1156495"/>
                                  <a:gd name="connsiteY0" fmla="*/ 570451 h 1188144"/>
                                  <a:gd name="connsiteX1" fmla="*/ 574646 w 1156495"/>
                                  <a:gd name="connsiteY1" fmla="*/ 0 h 1188144"/>
                                  <a:gd name="connsiteX2" fmla="*/ 1149292 w 1156495"/>
                                  <a:gd name="connsiteY2" fmla="*/ 570451 h 1188144"/>
                                  <a:gd name="connsiteX3" fmla="*/ 939567 w 1156495"/>
                                  <a:gd name="connsiteY3" fmla="*/ 1090569 h 1188144"/>
                                  <a:gd name="connsiteX4" fmla="*/ 574646 w 1156495"/>
                                  <a:gd name="connsiteY4" fmla="*/ 1140902 h 1188144"/>
                                  <a:gd name="connsiteX5" fmla="*/ 0 w 1156495"/>
                                  <a:gd name="connsiteY5" fmla="*/ 570451 h 1188144"/>
                                  <a:gd name="connsiteX0" fmla="*/ 0 w 1161333"/>
                                  <a:gd name="connsiteY0" fmla="*/ 581890 h 1199583"/>
                                  <a:gd name="connsiteX1" fmla="*/ 574646 w 1161333"/>
                                  <a:gd name="connsiteY1" fmla="*/ 11439 h 1199583"/>
                                  <a:gd name="connsiteX2" fmla="*/ 1082180 w 1161333"/>
                                  <a:gd name="connsiteY2" fmla="*/ 229552 h 1199583"/>
                                  <a:gd name="connsiteX3" fmla="*/ 1149292 w 1161333"/>
                                  <a:gd name="connsiteY3" fmla="*/ 581890 h 1199583"/>
                                  <a:gd name="connsiteX4" fmla="*/ 939567 w 1161333"/>
                                  <a:gd name="connsiteY4" fmla="*/ 1102008 h 1199583"/>
                                  <a:gd name="connsiteX5" fmla="*/ 574646 w 1161333"/>
                                  <a:gd name="connsiteY5" fmla="*/ 1152341 h 1199583"/>
                                  <a:gd name="connsiteX6" fmla="*/ 0 w 1161333"/>
                                  <a:gd name="connsiteY6" fmla="*/ 581890 h 1199583"/>
                                  <a:gd name="connsiteX0" fmla="*/ 62861 w 1224194"/>
                                  <a:gd name="connsiteY0" fmla="*/ 581890 h 1178351"/>
                                  <a:gd name="connsiteX1" fmla="*/ 637507 w 1224194"/>
                                  <a:gd name="connsiteY1" fmla="*/ 11439 h 1178351"/>
                                  <a:gd name="connsiteX2" fmla="*/ 1145041 w 1224194"/>
                                  <a:gd name="connsiteY2" fmla="*/ 229552 h 1178351"/>
                                  <a:gd name="connsiteX3" fmla="*/ 1212153 w 1224194"/>
                                  <a:gd name="connsiteY3" fmla="*/ 581890 h 1178351"/>
                                  <a:gd name="connsiteX4" fmla="*/ 1002428 w 1224194"/>
                                  <a:gd name="connsiteY4" fmla="*/ 1102008 h 1178351"/>
                                  <a:gd name="connsiteX5" fmla="*/ 637507 w 1224194"/>
                                  <a:gd name="connsiteY5" fmla="*/ 1152341 h 1178351"/>
                                  <a:gd name="connsiteX6" fmla="*/ 79639 w 1224194"/>
                                  <a:gd name="connsiteY6" fmla="*/ 875506 h 1178351"/>
                                  <a:gd name="connsiteX7" fmla="*/ 62861 w 1224194"/>
                                  <a:gd name="connsiteY7" fmla="*/ 581890 h 1178351"/>
                                  <a:gd name="connsiteX0" fmla="*/ 34954 w 1196287"/>
                                  <a:gd name="connsiteY0" fmla="*/ 570504 h 1166965"/>
                                  <a:gd name="connsiteX1" fmla="*/ 144011 w 1196287"/>
                                  <a:gd name="connsiteY1" fmla="*/ 201390 h 1166965"/>
                                  <a:gd name="connsiteX2" fmla="*/ 609600 w 1196287"/>
                                  <a:gd name="connsiteY2" fmla="*/ 53 h 1166965"/>
                                  <a:gd name="connsiteX3" fmla="*/ 1117134 w 1196287"/>
                                  <a:gd name="connsiteY3" fmla="*/ 218166 h 1166965"/>
                                  <a:gd name="connsiteX4" fmla="*/ 1184246 w 1196287"/>
                                  <a:gd name="connsiteY4" fmla="*/ 570504 h 1166965"/>
                                  <a:gd name="connsiteX5" fmla="*/ 974521 w 1196287"/>
                                  <a:gd name="connsiteY5" fmla="*/ 1090622 h 1166965"/>
                                  <a:gd name="connsiteX6" fmla="*/ 609600 w 1196287"/>
                                  <a:gd name="connsiteY6" fmla="*/ 1140955 h 1166965"/>
                                  <a:gd name="connsiteX7" fmla="*/ 51732 w 1196287"/>
                                  <a:gd name="connsiteY7" fmla="*/ 864120 h 1166965"/>
                                  <a:gd name="connsiteX8" fmla="*/ 34954 w 1196287"/>
                                  <a:gd name="connsiteY8" fmla="*/ 570504 h 1166965"/>
                                  <a:gd name="connsiteX0" fmla="*/ 34954 w 1196287"/>
                                  <a:gd name="connsiteY0" fmla="*/ 570504 h 1153658"/>
                                  <a:gd name="connsiteX1" fmla="*/ 144011 w 1196287"/>
                                  <a:gd name="connsiteY1" fmla="*/ 201390 h 1153658"/>
                                  <a:gd name="connsiteX2" fmla="*/ 609600 w 1196287"/>
                                  <a:gd name="connsiteY2" fmla="*/ 53 h 1153658"/>
                                  <a:gd name="connsiteX3" fmla="*/ 1117134 w 1196287"/>
                                  <a:gd name="connsiteY3" fmla="*/ 218166 h 1153658"/>
                                  <a:gd name="connsiteX4" fmla="*/ 1184246 w 1196287"/>
                                  <a:gd name="connsiteY4" fmla="*/ 570504 h 1153658"/>
                                  <a:gd name="connsiteX5" fmla="*/ 974521 w 1196287"/>
                                  <a:gd name="connsiteY5" fmla="*/ 1090622 h 1153658"/>
                                  <a:gd name="connsiteX6" fmla="*/ 609600 w 1196287"/>
                                  <a:gd name="connsiteY6" fmla="*/ 1140955 h 1153658"/>
                                  <a:gd name="connsiteX7" fmla="*/ 311791 w 1196287"/>
                                  <a:gd name="connsiteY7" fmla="*/ 1057067 h 1153658"/>
                                  <a:gd name="connsiteX8" fmla="*/ 51732 w 1196287"/>
                                  <a:gd name="connsiteY8" fmla="*/ 864120 h 1153658"/>
                                  <a:gd name="connsiteX9" fmla="*/ 34954 w 1196287"/>
                                  <a:gd name="connsiteY9" fmla="*/ 570504 h 1153658"/>
                                  <a:gd name="connsiteX0" fmla="*/ 34954 w 1196287"/>
                                  <a:gd name="connsiteY0" fmla="*/ 570504 h 1141443"/>
                                  <a:gd name="connsiteX1" fmla="*/ 144011 w 1196287"/>
                                  <a:gd name="connsiteY1" fmla="*/ 201390 h 1141443"/>
                                  <a:gd name="connsiteX2" fmla="*/ 609600 w 1196287"/>
                                  <a:gd name="connsiteY2" fmla="*/ 53 h 1141443"/>
                                  <a:gd name="connsiteX3" fmla="*/ 1117134 w 1196287"/>
                                  <a:gd name="connsiteY3" fmla="*/ 218166 h 1141443"/>
                                  <a:gd name="connsiteX4" fmla="*/ 1184246 w 1196287"/>
                                  <a:gd name="connsiteY4" fmla="*/ 570504 h 1141443"/>
                                  <a:gd name="connsiteX5" fmla="*/ 974521 w 1196287"/>
                                  <a:gd name="connsiteY5" fmla="*/ 1023510 h 1141443"/>
                                  <a:gd name="connsiteX6" fmla="*/ 609600 w 1196287"/>
                                  <a:gd name="connsiteY6" fmla="*/ 1140955 h 1141443"/>
                                  <a:gd name="connsiteX7" fmla="*/ 311791 w 1196287"/>
                                  <a:gd name="connsiteY7" fmla="*/ 1057067 h 1141443"/>
                                  <a:gd name="connsiteX8" fmla="*/ 51732 w 1196287"/>
                                  <a:gd name="connsiteY8" fmla="*/ 864120 h 1141443"/>
                                  <a:gd name="connsiteX9" fmla="*/ 34954 w 1196287"/>
                                  <a:gd name="connsiteY9" fmla="*/ 570504 h 1141443"/>
                                  <a:gd name="connsiteX0" fmla="*/ 31754 w 1193087"/>
                                  <a:gd name="connsiteY0" fmla="*/ 571048 h 1141987"/>
                                  <a:gd name="connsiteX1" fmla="*/ 73699 w 1193087"/>
                                  <a:gd name="connsiteY1" fmla="*/ 168378 h 1141987"/>
                                  <a:gd name="connsiteX2" fmla="*/ 606400 w 1193087"/>
                                  <a:gd name="connsiteY2" fmla="*/ 597 h 1141987"/>
                                  <a:gd name="connsiteX3" fmla="*/ 1113934 w 1193087"/>
                                  <a:gd name="connsiteY3" fmla="*/ 218710 h 1141987"/>
                                  <a:gd name="connsiteX4" fmla="*/ 1181046 w 1193087"/>
                                  <a:gd name="connsiteY4" fmla="*/ 571048 h 1141987"/>
                                  <a:gd name="connsiteX5" fmla="*/ 971321 w 1193087"/>
                                  <a:gd name="connsiteY5" fmla="*/ 1024054 h 1141987"/>
                                  <a:gd name="connsiteX6" fmla="*/ 606400 w 1193087"/>
                                  <a:gd name="connsiteY6" fmla="*/ 1141499 h 1141987"/>
                                  <a:gd name="connsiteX7" fmla="*/ 308591 w 1193087"/>
                                  <a:gd name="connsiteY7" fmla="*/ 1057611 h 1141987"/>
                                  <a:gd name="connsiteX8" fmla="*/ 48532 w 1193087"/>
                                  <a:gd name="connsiteY8" fmla="*/ 864664 h 1141987"/>
                                  <a:gd name="connsiteX9" fmla="*/ 31754 w 1193087"/>
                                  <a:gd name="connsiteY9" fmla="*/ 571048 h 1141987"/>
                                  <a:gd name="connsiteX0" fmla="*/ 76454 w 1179064"/>
                                  <a:gd name="connsiteY0" fmla="*/ 571048 h 1141987"/>
                                  <a:gd name="connsiteX1" fmla="*/ 59676 w 1179064"/>
                                  <a:gd name="connsiteY1" fmla="*/ 168378 h 1141987"/>
                                  <a:gd name="connsiteX2" fmla="*/ 592377 w 1179064"/>
                                  <a:gd name="connsiteY2" fmla="*/ 597 h 1141987"/>
                                  <a:gd name="connsiteX3" fmla="*/ 1099911 w 1179064"/>
                                  <a:gd name="connsiteY3" fmla="*/ 218710 h 1141987"/>
                                  <a:gd name="connsiteX4" fmla="*/ 1167023 w 1179064"/>
                                  <a:gd name="connsiteY4" fmla="*/ 571048 h 1141987"/>
                                  <a:gd name="connsiteX5" fmla="*/ 957298 w 1179064"/>
                                  <a:gd name="connsiteY5" fmla="*/ 1024054 h 1141987"/>
                                  <a:gd name="connsiteX6" fmla="*/ 592377 w 1179064"/>
                                  <a:gd name="connsiteY6" fmla="*/ 1141499 h 1141987"/>
                                  <a:gd name="connsiteX7" fmla="*/ 294568 w 1179064"/>
                                  <a:gd name="connsiteY7" fmla="*/ 1057611 h 1141987"/>
                                  <a:gd name="connsiteX8" fmla="*/ 34509 w 1179064"/>
                                  <a:gd name="connsiteY8" fmla="*/ 864664 h 1141987"/>
                                  <a:gd name="connsiteX9" fmla="*/ 76454 w 1179064"/>
                                  <a:gd name="connsiteY9" fmla="*/ 571048 h 1141987"/>
                                  <a:gd name="connsiteX0" fmla="*/ 76454 w 1168359"/>
                                  <a:gd name="connsiteY0" fmla="*/ 570452 h 1141391"/>
                                  <a:gd name="connsiteX1" fmla="*/ 59676 w 1168359"/>
                                  <a:gd name="connsiteY1" fmla="*/ 167782 h 1141391"/>
                                  <a:gd name="connsiteX2" fmla="*/ 592377 w 1168359"/>
                                  <a:gd name="connsiteY2" fmla="*/ 1 h 1141391"/>
                                  <a:gd name="connsiteX3" fmla="*/ 917866 w 1168359"/>
                                  <a:gd name="connsiteY3" fmla="*/ 169133 h 1141391"/>
                                  <a:gd name="connsiteX4" fmla="*/ 1167023 w 1168359"/>
                                  <a:gd name="connsiteY4" fmla="*/ 570452 h 1141391"/>
                                  <a:gd name="connsiteX5" fmla="*/ 957298 w 1168359"/>
                                  <a:gd name="connsiteY5" fmla="*/ 1023458 h 1141391"/>
                                  <a:gd name="connsiteX6" fmla="*/ 592377 w 1168359"/>
                                  <a:gd name="connsiteY6" fmla="*/ 1140903 h 1141391"/>
                                  <a:gd name="connsiteX7" fmla="*/ 294568 w 1168359"/>
                                  <a:gd name="connsiteY7" fmla="*/ 1057015 h 1141391"/>
                                  <a:gd name="connsiteX8" fmla="*/ 34509 w 1168359"/>
                                  <a:gd name="connsiteY8" fmla="*/ 864068 h 1141391"/>
                                  <a:gd name="connsiteX9" fmla="*/ 76454 w 1168359"/>
                                  <a:gd name="connsiteY9" fmla="*/ 570452 h 1141391"/>
                                  <a:gd name="connsiteX0" fmla="*/ 76454 w 1168359"/>
                                  <a:gd name="connsiteY0" fmla="*/ 570452 h 1143795"/>
                                  <a:gd name="connsiteX1" fmla="*/ 59676 w 1168359"/>
                                  <a:gd name="connsiteY1" fmla="*/ 167782 h 1143795"/>
                                  <a:gd name="connsiteX2" fmla="*/ 592377 w 1168359"/>
                                  <a:gd name="connsiteY2" fmla="*/ 1 h 1143795"/>
                                  <a:gd name="connsiteX3" fmla="*/ 917866 w 1168359"/>
                                  <a:gd name="connsiteY3" fmla="*/ 169133 h 1143795"/>
                                  <a:gd name="connsiteX4" fmla="*/ 1167023 w 1168359"/>
                                  <a:gd name="connsiteY4" fmla="*/ 570452 h 1143795"/>
                                  <a:gd name="connsiteX5" fmla="*/ 876737 w 1168359"/>
                                  <a:gd name="connsiteY5" fmla="*/ 960804 h 1143795"/>
                                  <a:gd name="connsiteX6" fmla="*/ 592377 w 1168359"/>
                                  <a:gd name="connsiteY6" fmla="*/ 1140903 h 1143795"/>
                                  <a:gd name="connsiteX7" fmla="*/ 294568 w 1168359"/>
                                  <a:gd name="connsiteY7" fmla="*/ 1057015 h 1143795"/>
                                  <a:gd name="connsiteX8" fmla="*/ 34509 w 1168359"/>
                                  <a:gd name="connsiteY8" fmla="*/ 864068 h 1143795"/>
                                  <a:gd name="connsiteX9" fmla="*/ 76454 w 1168359"/>
                                  <a:gd name="connsiteY9" fmla="*/ 570452 h 1143795"/>
                                  <a:gd name="connsiteX0" fmla="*/ 1513 w 1224778"/>
                                  <a:gd name="connsiteY0" fmla="*/ 588842 h 1143795"/>
                                  <a:gd name="connsiteX1" fmla="*/ 116095 w 1224778"/>
                                  <a:gd name="connsiteY1" fmla="*/ 167782 h 1143795"/>
                                  <a:gd name="connsiteX2" fmla="*/ 648796 w 1224778"/>
                                  <a:gd name="connsiteY2" fmla="*/ 1 h 1143795"/>
                                  <a:gd name="connsiteX3" fmla="*/ 974285 w 1224778"/>
                                  <a:gd name="connsiteY3" fmla="*/ 169133 h 1143795"/>
                                  <a:gd name="connsiteX4" fmla="*/ 1223442 w 1224778"/>
                                  <a:gd name="connsiteY4" fmla="*/ 570452 h 1143795"/>
                                  <a:gd name="connsiteX5" fmla="*/ 933156 w 1224778"/>
                                  <a:gd name="connsiteY5" fmla="*/ 960804 h 1143795"/>
                                  <a:gd name="connsiteX6" fmla="*/ 648796 w 1224778"/>
                                  <a:gd name="connsiteY6" fmla="*/ 1140903 h 1143795"/>
                                  <a:gd name="connsiteX7" fmla="*/ 350987 w 1224778"/>
                                  <a:gd name="connsiteY7" fmla="*/ 1057015 h 1143795"/>
                                  <a:gd name="connsiteX8" fmla="*/ 90928 w 1224778"/>
                                  <a:gd name="connsiteY8" fmla="*/ 864068 h 1143795"/>
                                  <a:gd name="connsiteX9" fmla="*/ 1513 w 1224778"/>
                                  <a:gd name="connsiteY9" fmla="*/ 588842 h 1143795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</a:cxnLst>
                                <a:rect l="l" t="t" r="r" b="b"/>
                                <a:pathLst>
                                  <a:path w="1224778" h="1143795">
                                    <a:moveTo>
                                      <a:pt x="1513" y="588842"/>
                                    </a:moveTo>
                                    <a:cubicBezTo>
                                      <a:pt x="5707" y="472795"/>
                                      <a:pt x="20321" y="262857"/>
                                      <a:pt x="116095" y="167782"/>
                                    </a:cubicBezTo>
                                    <a:cubicBezTo>
                                      <a:pt x="211869" y="72707"/>
                                      <a:pt x="505764" y="-224"/>
                                      <a:pt x="648796" y="1"/>
                                    </a:cubicBezTo>
                                    <a:cubicBezTo>
                                      <a:pt x="791828" y="226"/>
                                      <a:pt x="878511" y="74058"/>
                                      <a:pt x="974285" y="169133"/>
                                    </a:cubicBezTo>
                                    <a:cubicBezTo>
                                      <a:pt x="1070059" y="264208"/>
                                      <a:pt x="1241618" y="440423"/>
                                      <a:pt x="1223442" y="570452"/>
                                    </a:cubicBezTo>
                                    <a:cubicBezTo>
                                      <a:pt x="1205266" y="700482"/>
                                      <a:pt x="1028930" y="865729"/>
                                      <a:pt x="933156" y="960804"/>
                                    </a:cubicBezTo>
                                    <a:cubicBezTo>
                                      <a:pt x="837382" y="1055879"/>
                                      <a:pt x="745824" y="1124868"/>
                                      <a:pt x="648796" y="1140903"/>
                                    </a:cubicBezTo>
                                    <a:cubicBezTo>
                                      <a:pt x="551768" y="1156938"/>
                                      <a:pt x="443965" y="1103154"/>
                                      <a:pt x="350987" y="1057015"/>
                                    </a:cubicBezTo>
                                    <a:cubicBezTo>
                                      <a:pt x="258009" y="1010876"/>
                                      <a:pt x="137067" y="940967"/>
                                      <a:pt x="90928" y="864068"/>
                                    </a:cubicBezTo>
                                    <a:cubicBezTo>
                                      <a:pt x="-4846" y="768993"/>
                                      <a:pt x="-2681" y="704889"/>
                                      <a:pt x="1513" y="588842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ysClr val="windowText" lastClr="000000">
                                  <a:lumMod val="95000"/>
                                  <a:lumOff val="5000"/>
                                </a:sysClr>
                              </a:solidFill>
                              <a:ln w="12700" cap="flat" cmpd="sng" algn="ctr">
                                <a:solidFill>
                                  <a:sysClr val="windowText" lastClr="000000">
                                    <a:lumMod val="95000"/>
                                    <a:lumOff val="5000"/>
                                  </a:sysClr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endParaRPr lang="en-US"/>
                              </a:p>
                            </p:txBody>
                          </p:sp>
                        </p:grpSp>
                        <p:grpSp>
                          <p:nvGrpSpPr>
                            <p:cNvPr id="83" name="Group 82">
                              <a:extLst>
                                <a:ext uri="{FF2B5EF4-FFF2-40B4-BE49-F238E27FC236}">
                                  <a16:creationId xmlns:a16="http://schemas.microsoft.com/office/drawing/2014/main" id="{0034065F-C413-4AF5-BA06-703D86C19F2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63043" y="1172533"/>
                              <a:ext cx="2440739" cy="2271373"/>
                              <a:chOff x="163043" y="1172533"/>
                              <a:chExt cx="2440739" cy="2271373"/>
                            </a:xfrm>
                          </p:grpSpPr>
                          <p:sp>
                            <p:nvSpPr>
                              <p:cNvPr id="84" name="Oval 3">
                                <a:extLst>
                                  <a:ext uri="{FF2B5EF4-FFF2-40B4-BE49-F238E27FC236}">
                                    <a16:creationId xmlns:a16="http://schemas.microsoft.com/office/drawing/2014/main" id="{6E67E4E9-5E7F-4AAA-A918-15E671A5214A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63043" y="1172533"/>
                                <a:ext cx="1196287" cy="1141443"/>
                              </a:xfrm>
                              <a:custGeom>
                                <a:avLst/>
                                <a:gdLst>
                                  <a:gd name="connsiteX0" fmla="*/ 0 w 1149292"/>
                                  <a:gd name="connsiteY0" fmla="*/ 570451 h 1140902"/>
                                  <a:gd name="connsiteX1" fmla="*/ 574646 w 1149292"/>
                                  <a:gd name="connsiteY1" fmla="*/ 0 h 1140902"/>
                                  <a:gd name="connsiteX2" fmla="*/ 1149292 w 1149292"/>
                                  <a:gd name="connsiteY2" fmla="*/ 570451 h 1140902"/>
                                  <a:gd name="connsiteX3" fmla="*/ 574646 w 1149292"/>
                                  <a:gd name="connsiteY3" fmla="*/ 1140902 h 1140902"/>
                                  <a:gd name="connsiteX4" fmla="*/ 0 w 1149292"/>
                                  <a:gd name="connsiteY4" fmla="*/ 570451 h 1140902"/>
                                  <a:gd name="connsiteX0" fmla="*/ 0 w 1156495"/>
                                  <a:gd name="connsiteY0" fmla="*/ 570451 h 1188144"/>
                                  <a:gd name="connsiteX1" fmla="*/ 574646 w 1156495"/>
                                  <a:gd name="connsiteY1" fmla="*/ 0 h 1188144"/>
                                  <a:gd name="connsiteX2" fmla="*/ 1149292 w 1156495"/>
                                  <a:gd name="connsiteY2" fmla="*/ 570451 h 1188144"/>
                                  <a:gd name="connsiteX3" fmla="*/ 939567 w 1156495"/>
                                  <a:gd name="connsiteY3" fmla="*/ 1090569 h 1188144"/>
                                  <a:gd name="connsiteX4" fmla="*/ 574646 w 1156495"/>
                                  <a:gd name="connsiteY4" fmla="*/ 1140902 h 1188144"/>
                                  <a:gd name="connsiteX5" fmla="*/ 0 w 1156495"/>
                                  <a:gd name="connsiteY5" fmla="*/ 570451 h 1188144"/>
                                  <a:gd name="connsiteX0" fmla="*/ 0 w 1161333"/>
                                  <a:gd name="connsiteY0" fmla="*/ 581890 h 1199583"/>
                                  <a:gd name="connsiteX1" fmla="*/ 574646 w 1161333"/>
                                  <a:gd name="connsiteY1" fmla="*/ 11439 h 1199583"/>
                                  <a:gd name="connsiteX2" fmla="*/ 1082180 w 1161333"/>
                                  <a:gd name="connsiteY2" fmla="*/ 229552 h 1199583"/>
                                  <a:gd name="connsiteX3" fmla="*/ 1149292 w 1161333"/>
                                  <a:gd name="connsiteY3" fmla="*/ 581890 h 1199583"/>
                                  <a:gd name="connsiteX4" fmla="*/ 939567 w 1161333"/>
                                  <a:gd name="connsiteY4" fmla="*/ 1102008 h 1199583"/>
                                  <a:gd name="connsiteX5" fmla="*/ 574646 w 1161333"/>
                                  <a:gd name="connsiteY5" fmla="*/ 1152341 h 1199583"/>
                                  <a:gd name="connsiteX6" fmla="*/ 0 w 1161333"/>
                                  <a:gd name="connsiteY6" fmla="*/ 581890 h 1199583"/>
                                  <a:gd name="connsiteX0" fmla="*/ 62861 w 1224194"/>
                                  <a:gd name="connsiteY0" fmla="*/ 581890 h 1178351"/>
                                  <a:gd name="connsiteX1" fmla="*/ 637507 w 1224194"/>
                                  <a:gd name="connsiteY1" fmla="*/ 11439 h 1178351"/>
                                  <a:gd name="connsiteX2" fmla="*/ 1145041 w 1224194"/>
                                  <a:gd name="connsiteY2" fmla="*/ 229552 h 1178351"/>
                                  <a:gd name="connsiteX3" fmla="*/ 1212153 w 1224194"/>
                                  <a:gd name="connsiteY3" fmla="*/ 581890 h 1178351"/>
                                  <a:gd name="connsiteX4" fmla="*/ 1002428 w 1224194"/>
                                  <a:gd name="connsiteY4" fmla="*/ 1102008 h 1178351"/>
                                  <a:gd name="connsiteX5" fmla="*/ 637507 w 1224194"/>
                                  <a:gd name="connsiteY5" fmla="*/ 1152341 h 1178351"/>
                                  <a:gd name="connsiteX6" fmla="*/ 79639 w 1224194"/>
                                  <a:gd name="connsiteY6" fmla="*/ 875506 h 1178351"/>
                                  <a:gd name="connsiteX7" fmla="*/ 62861 w 1224194"/>
                                  <a:gd name="connsiteY7" fmla="*/ 581890 h 1178351"/>
                                  <a:gd name="connsiteX0" fmla="*/ 34954 w 1196287"/>
                                  <a:gd name="connsiteY0" fmla="*/ 570504 h 1166965"/>
                                  <a:gd name="connsiteX1" fmla="*/ 144011 w 1196287"/>
                                  <a:gd name="connsiteY1" fmla="*/ 201390 h 1166965"/>
                                  <a:gd name="connsiteX2" fmla="*/ 609600 w 1196287"/>
                                  <a:gd name="connsiteY2" fmla="*/ 53 h 1166965"/>
                                  <a:gd name="connsiteX3" fmla="*/ 1117134 w 1196287"/>
                                  <a:gd name="connsiteY3" fmla="*/ 218166 h 1166965"/>
                                  <a:gd name="connsiteX4" fmla="*/ 1184246 w 1196287"/>
                                  <a:gd name="connsiteY4" fmla="*/ 570504 h 1166965"/>
                                  <a:gd name="connsiteX5" fmla="*/ 974521 w 1196287"/>
                                  <a:gd name="connsiteY5" fmla="*/ 1090622 h 1166965"/>
                                  <a:gd name="connsiteX6" fmla="*/ 609600 w 1196287"/>
                                  <a:gd name="connsiteY6" fmla="*/ 1140955 h 1166965"/>
                                  <a:gd name="connsiteX7" fmla="*/ 51732 w 1196287"/>
                                  <a:gd name="connsiteY7" fmla="*/ 864120 h 1166965"/>
                                  <a:gd name="connsiteX8" fmla="*/ 34954 w 1196287"/>
                                  <a:gd name="connsiteY8" fmla="*/ 570504 h 1166965"/>
                                  <a:gd name="connsiteX0" fmla="*/ 34954 w 1196287"/>
                                  <a:gd name="connsiteY0" fmla="*/ 570504 h 1153658"/>
                                  <a:gd name="connsiteX1" fmla="*/ 144011 w 1196287"/>
                                  <a:gd name="connsiteY1" fmla="*/ 201390 h 1153658"/>
                                  <a:gd name="connsiteX2" fmla="*/ 609600 w 1196287"/>
                                  <a:gd name="connsiteY2" fmla="*/ 53 h 1153658"/>
                                  <a:gd name="connsiteX3" fmla="*/ 1117134 w 1196287"/>
                                  <a:gd name="connsiteY3" fmla="*/ 218166 h 1153658"/>
                                  <a:gd name="connsiteX4" fmla="*/ 1184246 w 1196287"/>
                                  <a:gd name="connsiteY4" fmla="*/ 570504 h 1153658"/>
                                  <a:gd name="connsiteX5" fmla="*/ 974521 w 1196287"/>
                                  <a:gd name="connsiteY5" fmla="*/ 1090622 h 1153658"/>
                                  <a:gd name="connsiteX6" fmla="*/ 609600 w 1196287"/>
                                  <a:gd name="connsiteY6" fmla="*/ 1140955 h 1153658"/>
                                  <a:gd name="connsiteX7" fmla="*/ 311791 w 1196287"/>
                                  <a:gd name="connsiteY7" fmla="*/ 1057067 h 1153658"/>
                                  <a:gd name="connsiteX8" fmla="*/ 51732 w 1196287"/>
                                  <a:gd name="connsiteY8" fmla="*/ 864120 h 1153658"/>
                                  <a:gd name="connsiteX9" fmla="*/ 34954 w 1196287"/>
                                  <a:gd name="connsiteY9" fmla="*/ 570504 h 1153658"/>
                                  <a:gd name="connsiteX0" fmla="*/ 34954 w 1196287"/>
                                  <a:gd name="connsiteY0" fmla="*/ 570504 h 1141443"/>
                                  <a:gd name="connsiteX1" fmla="*/ 144011 w 1196287"/>
                                  <a:gd name="connsiteY1" fmla="*/ 201390 h 1141443"/>
                                  <a:gd name="connsiteX2" fmla="*/ 609600 w 1196287"/>
                                  <a:gd name="connsiteY2" fmla="*/ 53 h 1141443"/>
                                  <a:gd name="connsiteX3" fmla="*/ 1117134 w 1196287"/>
                                  <a:gd name="connsiteY3" fmla="*/ 218166 h 1141443"/>
                                  <a:gd name="connsiteX4" fmla="*/ 1184246 w 1196287"/>
                                  <a:gd name="connsiteY4" fmla="*/ 570504 h 1141443"/>
                                  <a:gd name="connsiteX5" fmla="*/ 974521 w 1196287"/>
                                  <a:gd name="connsiteY5" fmla="*/ 1023510 h 1141443"/>
                                  <a:gd name="connsiteX6" fmla="*/ 609600 w 1196287"/>
                                  <a:gd name="connsiteY6" fmla="*/ 1140955 h 1141443"/>
                                  <a:gd name="connsiteX7" fmla="*/ 311791 w 1196287"/>
                                  <a:gd name="connsiteY7" fmla="*/ 1057067 h 1141443"/>
                                  <a:gd name="connsiteX8" fmla="*/ 51732 w 1196287"/>
                                  <a:gd name="connsiteY8" fmla="*/ 864120 h 1141443"/>
                                  <a:gd name="connsiteX9" fmla="*/ 34954 w 1196287"/>
                                  <a:gd name="connsiteY9" fmla="*/ 570504 h 1141443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</a:cxnLst>
                                <a:rect l="l" t="t" r="r" b="b"/>
                                <a:pathLst>
                                  <a:path w="1196287" h="1141443">
                                    <a:moveTo>
                                      <a:pt x="34954" y="570504"/>
                                    </a:moveTo>
                                    <a:cubicBezTo>
                                      <a:pt x="50334" y="460049"/>
                                      <a:pt x="48237" y="296465"/>
                                      <a:pt x="144011" y="201390"/>
                                    </a:cubicBezTo>
                                    <a:cubicBezTo>
                                      <a:pt x="239785" y="106315"/>
                                      <a:pt x="447413" y="-2743"/>
                                      <a:pt x="609600" y="53"/>
                                    </a:cubicBezTo>
                                    <a:cubicBezTo>
                                      <a:pt x="771787" y="2849"/>
                                      <a:pt x="1021360" y="123091"/>
                                      <a:pt x="1117134" y="218166"/>
                                    </a:cubicBezTo>
                                    <a:cubicBezTo>
                                      <a:pt x="1212908" y="313241"/>
                                      <a:pt x="1202422" y="440475"/>
                                      <a:pt x="1184246" y="570504"/>
                                    </a:cubicBezTo>
                                    <a:cubicBezTo>
                                      <a:pt x="1166070" y="700534"/>
                                      <a:pt x="1070295" y="928435"/>
                                      <a:pt x="974521" y="1023510"/>
                                    </a:cubicBezTo>
                                    <a:cubicBezTo>
                                      <a:pt x="878747" y="1118585"/>
                                      <a:pt x="720055" y="1135362"/>
                                      <a:pt x="609600" y="1140955"/>
                                    </a:cubicBezTo>
                                    <a:cubicBezTo>
                                      <a:pt x="499145" y="1146548"/>
                                      <a:pt x="404769" y="1103206"/>
                                      <a:pt x="311791" y="1057067"/>
                                    </a:cubicBezTo>
                                    <a:cubicBezTo>
                                      <a:pt x="218813" y="1010928"/>
                                      <a:pt x="97871" y="941019"/>
                                      <a:pt x="51732" y="864120"/>
                                    </a:cubicBezTo>
                                    <a:cubicBezTo>
                                      <a:pt x="-44042" y="769045"/>
                                      <a:pt x="19574" y="680959"/>
                                      <a:pt x="34954" y="570504"/>
                                    </a:cubicBezTo>
                                    <a:close/>
                                  </a:path>
                                </a:pathLst>
                              </a:custGeom>
                              <a:gradFill flip="none" rotWithShape="1">
                                <a:gsLst>
                                  <a:gs pos="0">
                                    <a:srgbClr val="582808"/>
                                  </a:gs>
                                  <a:gs pos="50000">
                                    <a:srgbClr val="ED7D31">
                                      <a:lumMod val="50000"/>
                                    </a:srgbClr>
                                  </a:gs>
                                  <a:gs pos="100000">
                                    <a:srgbClr val="ED7D31">
                                      <a:lumMod val="60000"/>
                                      <a:lumOff val="40000"/>
                                    </a:srgbClr>
                                  </a:gs>
                                </a:gsLst>
                                <a:lin ang="5400000" scaled="1"/>
                                <a:tileRect/>
                              </a:gradFill>
                              <a:ln w="3175" cap="flat" cmpd="sng" algn="ctr">
                                <a:solidFill>
                                  <a:srgbClr val="582808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85" name="Oval 3">
                                <a:extLst>
                                  <a:ext uri="{FF2B5EF4-FFF2-40B4-BE49-F238E27FC236}">
                                    <a16:creationId xmlns:a16="http://schemas.microsoft.com/office/drawing/2014/main" id="{A0761570-556B-4094-A269-EB7031B2364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 rot="17651291">
                                <a:off x="1454429" y="1200135"/>
                                <a:ext cx="999337" cy="1001574"/>
                              </a:xfrm>
                              <a:custGeom>
                                <a:avLst/>
                                <a:gdLst>
                                  <a:gd name="connsiteX0" fmla="*/ 0 w 1149292"/>
                                  <a:gd name="connsiteY0" fmla="*/ 570451 h 1140902"/>
                                  <a:gd name="connsiteX1" fmla="*/ 574646 w 1149292"/>
                                  <a:gd name="connsiteY1" fmla="*/ 0 h 1140902"/>
                                  <a:gd name="connsiteX2" fmla="*/ 1149292 w 1149292"/>
                                  <a:gd name="connsiteY2" fmla="*/ 570451 h 1140902"/>
                                  <a:gd name="connsiteX3" fmla="*/ 574646 w 1149292"/>
                                  <a:gd name="connsiteY3" fmla="*/ 1140902 h 1140902"/>
                                  <a:gd name="connsiteX4" fmla="*/ 0 w 1149292"/>
                                  <a:gd name="connsiteY4" fmla="*/ 570451 h 1140902"/>
                                  <a:gd name="connsiteX0" fmla="*/ 0 w 1156495"/>
                                  <a:gd name="connsiteY0" fmla="*/ 570451 h 1188144"/>
                                  <a:gd name="connsiteX1" fmla="*/ 574646 w 1156495"/>
                                  <a:gd name="connsiteY1" fmla="*/ 0 h 1188144"/>
                                  <a:gd name="connsiteX2" fmla="*/ 1149292 w 1156495"/>
                                  <a:gd name="connsiteY2" fmla="*/ 570451 h 1188144"/>
                                  <a:gd name="connsiteX3" fmla="*/ 939567 w 1156495"/>
                                  <a:gd name="connsiteY3" fmla="*/ 1090569 h 1188144"/>
                                  <a:gd name="connsiteX4" fmla="*/ 574646 w 1156495"/>
                                  <a:gd name="connsiteY4" fmla="*/ 1140902 h 1188144"/>
                                  <a:gd name="connsiteX5" fmla="*/ 0 w 1156495"/>
                                  <a:gd name="connsiteY5" fmla="*/ 570451 h 1188144"/>
                                  <a:gd name="connsiteX0" fmla="*/ 0 w 1161333"/>
                                  <a:gd name="connsiteY0" fmla="*/ 581890 h 1199583"/>
                                  <a:gd name="connsiteX1" fmla="*/ 574646 w 1161333"/>
                                  <a:gd name="connsiteY1" fmla="*/ 11439 h 1199583"/>
                                  <a:gd name="connsiteX2" fmla="*/ 1082180 w 1161333"/>
                                  <a:gd name="connsiteY2" fmla="*/ 229552 h 1199583"/>
                                  <a:gd name="connsiteX3" fmla="*/ 1149292 w 1161333"/>
                                  <a:gd name="connsiteY3" fmla="*/ 581890 h 1199583"/>
                                  <a:gd name="connsiteX4" fmla="*/ 939567 w 1161333"/>
                                  <a:gd name="connsiteY4" fmla="*/ 1102008 h 1199583"/>
                                  <a:gd name="connsiteX5" fmla="*/ 574646 w 1161333"/>
                                  <a:gd name="connsiteY5" fmla="*/ 1152341 h 1199583"/>
                                  <a:gd name="connsiteX6" fmla="*/ 0 w 1161333"/>
                                  <a:gd name="connsiteY6" fmla="*/ 581890 h 1199583"/>
                                  <a:gd name="connsiteX0" fmla="*/ 62861 w 1224194"/>
                                  <a:gd name="connsiteY0" fmla="*/ 581890 h 1178351"/>
                                  <a:gd name="connsiteX1" fmla="*/ 637507 w 1224194"/>
                                  <a:gd name="connsiteY1" fmla="*/ 11439 h 1178351"/>
                                  <a:gd name="connsiteX2" fmla="*/ 1145041 w 1224194"/>
                                  <a:gd name="connsiteY2" fmla="*/ 229552 h 1178351"/>
                                  <a:gd name="connsiteX3" fmla="*/ 1212153 w 1224194"/>
                                  <a:gd name="connsiteY3" fmla="*/ 581890 h 1178351"/>
                                  <a:gd name="connsiteX4" fmla="*/ 1002428 w 1224194"/>
                                  <a:gd name="connsiteY4" fmla="*/ 1102008 h 1178351"/>
                                  <a:gd name="connsiteX5" fmla="*/ 637507 w 1224194"/>
                                  <a:gd name="connsiteY5" fmla="*/ 1152341 h 1178351"/>
                                  <a:gd name="connsiteX6" fmla="*/ 79639 w 1224194"/>
                                  <a:gd name="connsiteY6" fmla="*/ 875506 h 1178351"/>
                                  <a:gd name="connsiteX7" fmla="*/ 62861 w 1224194"/>
                                  <a:gd name="connsiteY7" fmla="*/ 581890 h 1178351"/>
                                  <a:gd name="connsiteX0" fmla="*/ 34954 w 1196287"/>
                                  <a:gd name="connsiteY0" fmla="*/ 570504 h 1166965"/>
                                  <a:gd name="connsiteX1" fmla="*/ 144011 w 1196287"/>
                                  <a:gd name="connsiteY1" fmla="*/ 201390 h 1166965"/>
                                  <a:gd name="connsiteX2" fmla="*/ 609600 w 1196287"/>
                                  <a:gd name="connsiteY2" fmla="*/ 53 h 1166965"/>
                                  <a:gd name="connsiteX3" fmla="*/ 1117134 w 1196287"/>
                                  <a:gd name="connsiteY3" fmla="*/ 218166 h 1166965"/>
                                  <a:gd name="connsiteX4" fmla="*/ 1184246 w 1196287"/>
                                  <a:gd name="connsiteY4" fmla="*/ 570504 h 1166965"/>
                                  <a:gd name="connsiteX5" fmla="*/ 974521 w 1196287"/>
                                  <a:gd name="connsiteY5" fmla="*/ 1090622 h 1166965"/>
                                  <a:gd name="connsiteX6" fmla="*/ 609600 w 1196287"/>
                                  <a:gd name="connsiteY6" fmla="*/ 1140955 h 1166965"/>
                                  <a:gd name="connsiteX7" fmla="*/ 51732 w 1196287"/>
                                  <a:gd name="connsiteY7" fmla="*/ 864120 h 1166965"/>
                                  <a:gd name="connsiteX8" fmla="*/ 34954 w 1196287"/>
                                  <a:gd name="connsiteY8" fmla="*/ 570504 h 1166965"/>
                                  <a:gd name="connsiteX0" fmla="*/ 34954 w 1196287"/>
                                  <a:gd name="connsiteY0" fmla="*/ 570504 h 1153658"/>
                                  <a:gd name="connsiteX1" fmla="*/ 144011 w 1196287"/>
                                  <a:gd name="connsiteY1" fmla="*/ 201390 h 1153658"/>
                                  <a:gd name="connsiteX2" fmla="*/ 609600 w 1196287"/>
                                  <a:gd name="connsiteY2" fmla="*/ 53 h 1153658"/>
                                  <a:gd name="connsiteX3" fmla="*/ 1117134 w 1196287"/>
                                  <a:gd name="connsiteY3" fmla="*/ 218166 h 1153658"/>
                                  <a:gd name="connsiteX4" fmla="*/ 1184246 w 1196287"/>
                                  <a:gd name="connsiteY4" fmla="*/ 570504 h 1153658"/>
                                  <a:gd name="connsiteX5" fmla="*/ 974521 w 1196287"/>
                                  <a:gd name="connsiteY5" fmla="*/ 1090622 h 1153658"/>
                                  <a:gd name="connsiteX6" fmla="*/ 609600 w 1196287"/>
                                  <a:gd name="connsiteY6" fmla="*/ 1140955 h 1153658"/>
                                  <a:gd name="connsiteX7" fmla="*/ 311791 w 1196287"/>
                                  <a:gd name="connsiteY7" fmla="*/ 1057067 h 1153658"/>
                                  <a:gd name="connsiteX8" fmla="*/ 51732 w 1196287"/>
                                  <a:gd name="connsiteY8" fmla="*/ 864120 h 1153658"/>
                                  <a:gd name="connsiteX9" fmla="*/ 34954 w 1196287"/>
                                  <a:gd name="connsiteY9" fmla="*/ 570504 h 1153658"/>
                                  <a:gd name="connsiteX0" fmla="*/ 34954 w 1196287"/>
                                  <a:gd name="connsiteY0" fmla="*/ 570504 h 1141443"/>
                                  <a:gd name="connsiteX1" fmla="*/ 144011 w 1196287"/>
                                  <a:gd name="connsiteY1" fmla="*/ 201390 h 1141443"/>
                                  <a:gd name="connsiteX2" fmla="*/ 609600 w 1196287"/>
                                  <a:gd name="connsiteY2" fmla="*/ 53 h 1141443"/>
                                  <a:gd name="connsiteX3" fmla="*/ 1117134 w 1196287"/>
                                  <a:gd name="connsiteY3" fmla="*/ 218166 h 1141443"/>
                                  <a:gd name="connsiteX4" fmla="*/ 1184246 w 1196287"/>
                                  <a:gd name="connsiteY4" fmla="*/ 570504 h 1141443"/>
                                  <a:gd name="connsiteX5" fmla="*/ 974521 w 1196287"/>
                                  <a:gd name="connsiteY5" fmla="*/ 1023510 h 1141443"/>
                                  <a:gd name="connsiteX6" fmla="*/ 609600 w 1196287"/>
                                  <a:gd name="connsiteY6" fmla="*/ 1140955 h 1141443"/>
                                  <a:gd name="connsiteX7" fmla="*/ 311791 w 1196287"/>
                                  <a:gd name="connsiteY7" fmla="*/ 1057067 h 1141443"/>
                                  <a:gd name="connsiteX8" fmla="*/ 51732 w 1196287"/>
                                  <a:gd name="connsiteY8" fmla="*/ 864120 h 1141443"/>
                                  <a:gd name="connsiteX9" fmla="*/ 34954 w 1196287"/>
                                  <a:gd name="connsiteY9" fmla="*/ 570504 h 1141443"/>
                                  <a:gd name="connsiteX0" fmla="*/ 31754 w 1193087"/>
                                  <a:gd name="connsiteY0" fmla="*/ 571048 h 1141987"/>
                                  <a:gd name="connsiteX1" fmla="*/ 73699 w 1193087"/>
                                  <a:gd name="connsiteY1" fmla="*/ 168378 h 1141987"/>
                                  <a:gd name="connsiteX2" fmla="*/ 606400 w 1193087"/>
                                  <a:gd name="connsiteY2" fmla="*/ 597 h 1141987"/>
                                  <a:gd name="connsiteX3" fmla="*/ 1113934 w 1193087"/>
                                  <a:gd name="connsiteY3" fmla="*/ 218710 h 1141987"/>
                                  <a:gd name="connsiteX4" fmla="*/ 1181046 w 1193087"/>
                                  <a:gd name="connsiteY4" fmla="*/ 571048 h 1141987"/>
                                  <a:gd name="connsiteX5" fmla="*/ 971321 w 1193087"/>
                                  <a:gd name="connsiteY5" fmla="*/ 1024054 h 1141987"/>
                                  <a:gd name="connsiteX6" fmla="*/ 606400 w 1193087"/>
                                  <a:gd name="connsiteY6" fmla="*/ 1141499 h 1141987"/>
                                  <a:gd name="connsiteX7" fmla="*/ 308591 w 1193087"/>
                                  <a:gd name="connsiteY7" fmla="*/ 1057611 h 1141987"/>
                                  <a:gd name="connsiteX8" fmla="*/ 48532 w 1193087"/>
                                  <a:gd name="connsiteY8" fmla="*/ 864664 h 1141987"/>
                                  <a:gd name="connsiteX9" fmla="*/ 31754 w 1193087"/>
                                  <a:gd name="connsiteY9" fmla="*/ 571048 h 1141987"/>
                                  <a:gd name="connsiteX0" fmla="*/ 76454 w 1179064"/>
                                  <a:gd name="connsiteY0" fmla="*/ 571048 h 1141987"/>
                                  <a:gd name="connsiteX1" fmla="*/ 59676 w 1179064"/>
                                  <a:gd name="connsiteY1" fmla="*/ 168378 h 1141987"/>
                                  <a:gd name="connsiteX2" fmla="*/ 592377 w 1179064"/>
                                  <a:gd name="connsiteY2" fmla="*/ 597 h 1141987"/>
                                  <a:gd name="connsiteX3" fmla="*/ 1099911 w 1179064"/>
                                  <a:gd name="connsiteY3" fmla="*/ 218710 h 1141987"/>
                                  <a:gd name="connsiteX4" fmla="*/ 1167023 w 1179064"/>
                                  <a:gd name="connsiteY4" fmla="*/ 571048 h 1141987"/>
                                  <a:gd name="connsiteX5" fmla="*/ 957298 w 1179064"/>
                                  <a:gd name="connsiteY5" fmla="*/ 1024054 h 1141987"/>
                                  <a:gd name="connsiteX6" fmla="*/ 592377 w 1179064"/>
                                  <a:gd name="connsiteY6" fmla="*/ 1141499 h 1141987"/>
                                  <a:gd name="connsiteX7" fmla="*/ 294568 w 1179064"/>
                                  <a:gd name="connsiteY7" fmla="*/ 1057611 h 1141987"/>
                                  <a:gd name="connsiteX8" fmla="*/ 34509 w 1179064"/>
                                  <a:gd name="connsiteY8" fmla="*/ 864664 h 1141987"/>
                                  <a:gd name="connsiteX9" fmla="*/ 76454 w 1179064"/>
                                  <a:gd name="connsiteY9" fmla="*/ 571048 h 1141987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</a:cxnLst>
                                <a:rect l="l" t="t" r="r" b="b"/>
                                <a:pathLst>
                                  <a:path w="1179064" h="1141987">
                                    <a:moveTo>
                                      <a:pt x="76454" y="571048"/>
                                    </a:moveTo>
                                    <a:cubicBezTo>
                                      <a:pt x="80648" y="455001"/>
                                      <a:pt x="-36098" y="263453"/>
                                      <a:pt x="59676" y="168378"/>
                                    </a:cubicBezTo>
                                    <a:cubicBezTo>
                                      <a:pt x="155450" y="73303"/>
                                      <a:pt x="419005" y="-7792"/>
                                      <a:pt x="592377" y="597"/>
                                    </a:cubicBezTo>
                                    <a:cubicBezTo>
                                      <a:pt x="765749" y="8986"/>
                                      <a:pt x="1004137" y="123635"/>
                                      <a:pt x="1099911" y="218710"/>
                                    </a:cubicBezTo>
                                    <a:cubicBezTo>
                                      <a:pt x="1195685" y="313785"/>
                                      <a:pt x="1185199" y="441019"/>
                                      <a:pt x="1167023" y="571048"/>
                                    </a:cubicBezTo>
                                    <a:cubicBezTo>
                                      <a:pt x="1148847" y="701078"/>
                                      <a:pt x="1053072" y="928979"/>
                                      <a:pt x="957298" y="1024054"/>
                                    </a:cubicBezTo>
                                    <a:cubicBezTo>
                                      <a:pt x="861524" y="1119129"/>
                                      <a:pt x="702832" y="1135906"/>
                                      <a:pt x="592377" y="1141499"/>
                                    </a:cubicBezTo>
                                    <a:cubicBezTo>
                                      <a:pt x="481922" y="1147092"/>
                                      <a:pt x="387546" y="1103750"/>
                                      <a:pt x="294568" y="1057611"/>
                                    </a:cubicBezTo>
                                    <a:cubicBezTo>
                                      <a:pt x="201590" y="1011472"/>
                                      <a:pt x="80648" y="941563"/>
                                      <a:pt x="34509" y="864664"/>
                                    </a:cubicBezTo>
                                    <a:cubicBezTo>
                                      <a:pt x="-61265" y="769589"/>
                                      <a:pt x="72260" y="687095"/>
                                      <a:pt x="76454" y="571048"/>
                                    </a:cubicBezTo>
                                    <a:close/>
                                  </a:path>
                                </a:pathLst>
                              </a:custGeom>
                              <a:gradFill flip="none" rotWithShape="1">
                                <a:gsLst>
                                  <a:gs pos="0">
                                    <a:srgbClr val="582808"/>
                                  </a:gs>
                                  <a:gs pos="50000">
                                    <a:srgbClr val="ED7D31">
                                      <a:lumMod val="50000"/>
                                    </a:srgbClr>
                                  </a:gs>
                                  <a:gs pos="100000">
                                    <a:srgbClr val="ED7D31">
                                      <a:lumMod val="60000"/>
                                      <a:lumOff val="40000"/>
                                    </a:srgbClr>
                                  </a:gs>
                                </a:gsLst>
                                <a:lin ang="5400000" scaled="1"/>
                                <a:tileRect/>
                              </a:gradFill>
                              <a:ln w="3175" cap="flat" cmpd="sng" algn="ctr">
                                <a:solidFill>
                                  <a:srgbClr val="582808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86" name="Oval 3">
                                <a:extLst>
                                  <a:ext uri="{FF2B5EF4-FFF2-40B4-BE49-F238E27FC236}">
                                    <a16:creationId xmlns:a16="http://schemas.microsoft.com/office/drawing/2014/main" id="{041D1156-9424-41C9-B002-F1F6A3EFAB0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 rot="19074770">
                                <a:off x="237187" y="2301774"/>
                                <a:ext cx="1153096" cy="1142132"/>
                              </a:xfrm>
                              <a:custGeom>
                                <a:avLst/>
                                <a:gdLst>
                                  <a:gd name="connsiteX0" fmla="*/ 0 w 1149292"/>
                                  <a:gd name="connsiteY0" fmla="*/ 570451 h 1140902"/>
                                  <a:gd name="connsiteX1" fmla="*/ 574646 w 1149292"/>
                                  <a:gd name="connsiteY1" fmla="*/ 0 h 1140902"/>
                                  <a:gd name="connsiteX2" fmla="*/ 1149292 w 1149292"/>
                                  <a:gd name="connsiteY2" fmla="*/ 570451 h 1140902"/>
                                  <a:gd name="connsiteX3" fmla="*/ 574646 w 1149292"/>
                                  <a:gd name="connsiteY3" fmla="*/ 1140902 h 1140902"/>
                                  <a:gd name="connsiteX4" fmla="*/ 0 w 1149292"/>
                                  <a:gd name="connsiteY4" fmla="*/ 570451 h 1140902"/>
                                  <a:gd name="connsiteX0" fmla="*/ 0 w 1156495"/>
                                  <a:gd name="connsiteY0" fmla="*/ 570451 h 1188144"/>
                                  <a:gd name="connsiteX1" fmla="*/ 574646 w 1156495"/>
                                  <a:gd name="connsiteY1" fmla="*/ 0 h 1188144"/>
                                  <a:gd name="connsiteX2" fmla="*/ 1149292 w 1156495"/>
                                  <a:gd name="connsiteY2" fmla="*/ 570451 h 1188144"/>
                                  <a:gd name="connsiteX3" fmla="*/ 939567 w 1156495"/>
                                  <a:gd name="connsiteY3" fmla="*/ 1090569 h 1188144"/>
                                  <a:gd name="connsiteX4" fmla="*/ 574646 w 1156495"/>
                                  <a:gd name="connsiteY4" fmla="*/ 1140902 h 1188144"/>
                                  <a:gd name="connsiteX5" fmla="*/ 0 w 1156495"/>
                                  <a:gd name="connsiteY5" fmla="*/ 570451 h 1188144"/>
                                  <a:gd name="connsiteX0" fmla="*/ 0 w 1161333"/>
                                  <a:gd name="connsiteY0" fmla="*/ 581890 h 1199583"/>
                                  <a:gd name="connsiteX1" fmla="*/ 574646 w 1161333"/>
                                  <a:gd name="connsiteY1" fmla="*/ 11439 h 1199583"/>
                                  <a:gd name="connsiteX2" fmla="*/ 1082180 w 1161333"/>
                                  <a:gd name="connsiteY2" fmla="*/ 229552 h 1199583"/>
                                  <a:gd name="connsiteX3" fmla="*/ 1149292 w 1161333"/>
                                  <a:gd name="connsiteY3" fmla="*/ 581890 h 1199583"/>
                                  <a:gd name="connsiteX4" fmla="*/ 939567 w 1161333"/>
                                  <a:gd name="connsiteY4" fmla="*/ 1102008 h 1199583"/>
                                  <a:gd name="connsiteX5" fmla="*/ 574646 w 1161333"/>
                                  <a:gd name="connsiteY5" fmla="*/ 1152341 h 1199583"/>
                                  <a:gd name="connsiteX6" fmla="*/ 0 w 1161333"/>
                                  <a:gd name="connsiteY6" fmla="*/ 581890 h 1199583"/>
                                  <a:gd name="connsiteX0" fmla="*/ 62861 w 1224194"/>
                                  <a:gd name="connsiteY0" fmla="*/ 581890 h 1178351"/>
                                  <a:gd name="connsiteX1" fmla="*/ 637507 w 1224194"/>
                                  <a:gd name="connsiteY1" fmla="*/ 11439 h 1178351"/>
                                  <a:gd name="connsiteX2" fmla="*/ 1145041 w 1224194"/>
                                  <a:gd name="connsiteY2" fmla="*/ 229552 h 1178351"/>
                                  <a:gd name="connsiteX3" fmla="*/ 1212153 w 1224194"/>
                                  <a:gd name="connsiteY3" fmla="*/ 581890 h 1178351"/>
                                  <a:gd name="connsiteX4" fmla="*/ 1002428 w 1224194"/>
                                  <a:gd name="connsiteY4" fmla="*/ 1102008 h 1178351"/>
                                  <a:gd name="connsiteX5" fmla="*/ 637507 w 1224194"/>
                                  <a:gd name="connsiteY5" fmla="*/ 1152341 h 1178351"/>
                                  <a:gd name="connsiteX6" fmla="*/ 79639 w 1224194"/>
                                  <a:gd name="connsiteY6" fmla="*/ 875506 h 1178351"/>
                                  <a:gd name="connsiteX7" fmla="*/ 62861 w 1224194"/>
                                  <a:gd name="connsiteY7" fmla="*/ 581890 h 1178351"/>
                                  <a:gd name="connsiteX0" fmla="*/ 34954 w 1196287"/>
                                  <a:gd name="connsiteY0" fmla="*/ 570504 h 1166965"/>
                                  <a:gd name="connsiteX1" fmla="*/ 144011 w 1196287"/>
                                  <a:gd name="connsiteY1" fmla="*/ 201390 h 1166965"/>
                                  <a:gd name="connsiteX2" fmla="*/ 609600 w 1196287"/>
                                  <a:gd name="connsiteY2" fmla="*/ 53 h 1166965"/>
                                  <a:gd name="connsiteX3" fmla="*/ 1117134 w 1196287"/>
                                  <a:gd name="connsiteY3" fmla="*/ 218166 h 1166965"/>
                                  <a:gd name="connsiteX4" fmla="*/ 1184246 w 1196287"/>
                                  <a:gd name="connsiteY4" fmla="*/ 570504 h 1166965"/>
                                  <a:gd name="connsiteX5" fmla="*/ 974521 w 1196287"/>
                                  <a:gd name="connsiteY5" fmla="*/ 1090622 h 1166965"/>
                                  <a:gd name="connsiteX6" fmla="*/ 609600 w 1196287"/>
                                  <a:gd name="connsiteY6" fmla="*/ 1140955 h 1166965"/>
                                  <a:gd name="connsiteX7" fmla="*/ 51732 w 1196287"/>
                                  <a:gd name="connsiteY7" fmla="*/ 864120 h 1166965"/>
                                  <a:gd name="connsiteX8" fmla="*/ 34954 w 1196287"/>
                                  <a:gd name="connsiteY8" fmla="*/ 570504 h 1166965"/>
                                  <a:gd name="connsiteX0" fmla="*/ 34954 w 1196287"/>
                                  <a:gd name="connsiteY0" fmla="*/ 570504 h 1153658"/>
                                  <a:gd name="connsiteX1" fmla="*/ 144011 w 1196287"/>
                                  <a:gd name="connsiteY1" fmla="*/ 201390 h 1153658"/>
                                  <a:gd name="connsiteX2" fmla="*/ 609600 w 1196287"/>
                                  <a:gd name="connsiteY2" fmla="*/ 53 h 1153658"/>
                                  <a:gd name="connsiteX3" fmla="*/ 1117134 w 1196287"/>
                                  <a:gd name="connsiteY3" fmla="*/ 218166 h 1153658"/>
                                  <a:gd name="connsiteX4" fmla="*/ 1184246 w 1196287"/>
                                  <a:gd name="connsiteY4" fmla="*/ 570504 h 1153658"/>
                                  <a:gd name="connsiteX5" fmla="*/ 974521 w 1196287"/>
                                  <a:gd name="connsiteY5" fmla="*/ 1090622 h 1153658"/>
                                  <a:gd name="connsiteX6" fmla="*/ 609600 w 1196287"/>
                                  <a:gd name="connsiteY6" fmla="*/ 1140955 h 1153658"/>
                                  <a:gd name="connsiteX7" fmla="*/ 311791 w 1196287"/>
                                  <a:gd name="connsiteY7" fmla="*/ 1057067 h 1153658"/>
                                  <a:gd name="connsiteX8" fmla="*/ 51732 w 1196287"/>
                                  <a:gd name="connsiteY8" fmla="*/ 864120 h 1153658"/>
                                  <a:gd name="connsiteX9" fmla="*/ 34954 w 1196287"/>
                                  <a:gd name="connsiteY9" fmla="*/ 570504 h 1153658"/>
                                  <a:gd name="connsiteX0" fmla="*/ 34954 w 1196287"/>
                                  <a:gd name="connsiteY0" fmla="*/ 570504 h 1141443"/>
                                  <a:gd name="connsiteX1" fmla="*/ 144011 w 1196287"/>
                                  <a:gd name="connsiteY1" fmla="*/ 201390 h 1141443"/>
                                  <a:gd name="connsiteX2" fmla="*/ 609600 w 1196287"/>
                                  <a:gd name="connsiteY2" fmla="*/ 53 h 1141443"/>
                                  <a:gd name="connsiteX3" fmla="*/ 1117134 w 1196287"/>
                                  <a:gd name="connsiteY3" fmla="*/ 218166 h 1141443"/>
                                  <a:gd name="connsiteX4" fmla="*/ 1184246 w 1196287"/>
                                  <a:gd name="connsiteY4" fmla="*/ 570504 h 1141443"/>
                                  <a:gd name="connsiteX5" fmla="*/ 974521 w 1196287"/>
                                  <a:gd name="connsiteY5" fmla="*/ 1023510 h 1141443"/>
                                  <a:gd name="connsiteX6" fmla="*/ 609600 w 1196287"/>
                                  <a:gd name="connsiteY6" fmla="*/ 1140955 h 1141443"/>
                                  <a:gd name="connsiteX7" fmla="*/ 311791 w 1196287"/>
                                  <a:gd name="connsiteY7" fmla="*/ 1057067 h 1141443"/>
                                  <a:gd name="connsiteX8" fmla="*/ 51732 w 1196287"/>
                                  <a:gd name="connsiteY8" fmla="*/ 864120 h 1141443"/>
                                  <a:gd name="connsiteX9" fmla="*/ 34954 w 1196287"/>
                                  <a:gd name="connsiteY9" fmla="*/ 570504 h 1141443"/>
                                  <a:gd name="connsiteX0" fmla="*/ 34954 w 1186793"/>
                                  <a:gd name="connsiteY0" fmla="*/ 571193 h 1142132"/>
                                  <a:gd name="connsiteX1" fmla="*/ 144011 w 1186793"/>
                                  <a:gd name="connsiteY1" fmla="*/ 202079 h 1142132"/>
                                  <a:gd name="connsiteX2" fmla="*/ 609600 w 1186793"/>
                                  <a:gd name="connsiteY2" fmla="*/ 742 h 1142132"/>
                                  <a:gd name="connsiteX3" fmla="*/ 1024855 w 1186793"/>
                                  <a:gd name="connsiteY3" fmla="*/ 269189 h 1142132"/>
                                  <a:gd name="connsiteX4" fmla="*/ 1184246 w 1186793"/>
                                  <a:gd name="connsiteY4" fmla="*/ 571193 h 1142132"/>
                                  <a:gd name="connsiteX5" fmla="*/ 974521 w 1186793"/>
                                  <a:gd name="connsiteY5" fmla="*/ 1024199 h 1142132"/>
                                  <a:gd name="connsiteX6" fmla="*/ 609600 w 1186793"/>
                                  <a:gd name="connsiteY6" fmla="*/ 1141644 h 1142132"/>
                                  <a:gd name="connsiteX7" fmla="*/ 311791 w 1186793"/>
                                  <a:gd name="connsiteY7" fmla="*/ 1057756 h 1142132"/>
                                  <a:gd name="connsiteX8" fmla="*/ 51732 w 1186793"/>
                                  <a:gd name="connsiteY8" fmla="*/ 864809 h 1142132"/>
                                  <a:gd name="connsiteX9" fmla="*/ 34954 w 1186793"/>
                                  <a:gd name="connsiteY9" fmla="*/ 571193 h 1142132"/>
                                  <a:gd name="connsiteX0" fmla="*/ 1257 w 1153096"/>
                                  <a:gd name="connsiteY0" fmla="*/ 571193 h 1142132"/>
                                  <a:gd name="connsiteX1" fmla="*/ 110314 w 1153096"/>
                                  <a:gd name="connsiteY1" fmla="*/ 202079 h 1142132"/>
                                  <a:gd name="connsiteX2" fmla="*/ 575903 w 1153096"/>
                                  <a:gd name="connsiteY2" fmla="*/ 742 h 1142132"/>
                                  <a:gd name="connsiteX3" fmla="*/ 991158 w 1153096"/>
                                  <a:gd name="connsiteY3" fmla="*/ 269189 h 1142132"/>
                                  <a:gd name="connsiteX4" fmla="*/ 1150549 w 1153096"/>
                                  <a:gd name="connsiteY4" fmla="*/ 571193 h 1142132"/>
                                  <a:gd name="connsiteX5" fmla="*/ 940824 w 1153096"/>
                                  <a:gd name="connsiteY5" fmla="*/ 1024199 h 1142132"/>
                                  <a:gd name="connsiteX6" fmla="*/ 575903 w 1153096"/>
                                  <a:gd name="connsiteY6" fmla="*/ 1141644 h 1142132"/>
                                  <a:gd name="connsiteX7" fmla="*/ 278094 w 1153096"/>
                                  <a:gd name="connsiteY7" fmla="*/ 1057756 h 1142132"/>
                                  <a:gd name="connsiteX8" fmla="*/ 152259 w 1153096"/>
                                  <a:gd name="connsiteY8" fmla="*/ 873198 h 1142132"/>
                                  <a:gd name="connsiteX9" fmla="*/ 1257 w 1153096"/>
                                  <a:gd name="connsiteY9" fmla="*/ 571193 h 1142132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</a:cxnLst>
                                <a:rect l="l" t="t" r="r" b="b"/>
                                <a:pathLst>
                                  <a:path w="1153096" h="1142132">
                                    <a:moveTo>
                                      <a:pt x="1257" y="571193"/>
                                    </a:moveTo>
                                    <a:cubicBezTo>
                                      <a:pt x="-5734" y="459340"/>
                                      <a:pt x="14540" y="297154"/>
                                      <a:pt x="110314" y="202079"/>
                                    </a:cubicBezTo>
                                    <a:cubicBezTo>
                                      <a:pt x="206088" y="107004"/>
                                      <a:pt x="429096" y="-10443"/>
                                      <a:pt x="575903" y="742"/>
                                    </a:cubicBezTo>
                                    <a:cubicBezTo>
                                      <a:pt x="722710" y="11927"/>
                                      <a:pt x="895384" y="174114"/>
                                      <a:pt x="991158" y="269189"/>
                                    </a:cubicBezTo>
                                    <a:cubicBezTo>
                                      <a:pt x="1086932" y="364264"/>
                                      <a:pt x="1168725" y="441164"/>
                                      <a:pt x="1150549" y="571193"/>
                                    </a:cubicBezTo>
                                    <a:cubicBezTo>
                                      <a:pt x="1132373" y="701223"/>
                                      <a:pt x="1036598" y="929124"/>
                                      <a:pt x="940824" y="1024199"/>
                                    </a:cubicBezTo>
                                    <a:cubicBezTo>
                                      <a:pt x="845050" y="1119274"/>
                                      <a:pt x="686358" y="1136051"/>
                                      <a:pt x="575903" y="1141644"/>
                                    </a:cubicBezTo>
                                    <a:cubicBezTo>
                                      <a:pt x="465448" y="1147237"/>
                                      <a:pt x="371072" y="1103895"/>
                                      <a:pt x="278094" y="1057756"/>
                                    </a:cubicBezTo>
                                    <a:cubicBezTo>
                                      <a:pt x="185116" y="1011617"/>
                                      <a:pt x="198398" y="950097"/>
                                      <a:pt x="152259" y="873198"/>
                                    </a:cubicBezTo>
                                    <a:cubicBezTo>
                                      <a:pt x="56485" y="778123"/>
                                      <a:pt x="8248" y="683046"/>
                                      <a:pt x="1257" y="571193"/>
                                    </a:cubicBezTo>
                                    <a:close/>
                                  </a:path>
                                </a:pathLst>
                              </a:custGeom>
                              <a:gradFill flip="none" rotWithShape="1">
                                <a:gsLst>
                                  <a:gs pos="0">
                                    <a:srgbClr val="582808"/>
                                  </a:gs>
                                  <a:gs pos="50000">
                                    <a:srgbClr val="ED7D31">
                                      <a:lumMod val="50000"/>
                                    </a:srgbClr>
                                  </a:gs>
                                  <a:gs pos="100000">
                                    <a:srgbClr val="ED7D31">
                                      <a:lumMod val="60000"/>
                                      <a:lumOff val="40000"/>
                                    </a:srgbClr>
                                  </a:gs>
                                </a:gsLst>
                                <a:lin ang="5400000" scaled="1"/>
                                <a:tileRect/>
                              </a:gradFill>
                              <a:ln w="3175" cap="flat" cmpd="sng" algn="ctr">
                                <a:solidFill>
                                  <a:srgbClr val="582808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87" name="Oval 3">
                                <a:extLst>
                                  <a:ext uri="{FF2B5EF4-FFF2-40B4-BE49-F238E27FC236}">
                                    <a16:creationId xmlns:a16="http://schemas.microsoft.com/office/drawing/2014/main" id="{54442547-E5D7-4CFC-9248-1EBFCA22BB2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 rot="13359901">
                                <a:off x="1379004" y="2210970"/>
                                <a:ext cx="1224778" cy="1143793"/>
                              </a:xfrm>
                              <a:custGeom>
                                <a:avLst/>
                                <a:gdLst>
                                  <a:gd name="connsiteX0" fmla="*/ 0 w 1149292"/>
                                  <a:gd name="connsiteY0" fmla="*/ 570451 h 1140902"/>
                                  <a:gd name="connsiteX1" fmla="*/ 574646 w 1149292"/>
                                  <a:gd name="connsiteY1" fmla="*/ 0 h 1140902"/>
                                  <a:gd name="connsiteX2" fmla="*/ 1149292 w 1149292"/>
                                  <a:gd name="connsiteY2" fmla="*/ 570451 h 1140902"/>
                                  <a:gd name="connsiteX3" fmla="*/ 574646 w 1149292"/>
                                  <a:gd name="connsiteY3" fmla="*/ 1140902 h 1140902"/>
                                  <a:gd name="connsiteX4" fmla="*/ 0 w 1149292"/>
                                  <a:gd name="connsiteY4" fmla="*/ 570451 h 1140902"/>
                                  <a:gd name="connsiteX0" fmla="*/ 0 w 1156495"/>
                                  <a:gd name="connsiteY0" fmla="*/ 570451 h 1188144"/>
                                  <a:gd name="connsiteX1" fmla="*/ 574646 w 1156495"/>
                                  <a:gd name="connsiteY1" fmla="*/ 0 h 1188144"/>
                                  <a:gd name="connsiteX2" fmla="*/ 1149292 w 1156495"/>
                                  <a:gd name="connsiteY2" fmla="*/ 570451 h 1188144"/>
                                  <a:gd name="connsiteX3" fmla="*/ 939567 w 1156495"/>
                                  <a:gd name="connsiteY3" fmla="*/ 1090569 h 1188144"/>
                                  <a:gd name="connsiteX4" fmla="*/ 574646 w 1156495"/>
                                  <a:gd name="connsiteY4" fmla="*/ 1140902 h 1188144"/>
                                  <a:gd name="connsiteX5" fmla="*/ 0 w 1156495"/>
                                  <a:gd name="connsiteY5" fmla="*/ 570451 h 1188144"/>
                                  <a:gd name="connsiteX0" fmla="*/ 0 w 1161333"/>
                                  <a:gd name="connsiteY0" fmla="*/ 581890 h 1199583"/>
                                  <a:gd name="connsiteX1" fmla="*/ 574646 w 1161333"/>
                                  <a:gd name="connsiteY1" fmla="*/ 11439 h 1199583"/>
                                  <a:gd name="connsiteX2" fmla="*/ 1082180 w 1161333"/>
                                  <a:gd name="connsiteY2" fmla="*/ 229552 h 1199583"/>
                                  <a:gd name="connsiteX3" fmla="*/ 1149292 w 1161333"/>
                                  <a:gd name="connsiteY3" fmla="*/ 581890 h 1199583"/>
                                  <a:gd name="connsiteX4" fmla="*/ 939567 w 1161333"/>
                                  <a:gd name="connsiteY4" fmla="*/ 1102008 h 1199583"/>
                                  <a:gd name="connsiteX5" fmla="*/ 574646 w 1161333"/>
                                  <a:gd name="connsiteY5" fmla="*/ 1152341 h 1199583"/>
                                  <a:gd name="connsiteX6" fmla="*/ 0 w 1161333"/>
                                  <a:gd name="connsiteY6" fmla="*/ 581890 h 1199583"/>
                                  <a:gd name="connsiteX0" fmla="*/ 62861 w 1224194"/>
                                  <a:gd name="connsiteY0" fmla="*/ 581890 h 1178351"/>
                                  <a:gd name="connsiteX1" fmla="*/ 637507 w 1224194"/>
                                  <a:gd name="connsiteY1" fmla="*/ 11439 h 1178351"/>
                                  <a:gd name="connsiteX2" fmla="*/ 1145041 w 1224194"/>
                                  <a:gd name="connsiteY2" fmla="*/ 229552 h 1178351"/>
                                  <a:gd name="connsiteX3" fmla="*/ 1212153 w 1224194"/>
                                  <a:gd name="connsiteY3" fmla="*/ 581890 h 1178351"/>
                                  <a:gd name="connsiteX4" fmla="*/ 1002428 w 1224194"/>
                                  <a:gd name="connsiteY4" fmla="*/ 1102008 h 1178351"/>
                                  <a:gd name="connsiteX5" fmla="*/ 637507 w 1224194"/>
                                  <a:gd name="connsiteY5" fmla="*/ 1152341 h 1178351"/>
                                  <a:gd name="connsiteX6" fmla="*/ 79639 w 1224194"/>
                                  <a:gd name="connsiteY6" fmla="*/ 875506 h 1178351"/>
                                  <a:gd name="connsiteX7" fmla="*/ 62861 w 1224194"/>
                                  <a:gd name="connsiteY7" fmla="*/ 581890 h 1178351"/>
                                  <a:gd name="connsiteX0" fmla="*/ 34954 w 1196287"/>
                                  <a:gd name="connsiteY0" fmla="*/ 570504 h 1166965"/>
                                  <a:gd name="connsiteX1" fmla="*/ 144011 w 1196287"/>
                                  <a:gd name="connsiteY1" fmla="*/ 201390 h 1166965"/>
                                  <a:gd name="connsiteX2" fmla="*/ 609600 w 1196287"/>
                                  <a:gd name="connsiteY2" fmla="*/ 53 h 1166965"/>
                                  <a:gd name="connsiteX3" fmla="*/ 1117134 w 1196287"/>
                                  <a:gd name="connsiteY3" fmla="*/ 218166 h 1166965"/>
                                  <a:gd name="connsiteX4" fmla="*/ 1184246 w 1196287"/>
                                  <a:gd name="connsiteY4" fmla="*/ 570504 h 1166965"/>
                                  <a:gd name="connsiteX5" fmla="*/ 974521 w 1196287"/>
                                  <a:gd name="connsiteY5" fmla="*/ 1090622 h 1166965"/>
                                  <a:gd name="connsiteX6" fmla="*/ 609600 w 1196287"/>
                                  <a:gd name="connsiteY6" fmla="*/ 1140955 h 1166965"/>
                                  <a:gd name="connsiteX7" fmla="*/ 51732 w 1196287"/>
                                  <a:gd name="connsiteY7" fmla="*/ 864120 h 1166965"/>
                                  <a:gd name="connsiteX8" fmla="*/ 34954 w 1196287"/>
                                  <a:gd name="connsiteY8" fmla="*/ 570504 h 1166965"/>
                                  <a:gd name="connsiteX0" fmla="*/ 34954 w 1196287"/>
                                  <a:gd name="connsiteY0" fmla="*/ 570504 h 1153658"/>
                                  <a:gd name="connsiteX1" fmla="*/ 144011 w 1196287"/>
                                  <a:gd name="connsiteY1" fmla="*/ 201390 h 1153658"/>
                                  <a:gd name="connsiteX2" fmla="*/ 609600 w 1196287"/>
                                  <a:gd name="connsiteY2" fmla="*/ 53 h 1153658"/>
                                  <a:gd name="connsiteX3" fmla="*/ 1117134 w 1196287"/>
                                  <a:gd name="connsiteY3" fmla="*/ 218166 h 1153658"/>
                                  <a:gd name="connsiteX4" fmla="*/ 1184246 w 1196287"/>
                                  <a:gd name="connsiteY4" fmla="*/ 570504 h 1153658"/>
                                  <a:gd name="connsiteX5" fmla="*/ 974521 w 1196287"/>
                                  <a:gd name="connsiteY5" fmla="*/ 1090622 h 1153658"/>
                                  <a:gd name="connsiteX6" fmla="*/ 609600 w 1196287"/>
                                  <a:gd name="connsiteY6" fmla="*/ 1140955 h 1153658"/>
                                  <a:gd name="connsiteX7" fmla="*/ 311791 w 1196287"/>
                                  <a:gd name="connsiteY7" fmla="*/ 1057067 h 1153658"/>
                                  <a:gd name="connsiteX8" fmla="*/ 51732 w 1196287"/>
                                  <a:gd name="connsiteY8" fmla="*/ 864120 h 1153658"/>
                                  <a:gd name="connsiteX9" fmla="*/ 34954 w 1196287"/>
                                  <a:gd name="connsiteY9" fmla="*/ 570504 h 1153658"/>
                                  <a:gd name="connsiteX0" fmla="*/ 34954 w 1196287"/>
                                  <a:gd name="connsiteY0" fmla="*/ 570504 h 1141443"/>
                                  <a:gd name="connsiteX1" fmla="*/ 144011 w 1196287"/>
                                  <a:gd name="connsiteY1" fmla="*/ 201390 h 1141443"/>
                                  <a:gd name="connsiteX2" fmla="*/ 609600 w 1196287"/>
                                  <a:gd name="connsiteY2" fmla="*/ 53 h 1141443"/>
                                  <a:gd name="connsiteX3" fmla="*/ 1117134 w 1196287"/>
                                  <a:gd name="connsiteY3" fmla="*/ 218166 h 1141443"/>
                                  <a:gd name="connsiteX4" fmla="*/ 1184246 w 1196287"/>
                                  <a:gd name="connsiteY4" fmla="*/ 570504 h 1141443"/>
                                  <a:gd name="connsiteX5" fmla="*/ 974521 w 1196287"/>
                                  <a:gd name="connsiteY5" fmla="*/ 1023510 h 1141443"/>
                                  <a:gd name="connsiteX6" fmla="*/ 609600 w 1196287"/>
                                  <a:gd name="connsiteY6" fmla="*/ 1140955 h 1141443"/>
                                  <a:gd name="connsiteX7" fmla="*/ 311791 w 1196287"/>
                                  <a:gd name="connsiteY7" fmla="*/ 1057067 h 1141443"/>
                                  <a:gd name="connsiteX8" fmla="*/ 51732 w 1196287"/>
                                  <a:gd name="connsiteY8" fmla="*/ 864120 h 1141443"/>
                                  <a:gd name="connsiteX9" fmla="*/ 34954 w 1196287"/>
                                  <a:gd name="connsiteY9" fmla="*/ 570504 h 1141443"/>
                                  <a:gd name="connsiteX0" fmla="*/ 31754 w 1193087"/>
                                  <a:gd name="connsiteY0" fmla="*/ 571048 h 1141987"/>
                                  <a:gd name="connsiteX1" fmla="*/ 73699 w 1193087"/>
                                  <a:gd name="connsiteY1" fmla="*/ 168378 h 1141987"/>
                                  <a:gd name="connsiteX2" fmla="*/ 606400 w 1193087"/>
                                  <a:gd name="connsiteY2" fmla="*/ 597 h 1141987"/>
                                  <a:gd name="connsiteX3" fmla="*/ 1113934 w 1193087"/>
                                  <a:gd name="connsiteY3" fmla="*/ 218710 h 1141987"/>
                                  <a:gd name="connsiteX4" fmla="*/ 1181046 w 1193087"/>
                                  <a:gd name="connsiteY4" fmla="*/ 571048 h 1141987"/>
                                  <a:gd name="connsiteX5" fmla="*/ 971321 w 1193087"/>
                                  <a:gd name="connsiteY5" fmla="*/ 1024054 h 1141987"/>
                                  <a:gd name="connsiteX6" fmla="*/ 606400 w 1193087"/>
                                  <a:gd name="connsiteY6" fmla="*/ 1141499 h 1141987"/>
                                  <a:gd name="connsiteX7" fmla="*/ 308591 w 1193087"/>
                                  <a:gd name="connsiteY7" fmla="*/ 1057611 h 1141987"/>
                                  <a:gd name="connsiteX8" fmla="*/ 48532 w 1193087"/>
                                  <a:gd name="connsiteY8" fmla="*/ 864664 h 1141987"/>
                                  <a:gd name="connsiteX9" fmla="*/ 31754 w 1193087"/>
                                  <a:gd name="connsiteY9" fmla="*/ 571048 h 1141987"/>
                                  <a:gd name="connsiteX0" fmla="*/ 76454 w 1179064"/>
                                  <a:gd name="connsiteY0" fmla="*/ 571048 h 1141987"/>
                                  <a:gd name="connsiteX1" fmla="*/ 59676 w 1179064"/>
                                  <a:gd name="connsiteY1" fmla="*/ 168378 h 1141987"/>
                                  <a:gd name="connsiteX2" fmla="*/ 592377 w 1179064"/>
                                  <a:gd name="connsiteY2" fmla="*/ 597 h 1141987"/>
                                  <a:gd name="connsiteX3" fmla="*/ 1099911 w 1179064"/>
                                  <a:gd name="connsiteY3" fmla="*/ 218710 h 1141987"/>
                                  <a:gd name="connsiteX4" fmla="*/ 1167023 w 1179064"/>
                                  <a:gd name="connsiteY4" fmla="*/ 571048 h 1141987"/>
                                  <a:gd name="connsiteX5" fmla="*/ 957298 w 1179064"/>
                                  <a:gd name="connsiteY5" fmla="*/ 1024054 h 1141987"/>
                                  <a:gd name="connsiteX6" fmla="*/ 592377 w 1179064"/>
                                  <a:gd name="connsiteY6" fmla="*/ 1141499 h 1141987"/>
                                  <a:gd name="connsiteX7" fmla="*/ 294568 w 1179064"/>
                                  <a:gd name="connsiteY7" fmla="*/ 1057611 h 1141987"/>
                                  <a:gd name="connsiteX8" fmla="*/ 34509 w 1179064"/>
                                  <a:gd name="connsiteY8" fmla="*/ 864664 h 1141987"/>
                                  <a:gd name="connsiteX9" fmla="*/ 76454 w 1179064"/>
                                  <a:gd name="connsiteY9" fmla="*/ 571048 h 1141987"/>
                                  <a:gd name="connsiteX0" fmla="*/ 76454 w 1168359"/>
                                  <a:gd name="connsiteY0" fmla="*/ 570452 h 1141391"/>
                                  <a:gd name="connsiteX1" fmla="*/ 59676 w 1168359"/>
                                  <a:gd name="connsiteY1" fmla="*/ 167782 h 1141391"/>
                                  <a:gd name="connsiteX2" fmla="*/ 592377 w 1168359"/>
                                  <a:gd name="connsiteY2" fmla="*/ 1 h 1141391"/>
                                  <a:gd name="connsiteX3" fmla="*/ 917866 w 1168359"/>
                                  <a:gd name="connsiteY3" fmla="*/ 169133 h 1141391"/>
                                  <a:gd name="connsiteX4" fmla="*/ 1167023 w 1168359"/>
                                  <a:gd name="connsiteY4" fmla="*/ 570452 h 1141391"/>
                                  <a:gd name="connsiteX5" fmla="*/ 957298 w 1168359"/>
                                  <a:gd name="connsiteY5" fmla="*/ 1023458 h 1141391"/>
                                  <a:gd name="connsiteX6" fmla="*/ 592377 w 1168359"/>
                                  <a:gd name="connsiteY6" fmla="*/ 1140903 h 1141391"/>
                                  <a:gd name="connsiteX7" fmla="*/ 294568 w 1168359"/>
                                  <a:gd name="connsiteY7" fmla="*/ 1057015 h 1141391"/>
                                  <a:gd name="connsiteX8" fmla="*/ 34509 w 1168359"/>
                                  <a:gd name="connsiteY8" fmla="*/ 864068 h 1141391"/>
                                  <a:gd name="connsiteX9" fmla="*/ 76454 w 1168359"/>
                                  <a:gd name="connsiteY9" fmla="*/ 570452 h 1141391"/>
                                  <a:gd name="connsiteX0" fmla="*/ 76454 w 1168359"/>
                                  <a:gd name="connsiteY0" fmla="*/ 570452 h 1143795"/>
                                  <a:gd name="connsiteX1" fmla="*/ 59676 w 1168359"/>
                                  <a:gd name="connsiteY1" fmla="*/ 167782 h 1143795"/>
                                  <a:gd name="connsiteX2" fmla="*/ 592377 w 1168359"/>
                                  <a:gd name="connsiteY2" fmla="*/ 1 h 1143795"/>
                                  <a:gd name="connsiteX3" fmla="*/ 917866 w 1168359"/>
                                  <a:gd name="connsiteY3" fmla="*/ 169133 h 1143795"/>
                                  <a:gd name="connsiteX4" fmla="*/ 1167023 w 1168359"/>
                                  <a:gd name="connsiteY4" fmla="*/ 570452 h 1143795"/>
                                  <a:gd name="connsiteX5" fmla="*/ 876737 w 1168359"/>
                                  <a:gd name="connsiteY5" fmla="*/ 960804 h 1143795"/>
                                  <a:gd name="connsiteX6" fmla="*/ 592377 w 1168359"/>
                                  <a:gd name="connsiteY6" fmla="*/ 1140903 h 1143795"/>
                                  <a:gd name="connsiteX7" fmla="*/ 294568 w 1168359"/>
                                  <a:gd name="connsiteY7" fmla="*/ 1057015 h 1143795"/>
                                  <a:gd name="connsiteX8" fmla="*/ 34509 w 1168359"/>
                                  <a:gd name="connsiteY8" fmla="*/ 864068 h 1143795"/>
                                  <a:gd name="connsiteX9" fmla="*/ 76454 w 1168359"/>
                                  <a:gd name="connsiteY9" fmla="*/ 570452 h 1143795"/>
                                  <a:gd name="connsiteX0" fmla="*/ 1513 w 1224778"/>
                                  <a:gd name="connsiteY0" fmla="*/ 588842 h 1143795"/>
                                  <a:gd name="connsiteX1" fmla="*/ 116095 w 1224778"/>
                                  <a:gd name="connsiteY1" fmla="*/ 167782 h 1143795"/>
                                  <a:gd name="connsiteX2" fmla="*/ 648796 w 1224778"/>
                                  <a:gd name="connsiteY2" fmla="*/ 1 h 1143795"/>
                                  <a:gd name="connsiteX3" fmla="*/ 974285 w 1224778"/>
                                  <a:gd name="connsiteY3" fmla="*/ 169133 h 1143795"/>
                                  <a:gd name="connsiteX4" fmla="*/ 1223442 w 1224778"/>
                                  <a:gd name="connsiteY4" fmla="*/ 570452 h 1143795"/>
                                  <a:gd name="connsiteX5" fmla="*/ 933156 w 1224778"/>
                                  <a:gd name="connsiteY5" fmla="*/ 960804 h 1143795"/>
                                  <a:gd name="connsiteX6" fmla="*/ 648796 w 1224778"/>
                                  <a:gd name="connsiteY6" fmla="*/ 1140903 h 1143795"/>
                                  <a:gd name="connsiteX7" fmla="*/ 350987 w 1224778"/>
                                  <a:gd name="connsiteY7" fmla="*/ 1057015 h 1143795"/>
                                  <a:gd name="connsiteX8" fmla="*/ 90928 w 1224778"/>
                                  <a:gd name="connsiteY8" fmla="*/ 864068 h 1143795"/>
                                  <a:gd name="connsiteX9" fmla="*/ 1513 w 1224778"/>
                                  <a:gd name="connsiteY9" fmla="*/ 588842 h 1143795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</a:cxnLst>
                                <a:rect l="l" t="t" r="r" b="b"/>
                                <a:pathLst>
                                  <a:path w="1224778" h="1143795">
                                    <a:moveTo>
                                      <a:pt x="1513" y="588842"/>
                                    </a:moveTo>
                                    <a:cubicBezTo>
                                      <a:pt x="5707" y="472795"/>
                                      <a:pt x="20321" y="262857"/>
                                      <a:pt x="116095" y="167782"/>
                                    </a:cubicBezTo>
                                    <a:cubicBezTo>
                                      <a:pt x="211869" y="72707"/>
                                      <a:pt x="505764" y="-224"/>
                                      <a:pt x="648796" y="1"/>
                                    </a:cubicBezTo>
                                    <a:cubicBezTo>
                                      <a:pt x="791828" y="226"/>
                                      <a:pt x="878511" y="74058"/>
                                      <a:pt x="974285" y="169133"/>
                                    </a:cubicBezTo>
                                    <a:cubicBezTo>
                                      <a:pt x="1070059" y="264208"/>
                                      <a:pt x="1241618" y="440423"/>
                                      <a:pt x="1223442" y="570452"/>
                                    </a:cubicBezTo>
                                    <a:cubicBezTo>
                                      <a:pt x="1205266" y="700482"/>
                                      <a:pt x="1028930" y="865729"/>
                                      <a:pt x="933156" y="960804"/>
                                    </a:cubicBezTo>
                                    <a:cubicBezTo>
                                      <a:pt x="837382" y="1055879"/>
                                      <a:pt x="745824" y="1124868"/>
                                      <a:pt x="648796" y="1140903"/>
                                    </a:cubicBezTo>
                                    <a:cubicBezTo>
                                      <a:pt x="551768" y="1156938"/>
                                      <a:pt x="443965" y="1103154"/>
                                      <a:pt x="350987" y="1057015"/>
                                    </a:cubicBezTo>
                                    <a:cubicBezTo>
                                      <a:pt x="258009" y="1010876"/>
                                      <a:pt x="137067" y="940967"/>
                                      <a:pt x="90928" y="864068"/>
                                    </a:cubicBezTo>
                                    <a:cubicBezTo>
                                      <a:pt x="-4846" y="768993"/>
                                      <a:pt x="-2681" y="704889"/>
                                      <a:pt x="1513" y="588842"/>
                                    </a:cubicBezTo>
                                    <a:close/>
                                  </a:path>
                                </a:pathLst>
                              </a:custGeom>
                              <a:gradFill flip="none" rotWithShape="1">
                                <a:gsLst>
                                  <a:gs pos="0">
                                    <a:srgbClr val="582808"/>
                                  </a:gs>
                                  <a:gs pos="50000">
                                    <a:srgbClr val="ED7D31">
                                      <a:lumMod val="50000"/>
                                    </a:srgbClr>
                                  </a:gs>
                                  <a:gs pos="100000">
                                    <a:srgbClr val="ED7D31">
                                      <a:lumMod val="60000"/>
                                      <a:lumOff val="40000"/>
                                    </a:srgbClr>
                                  </a:gs>
                                </a:gsLst>
                                <a:lin ang="5400000" scaled="1"/>
                                <a:tileRect/>
                              </a:gradFill>
                              <a:ln w="3175" cap="flat" cmpd="sng" algn="ctr">
                                <a:solidFill>
                                  <a:srgbClr val="582808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endParaRPr lang="en-US"/>
                              </a:p>
                            </p:txBody>
                          </p:sp>
                        </p:grpSp>
                      </p:grpSp>
                    </p:grpSp>
                  </p:grpSp>
                </p:grpSp>
              </p:grpSp>
              <p:sp>
                <p:nvSpPr>
                  <p:cNvPr id="73" name="TextBox 27">
                    <a:extLst>
                      <a:ext uri="{FF2B5EF4-FFF2-40B4-BE49-F238E27FC236}">
                        <a16:creationId xmlns:a16="http://schemas.microsoft.com/office/drawing/2014/main" id="{4E03F312-E5B6-4C7D-8325-13238A0B09EE}"/>
                      </a:ext>
                    </a:extLst>
                  </p:cNvPr>
                  <p:cNvSpPr txBox="1"/>
                  <p:nvPr/>
                </p:nvSpPr>
                <p:spPr>
                  <a:xfrm>
                    <a:off x="-91520" y="2200290"/>
                    <a:ext cx="1568793" cy="30779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Yu Mincho" panose="02020400000000000000" pitchFamily="18" charset="-128"/>
                      </a:rPr>
                      <a:t>Overall cementation</a:t>
                    </a:r>
                    <a:endParaRPr lang="en-US" dirty="0">
                      <a:effectLst/>
                      <a:latin typeface="Times New Roman" panose="02020603050405020304" pitchFamily="18" charset="0"/>
                      <a:ea typeface="Yu Mincho" panose="02020400000000000000" pitchFamily="18" charset="-128"/>
                    </a:endParaRPr>
                  </a:p>
                </p:txBody>
              </p:sp>
            </p:grp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465BCBDE-DBD3-4973-A10A-F8467C3ADFAE}"/>
                    </a:ext>
                  </a:extLst>
                </p:cNvPr>
                <p:cNvGrpSpPr/>
                <p:nvPr/>
              </p:nvGrpSpPr>
              <p:grpSpPr>
                <a:xfrm>
                  <a:off x="803203" y="0"/>
                  <a:ext cx="3354042" cy="2286000"/>
                  <a:chOff x="803203" y="0"/>
                  <a:chExt cx="3354042" cy="2286000"/>
                </a:xfrm>
              </p:grpSpPr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A8651ED5-C46C-4631-86F4-C60606B5CF49}"/>
                      </a:ext>
                    </a:extLst>
                  </p:cNvPr>
                  <p:cNvSpPr/>
                  <p:nvPr/>
                </p:nvSpPr>
                <p:spPr>
                  <a:xfrm>
                    <a:off x="803203" y="1527095"/>
                    <a:ext cx="64008" cy="64008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ysClr val="window" lastClr="FFFFFF"/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70" name="Straight Arrow Connector 69">
                    <a:extLst>
                      <a:ext uri="{FF2B5EF4-FFF2-40B4-BE49-F238E27FC236}">
                        <a16:creationId xmlns:a16="http://schemas.microsoft.com/office/drawing/2014/main" id="{C2432688-7F48-4624-99D8-6AB0D4A2E5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57837" y="1298234"/>
                    <a:ext cx="963946" cy="238235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988080A7-195D-4860-9BE7-0EFBF90FBF20}"/>
                      </a:ext>
                    </a:extLst>
                  </p:cNvPr>
                  <p:cNvSpPr/>
                  <p:nvPr/>
                </p:nvSpPr>
                <p:spPr>
                  <a:xfrm>
                    <a:off x="1871245" y="0"/>
                    <a:ext cx="2286000" cy="2286000"/>
                  </a:xfrm>
                  <a:prstGeom prst="ellipse">
                    <a:avLst/>
                  </a:prstGeom>
                  <a:noFill/>
                  <a:ln w="28575" cap="flat" cmpd="sng" algn="ctr"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63" name="Text Box 267">
                <a:extLst>
                  <a:ext uri="{FF2B5EF4-FFF2-40B4-BE49-F238E27FC236}">
                    <a16:creationId xmlns:a16="http://schemas.microsoft.com/office/drawing/2014/main" id="{E52C442E-EFE3-40F4-B1D6-56F3761D804A}"/>
                  </a:ext>
                </a:extLst>
              </p:cNvPr>
              <p:cNvSpPr txBox="1"/>
              <p:nvPr/>
            </p:nvSpPr>
            <p:spPr>
              <a:xfrm>
                <a:off x="2307266" y="1567543"/>
                <a:ext cx="1144905" cy="433593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</p:spPr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675" dirty="0"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Bacterial cells acting as nucleation sites</a:t>
                </a:r>
                <a:endParaRPr lang="en-US" sz="1050" dirty="0">
                  <a:latin typeface="Times New Roman" panose="02020603050405020304" pitchFamily="18" charset="0"/>
                  <a:ea typeface="MS Mincho" panose="02020609040205080304" pitchFamily="49" charset="-128"/>
                </a:endParaRPr>
              </a:p>
            </p:txBody>
          </p: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554A66D8-FF41-4910-AC8D-F26A5141BD2E}"/>
                  </a:ext>
                </a:extLst>
              </p:cNvPr>
              <p:cNvCxnSpPr>
                <a:cxnSpLocks/>
                <a:endCxn id="158" idx="2"/>
              </p:cNvCxnSpPr>
              <p:nvPr/>
            </p:nvCxnSpPr>
            <p:spPr>
              <a:xfrm flipV="1">
                <a:off x="3274128" y="954511"/>
                <a:ext cx="51402" cy="612330"/>
              </a:xfrm>
              <a:prstGeom prst="straightConnector1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C6A7B807-8C2B-4131-8081-29566A29A802}"/>
                  </a:ext>
                </a:extLst>
              </p:cNvPr>
              <p:cNvCxnSpPr>
                <a:cxnSpLocks/>
                <a:endCxn id="206" idx="2"/>
              </p:cNvCxnSpPr>
              <p:nvPr/>
            </p:nvCxnSpPr>
            <p:spPr>
              <a:xfrm flipV="1">
                <a:off x="3280066" y="1334772"/>
                <a:ext cx="174485" cy="232688"/>
              </a:xfrm>
              <a:prstGeom prst="straightConnector1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7B6E2C9-0F21-4CF4-8981-421F8162440E}"/>
                </a:ext>
              </a:extLst>
            </p:cNvPr>
            <p:cNvGrpSpPr/>
            <p:nvPr/>
          </p:nvGrpSpPr>
          <p:grpSpPr>
            <a:xfrm>
              <a:off x="7455406" y="4037594"/>
              <a:ext cx="630936" cy="629766"/>
              <a:chOff x="9940541" y="4240458"/>
              <a:chExt cx="841248" cy="839688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2E9614CD-A416-4962-85AF-00DFDE7635A7}"/>
                  </a:ext>
                </a:extLst>
              </p:cNvPr>
              <p:cNvGrpSpPr/>
              <p:nvPr/>
            </p:nvGrpSpPr>
            <p:grpSpPr>
              <a:xfrm>
                <a:off x="10143964" y="4402680"/>
                <a:ext cx="526759" cy="531485"/>
                <a:chOff x="10143964" y="4402680"/>
                <a:chExt cx="526759" cy="531485"/>
              </a:xfrm>
            </p:grpSpPr>
            <p:sp>
              <p:nvSpPr>
                <p:cNvPr id="257" name="Freeform: Shape 256">
                  <a:extLst>
                    <a:ext uri="{FF2B5EF4-FFF2-40B4-BE49-F238E27FC236}">
                      <a16:creationId xmlns:a16="http://schemas.microsoft.com/office/drawing/2014/main" id="{A3D4D8C9-8278-4A5C-B906-9917232FC799}"/>
                    </a:ext>
                  </a:extLst>
                </p:cNvPr>
                <p:cNvSpPr/>
                <p:nvPr/>
              </p:nvSpPr>
              <p:spPr>
                <a:xfrm rot="6570374">
                  <a:off x="10301336" y="4732729"/>
                  <a:ext cx="126598" cy="114794"/>
                </a:xfrm>
                <a:custGeom>
                  <a:avLst/>
                  <a:gdLst>
                    <a:gd name="connsiteX0" fmla="*/ 38 w 231813"/>
                    <a:gd name="connsiteY0" fmla="*/ 117475 h 222250"/>
                    <a:gd name="connsiteX1" fmla="*/ 9563 w 231813"/>
                    <a:gd name="connsiteY1" fmla="*/ 101600 h 222250"/>
                    <a:gd name="connsiteX2" fmla="*/ 12738 w 231813"/>
                    <a:gd name="connsiteY2" fmla="*/ 85725 h 222250"/>
                    <a:gd name="connsiteX3" fmla="*/ 22263 w 231813"/>
                    <a:gd name="connsiteY3" fmla="*/ 57150 h 222250"/>
                    <a:gd name="connsiteX4" fmla="*/ 25438 w 231813"/>
                    <a:gd name="connsiteY4" fmla="*/ 47625 h 222250"/>
                    <a:gd name="connsiteX5" fmla="*/ 28613 w 231813"/>
                    <a:gd name="connsiteY5" fmla="*/ 34925 h 222250"/>
                    <a:gd name="connsiteX6" fmla="*/ 34963 w 231813"/>
                    <a:gd name="connsiteY6" fmla="*/ 25400 h 222250"/>
                    <a:gd name="connsiteX7" fmla="*/ 38138 w 231813"/>
                    <a:gd name="connsiteY7" fmla="*/ 15875 h 222250"/>
                    <a:gd name="connsiteX8" fmla="*/ 41313 w 231813"/>
                    <a:gd name="connsiteY8" fmla="*/ 3175 h 222250"/>
                    <a:gd name="connsiteX9" fmla="*/ 50838 w 231813"/>
                    <a:gd name="connsiteY9" fmla="*/ 0 h 222250"/>
                    <a:gd name="connsiteX10" fmla="*/ 76238 w 231813"/>
                    <a:gd name="connsiteY10" fmla="*/ 3175 h 222250"/>
                    <a:gd name="connsiteX11" fmla="*/ 95288 w 231813"/>
                    <a:gd name="connsiteY11" fmla="*/ 9525 h 222250"/>
                    <a:gd name="connsiteX12" fmla="*/ 107988 w 231813"/>
                    <a:gd name="connsiteY12" fmla="*/ 12700 h 222250"/>
                    <a:gd name="connsiteX13" fmla="*/ 123863 w 231813"/>
                    <a:gd name="connsiteY13" fmla="*/ 15875 h 222250"/>
                    <a:gd name="connsiteX14" fmla="*/ 133388 w 231813"/>
                    <a:gd name="connsiteY14" fmla="*/ 19050 h 222250"/>
                    <a:gd name="connsiteX15" fmla="*/ 158788 w 231813"/>
                    <a:gd name="connsiteY15" fmla="*/ 22225 h 222250"/>
                    <a:gd name="connsiteX16" fmla="*/ 181013 w 231813"/>
                    <a:gd name="connsiteY16" fmla="*/ 25400 h 222250"/>
                    <a:gd name="connsiteX17" fmla="*/ 193713 w 231813"/>
                    <a:gd name="connsiteY17" fmla="*/ 31750 h 222250"/>
                    <a:gd name="connsiteX18" fmla="*/ 209588 w 231813"/>
                    <a:gd name="connsiteY18" fmla="*/ 60325 h 222250"/>
                    <a:gd name="connsiteX19" fmla="*/ 215938 w 231813"/>
                    <a:gd name="connsiteY19" fmla="*/ 69850 h 222250"/>
                    <a:gd name="connsiteX20" fmla="*/ 219113 w 231813"/>
                    <a:gd name="connsiteY20" fmla="*/ 82550 h 222250"/>
                    <a:gd name="connsiteX21" fmla="*/ 222288 w 231813"/>
                    <a:gd name="connsiteY21" fmla="*/ 101600 h 222250"/>
                    <a:gd name="connsiteX22" fmla="*/ 225463 w 231813"/>
                    <a:gd name="connsiteY22" fmla="*/ 111125 h 222250"/>
                    <a:gd name="connsiteX23" fmla="*/ 231813 w 231813"/>
                    <a:gd name="connsiteY23" fmla="*/ 136525 h 222250"/>
                    <a:gd name="connsiteX24" fmla="*/ 222288 w 231813"/>
                    <a:gd name="connsiteY24" fmla="*/ 155575 h 222250"/>
                    <a:gd name="connsiteX25" fmla="*/ 203238 w 231813"/>
                    <a:gd name="connsiteY25" fmla="*/ 168275 h 222250"/>
                    <a:gd name="connsiteX26" fmla="*/ 193713 w 231813"/>
                    <a:gd name="connsiteY26" fmla="*/ 174625 h 222250"/>
                    <a:gd name="connsiteX27" fmla="*/ 181013 w 231813"/>
                    <a:gd name="connsiteY27" fmla="*/ 184150 h 222250"/>
                    <a:gd name="connsiteX28" fmla="*/ 171488 w 231813"/>
                    <a:gd name="connsiteY28" fmla="*/ 187325 h 222250"/>
                    <a:gd name="connsiteX29" fmla="*/ 158788 w 231813"/>
                    <a:gd name="connsiteY29" fmla="*/ 193675 h 222250"/>
                    <a:gd name="connsiteX30" fmla="*/ 142913 w 231813"/>
                    <a:gd name="connsiteY30" fmla="*/ 209550 h 222250"/>
                    <a:gd name="connsiteX31" fmla="*/ 133388 w 231813"/>
                    <a:gd name="connsiteY31" fmla="*/ 219075 h 222250"/>
                    <a:gd name="connsiteX32" fmla="*/ 120688 w 231813"/>
                    <a:gd name="connsiteY32" fmla="*/ 222250 h 222250"/>
                    <a:gd name="connsiteX33" fmla="*/ 107988 w 231813"/>
                    <a:gd name="connsiteY33" fmla="*/ 215900 h 222250"/>
                    <a:gd name="connsiteX34" fmla="*/ 98463 w 231813"/>
                    <a:gd name="connsiteY34" fmla="*/ 212725 h 222250"/>
                    <a:gd name="connsiteX35" fmla="*/ 85763 w 231813"/>
                    <a:gd name="connsiteY35" fmla="*/ 203200 h 222250"/>
                    <a:gd name="connsiteX36" fmla="*/ 73063 w 231813"/>
                    <a:gd name="connsiteY36" fmla="*/ 200025 h 222250"/>
                    <a:gd name="connsiteX37" fmla="*/ 63538 w 231813"/>
                    <a:gd name="connsiteY37" fmla="*/ 196850 h 222250"/>
                    <a:gd name="connsiteX38" fmla="*/ 50838 w 231813"/>
                    <a:gd name="connsiteY38" fmla="*/ 193675 h 222250"/>
                    <a:gd name="connsiteX39" fmla="*/ 41313 w 231813"/>
                    <a:gd name="connsiteY39" fmla="*/ 190500 h 222250"/>
                    <a:gd name="connsiteX40" fmla="*/ 28613 w 231813"/>
                    <a:gd name="connsiteY40" fmla="*/ 187325 h 222250"/>
                    <a:gd name="connsiteX41" fmla="*/ 9563 w 231813"/>
                    <a:gd name="connsiteY41" fmla="*/ 180975 h 222250"/>
                    <a:gd name="connsiteX42" fmla="*/ 38 w 231813"/>
                    <a:gd name="connsiteY42" fmla="*/ 117475 h 222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231813" h="222250">
                      <a:moveTo>
                        <a:pt x="38" y="117475"/>
                      </a:moveTo>
                      <a:cubicBezTo>
                        <a:pt x="38" y="104246"/>
                        <a:pt x="7271" y="107330"/>
                        <a:pt x="9563" y="101600"/>
                      </a:cubicBezTo>
                      <a:cubicBezTo>
                        <a:pt x="11567" y="96590"/>
                        <a:pt x="11318" y="90931"/>
                        <a:pt x="12738" y="85725"/>
                      </a:cubicBezTo>
                      <a:lnTo>
                        <a:pt x="22263" y="57150"/>
                      </a:lnTo>
                      <a:cubicBezTo>
                        <a:pt x="23321" y="53975"/>
                        <a:pt x="24626" y="50872"/>
                        <a:pt x="25438" y="47625"/>
                      </a:cubicBezTo>
                      <a:cubicBezTo>
                        <a:pt x="26496" y="43392"/>
                        <a:pt x="26894" y="38936"/>
                        <a:pt x="28613" y="34925"/>
                      </a:cubicBezTo>
                      <a:cubicBezTo>
                        <a:pt x="30116" y="31418"/>
                        <a:pt x="33256" y="28813"/>
                        <a:pt x="34963" y="25400"/>
                      </a:cubicBezTo>
                      <a:cubicBezTo>
                        <a:pt x="36460" y="22407"/>
                        <a:pt x="37219" y="19093"/>
                        <a:pt x="38138" y="15875"/>
                      </a:cubicBezTo>
                      <a:cubicBezTo>
                        <a:pt x="39337" y="11679"/>
                        <a:pt x="38587" y="6582"/>
                        <a:pt x="41313" y="3175"/>
                      </a:cubicBezTo>
                      <a:cubicBezTo>
                        <a:pt x="43404" y="562"/>
                        <a:pt x="47663" y="1058"/>
                        <a:pt x="50838" y="0"/>
                      </a:cubicBezTo>
                      <a:cubicBezTo>
                        <a:pt x="59305" y="1058"/>
                        <a:pt x="67895" y="1387"/>
                        <a:pt x="76238" y="3175"/>
                      </a:cubicBezTo>
                      <a:cubicBezTo>
                        <a:pt x="82783" y="4577"/>
                        <a:pt x="88794" y="7902"/>
                        <a:pt x="95288" y="9525"/>
                      </a:cubicBezTo>
                      <a:cubicBezTo>
                        <a:pt x="99521" y="10583"/>
                        <a:pt x="103728" y="11753"/>
                        <a:pt x="107988" y="12700"/>
                      </a:cubicBezTo>
                      <a:cubicBezTo>
                        <a:pt x="113256" y="13871"/>
                        <a:pt x="118628" y="14566"/>
                        <a:pt x="123863" y="15875"/>
                      </a:cubicBezTo>
                      <a:cubicBezTo>
                        <a:pt x="127110" y="16687"/>
                        <a:pt x="130095" y="18451"/>
                        <a:pt x="133388" y="19050"/>
                      </a:cubicBezTo>
                      <a:cubicBezTo>
                        <a:pt x="141783" y="20576"/>
                        <a:pt x="150330" y="21097"/>
                        <a:pt x="158788" y="22225"/>
                      </a:cubicBezTo>
                      <a:lnTo>
                        <a:pt x="181013" y="25400"/>
                      </a:lnTo>
                      <a:cubicBezTo>
                        <a:pt x="185246" y="27517"/>
                        <a:pt x="190366" y="28403"/>
                        <a:pt x="193713" y="31750"/>
                      </a:cubicBezTo>
                      <a:cubicBezTo>
                        <a:pt x="213735" y="51772"/>
                        <a:pt x="201603" y="44355"/>
                        <a:pt x="209588" y="60325"/>
                      </a:cubicBezTo>
                      <a:cubicBezTo>
                        <a:pt x="211295" y="63738"/>
                        <a:pt x="213821" y="66675"/>
                        <a:pt x="215938" y="69850"/>
                      </a:cubicBezTo>
                      <a:cubicBezTo>
                        <a:pt x="216996" y="74083"/>
                        <a:pt x="218257" y="78271"/>
                        <a:pt x="219113" y="82550"/>
                      </a:cubicBezTo>
                      <a:cubicBezTo>
                        <a:pt x="220376" y="88863"/>
                        <a:pt x="220891" y="95316"/>
                        <a:pt x="222288" y="101600"/>
                      </a:cubicBezTo>
                      <a:cubicBezTo>
                        <a:pt x="223014" y="104867"/>
                        <a:pt x="224651" y="107878"/>
                        <a:pt x="225463" y="111125"/>
                      </a:cubicBezTo>
                      <a:lnTo>
                        <a:pt x="231813" y="136525"/>
                      </a:lnTo>
                      <a:cubicBezTo>
                        <a:pt x="229548" y="143319"/>
                        <a:pt x="228081" y="150506"/>
                        <a:pt x="222288" y="155575"/>
                      </a:cubicBezTo>
                      <a:cubicBezTo>
                        <a:pt x="216545" y="160601"/>
                        <a:pt x="209588" y="164042"/>
                        <a:pt x="203238" y="168275"/>
                      </a:cubicBezTo>
                      <a:cubicBezTo>
                        <a:pt x="200063" y="170392"/>
                        <a:pt x="196766" y="172335"/>
                        <a:pt x="193713" y="174625"/>
                      </a:cubicBezTo>
                      <a:cubicBezTo>
                        <a:pt x="189480" y="177800"/>
                        <a:pt x="185607" y="181525"/>
                        <a:pt x="181013" y="184150"/>
                      </a:cubicBezTo>
                      <a:cubicBezTo>
                        <a:pt x="178107" y="185810"/>
                        <a:pt x="174564" y="186007"/>
                        <a:pt x="171488" y="187325"/>
                      </a:cubicBezTo>
                      <a:cubicBezTo>
                        <a:pt x="167138" y="189189"/>
                        <a:pt x="163021" y="191558"/>
                        <a:pt x="158788" y="193675"/>
                      </a:cubicBezTo>
                      <a:cubicBezTo>
                        <a:pt x="147146" y="211137"/>
                        <a:pt x="158788" y="196321"/>
                        <a:pt x="142913" y="209550"/>
                      </a:cubicBezTo>
                      <a:cubicBezTo>
                        <a:pt x="139464" y="212425"/>
                        <a:pt x="137287" y="216847"/>
                        <a:pt x="133388" y="219075"/>
                      </a:cubicBezTo>
                      <a:cubicBezTo>
                        <a:pt x="129599" y="221240"/>
                        <a:pt x="124921" y="221192"/>
                        <a:pt x="120688" y="222250"/>
                      </a:cubicBezTo>
                      <a:cubicBezTo>
                        <a:pt x="116455" y="220133"/>
                        <a:pt x="112338" y="217764"/>
                        <a:pt x="107988" y="215900"/>
                      </a:cubicBezTo>
                      <a:cubicBezTo>
                        <a:pt x="104912" y="214582"/>
                        <a:pt x="101369" y="214385"/>
                        <a:pt x="98463" y="212725"/>
                      </a:cubicBezTo>
                      <a:cubicBezTo>
                        <a:pt x="93869" y="210100"/>
                        <a:pt x="90496" y="205567"/>
                        <a:pt x="85763" y="203200"/>
                      </a:cubicBezTo>
                      <a:cubicBezTo>
                        <a:pt x="81860" y="201249"/>
                        <a:pt x="77259" y="201224"/>
                        <a:pt x="73063" y="200025"/>
                      </a:cubicBezTo>
                      <a:cubicBezTo>
                        <a:pt x="69845" y="199106"/>
                        <a:pt x="66756" y="197769"/>
                        <a:pt x="63538" y="196850"/>
                      </a:cubicBezTo>
                      <a:cubicBezTo>
                        <a:pt x="59342" y="195651"/>
                        <a:pt x="55034" y="194874"/>
                        <a:pt x="50838" y="193675"/>
                      </a:cubicBezTo>
                      <a:cubicBezTo>
                        <a:pt x="47620" y="192756"/>
                        <a:pt x="44531" y="191419"/>
                        <a:pt x="41313" y="190500"/>
                      </a:cubicBezTo>
                      <a:cubicBezTo>
                        <a:pt x="37117" y="189301"/>
                        <a:pt x="32793" y="188579"/>
                        <a:pt x="28613" y="187325"/>
                      </a:cubicBezTo>
                      <a:cubicBezTo>
                        <a:pt x="22202" y="185402"/>
                        <a:pt x="9563" y="180975"/>
                        <a:pt x="9563" y="180975"/>
                      </a:cubicBezTo>
                      <a:cubicBezTo>
                        <a:pt x="-1138" y="148873"/>
                        <a:pt x="38" y="130704"/>
                        <a:pt x="38" y="117475"/>
                      </a:cubicBezTo>
                      <a:close/>
                    </a:path>
                  </a:pathLst>
                </a:custGeom>
                <a:solidFill>
                  <a:srgbClr val="A5A5A5">
                    <a:lumMod val="50000"/>
                  </a:srgbClr>
                </a:solidFill>
                <a:ln w="1270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59" name="Freeform: Shape 258">
                  <a:extLst>
                    <a:ext uri="{FF2B5EF4-FFF2-40B4-BE49-F238E27FC236}">
                      <a16:creationId xmlns:a16="http://schemas.microsoft.com/office/drawing/2014/main" id="{B2D5B681-948B-4963-869A-3CBB50ABA91A}"/>
                    </a:ext>
                  </a:extLst>
                </p:cNvPr>
                <p:cNvSpPr/>
                <p:nvPr/>
              </p:nvSpPr>
              <p:spPr>
                <a:xfrm rot="1299590">
                  <a:off x="10248482" y="4444075"/>
                  <a:ext cx="126598" cy="114794"/>
                </a:xfrm>
                <a:custGeom>
                  <a:avLst/>
                  <a:gdLst>
                    <a:gd name="connsiteX0" fmla="*/ 38 w 231813"/>
                    <a:gd name="connsiteY0" fmla="*/ 117475 h 222250"/>
                    <a:gd name="connsiteX1" fmla="*/ 9563 w 231813"/>
                    <a:gd name="connsiteY1" fmla="*/ 101600 h 222250"/>
                    <a:gd name="connsiteX2" fmla="*/ 12738 w 231813"/>
                    <a:gd name="connsiteY2" fmla="*/ 85725 h 222250"/>
                    <a:gd name="connsiteX3" fmla="*/ 22263 w 231813"/>
                    <a:gd name="connsiteY3" fmla="*/ 57150 h 222250"/>
                    <a:gd name="connsiteX4" fmla="*/ 25438 w 231813"/>
                    <a:gd name="connsiteY4" fmla="*/ 47625 h 222250"/>
                    <a:gd name="connsiteX5" fmla="*/ 28613 w 231813"/>
                    <a:gd name="connsiteY5" fmla="*/ 34925 h 222250"/>
                    <a:gd name="connsiteX6" fmla="*/ 34963 w 231813"/>
                    <a:gd name="connsiteY6" fmla="*/ 25400 h 222250"/>
                    <a:gd name="connsiteX7" fmla="*/ 38138 w 231813"/>
                    <a:gd name="connsiteY7" fmla="*/ 15875 h 222250"/>
                    <a:gd name="connsiteX8" fmla="*/ 41313 w 231813"/>
                    <a:gd name="connsiteY8" fmla="*/ 3175 h 222250"/>
                    <a:gd name="connsiteX9" fmla="*/ 50838 w 231813"/>
                    <a:gd name="connsiteY9" fmla="*/ 0 h 222250"/>
                    <a:gd name="connsiteX10" fmla="*/ 76238 w 231813"/>
                    <a:gd name="connsiteY10" fmla="*/ 3175 h 222250"/>
                    <a:gd name="connsiteX11" fmla="*/ 95288 w 231813"/>
                    <a:gd name="connsiteY11" fmla="*/ 9525 h 222250"/>
                    <a:gd name="connsiteX12" fmla="*/ 107988 w 231813"/>
                    <a:gd name="connsiteY12" fmla="*/ 12700 h 222250"/>
                    <a:gd name="connsiteX13" fmla="*/ 123863 w 231813"/>
                    <a:gd name="connsiteY13" fmla="*/ 15875 h 222250"/>
                    <a:gd name="connsiteX14" fmla="*/ 133388 w 231813"/>
                    <a:gd name="connsiteY14" fmla="*/ 19050 h 222250"/>
                    <a:gd name="connsiteX15" fmla="*/ 158788 w 231813"/>
                    <a:gd name="connsiteY15" fmla="*/ 22225 h 222250"/>
                    <a:gd name="connsiteX16" fmla="*/ 181013 w 231813"/>
                    <a:gd name="connsiteY16" fmla="*/ 25400 h 222250"/>
                    <a:gd name="connsiteX17" fmla="*/ 193713 w 231813"/>
                    <a:gd name="connsiteY17" fmla="*/ 31750 h 222250"/>
                    <a:gd name="connsiteX18" fmla="*/ 209588 w 231813"/>
                    <a:gd name="connsiteY18" fmla="*/ 60325 h 222250"/>
                    <a:gd name="connsiteX19" fmla="*/ 215938 w 231813"/>
                    <a:gd name="connsiteY19" fmla="*/ 69850 h 222250"/>
                    <a:gd name="connsiteX20" fmla="*/ 219113 w 231813"/>
                    <a:gd name="connsiteY20" fmla="*/ 82550 h 222250"/>
                    <a:gd name="connsiteX21" fmla="*/ 222288 w 231813"/>
                    <a:gd name="connsiteY21" fmla="*/ 101600 h 222250"/>
                    <a:gd name="connsiteX22" fmla="*/ 225463 w 231813"/>
                    <a:gd name="connsiteY22" fmla="*/ 111125 h 222250"/>
                    <a:gd name="connsiteX23" fmla="*/ 231813 w 231813"/>
                    <a:gd name="connsiteY23" fmla="*/ 136525 h 222250"/>
                    <a:gd name="connsiteX24" fmla="*/ 222288 w 231813"/>
                    <a:gd name="connsiteY24" fmla="*/ 155575 h 222250"/>
                    <a:gd name="connsiteX25" fmla="*/ 203238 w 231813"/>
                    <a:gd name="connsiteY25" fmla="*/ 168275 h 222250"/>
                    <a:gd name="connsiteX26" fmla="*/ 193713 w 231813"/>
                    <a:gd name="connsiteY26" fmla="*/ 174625 h 222250"/>
                    <a:gd name="connsiteX27" fmla="*/ 181013 w 231813"/>
                    <a:gd name="connsiteY27" fmla="*/ 184150 h 222250"/>
                    <a:gd name="connsiteX28" fmla="*/ 171488 w 231813"/>
                    <a:gd name="connsiteY28" fmla="*/ 187325 h 222250"/>
                    <a:gd name="connsiteX29" fmla="*/ 158788 w 231813"/>
                    <a:gd name="connsiteY29" fmla="*/ 193675 h 222250"/>
                    <a:gd name="connsiteX30" fmla="*/ 142913 w 231813"/>
                    <a:gd name="connsiteY30" fmla="*/ 209550 h 222250"/>
                    <a:gd name="connsiteX31" fmla="*/ 133388 w 231813"/>
                    <a:gd name="connsiteY31" fmla="*/ 219075 h 222250"/>
                    <a:gd name="connsiteX32" fmla="*/ 120688 w 231813"/>
                    <a:gd name="connsiteY32" fmla="*/ 222250 h 222250"/>
                    <a:gd name="connsiteX33" fmla="*/ 107988 w 231813"/>
                    <a:gd name="connsiteY33" fmla="*/ 215900 h 222250"/>
                    <a:gd name="connsiteX34" fmla="*/ 98463 w 231813"/>
                    <a:gd name="connsiteY34" fmla="*/ 212725 h 222250"/>
                    <a:gd name="connsiteX35" fmla="*/ 85763 w 231813"/>
                    <a:gd name="connsiteY35" fmla="*/ 203200 h 222250"/>
                    <a:gd name="connsiteX36" fmla="*/ 73063 w 231813"/>
                    <a:gd name="connsiteY36" fmla="*/ 200025 h 222250"/>
                    <a:gd name="connsiteX37" fmla="*/ 63538 w 231813"/>
                    <a:gd name="connsiteY37" fmla="*/ 196850 h 222250"/>
                    <a:gd name="connsiteX38" fmla="*/ 50838 w 231813"/>
                    <a:gd name="connsiteY38" fmla="*/ 193675 h 222250"/>
                    <a:gd name="connsiteX39" fmla="*/ 41313 w 231813"/>
                    <a:gd name="connsiteY39" fmla="*/ 190500 h 222250"/>
                    <a:gd name="connsiteX40" fmla="*/ 28613 w 231813"/>
                    <a:gd name="connsiteY40" fmla="*/ 187325 h 222250"/>
                    <a:gd name="connsiteX41" fmla="*/ 9563 w 231813"/>
                    <a:gd name="connsiteY41" fmla="*/ 180975 h 222250"/>
                    <a:gd name="connsiteX42" fmla="*/ 38 w 231813"/>
                    <a:gd name="connsiteY42" fmla="*/ 117475 h 222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231813" h="222250">
                      <a:moveTo>
                        <a:pt x="38" y="117475"/>
                      </a:moveTo>
                      <a:cubicBezTo>
                        <a:pt x="38" y="104246"/>
                        <a:pt x="7271" y="107330"/>
                        <a:pt x="9563" y="101600"/>
                      </a:cubicBezTo>
                      <a:cubicBezTo>
                        <a:pt x="11567" y="96590"/>
                        <a:pt x="11318" y="90931"/>
                        <a:pt x="12738" y="85725"/>
                      </a:cubicBezTo>
                      <a:lnTo>
                        <a:pt x="22263" y="57150"/>
                      </a:lnTo>
                      <a:cubicBezTo>
                        <a:pt x="23321" y="53975"/>
                        <a:pt x="24626" y="50872"/>
                        <a:pt x="25438" y="47625"/>
                      </a:cubicBezTo>
                      <a:cubicBezTo>
                        <a:pt x="26496" y="43392"/>
                        <a:pt x="26894" y="38936"/>
                        <a:pt x="28613" y="34925"/>
                      </a:cubicBezTo>
                      <a:cubicBezTo>
                        <a:pt x="30116" y="31418"/>
                        <a:pt x="33256" y="28813"/>
                        <a:pt x="34963" y="25400"/>
                      </a:cubicBezTo>
                      <a:cubicBezTo>
                        <a:pt x="36460" y="22407"/>
                        <a:pt x="37219" y="19093"/>
                        <a:pt x="38138" y="15875"/>
                      </a:cubicBezTo>
                      <a:cubicBezTo>
                        <a:pt x="39337" y="11679"/>
                        <a:pt x="38587" y="6582"/>
                        <a:pt x="41313" y="3175"/>
                      </a:cubicBezTo>
                      <a:cubicBezTo>
                        <a:pt x="43404" y="562"/>
                        <a:pt x="47663" y="1058"/>
                        <a:pt x="50838" y="0"/>
                      </a:cubicBezTo>
                      <a:cubicBezTo>
                        <a:pt x="59305" y="1058"/>
                        <a:pt x="67895" y="1387"/>
                        <a:pt x="76238" y="3175"/>
                      </a:cubicBezTo>
                      <a:cubicBezTo>
                        <a:pt x="82783" y="4577"/>
                        <a:pt x="88794" y="7902"/>
                        <a:pt x="95288" y="9525"/>
                      </a:cubicBezTo>
                      <a:cubicBezTo>
                        <a:pt x="99521" y="10583"/>
                        <a:pt x="103728" y="11753"/>
                        <a:pt x="107988" y="12700"/>
                      </a:cubicBezTo>
                      <a:cubicBezTo>
                        <a:pt x="113256" y="13871"/>
                        <a:pt x="118628" y="14566"/>
                        <a:pt x="123863" y="15875"/>
                      </a:cubicBezTo>
                      <a:cubicBezTo>
                        <a:pt x="127110" y="16687"/>
                        <a:pt x="130095" y="18451"/>
                        <a:pt x="133388" y="19050"/>
                      </a:cubicBezTo>
                      <a:cubicBezTo>
                        <a:pt x="141783" y="20576"/>
                        <a:pt x="150330" y="21097"/>
                        <a:pt x="158788" y="22225"/>
                      </a:cubicBezTo>
                      <a:lnTo>
                        <a:pt x="181013" y="25400"/>
                      </a:lnTo>
                      <a:cubicBezTo>
                        <a:pt x="185246" y="27517"/>
                        <a:pt x="190366" y="28403"/>
                        <a:pt x="193713" y="31750"/>
                      </a:cubicBezTo>
                      <a:cubicBezTo>
                        <a:pt x="213735" y="51772"/>
                        <a:pt x="201603" y="44355"/>
                        <a:pt x="209588" y="60325"/>
                      </a:cubicBezTo>
                      <a:cubicBezTo>
                        <a:pt x="211295" y="63738"/>
                        <a:pt x="213821" y="66675"/>
                        <a:pt x="215938" y="69850"/>
                      </a:cubicBezTo>
                      <a:cubicBezTo>
                        <a:pt x="216996" y="74083"/>
                        <a:pt x="218257" y="78271"/>
                        <a:pt x="219113" y="82550"/>
                      </a:cubicBezTo>
                      <a:cubicBezTo>
                        <a:pt x="220376" y="88863"/>
                        <a:pt x="220891" y="95316"/>
                        <a:pt x="222288" y="101600"/>
                      </a:cubicBezTo>
                      <a:cubicBezTo>
                        <a:pt x="223014" y="104867"/>
                        <a:pt x="224651" y="107878"/>
                        <a:pt x="225463" y="111125"/>
                      </a:cubicBezTo>
                      <a:lnTo>
                        <a:pt x="231813" y="136525"/>
                      </a:lnTo>
                      <a:cubicBezTo>
                        <a:pt x="229548" y="143319"/>
                        <a:pt x="228081" y="150506"/>
                        <a:pt x="222288" y="155575"/>
                      </a:cubicBezTo>
                      <a:cubicBezTo>
                        <a:pt x="216545" y="160601"/>
                        <a:pt x="209588" y="164042"/>
                        <a:pt x="203238" y="168275"/>
                      </a:cubicBezTo>
                      <a:cubicBezTo>
                        <a:pt x="200063" y="170392"/>
                        <a:pt x="196766" y="172335"/>
                        <a:pt x="193713" y="174625"/>
                      </a:cubicBezTo>
                      <a:cubicBezTo>
                        <a:pt x="189480" y="177800"/>
                        <a:pt x="185607" y="181525"/>
                        <a:pt x="181013" y="184150"/>
                      </a:cubicBezTo>
                      <a:cubicBezTo>
                        <a:pt x="178107" y="185810"/>
                        <a:pt x="174564" y="186007"/>
                        <a:pt x="171488" y="187325"/>
                      </a:cubicBezTo>
                      <a:cubicBezTo>
                        <a:pt x="167138" y="189189"/>
                        <a:pt x="163021" y="191558"/>
                        <a:pt x="158788" y="193675"/>
                      </a:cubicBezTo>
                      <a:cubicBezTo>
                        <a:pt x="147146" y="211137"/>
                        <a:pt x="158788" y="196321"/>
                        <a:pt x="142913" y="209550"/>
                      </a:cubicBezTo>
                      <a:cubicBezTo>
                        <a:pt x="139464" y="212425"/>
                        <a:pt x="137287" y="216847"/>
                        <a:pt x="133388" y="219075"/>
                      </a:cubicBezTo>
                      <a:cubicBezTo>
                        <a:pt x="129599" y="221240"/>
                        <a:pt x="124921" y="221192"/>
                        <a:pt x="120688" y="222250"/>
                      </a:cubicBezTo>
                      <a:cubicBezTo>
                        <a:pt x="116455" y="220133"/>
                        <a:pt x="112338" y="217764"/>
                        <a:pt x="107988" y="215900"/>
                      </a:cubicBezTo>
                      <a:cubicBezTo>
                        <a:pt x="104912" y="214582"/>
                        <a:pt x="101369" y="214385"/>
                        <a:pt x="98463" y="212725"/>
                      </a:cubicBezTo>
                      <a:cubicBezTo>
                        <a:pt x="93869" y="210100"/>
                        <a:pt x="90496" y="205567"/>
                        <a:pt x="85763" y="203200"/>
                      </a:cubicBezTo>
                      <a:cubicBezTo>
                        <a:pt x="81860" y="201249"/>
                        <a:pt x="77259" y="201224"/>
                        <a:pt x="73063" y="200025"/>
                      </a:cubicBezTo>
                      <a:cubicBezTo>
                        <a:pt x="69845" y="199106"/>
                        <a:pt x="66756" y="197769"/>
                        <a:pt x="63538" y="196850"/>
                      </a:cubicBezTo>
                      <a:cubicBezTo>
                        <a:pt x="59342" y="195651"/>
                        <a:pt x="55034" y="194874"/>
                        <a:pt x="50838" y="193675"/>
                      </a:cubicBezTo>
                      <a:cubicBezTo>
                        <a:pt x="47620" y="192756"/>
                        <a:pt x="44531" y="191419"/>
                        <a:pt x="41313" y="190500"/>
                      </a:cubicBezTo>
                      <a:cubicBezTo>
                        <a:pt x="37117" y="189301"/>
                        <a:pt x="32793" y="188579"/>
                        <a:pt x="28613" y="187325"/>
                      </a:cubicBezTo>
                      <a:cubicBezTo>
                        <a:pt x="22202" y="185402"/>
                        <a:pt x="9563" y="180975"/>
                        <a:pt x="9563" y="180975"/>
                      </a:cubicBezTo>
                      <a:cubicBezTo>
                        <a:pt x="-1138" y="148873"/>
                        <a:pt x="38" y="130704"/>
                        <a:pt x="38" y="117475"/>
                      </a:cubicBezTo>
                      <a:close/>
                    </a:path>
                  </a:pathLst>
                </a:custGeom>
                <a:solidFill>
                  <a:srgbClr val="A5A5A5">
                    <a:lumMod val="50000"/>
                  </a:srgbClr>
                </a:solidFill>
                <a:ln w="1270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61" name="Freeform: Shape 260">
                  <a:extLst>
                    <a:ext uri="{FF2B5EF4-FFF2-40B4-BE49-F238E27FC236}">
                      <a16:creationId xmlns:a16="http://schemas.microsoft.com/office/drawing/2014/main" id="{F45C0E78-363C-46DA-A49E-F2132622AEF3}"/>
                    </a:ext>
                  </a:extLst>
                </p:cNvPr>
                <p:cNvSpPr/>
                <p:nvPr/>
              </p:nvSpPr>
              <p:spPr>
                <a:xfrm rot="6570374">
                  <a:off x="10135894" y="4538619"/>
                  <a:ext cx="255071" cy="238932"/>
                </a:xfrm>
                <a:custGeom>
                  <a:avLst/>
                  <a:gdLst>
                    <a:gd name="connsiteX0" fmla="*/ 38 w 231813"/>
                    <a:gd name="connsiteY0" fmla="*/ 117475 h 222250"/>
                    <a:gd name="connsiteX1" fmla="*/ 9563 w 231813"/>
                    <a:gd name="connsiteY1" fmla="*/ 101600 h 222250"/>
                    <a:gd name="connsiteX2" fmla="*/ 12738 w 231813"/>
                    <a:gd name="connsiteY2" fmla="*/ 85725 h 222250"/>
                    <a:gd name="connsiteX3" fmla="*/ 22263 w 231813"/>
                    <a:gd name="connsiteY3" fmla="*/ 57150 h 222250"/>
                    <a:gd name="connsiteX4" fmla="*/ 25438 w 231813"/>
                    <a:gd name="connsiteY4" fmla="*/ 47625 h 222250"/>
                    <a:gd name="connsiteX5" fmla="*/ 28613 w 231813"/>
                    <a:gd name="connsiteY5" fmla="*/ 34925 h 222250"/>
                    <a:gd name="connsiteX6" fmla="*/ 34963 w 231813"/>
                    <a:gd name="connsiteY6" fmla="*/ 25400 h 222250"/>
                    <a:gd name="connsiteX7" fmla="*/ 38138 w 231813"/>
                    <a:gd name="connsiteY7" fmla="*/ 15875 h 222250"/>
                    <a:gd name="connsiteX8" fmla="*/ 41313 w 231813"/>
                    <a:gd name="connsiteY8" fmla="*/ 3175 h 222250"/>
                    <a:gd name="connsiteX9" fmla="*/ 50838 w 231813"/>
                    <a:gd name="connsiteY9" fmla="*/ 0 h 222250"/>
                    <a:gd name="connsiteX10" fmla="*/ 76238 w 231813"/>
                    <a:gd name="connsiteY10" fmla="*/ 3175 h 222250"/>
                    <a:gd name="connsiteX11" fmla="*/ 95288 w 231813"/>
                    <a:gd name="connsiteY11" fmla="*/ 9525 h 222250"/>
                    <a:gd name="connsiteX12" fmla="*/ 107988 w 231813"/>
                    <a:gd name="connsiteY12" fmla="*/ 12700 h 222250"/>
                    <a:gd name="connsiteX13" fmla="*/ 123863 w 231813"/>
                    <a:gd name="connsiteY13" fmla="*/ 15875 h 222250"/>
                    <a:gd name="connsiteX14" fmla="*/ 133388 w 231813"/>
                    <a:gd name="connsiteY14" fmla="*/ 19050 h 222250"/>
                    <a:gd name="connsiteX15" fmla="*/ 158788 w 231813"/>
                    <a:gd name="connsiteY15" fmla="*/ 22225 h 222250"/>
                    <a:gd name="connsiteX16" fmla="*/ 181013 w 231813"/>
                    <a:gd name="connsiteY16" fmla="*/ 25400 h 222250"/>
                    <a:gd name="connsiteX17" fmla="*/ 193713 w 231813"/>
                    <a:gd name="connsiteY17" fmla="*/ 31750 h 222250"/>
                    <a:gd name="connsiteX18" fmla="*/ 209588 w 231813"/>
                    <a:gd name="connsiteY18" fmla="*/ 60325 h 222250"/>
                    <a:gd name="connsiteX19" fmla="*/ 215938 w 231813"/>
                    <a:gd name="connsiteY19" fmla="*/ 69850 h 222250"/>
                    <a:gd name="connsiteX20" fmla="*/ 219113 w 231813"/>
                    <a:gd name="connsiteY20" fmla="*/ 82550 h 222250"/>
                    <a:gd name="connsiteX21" fmla="*/ 222288 w 231813"/>
                    <a:gd name="connsiteY21" fmla="*/ 101600 h 222250"/>
                    <a:gd name="connsiteX22" fmla="*/ 225463 w 231813"/>
                    <a:gd name="connsiteY22" fmla="*/ 111125 h 222250"/>
                    <a:gd name="connsiteX23" fmla="*/ 231813 w 231813"/>
                    <a:gd name="connsiteY23" fmla="*/ 136525 h 222250"/>
                    <a:gd name="connsiteX24" fmla="*/ 222288 w 231813"/>
                    <a:gd name="connsiteY24" fmla="*/ 155575 h 222250"/>
                    <a:gd name="connsiteX25" fmla="*/ 203238 w 231813"/>
                    <a:gd name="connsiteY25" fmla="*/ 168275 h 222250"/>
                    <a:gd name="connsiteX26" fmla="*/ 193713 w 231813"/>
                    <a:gd name="connsiteY26" fmla="*/ 174625 h 222250"/>
                    <a:gd name="connsiteX27" fmla="*/ 181013 w 231813"/>
                    <a:gd name="connsiteY27" fmla="*/ 184150 h 222250"/>
                    <a:gd name="connsiteX28" fmla="*/ 171488 w 231813"/>
                    <a:gd name="connsiteY28" fmla="*/ 187325 h 222250"/>
                    <a:gd name="connsiteX29" fmla="*/ 158788 w 231813"/>
                    <a:gd name="connsiteY29" fmla="*/ 193675 h 222250"/>
                    <a:gd name="connsiteX30" fmla="*/ 142913 w 231813"/>
                    <a:gd name="connsiteY30" fmla="*/ 209550 h 222250"/>
                    <a:gd name="connsiteX31" fmla="*/ 133388 w 231813"/>
                    <a:gd name="connsiteY31" fmla="*/ 219075 h 222250"/>
                    <a:gd name="connsiteX32" fmla="*/ 120688 w 231813"/>
                    <a:gd name="connsiteY32" fmla="*/ 222250 h 222250"/>
                    <a:gd name="connsiteX33" fmla="*/ 107988 w 231813"/>
                    <a:gd name="connsiteY33" fmla="*/ 215900 h 222250"/>
                    <a:gd name="connsiteX34" fmla="*/ 98463 w 231813"/>
                    <a:gd name="connsiteY34" fmla="*/ 212725 h 222250"/>
                    <a:gd name="connsiteX35" fmla="*/ 85763 w 231813"/>
                    <a:gd name="connsiteY35" fmla="*/ 203200 h 222250"/>
                    <a:gd name="connsiteX36" fmla="*/ 73063 w 231813"/>
                    <a:gd name="connsiteY36" fmla="*/ 200025 h 222250"/>
                    <a:gd name="connsiteX37" fmla="*/ 63538 w 231813"/>
                    <a:gd name="connsiteY37" fmla="*/ 196850 h 222250"/>
                    <a:gd name="connsiteX38" fmla="*/ 50838 w 231813"/>
                    <a:gd name="connsiteY38" fmla="*/ 193675 h 222250"/>
                    <a:gd name="connsiteX39" fmla="*/ 41313 w 231813"/>
                    <a:gd name="connsiteY39" fmla="*/ 190500 h 222250"/>
                    <a:gd name="connsiteX40" fmla="*/ 28613 w 231813"/>
                    <a:gd name="connsiteY40" fmla="*/ 187325 h 222250"/>
                    <a:gd name="connsiteX41" fmla="*/ 9563 w 231813"/>
                    <a:gd name="connsiteY41" fmla="*/ 180975 h 222250"/>
                    <a:gd name="connsiteX42" fmla="*/ 38 w 231813"/>
                    <a:gd name="connsiteY42" fmla="*/ 117475 h 222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231813" h="222250">
                      <a:moveTo>
                        <a:pt x="38" y="117475"/>
                      </a:moveTo>
                      <a:cubicBezTo>
                        <a:pt x="38" y="104246"/>
                        <a:pt x="7271" y="107330"/>
                        <a:pt x="9563" y="101600"/>
                      </a:cubicBezTo>
                      <a:cubicBezTo>
                        <a:pt x="11567" y="96590"/>
                        <a:pt x="11318" y="90931"/>
                        <a:pt x="12738" y="85725"/>
                      </a:cubicBezTo>
                      <a:lnTo>
                        <a:pt x="22263" y="57150"/>
                      </a:lnTo>
                      <a:cubicBezTo>
                        <a:pt x="23321" y="53975"/>
                        <a:pt x="24626" y="50872"/>
                        <a:pt x="25438" y="47625"/>
                      </a:cubicBezTo>
                      <a:cubicBezTo>
                        <a:pt x="26496" y="43392"/>
                        <a:pt x="26894" y="38936"/>
                        <a:pt x="28613" y="34925"/>
                      </a:cubicBezTo>
                      <a:cubicBezTo>
                        <a:pt x="30116" y="31418"/>
                        <a:pt x="33256" y="28813"/>
                        <a:pt x="34963" y="25400"/>
                      </a:cubicBezTo>
                      <a:cubicBezTo>
                        <a:pt x="36460" y="22407"/>
                        <a:pt x="37219" y="19093"/>
                        <a:pt x="38138" y="15875"/>
                      </a:cubicBezTo>
                      <a:cubicBezTo>
                        <a:pt x="39337" y="11679"/>
                        <a:pt x="38587" y="6582"/>
                        <a:pt x="41313" y="3175"/>
                      </a:cubicBezTo>
                      <a:cubicBezTo>
                        <a:pt x="43404" y="562"/>
                        <a:pt x="47663" y="1058"/>
                        <a:pt x="50838" y="0"/>
                      </a:cubicBezTo>
                      <a:cubicBezTo>
                        <a:pt x="59305" y="1058"/>
                        <a:pt x="67895" y="1387"/>
                        <a:pt x="76238" y="3175"/>
                      </a:cubicBezTo>
                      <a:cubicBezTo>
                        <a:pt x="82783" y="4577"/>
                        <a:pt x="88794" y="7902"/>
                        <a:pt x="95288" y="9525"/>
                      </a:cubicBezTo>
                      <a:cubicBezTo>
                        <a:pt x="99521" y="10583"/>
                        <a:pt x="103728" y="11753"/>
                        <a:pt x="107988" y="12700"/>
                      </a:cubicBezTo>
                      <a:cubicBezTo>
                        <a:pt x="113256" y="13871"/>
                        <a:pt x="118628" y="14566"/>
                        <a:pt x="123863" y="15875"/>
                      </a:cubicBezTo>
                      <a:cubicBezTo>
                        <a:pt x="127110" y="16687"/>
                        <a:pt x="130095" y="18451"/>
                        <a:pt x="133388" y="19050"/>
                      </a:cubicBezTo>
                      <a:cubicBezTo>
                        <a:pt x="141783" y="20576"/>
                        <a:pt x="150330" y="21097"/>
                        <a:pt x="158788" y="22225"/>
                      </a:cubicBezTo>
                      <a:lnTo>
                        <a:pt x="181013" y="25400"/>
                      </a:lnTo>
                      <a:cubicBezTo>
                        <a:pt x="185246" y="27517"/>
                        <a:pt x="190366" y="28403"/>
                        <a:pt x="193713" y="31750"/>
                      </a:cubicBezTo>
                      <a:cubicBezTo>
                        <a:pt x="213735" y="51772"/>
                        <a:pt x="201603" y="44355"/>
                        <a:pt x="209588" y="60325"/>
                      </a:cubicBezTo>
                      <a:cubicBezTo>
                        <a:pt x="211295" y="63738"/>
                        <a:pt x="213821" y="66675"/>
                        <a:pt x="215938" y="69850"/>
                      </a:cubicBezTo>
                      <a:cubicBezTo>
                        <a:pt x="216996" y="74083"/>
                        <a:pt x="218257" y="78271"/>
                        <a:pt x="219113" y="82550"/>
                      </a:cubicBezTo>
                      <a:cubicBezTo>
                        <a:pt x="220376" y="88863"/>
                        <a:pt x="220891" y="95316"/>
                        <a:pt x="222288" y="101600"/>
                      </a:cubicBezTo>
                      <a:cubicBezTo>
                        <a:pt x="223014" y="104867"/>
                        <a:pt x="224651" y="107878"/>
                        <a:pt x="225463" y="111125"/>
                      </a:cubicBezTo>
                      <a:lnTo>
                        <a:pt x="231813" y="136525"/>
                      </a:lnTo>
                      <a:cubicBezTo>
                        <a:pt x="229548" y="143319"/>
                        <a:pt x="228081" y="150506"/>
                        <a:pt x="222288" y="155575"/>
                      </a:cubicBezTo>
                      <a:cubicBezTo>
                        <a:pt x="216545" y="160601"/>
                        <a:pt x="209588" y="164042"/>
                        <a:pt x="203238" y="168275"/>
                      </a:cubicBezTo>
                      <a:cubicBezTo>
                        <a:pt x="200063" y="170392"/>
                        <a:pt x="196766" y="172335"/>
                        <a:pt x="193713" y="174625"/>
                      </a:cubicBezTo>
                      <a:cubicBezTo>
                        <a:pt x="189480" y="177800"/>
                        <a:pt x="185607" y="181525"/>
                        <a:pt x="181013" y="184150"/>
                      </a:cubicBezTo>
                      <a:cubicBezTo>
                        <a:pt x="178107" y="185810"/>
                        <a:pt x="174564" y="186007"/>
                        <a:pt x="171488" y="187325"/>
                      </a:cubicBezTo>
                      <a:cubicBezTo>
                        <a:pt x="167138" y="189189"/>
                        <a:pt x="163021" y="191558"/>
                        <a:pt x="158788" y="193675"/>
                      </a:cubicBezTo>
                      <a:cubicBezTo>
                        <a:pt x="147146" y="211137"/>
                        <a:pt x="158788" y="196321"/>
                        <a:pt x="142913" y="209550"/>
                      </a:cubicBezTo>
                      <a:cubicBezTo>
                        <a:pt x="139464" y="212425"/>
                        <a:pt x="137287" y="216847"/>
                        <a:pt x="133388" y="219075"/>
                      </a:cubicBezTo>
                      <a:cubicBezTo>
                        <a:pt x="129599" y="221240"/>
                        <a:pt x="124921" y="221192"/>
                        <a:pt x="120688" y="222250"/>
                      </a:cubicBezTo>
                      <a:cubicBezTo>
                        <a:pt x="116455" y="220133"/>
                        <a:pt x="112338" y="217764"/>
                        <a:pt x="107988" y="215900"/>
                      </a:cubicBezTo>
                      <a:cubicBezTo>
                        <a:pt x="104912" y="214582"/>
                        <a:pt x="101369" y="214385"/>
                        <a:pt x="98463" y="212725"/>
                      </a:cubicBezTo>
                      <a:cubicBezTo>
                        <a:pt x="93869" y="210100"/>
                        <a:pt x="90496" y="205567"/>
                        <a:pt x="85763" y="203200"/>
                      </a:cubicBezTo>
                      <a:cubicBezTo>
                        <a:pt x="81860" y="201249"/>
                        <a:pt x="77259" y="201224"/>
                        <a:pt x="73063" y="200025"/>
                      </a:cubicBezTo>
                      <a:cubicBezTo>
                        <a:pt x="69845" y="199106"/>
                        <a:pt x="66756" y="197769"/>
                        <a:pt x="63538" y="196850"/>
                      </a:cubicBezTo>
                      <a:cubicBezTo>
                        <a:pt x="59342" y="195651"/>
                        <a:pt x="55034" y="194874"/>
                        <a:pt x="50838" y="193675"/>
                      </a:cubicBezTo>
                      <a:cubicBezTo>
                        <a:pt x="47620" y="192756"/>
                        <a:pt x="44531" y="191419"/>
                        <a:pt x="41313" y="190500"/>
                      </a:cubicBezTo>
                      <a:cubicBezTo>
                        <a:pt x="37117" y="189301"/>
                        <a:pt x="32793" y="188579"/>
                        <a:pt x="28613" y="187325"/>
                      </a:cubicBezTo>
                      <a:cubicBezTo>
                        <a:pt x="22202" y="185402"/>
                        <a:pt x="9563" y="180975"/>
                        <a:pt x="9563" y="180975"/>
                      </a:cubicBezTo>
                      <a:cubicBezTo>
                        <a:pt x="-1138" y="148873"/>
                        <a:pt x="38" y="130704"/>
                        <a:pt x="38" y="117475"/>
                      </a:cubicBezTo>
                      <a:close/>
                    </a:path>
                  </a:pathLst>
                </a:custGeom>
                <a:solidFill>
                  <a:srgbClr val="A5A5A5">
                    <a:lumMod val="50000"/>
                  </a:srgbClr>
                </a:solidFill>
                <a:ln w="1270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68" name="Freeform: Shape 267">
                  <a:extLst>
                    <a:ext uri="{FF2B5EF4-FFF2-40B4-BE49-F238E27FC236}">
                      <a16:creationId xmlns:a16="http://schemas.microsoft.com/office/drawing/2014/main" id="{770F07EA-4497-402E-8932-EBC5FCCA89FE}"/>
                    </a:ext>
                  </a:extLst>
                </p:cNvPr>
                <p:cNvSpPr/>
                <p:nvPr/>
              </p:nvSpPr>
              <p:spPr>
                <a:xfrm rot="6570374">
                  <a:off x="10441142" y="4551966"/>
                  <a:ext cx="206226" cy="252937"/>
                </a:xfrm>
                <a:custGeom>
                  <a:avLst/>
                  <a:gdLst>
                    <a:gd name="connsiteX0" fmla="*/ 38 w 231813"/>
                    <a:gd name="connsiteY0" fmla="*/ 117475 h 222250"/>
                    <a:gd name="connsiteX1" fmla="*/ 9563 w 231813"/>
                    <a:gd name="connsiteY1" fmla="*/ 101600 h 222250"/>
                    <a:gd name="connsiteX2" fmla="*/ 12738 w 231813"/>
                    <a:gd name="connsiteY2" fmla="*/ 85725 h 222250"/>
                    <a:gd name="connsiteX3" fmla="*/ 22263 w 231813"/>
                    <a:gd name="connsiteY3" fmla="*/ 57150 h 222250"/>
                    <a:gd name="connsiteX4" fmla="*/ 25438 w 231813"/>
                    <a:gd name="connsiteY4" fmla="*/ 47625 h 222250"/>
                    <a:gd name="connsiteX5" fmla="*/ 28613 w 231813"/>
                    <a:gd name="connsiteY5" fmla="*/ 34925 h 222250"/>
                    <a:gd name="connsiteX6" fmla="*/ 34963 w 231813"/>
                    <a:gd name="connsiteY6" fmla="*/ 25400 h 222250"/>
                    <a:gd name="connsiteX7" fmla="*/ 38138 w 231813"/>
                    <a:gd name="connsiteY7" fmla="*/ 15875 h 222250"/>
                    <a:gd name="connsiteX8" fmla="*/ 41313 w 231813"/>
                    <a:gd name="connsiteY8" fmla="*/ 3175 h 222250"/>
                    <a:gd name="connsiteX9" fmla="*/ 50838 w 231813"/>
                    <a:gd name="connsiteY9" fmla="*/ 0 h 222250"/>
                    <a:gd name="connsiteX10" fmla="*/ 76238 w 231813"/>
                    <a:gd name="connsiteY10" fmla="*/ 3175 h 222250"/>
                    <a:gd name="connsiteX11" fmla="*/ 95288 w 231813"/>
                    <a:gd name="connsiteY11" fmla="*/ 9525 h 222250"/>
                    <a:gd name="connsiteX12" fmla="*/ 107988 w 231813"/>
                    <a:gd name="connsiteY12" fmla="*/ 12700 h 222250"/>
                    <a:gd name="connsiteX13" fmla="*/ 123863 w 231813"/>
                    <a:gd name="connsiteY13" fmla="*/ 15875 h 222250"/>
                    <a:gd name="connsiteX14" fmla="*/ 133388 w 231813"/>
                    <a:gd name="connsiteY14" fmla="*/ 19050 h 222250"/>
                    <a:gd name="connsiteX15" fmla="*/ 158788 w 231813"/>
                    <a:gd name="connsiteY15" fmla="*/ 22225 h 222250"/>
                    <a:gd name="connsiteX16" fmla="*/ 181013 w 231813"/>
                    <a:gd name="connsiteY16" fmla="*/ 25400 h 222250"/>
                    <a:gd name="connsiteX17" fmla="*/ 193713 w 231813"/>
                    <a:gd name="connsiteY17" fmla="*/ 31750 h 222250"/>
                    <a:gd name="connsiteX18" fmla="*/ 209588 w 231813"/>
                    <a:gd name="connsiteY18" fmla="*/ 60325 h 222250"/>
                    <a:gd name="connsiteX19" fmla="*/ 215938 w 231813"/>
                    <a:gd name="connsiteY19" fmla="*/ 69850 h 222250"/>
                    <a:gd name="connsiteX20" fmla="*/ 219113 w 231813"/>
                    <a:gd name="connsiteY20" fmla="*/ 82550 h 222250"/>
                    <a:gd name="connsiteX21" fmla="*/ 222288 w 231813"/>
                    <a:gd name="connsiteY21" fmla="*/ 101600 h 222250"/>
                    <a:gd name="connsiteX22" fmla="*/ 225463 w 231813"/>
                    <a:gd name="connsiteY22" fmla="*/ 111125 h 222250"/>
                    <a:gd name="connsiteX23" fmla="*/ 231813 w 231813"/>
                    <a:gd name="connsiteY23" fmla="*/ 136525 h 222250"/>
                    <a:gd name="connsiteX24" fmla="*/ 222288 w 231813"/>
                    <a:gd name="connsiteY24" fmla="*/ 155575 h 222250"/>
                    <a:gd name="connsiteX25" fmla="*/ 203238 w 231813"/>
                    <a:gd name="connsiteY25" fmla="*/ 168275 h 222250"/>
                    <a:gd name="connsiteX26" fmla="*/ 193713 w 231813"/>
                    <a:gd name="connsiteY26" fmla="*/ 174625 h 222250"/>
                    <a:gd name="connsiteX27" fmla="*/ 181013 w 231813"/>
                    <a:gd name="connsiteY27" fmla="*/ 184150 h 222250"/>
                    <a:gd name="connsiteX28" fmla="*/ 171488 w 231813"/>
                    <a:gd name="connsiteY28" fmla="*/ 187325 h 222250"/>
                    <a:gd name="connsiteX29" fmla="*/ 158788 w 231813"/>
                    <a:gd name="connsiteY29" fmla="*/ 193675 h 222250"/>
                    <a:gd name="connsiteX30" fmla="*/ 142913 w 231813"/>
                    <a:gd name="connsiteY30" fmla="*/ 209550 h 222250"/>
                    <a:gd name="connsiteX31" fmla="*/ 133388 w 231813"/>
                    <a:gd name="connsiteY31" fmla="*/ 219075 h 222250"/>
                    <a:gd name="connsiteX32" fmla="*/ 120688 w 231813"/>
                    <a:gd name="connsiteY32" fmla="*/ 222250 h 222250"/>
                    <a:gd name="connsiteX33" fmla="*/ 107988 w 231813"/>
                    <a:gd name="connsiteY33" fmla="*/ 215900 h 222250"/>
                    <a:gd name="connsiteX34" fmla="*/ 98463 w 231813"/>
                    <a:gd name="connsiteY34" fmla="*/ 212725 h 222250"/>
                    <a:gd name="connsiteX35" fmla="*/ 85763 w 231813"/>
                    <a:gd name="connsiteY35" fmla="*/ 203200 h 222250"/>
                    <a:gd name="connsiteX36" fmla="*/ 73063 w 231813"/>
                    <a:gd name="connsiteY36" fmla="*/ 200025 h 222250"/>
                    <a:gd name="connsiteX37" fmla="*/ 63538 w 231813"/>
                    <a:gd name="connsiteY37" fmla="*/ 196850 h 222250"/>
                    <a:gd name="connsiteX38" fmla="*/ 50838 w 231813"/>
                    <a:gd name="connsiteY38" fmla="*/ 193675 h 222250"/>
                    <a:gd name="connsiteX39" fmla="*/ 41313 w 231813"/>
                    <a:gd name="connsiteY39" fmla="*/ 190500 h 222250"/>
                    <a:gd name="connsiteX40" fmla="*/ 28613 w 231813"/>
                    <a:gd name="connsiteY40" fmla="*/ 187325 h 222250"/>
                    <a:gd name="connsiteX41" fmla="*/ 9563 w 231813"/>
                    <a:gd name="connsiteY41" fmla="*/ 180975 h 222250"/>
                    <a:gd name="connsiteX42" fmla="*/ 38 w 231813"/>
                    <a:gd name="connsiteY42" fmla="*/ 117475 h 222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231813" h="222250">
                      <a:moveTo>
                        <a:pt x="38" y="117475"/>
                      </a:moveTo>
                      <a:cubicBezTo>
                        <a:pt x="38" y="104246"/>
                        <a:pt x="7271" y="107330"/>
                        <a:pt x="9563" y="101600"/>
                      </a:cubicBezTo>
                      <a:cubicBezTo>
                        <a:pt x="11567" y="96590"/>
                        <a:pt x="11318" y="90931"/>
                        <a:pt x="12738" y="85725"/>
                      </a:cubicBezTo>
                      <a:lnTo>
                        <a:pt x="22263" y="57150"/>
                      </a:lnTo>
                      <a:cubicBezTo>
                        <a:pt x="23321" y="53975"/>
                        <a:pt x="24626" y="50872"/>
                        <a:pt x="25438" y="47625"/>
                      </a:cubicBezTo>
                      <a:cubicBezTo>
                        <a:pt x="26496" y="43392"/>
                        <a:pt x="26894" y="38936"/>
                        <a:pt x="28613" y="34925"/>
                      </a:cubicBezTo>
                      <a:cubicBezTo>
                        <a:pt x="30116" y="31418"/>
                        <a:pt x="33256" y="28813"/>
                        <a:pt x="34963" y="25400"/>
                      </a:cubicBezTo>
                      <a:cubicBezTo>
                        <a:pt x="36460" y="22407"/>
                        <a:pt x="37219" y="19093"/>
                        <a:pt x="38138" y="15875"/>
                      </a:cubicBezTo>
                      <a:cubicBezTo>
                        <a:pt x="39337" y="11679"/>
                        <a:pt x="38587" y="6582"/>
                        <a:pt x="41313" y="3175"/>
                      </a:cubicBezTo>
                      <a:cubicBezTo>
                        <a:pt x="43404" y="562"/>
                        <a:pt x="47663" y="1058"/>
                        <a:pt x="50838" y="0"/>
                      </a:cubicBezTo>
                      <a:cubicBezTo>
                        <a:pt x="59305" y="1058"/>
                        <a:pt x="67895" y="1387"/>
                        <a:pt x="76238" y="3175"/>
                      </a:cubicBezTo>
                      <a:cubicBezTo>
                        <a:pt x="82783" y="4577"/>
                        <a:pt x="88794" y="7902"/>
                        <a:pt x="95288" y="9525"/>
                      </a:cubicBezTo>
                      <a:cubicBezTo>
                        <a:pt x="99521" y="10583"/>
                        <a:pt x="103728" y="11753"/>
                        <a:pt x="107988" y="12700"/>
                      </a:cubicBezTo>
                      <a:cubicBezTo>
                        <a:pt x="113256" y="13871"/>
                        <a:pt x="118628" y="14566"/>
                        <a:pt x="123863" y="15875"/>
                      </a:cubicBezTo>
                      <a:cubicBezTo>
                        <a:pt x="127110" y="16687"/>
                        <a:pt x="130095" y="18451"/>
                        <a:pt x="133388" y="19050"/>
                      </a:cubicBezTo>
                      <a:cubicBezTo>
                        <a:pt x="141783" y="20576"/>
                        <a:pt x="150330" y="21097"/>
                        <a:pt x="158788" y="22225"/>
                      </a:cubicBezTo>
                      <a:lnTo>
                        <a:pt x="181013" y="25400"/>
                      </a:lnTo>
                      <a:cubicBezTo>
                        <a:pt x="185246" y="27517"/>
                        <a:pt x="190366" y="28403"/>
                        <a:pt x="193713" y="31750"/>
                      </a:cubicBezTo>
                      <a:cubicBezTo>
                        <a:pt x="213735" y="51772"/>
                        <a:pt x="201603" y="44355"/>
                        <a:pt x="209588" y="60325"/>
                      </a:cubicBezTo>
                      <a:cubicBezTo>
                        <a:pt x="211295" y="63738"/>
                        <a:pt x="213821" y="66675"/>
                        <a:pt x="215938" y="69850"/>
                      </a:cubicBezTo>
                      <a:cubicBezTo>
                        <a:pt x="216996" y="74083"/>
                        <a:pt x="218257" y="78271"/>
                        <a:pt x="219113" y="82550"/>
                      </a:cubicBezTo>
                      <a:cubicBezTo>
                        <a:pt x="220376" y="88863"/>
                        <a:pt x="220891" y="95316"/>
                        <a:pt x="222288" y="101600"/>
                      </a:cubicBezTo>
                      <a:cubicBezTo>
                        <a:pt x="223014" y="104867"/>
                        <a:pt x="224651" y="107878"/>
                        <a:pt x="225463" y="111125"/>
                      </a:cubicBezTo>
                      <a:lnTo>
                        <a:pt x="231813" y="136525"/>
                      </a:lnTo>
                      <a:cubicBezTo>
                        <a:pt x="229548" y="143319"/>
                        <a:pt x="228081" y="150506"/>
                        <a:pt x="222288" y="155575"/>
                      </a:cubicBezTo>
                      <a:cubicBezTo>
                        <a:pt x="216545" y="160601"/>
                        <a:pt x="209588" y="164042"/>
                        <a:pt x="203238" y="168275"/>
                      </a:cubicBezTo>
                      <a:cubicBezTo>
                        <a:pt x="200063" y="170392"/>
                        <a:pt x="196766" y="172335"/>
                        <a:pt x="193713" y="174625"/>
                      </a:cubicBezTo>
                      <a:cubicBezTo>
                        <a:pt x="189480" y="177800"/>
                        <a:pt x="185607" y="181525"/>
                        <a:pt x="181013" y="184150"/>
                      </a:cubicBezTo>
                      <a:cubicBezTo>
                        <a:pt x="178107" y="185810"/>
                        <a:pt x="174564" y="186007"/>
                        <a:pt x="171488" y="187325"/>
                      </a:cubicBezTo>
                      <a:cubicBezTo>
                        <a:pt x="167138" y="189189"/>
                        <a:pt x="163021" y="191558"/>
                        <a:pt x="158788" y="193675"/>
                      </a:cubicBezTo>
                      <a:cubicBezTo>
                        <a:pt x="147146" y="211137"/>
                        <a:pt x="158788" y="196321"/>
                        <a:pt x="142913" y="209550"/>
                      </a:cubicBezTo>
                      <a:cubicBezTo>
                        <a:pt x="139464" y="212425"/>
                        <a:pt x="137287" y="216847"/>
                        <a:pt x="133388" y="219075"/>
                      </a:cubicBezTo>
                      <a:cubicBezTo>
                        <a:pt x="129599" y="221240"/>
                        <a:pt x="124921" y="221192"/>
                        <a:pt x="120688" y="222250"/>
                      </a:cubicBezTo>
                      <a:cubicBezTo>
                        <a:pt x="116455" y="220133"/>
                        <a:pt x="112338" y="217764"/>
                        <a:pt x="107988" y="215900"/>
                      </a:cubicBezTo>
                      <a:cubicBezTo>
                        <a:pt x="104912" y="214582"/>
                        <a:pt x="101369" y="214385"/>
                        <a:pt x="98463" y="212725"/>
                      </a:cubicBezTo>
                      <a:cubicBezTo>
                        <a:pt x="93869" y="210100"/>
                        <a:pt x="90496" y="205567"/>
                        <a:pt x="85763" y="203200"/>
                      </a:cubicBezTo>
                      <a:cubicBezTo>
                        <a:pt x="81860" y="201249"/>
                        <a:pt x="77259" y="201224"/>
                        <a:pt x="73063" y="200025"/>
                      </a:cubicBezTo>
                      <a:cubicBezTo>
                        <a:pt x="69845" y="199106"/>
                        <a:pt x="66756" y="197769"/>
                        <a:pt x="63538" y="196850"/>
                      </a:cubicBezTo>
                      <a:cubicBezTo>
                        <a:pt x="59342" y="195651"/>
                        <a:pt x="55034" y="194874"/>
                        <a:pt x="50838" y="193675"/>
                      </a:cubicBezTo>
                      <a:cubicBezTo>
                        <a:pt x="47620" y="192756"/>
                        <a:pt x="44531" y="191419"/>
                        <a:pt x="41313" y="190500"/>
                      </a:cubicBezTo>
                      <a:cubicBezTo>
                        <a:pt x="37117" y="189301"/>
                        <a:pt x="32793" y="188579"/>
                        <a:pt x="28613" y="187325"/>
                      </a:cubicBezTo>
                      <a:cubicBezTo>
                        <a:pt x="22202" y="185402"/>
                        <a:pt x="9563" y="180975"/>
                        <a:pt x="9563" y="180975"/>
                      </a:cubicBezTo>
                      <a:cubicBezTo>
                        <a:pt x="-1138" y="148873"/>
                        <a:pt x="38" y="130704"/>
                        <a:pt x="38" y="117475"/>
                      </a:cubicBezTo>
                      <a:close/>
                    </a:path>
                  </a:pathLst>
                </a:custGeom>
                <a:solidFill>
                  <a:srgbClr val="A5A5A5">
                    <a:lumMod val="50000"/>
                  </a:srgbClr>
                </a:solidFill>
                <a:ln w="1270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63" name="Freeform: Shape 262">
                  <a:extLst>
                    <a:ext uri="{FF2B5EF4-FFF2-40B4-BE49-F238E27FC236}">
                      <a16:creationId xmlns:a16="http://schemas.microsoft.com/office/drawing/2014/main" id="{B9FF1E13-29AB-4087-9B92-032A6D56FCC2}"/>
                    </a:ext>
                  </a:extLst>
                </p:cNvPr>
                <p:cNvSpPr/>
                <p:nvPr/>
              </p:nvSpPr>
              <p:spPr>
                <a:xfrm rot="9352688">
                  <a:off x="10468754" y="4475325"/>
                  <a:ext cx="125504" cy="155972"/>
                </a:xfrm>
                <a:custGeom>
                  <a:avLst/>
                  <a:gdLst>
                    <a:gd name="connsiteX0" fmla="*/ 38 w 231813"/>
                    <a:gd name="connsiteY0" fmla="*/ 117475 h 222250"/>
                    <a:gd name="connsiteX1" fmla="*/ 9563 w 231813"/>
                    <a:gd name="connsiteY1" fmla="*/ 101600 h 222250"/>
                    <a:gd name="connsiteX2" fmla="*/ 12738 w 231813"/>
                    <a:gd name="connsiteY2" fmla="*/ 85725 h 222250"/>
                    <a:gd name="connsiteX3" fmla="*/ 22263 w 231813"/>
                    <a:gd name="connsiteY3" fmla="*/ 57150 h 222250"/>
                    <a:gd name="connsiteX4" fmla="*/ 25438 w 231813"/>
                    <a:gd name="connsiteY4" fmla="*/ 47625 h 222250"/>
                    <a:gd name="connsiteX5" fmla="*/ 28613 w 231813"/>
                    <a:gd name="connsiteY5" fmla="*/ 34925 h 222250"/>
                    <a:gd name="connsiteX6" fmla="*/ 34963 w 231813"/>
                    <a:gd name="connsiteY6" fmla="*/ 25400 h 222250"/>
                    <a:gd name="connsiteX7" fmla="*/ 38138 w 231813"/>
                    <a:gd name="connsiteY7" fmla="*/ 15875 h 222250"/>
                    <a:gd name="connsiteX8" fmla="*/ 41313 w 231813"/>
                    <a:gd name="connsiteY8" fmla="*/ 3175 h 222250"/>
                    <a:gd name="connsiteX9" fmla="*/ 50838 w 231813"/>
                    <a:gd name="connsiteY9" fmla="*/ 0 h 222250"/>
                    <a:gd name="connsiteX10" fmla="*/ 76238 w 231813"/>
                    <a:gd name="connsiteY10" fmla="*/ 3175 h 222250"/>
                    <a:gd name="connsiteX11" fmla="*/ 95288 w 231813"/>
                    <a:gd name="connsiteY11" fmla="*/ 9525 h 222250"/>
                    <a:gd name="connsiteX12" fmla="*/ 107988 w 231813"/>
                    <a:gd name="connsiteY12" fmla="*/ 12700 h 222250"/>
                    <a:gd name="connsiteX13" fmla="*/ 123863 w 231813"/>
                    <a:gd name="connsiteY13" fmla="*/ 15875 h 222250"/>
                    <a:gd name="connsiteX14" fmla="*/ 133388 w 231813"/>
                    <a:gd name="connsiteY14" fmla="*/ 19050 h 222250"/>
                    <a:gd name="connsiteX15" fmla="*/ 158788 w 231813"/>
                    <a:gd name="connsiteY15" fmla="*/ 22225 h 222250"/>
                    <a:gd name="connsiteX16" fmla="*/ 181013 w 231813"/>
                    <a:gd name="connsiteY16" fmla="*/ 25400 h 222250"/>
                    <a:gd name="connsiteX17" fmla="*/ 193713 w 231813"/>
                    <a:gd name="connsiteY17" fmla="*/ 31750 h 222250"/>
                    <a:gd name="connsiteX18" fmla="*/ 209588 w 231813"/>
                    <a:gd name="connsiteY18" fmla="*/ 60325 h 222250"/>
                    <a:gd name="connsiteX19" fmla="*/ 215938 w 231813"/>
                    <a:gd name="connsiteY19" fmla="*/ 69850 h 222250"/>
                    <a:gd name="connsiteX20" fmla="*/ 219113 w 231813"/>
                    <a:gd name="connsiteY20" fmla="*/ 82550 h 222250"/>
                    <a:gd name="connsiteX21" fmla="*/ 222288 w 231813"/>
                    <a:gd name="connsiteY21" fmla="*/ 101600 h 222250"/>
                    <a:gd name="connsiteX22" fmla="*/ 225463 w 231813"/>
                    <a:gd name="connsiteY22" fmla="*/ 111125 h 222250"/>
                    <a:gd name="connsiteX23" fmla="*/ 231813 w 231813"/>
                    <a:gd name="connsiteY23" fmla="*/ 136525 h 222250"/>
                    <a:gd name="connsiteX24" fmla="*/ 222288 w 231813"/>
                    <a:gd name="connsiteY24" fmla="*/ 155575 h 222250"/>
                    <a:gd name="connsiteX25" fmla="*/ 203238 w 231813"/>
                    <a:gd name="connsiteY25" fmla="*/ 168275 h 222250"/>
                    <a:gd name="connsiteX26" fmla="*/ 193713 w 231813"/>
                    <a:gd name="connsiteY26" fmla="*/ 174625 h 222250"/>
                    <a:gd name="connsiteX27" fmla="*/ 181013 w 231813"/>
                    <a:gd name="connsiteY27" fmla="*/ 184150 h 222250"/>
                    <a:gd name="connsiteX28" fmla="*/ 171488 w 231813"/>
                    <a:gd name="connsiteY28" fmla="*/ 187325 h 222250"/>
                    <a:gd name="connsiteX29" fmla="*/ 158788 w 231813"/>
                    <a:gd name="connsiteY29" fmla="*/ 193675 h 222250"/>
                    <a:gd name="connsiteX30" fmla="*/ 142913 w 231813"/>
                    <a:gd name="connsiteY30" fmla="*/ 209550 h 222250"/>
                    <a:gd name="connsiteX31" fmla="*/ 133388 w 231813"/>
                    <a:gd name="connsiteY31" fmla="*/ 219075 h 222250"/>
                    <a:gd name="connsiteX32" fmla="*/ 120688 w 231813"/>
                    <a:gd name="connsiteY32" fmla="*/ 222250 h 222250"/>
                    <a:gd name="connsiteX33" fmla="*/ 107988 w 231813"/>
                    <a:gd name="connsiteY33" fmla="*/ 215900 h 222250"/>
                    <a:gd name="connsiteX34" fmla="*/ 98463 w 231813"/>
                    <a:gd name="connsiteY34" fmla="*/ 212725 h 222250"/>
                    <a:gd name="connsiteX35" fmla="*/ 85763 w 231813"/>
                    <a:gd name="connsiteY35" fmla="*/ 203200 h 222250"/>
                    <a:gd name="connsiteX36" fmla="*/ 73063 w 231813"/>
                    <a:gd name="connsiteY36" fmla="*/ 200025 h 222250"/>
                    <a:gd name="connsiteX37" fmla="*/ 63538 w 231813"/>
                    <a:gd name="connsiteY37" fmla="*/ 196850 h 222250"/>
                    <a:gd name="connsiteX38" fmla="*/ 50838 w 231813"/>
                    <a:gd name="connsiteY38" fmla="*/ 193675 h 222250"/>
                    <a:gd name="connsiteX39" fmla="*/ 41313 w 231813"/>
                    <a:gd name="connsiteY39" fmla="*/ 190500 h 222250"/>
                    <a:gd name="connsiteX40" fmla="*/ 28613 w 231813"/>
                    <a:gd name="connsiteY40" fmla="*/ 187325 h 222250"/>
                    <a:gd name="connsiteX41" fmla="*/ 9563 w 231813"/>
                    <a:gd name="connsiteY41" fmla="*/ 180975 h 222250"/>
                    <a:gd name="connsiteX42" fmla="*/ 38 w 231813"/>
                    <a:gd name="connsiteY42" fmla="*/ 117475 h 222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231813" h="222250">
                      <a:moveTo>
                        <a:pt x="38" y="117475"/>
                      </a:moveTo>
                      <a:cubicBezTo>
                        <a:pt x="38" y="104246"/>
                        <a:pt x="7271" y="107330"/>
                        <a:pt x="9563" y="101600"/>
                      </a:cubicBezTo>
                      <a:cubicBezTo>
                        <a:pt x="11567" y="96590"/>
                        <a:pt x="11318" y="90931"/>
                        <a:pt x="12738" y="85725"/>
                      </a:cubicBezTo>
                      <a:lnTo>
                        <a:pt x="22263" y="57150"/>
                      </a:lnTo>
                      <a:cubicBezTo>
                        <a:pt x="23321" y="53975"/>
                        <a:pt x="24626" y="50872"/>
                        <a:pt x="25438" y="47625"/>
                      </a:cubicBezTo>
                      <a:cubicBezTo>
                        <a:pt x="26496" y="43392"/>
                        <a:pt x="26894" y="38936"/>
                        <a:pt x="28613" y="34925"/>
                      </a:cubicBezTo>
                      <a:cubicBezTo>
                        <a:pt x="30116" y="31418"/>
                        <a:pt x="33256" y="28813"/>
                        <a:pt x="34963" y="25400"/>
                      </a:cubicBezTo>
                      <a:cubicBezTo>
                        <a:pt x="36460" y="22407"/>
                        <a:pt x="37219" y="19093"/>
                        <a:pt x="38138" y="15875"/>
                      </a:cubicBezTo>
                      <a:cubicBezTo>
                        <a:pt x="39337" y="11679"/>
                        <a:pt x="38587" y="6582"/>
                        <a:pt x="41313" y="3175"/>
                      </a:cubicBezTo>
                      <a:cubicBezTo>
                        <a:pt x="43404" y="562"/>
                        <a:pt x="47663" y="1058"/>
                        <a:pt x="50838" y="0"/>
                      </a:cubicBezTo>
                      <a:cubicBezTo>
                        <a:pt x="59305" y="1058"/>
                        <a:pt x="67895" y="1387"/>
                        <a:pt x="76238" y="3175"/>
                      </a:cubicBezTo>
                      <a:cubicBezTo>
                        <a:pt x="82783" y="4577"/>
                        <a:pt x="88794" y="7902"/>
                        <a:pt x="95288" y="9525"/>
                      </a:cubicBezTo>
                      <a:cubicBezTo>
                        <a:pt x="99521" y="10583"/>
                        <a:pt x="103728" y="11753"/>
                        <a:pt x="107988" y="12700"/>
                      </a:cubicBezTo>
                      <a:cubicBezTo>
                        <a:pt x="113256" y="13871"/>
                        <a:pt x="118628" y="14566"/>
                        <a:pt x="123863" y="15875"/>
                      </a:cubicBezTo>
                      <a:cubicBezTo>
                        <a:pt x="127110" y="16687"/>
                        <a:pt x="130095" y="18451"/>
                        <a:pt x="133388" y="19050"/>
                      </a:cubicBezTo>
                      <a:cubicBezTo>
                        <a:pt x="141783" y="20576"/>
                        <a:pt x="150330" y="21097"/>
                        <a:pt x="158788" y="22225"/>
                      </a:cubicBezTo>
                      <a:lnTo>
                        <a:pt x="181013" y="25400"/>
                      </a:lnTo>
                      <a:cubicBezTo>
                        <a:pt x="185246" y="27517"/>
                        <a:pt x="190366" y="28403"/>
                        <a:pt x="193713" y="31750"/>
                      </a:cubicBezTo>
                      <a:cubicBezTo>
                        <a:pt x="213735" y="51772"/>
                        <a:pt x="201603" y="44355"/>
                        <a:pt x="209588" y="60325"/>
                      </a:cubicBezTo>
                      <a:cubicBezTo>
                        <a:pt x="211295" y="63738"/>
                        <a:pt x="213821" y="66675"/>
                        <a:pt x="215938" y="69850"/>
                      </a:cubicBezTo>
                      <a:cubicBezTo>
                        <a:pt x="216996" y="74083"/>
                        <a:pt x="218257" y="78271"/>
                        <a:pt x="219113" y="82550"/>
                      </a:cubicBezTo>
                      <a:cubicBezTo>
                        <a:pt x="220376" y="88863"/>
                        <a:pt x="220891" y="95316"/>
                        <a:pt x="222288" y="101600"/>
                      </a:cubicBezTo>
                      <a:cubicBezTo>
                        <a:pt x="223014" y="104867"/>
                        <a:pt x="224651" y="107878"/>
                        <a:pt x="225463" y="111125"/>
                      </a:cubicBezTo>
                      <a:lnTo>
                        <a:pt x="231813" y="136525"/>
                      </a:lnTo>
                      <a:cubicBezTo>
                        <a:pt x="229548" y="143319"/>
                        <a:pt x="228081" y="150506"/>
                        <a:pt x="222288" y="155575"/>
                      </a:cubicBezTo>
                      <a:cubicBezTo>
                        <a:pt x="216545" y="160601"/>
                        <a:pt x="209588" y="164042"/>
                        <a:pt x="203238" y="168275"/>
                      </a:cubicBezTo>
                      <a:cubicBezTo>
                        <a:pt x="200063" y="170392"/>
                        <a:pt x="196766" y="172335"/>
                        <a:pt x="193713" y="174625"/>
                      </a:cubicBezTo>
                      <a:cubicBezTo>
                        <a:pt x="189480" y="177800"/>
                        <a:pt x="185607" y="181525"/>
                        <a:pt x="181013" y="184150"/>
                      </a:cubicBezTo>
                      <a:cubicBezTo>
                        <a:pt x="178107" y="185810"/>
                        <a:pt x="174564" y="186007"/>
                        <a:pt x="171488" y="187325"/>
                      </a:cubicBezTo>
                      <a:cubicBezTo>
                        <a:pt x="167138" y="189189"/>
                        <a:pt x="163021" y="191558"/>
                        <a:pt x="158788" y="193675"/>
                      </a:cubicBezTo>
                      <a:cubicBezTo>
                        <a:pt x="147146" y="211137"/>
                        <a:pt x="158788" y="196321"/>
                        <a:pt x="142913" y="209550"/>
                      </a:cubicBezTo>
                      <a:cubicBezTo>
                        <a:pt x="139464" y="212425"/>
                        <a:pt x="137287" y="216847"/>
                        <a:pt x="133388" y="219075"/>
                      </a:cubicBezTo>
                      <a:cubicBezTo>
                        <a:pt x="129599" y="221240"/>
                        <a:pt x="124921" y="221192"/>
                        <a:pt x="120688" y="222250"/>
                      </a:cubicBezTo>
                      <a:cubicBezTo>
                        <a:pt x="116455" y="220133"/>
                        <a:pt x="112338" y="217764"/>
                        <a:pt x="107988" y="215900"/>
                      </a:cubicBezTo>
                      <a:cubicBezTo>
                        <a:pt x="104912" y="214582"/>
                        <a:pt x="101369" y="214385"/>
                        <a:pt x="98463" y="212725"/>
                      </a:cubicBezTo>
                      <a:cubicBezTo>
                        <a:pt x="93869" y="210100"/>
                        <a:pt x="90496" y="205567"/>
                        <a:pt x="85763" y="203200"/>
                      </a:cubicBezTo>
                      <a:cubicBezTo>
                        <a:pt x="81860" y="201249"/>
                        <a:pt x="77259" y="201224"/>
                        <a:pt x="73063" y="200025"/>
                      </a:cubicBezTo>
                      <a:cubicBezTo>
                        <a:pt x="69845" y="199106"/>
                        <a:pt x="66756" y="197769"/>
                        <a:pt x="63538" y="196850"/>
                      </a:cubicBezTo>
                      <a:cubicBezTo>
                        <a:pt x="59342" y="195651"/>
                        <a:pt x="55034" y="194874"/>
                        <a:pt x="50838" y="193675"/>
                      </a:cubicBezTo>
                      <a:cubicBezTo>
                        <a:pt x="47620" y="192756"/>
                        <a:pt x="44531" y="191419"/>
                        <a:pt x="41313" y="190500"/>
                      </a:cubicBezTo>
                      <a:cubicBezTo>
                        <a:pt x="37117" y="189301"/>
                        <a:pt x="32793" y="188579"/>
                        <a:pt x="28613" y="187325"/>
                      </a:cubicBezTo>
                      <a:cubicBezTo>
                        <a:pt x="22202" y="185402"/>
                        <a:pt x="9563" y="180975"/>
                        <a:pt x="9563" y="180975"/>
                      </a:cubicBezTo>
                      <a:cubicBezTo>
                        <a:pt x="-1138" y="148873"/>
                        <a:pt x="38" y="130704"/>
                        <a:pt x="38" y="117475"/>
                      </a:cubicBezTo>
                      <a:close/>
                    </a:path>
                  </a:pathLst>
                </a:custGeom>
                <a:solidFill>
                  <a:srgbClr val="A5A5A5">
                    <a:lumMod val="50000"/>
                  </a:srgbClr>
                </a:solidFill>
                <a:ln w="1270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69" name="Freeform: Shape 268">
                  <a:extLst>
                    <a:ext uri="{FF2B5EF4-FFF2-40B4-BE49-F238E27FC236}">
                      <a16:creationId xmlns:a16="http://schemas.microsoft.com/office/drawing/2014/main" id="{1B52C3C6-EA15-4B0C-A004-AA465D5FF087}"/>
                    </a:ext>
                  </a:extLst>
                </p:cNvPr>
                <p:cNvSpPr/>
                <p:nvPr/>
              </p:nvSpPr>
              <p:spPr>
                <a:xfrm rot="2838563">
                  <a:off x="10436673" y="4772036"/>
                  <a:ext cx="148616" cy="175642"/>
                </a:xfrm>
                <a:custGeom>
                  <a:avLst/>
                  <a:gdLst>
                    <a:gd name="connsiteX0" fmla="*/ 38 w 231813"/>
                    <a:gd name="connsiteY0" fmla="*/ 117475 h 222250"/>
                    <a:gd name="connsiteX1" fmla="*/ 9563 w 231813"/>
                    <a:gd name="connsiteY1" fmla="*/ 101600 h 222250"/>
                    <a:gd name="connsiteX2" fmla="*/ 12738 w 231813"/>
                    <a:gd name="connsiteY2" fmla="*/ 85725 h 222250"/>
                    <a:gd name="connsiteX3" fmla="*/ 22263 w 231813"/>
                    <a:gd name="connsiteY3" fmla="*/ 57150 h 222250"/>
                    <a:gd name="connsiteX4" fmla="*/ 25438 w 231813"/>
                    <a:gd name="connsiteY4" fmla="*/ 47625 h 222250"/>
                    <a:gd name="connsiteX5" fmla="*/ 28613 w 231813"/>
                    <a:gd name="connsiteY5" fmla="*/ 34925 h 222250"/>
                    <a:gd name="connsiteX6" fmla="*/ 34963 w 231813"/>
                    <a:gd name="connsiteY6" fmla="*/ 25400 h 222250"/>
                    <a:gd name="connsiteX7" fmla="*/ 38138 w 231813"/>
                    <a:gd name="connsiteY7" fmla="*/ 15875 h 222250"/>
                    <a:gd name="connsiteX8" fmla="*/ 41313 w 231813"/>
                    <a:gd name="connsiteY8" fmla="*/ 3175 h 222250"/>
                    <a:gd name="connsiteX9" fmla="*/ 50838 w 231813"/>
                    <a:gd name="connsiteY9" fmla="*/ 0 h 222250"/>
                    <a:gd name="connsiteX10" fmla="*/ 76238 w 231813"/>
                    <a:gd name="connsiteY10" fmla="*/ 3175 h 222250"/>
                    <a:gd name="connsiteX11" fmla="*/ 95288 w 231813"/>
                    <a:gd name="connsiteY11" fmla="*/ 9525 h 222250"/>
                    <a:gd name="connsiteX12" fmla="*/ 107988 w 231813"/>
                    <a:gd name="connsiteY12" fmla="*/ 12700 h 222250"/>
                    <a:gd name="connsiteX13" fmla="*/ 123863 w 231813"/>
                    <a:gd name="connsiteY13" fmla="*/ 15875 h 222250"/>
                    <a:gd name="connsiteX14" fmla="*/ 133388 w 231813"/>
                    <a:gd name="connsiteY14" fmla="*/ 19050 h 222250"/>
                    <a:gd name="connsiteX15" fmla="*/ 158788 w 231813"/>
                    <a:gd name="connsiteY15" fmla="*/ 22225 h 222250"/>
                    <a:gd name="connsiteX16" fmla="*/ 181013 w 231813"/>
                    <a:gd name="connsiteY16" fmla="*/ 25400 h 222250"/>
                    <a:gd name="connsiteX17" fmla="*/ 193713 w 231813"/>
                    <a:gd name="connsiteY17" fmla="*/ 31750 h 222250"/>
                    <a:gd name="connsiteX18" fmla="*/ 209588 w 231813"/>
                    <a:gd name="connsiteY18" fmla="*/ 60325 h 222250"/>
                    <a:gd name="connsiteX19" fmla="*/ 215938 w 231813"/>
                    <a:gd name="connsiteY19" fmla="*/ 69850 h 222250"/>
                    <a:gd name="connsiteX20" fmla="*/ 219113 w 231813"/>
                    <a:gd name="connsiteY20" fmla="*/ 82550 h 222250"/>
                    <a:gd name="connsiteX21" fmla="*/ 222288 w 231813"/>
                    <a:gd name="connsiteY21" fmla="*/ 101600 h 222250"/>
                    <a:gd name="connsiteX22" fmla="*/ 225463 w 231813"/>
                    <a:gd name="connsiteY22" fmla="*/ 111125 h 222250"/>
                    <a:gd name="connsiteX23" fmla="*/ 231813 w 231813"/>
                    <a:gd name="connsiteY23" fmla="*/ 136525 h 222250"/>
                    <a:gd name="connsiteX24" fmla="*/ 222288 w 231813"/>
                    <a:gd name="connsiteY24" fmla="*/ 155575 h 222250"/>
                    <a:gd name="connsiteX25" fmla="*/ 203238 w 231813"/>
                    <a:gd name="connsiteY25" fmla="*/ 168275 h 222250"/>
                    <a:gd name="connsiteX26" fmla="*/ 193713 w 231813"/>
                    <a:gd name="connsiteY26" fmla="*/ 174625 h 222250"/>
                    <a:gd name="connsiteX27" fmla="*/ 181013 w 231813"/>
                    <a:gd name="connsiteY27" fmla="*/ 184150 h 222250"/>
                    <a:gd name="connsiteX28" fmla="*/ 171488 w 231813"/>
                    <a:gd name="connsiteY28" fmla="*/ 187325 h 222250"/>
                    <a:gd name="connsiteX29" fmla="*/ 158788 w 231813"/>
                    <a:gd name="connsiteY29" fmla="*/ 193675 h 222250"/>
                    <a:gd name="connsiteX30" fmla="*/ 142913 w 231813"/>
                    <a:gd name="connsiteY30" fmla="*/ 209550 h 222250"/>
                    <a:gd name="connsiteX31" fmla="*/ 133388 w 231813"/>
                    <a:gd name="connsiteY31" fmla="*/ 219075 h 222250"/>
                    <a:gd name="connsiteX32" fmla="*/ 120688 w 231813"/>
                    <a:gd name="connsiteY32" fmla="*/ 222250 h 222250"/>
                    <a:gd name="connsiteX33" fmla="*/ 107988 w 231813"/>
                    <a:gd name="connsiteY33" fmla="*/ 215900 h 222250"/>
                    <a:gd name="connsiteX34" fmla="*/ 98463 w 231813"/>
                    <a:gd name="connsiteY34" fmla="*/ 212725 h 222250"/>
                    <a:gd name="connsiteX35" fmla="*/ 85763 w 231813"/>
                    <a:gd name="connsiteY35" fmla="*/ 203200 h 222250"/>
                    <a:gd name="connsiteX36" fmla="*/ 73063 w 231813"/>
                    <a:gd name="connsiteY36" fmla="*/ 200025 h 222250"/>
                    <a:gd name="connsiteX37" fmla="*/ 63538 w 231813"/>
                    <a:gd name="connsiteY37" fmla="*/ 196850 h 222250"/>
                    <a:gd name="connsiteX38" fmla="*/ 50838 w 231813"/>
                    <a:gd name="connsiteY38" fmla="*/ 193675 h 222250"/>
                    <a:gd name="connsiteX39" fmla="*/ 41313 w 231813"/>
                    <a:gd name="connsiteY39" fmla="*/ 190500 h 222250"/>
                    <a:gd name="connsiteX40" fmla="*/ 28613 w 231813"/>
                    <a:gd name="connsiteY40" fmla="*/ 187325 h 222250"/>
                    <a:gd name="connsiteX41" fmla="*/ 9563 w 231813"/>
                    <a:gd name="connsiteY41" fmla="*/ 180975 h 222250"/>
                    <a:gd name="connsiteX42" fmla="*/ 38 w 231813"/>
                    <a:gd name="connsiteY42" fmla="*/ 117475 h 222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231813" h="222250">
                      <a:moveTo>
                        <a:pt x="38" y="117475"/>
                      </a:moveTo>
                      <a:cubicBezTo>
                        <a:pt x="38" y="104246"/>
                        <a:pt x="7271" y="107330"/>
                        <a:pt x="9563" y="101600"/>
                      </a:cubicBezTo>
                      <a:cubicBezTo>
                        <a:pt x="11567" y="96590"/>
                        <a:pt x="11318" y="90931"/>
                        <a:pt x="12738" y="85725"/>
                      </a:cubicBezTo>
                      <a:lnTo>
                        <a:pt x="22263" y="57150"/>
                      </a:lnTo>
                      <a:cubicBezTo>
                        <a:pt x="23321" y="53975"/>
                        <a:pt x="24626" y="50872"/>
                        <a:pt x="25438" y="47625"/>
                      </a:cubicBezTo>
                      <a:cubicBezTo>
                        <a:pt x="26496" y="43392"/>
                        <a:pt x="26894" y="38936"/>
                        <a:pt x="28613" y="34925"/>
                      </a:cubicBezTo>
                      <a:cubicBezTo>
                        <a:pt x="30116" y="31418"/>
                        <a:pt x="33256" y="28813"/>
                        <a:pt x="34963" y="25400"/>
                      </a:cubicBezTo>
                      <a:cubicBezTo>
                        <a:pt x="36460" y="22407"/>
                        <a:pt x="37219" y="19093"/>
                        <a:pt x="38138" y="15875"/>
                      </a:cubicBezTo>
                      <a:cubicBezTo>
                        <a:pt x="39337" y="11679"/>
                        <a:pt x="38587" y="6582"/>
                        <a:pt x="41313" y="3175"/>
                      </a:cubicBezTo>
                      <a:cubicBezTo>
                        <a:pt x="43404" y="562"/>
                        <a:pt x="47663" y="1058"/>
                        <a:pt x="50838" y="0"/>
                      </a:cubicBezTo>
                      <a:cubicBezTo>
                        <a:pt x="59305" y="1058"/>
                        <a:pt x="67895" y="1387"/>
                        <a:pt x="76238" y="3175"/>
                      </a:cubicBezTo>
                      <a:cubicBezTo>
                        <a:pt x="82783" y="4577"/>
                        <a:pt x="88794" y="7902"/>
                        <a:pt x="95288" y="9525"/>
                      </a:cubicBezTo>
                      <a:cubicBezTo>
                        <a:pt x="99521" y="10583"/>
                        <a:pt x="103728" y="11753"/>
                        <a:pt x="107988" y="12700"/>
                      </a:cubicBezTo>
                      <a:cubicBezTo>
                        <a:pt x="113256" y="13871"/>
                        <a:pt x="118628" y="14566"/>
                        <a:pt x="123863" y="15875"/>
                      </a:cubicBezTo>
                      <a:cubicBezTo>
                        <a:pt x="127110" y="16687"/>
                        <a:pt x="130095" y="18451"/>
                        <a:pt x="133388" y="19050"/>
                      </a:cubicBezTo>
                      <a:cubicBezTo>
                        <a:pt x="141783" y="20576"/>
                        <a:pt x="150330" y="21097"/>
                        <a:pt x="158788" y="22225"/>
                      </a:cubicBezTo>
                      <a:lnTo>
                        <a:pt x="181013" y="25400"/>
                      </a:lnTo>
                      <a:cubicBezTo>
                        <a:pt x="185246" y="27517"/>
                        <a:pt x="190366" y="28403"/>
                        <a:pt x="193713" y="31750"/>
                      </a:cubicBezTo>
                      <a:cubicBezTo>
                        <a:pt x="213735" y="51772"/>
                        <a:pt x="201603" y="44355"/>
                        <a:pt x="209588" y="60325"/>
                      </a:cubicBezTo>
                      <a:cubicBezTo>
                        <a:pt x="211295" y="63738"/>
                        <a:pt x="213821" y="66675"/>
                        <a:pt x="215938" y="69850"/>
                      </a:cubicBezTo>
                      <a:cubicBezTo>
                        <a:pt x="216996" y="74083"/>
                        <a:pt x="218257" y="78271"/>
                        <a:pt x="219113" y="82550"/>
                      </a:cubicBezTo>
                      <a:cubicBezTo>
                        <a:pt x="220376" y="88863"/>
                        <a:pt x="220891" y="95316"/>
                        <a:pt x="222288" y="101600"/>
                      </a:cubicBezTo>
                      <a:cubicBezTo>
                        <a:pt x="223014" y="104867"/>
                        <a:pt x="224651" y="107878"/>
                        <a:pt x="225463" y="111125"/>
                      </a:cubicBezTo>
                      <a:lnTo>
                        <a:pt x="231813" y="136525"/>
                      </a:lnTo>
                      <a:cubicBezTo>
                        <a:pt x="229548" y="143319"/>
                        <a:pt x="228081" y="150506"/>
                        <a:pt x="222288" y="155575"/>
                      </a:cubicBezTo>
                      <a:cubicBezTo>
                        <a:pt x="216545" y="160601"/>
                        <a:pt x="209588" y="164042"/>
                        <a:pt x="203238" y="168275"/>
                      </a:cubicBezTo>
                      <a:cubicBezTo>
                        <a:pt x="200063" y="170392"/>
                        <a:pt x="196766" y="172335"/>
                        <a:pt x="193713" y="174625"/>
                      </a:cubicBezTo>
                      <a:cubicBezTo>
                        <a:pt x="189480" y="177800"/>
                        <a:pt x="185607" y="181525"/>
                        <a:pt x="181013" y="184150"/>
                      </a:cubicBezTo>
                      <a:cubicBezTo>
                        <a:pt x="178107" y="185810"/>
                        <a:pt x="174564" y="186007"/>
                        <a:pt x="171488" y="187325"/>
                      </a:cubicBezTo>
                      <a:cubicBezTo>
                        <a:pt x="167138" y="189189"/>
                        <a:pt x="163021" y="191558"/>
                        <a:pt x="158788" y="193675"/>
                      </a:cubicBezTo>
                      <a:cubicBezTo>
                        <a:pt x="147146" y="211137"/>
                        <a:pt x="158788" y="196321"/>
                        <a:pt x="142913" y="209550"/>
                      </a:cubicBezTo>
                      <a:cubicBezTo>
                        <a:pt x="139464" y="212425"/>
                        <a:pt x="137287" y="216847"/>
                        <a:pt x="133388" y="219075"/>
                      </a:cubicBezTo>
                      <a:cubicBezTo>
                        <a:pt x="129599" y="221240"/>
                        <a:pt x="124921" y="221192"/>
                        <a:pt x="120688" y="222250"/>
                      </a:cubicBezTo>
                      <a:cubicBezTo>
                        <a:pt x="116455" y="220133"/>
                        <a:pt x="112338" y="217764"/>
                        <a:pt x="107988" y="215900"/>
                      </a:cubicBezTo>
                      <a:cubicBezTo>
                        <a:pt x="104912" y="214582"/>
                        <a:pt x="101369" y="214385"/>
                        <a:pt x="98463" y="212725"/>
                      </a:cubicBezTo>
                      <a:cubicBezTo>
                        <a:pt x="93869" y="210100"/>
                        <a:pt x="90496" y="205567"/>
                        <a:pt x="85763" y="203200"/>
                      </a:cubicBezTo>
                      <a:cubicBezTo>
                        <a:pt x="81860" y="201249"/>
                        <a:pt x="77259" y="201224"/>
                        <a:pt x="73063" y="200025"/>
                      </a:cubicBezTo>
                      <a:cubicBezTo>
                        <a:pt x="69845" y="199106"/>
                        <a:pt x="66756" y="197769"/>
                        <a:pt x="63538" y="196850"/>
                      </a:cubicBezTo>
                      <a:cubicBezTo>
                        <a:pt x="59342" y="195651"/>
                        <a:pt x="55034" y="194874"/>
                        <a:pt x="50838" y="193675"/>
                      </a:cubicBezTo>
                      <a:cubicBezTo>
                        <a:pt x="47620" y="192756"/>
                        <a:pt x="44531" y="191419"/>
                        <a:pt x="41313" y="190500"/>
                      </a:cubicBezTo>
                      <a:cubicBezTo>
                        <a:pt x="37117" y="189301"/>
                        <a:pt x="32793" y="188579"/>
                        <a:pt x="28613" y="187325"/>
                      </a:cubicBezTo>
                      <a:cubicBezTo>
                        <a:pt x="22202" y="185402"/>
                        <a:pt x="9563" y="180975"/>
                        <a:pt x="9563" y="180975"/>
                      </a:cubicBezTo>
                      <a:cubicBezTo>
                        <a:pt x="-1138" y="148873"/>
                        <a:pt x="38" y="130704"/>
                        <a:pt x="38" y="117475"/>
                      </a:cubicBezTo>
                      <a:close/>
                    </a:path>
                  </a:pathLst>
                </a:custGeom>
                <a:solidFill>
                  <a:srgbClr val="A5A5A5">
                    <a:lumMod val="50000"/>
                  </a:srgbClr>
                </a:solidFill>
                <a:ln w="1270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70" name="Freeform: Shape 269">
                  <a:extLst>
                    <a:ext uri="{FF2B5EF4-FFF2-40B4-BE49-F238E27FC236}">
                      <a16:creationId xmlns:a16="http://schemas.microsoft.com/office/drawing/2014/main" id="{19D1EDC9-04AF-419E-9A27-0BD6D0420B02}"/>
                    </a:ext>
                  </a:extLst>
                </p:cNvPr>
                <p:cNvSpPr/>
                <p:nvPr/>
              </p:nvSpPr>
              <p:spPr>
                <a:xfrm rot="6570374">
                  <a:off x="10358351" y="4408582"/>
                  <a:ext cx="126598" cy="114794"/>
                </a:xfrm>
                <a:custGeom>
                  <a:avLst/>
                  <a:gdLst>
                    <a:gd name="connsiteX0" fmla="*/ 38 w 231813"/>
                    <a:gd name="connsiteY0" fmla="*/ 117475 h 222250"/>
                    <a:gd name="connsiteX1" fmla="*/ 9563 w 231813"/>
                    <a:gd name="connsiteY1" fmla="*/ 101600 h 222250"/>
                    <a:gd name="connsiteX2" fmla="*/ 12738 w 231813"/>
                    <a:gd name="connsiteY2" fmla="*/ 85725 h 222250"/>
                    <a:gd name="connsiteX3" fmla="*/ 22263 w 231813"/>
                    <a:gd name="connsiteY3" fmla="*/ 57150 h 222250"/>
                    <a:gd name="connsiteX4" fmla="*/ 25438 w 231813"/>
                    <a:gd name="connsiteY4" fmla="*/ 47625 h 222250"/>
                    <a:gd name="connsiteX5" fmla="*/ 28613 w 231813"/>
                    <a:gd name="connsiteY5" fmla="*/ 34925 h 222250"/>
                    <a:gd name="connsiteX6" fmla="*/ 34963 w 231813"/>
                    <a:gd name="connsiteY6" fmla="*/ 25400 h 222250"/>
                    <a:gd name="connsiteX7" fmla="*/ 38138 w 231813"/>
                    <a:gd name="connsiteY7" fmla="*/ 15875 h 222250"/>
                    <a:gd name="connsiteX8" fmla="*/ 41313 w 231813"/>
                    <a:gd name="connsiteY8" fmla="*/ 3175 h 222250"/>
                    <a:gd name="connsiteX9" fmla="*/ 50838 w 231813"/>
                    <a:gd name="connsiteY9" fmla="*/ 0 h 222250"/>
                    <a:gd name="connsiteX10" fmla="*/ 76238 w 231813"/>
                    <a:gd name="connsiteY10" fmla="*/ 3175 h 222250"/>
                    <a:gd name="connsiteX11" fmla="*/ 95288 w 231813"/>
                    <a:gd name="connsiteY11" fmla="*/ 9525 h 222250"/>
                    <a:gd name="connsiteX12" fmla="*/ 107988 w 231813"/>
                    <a:gd name="connsiteY12" fmla="*/ 12700 h 222250"/>
                    <a:gd name="connsiteX13" fmla="*/ 123863 w 231813"/>
                    <a:gd name="connsiteY13" fmla="*/ 15875 h 222250"/>
                    <a:gd name="connsiteX14" fmla="*/ 133388 w 231813"/>
                    <a:gd name="connsiteY14" fmla="*/ 19050 h 222250"/>
                    <a:gd name="connsiteX15" fmla="*/ 158788 w 231813"/>
                    <a:gd name="connsiteY15" fmla="*/ 22225 h 222250"/>
                    <a:gd name="connsiteX16" fmla="*/ 181013 w 231813"/>
                    <a:gd name="connsiteY16" fmla="*/ 25400 h 222250"/>
                    <a:gd name="connsiteX17" fmla="*/ 193713 w 231813"/>
                    <a:gd name="connsiteY17" fmla="*/ 31750 h 222250"/>
                    <a:gd name="connsiteX18" fmla="*/ 209588 w 231813"/>
                    <a:gd name="connsiteY18" fmla="*/ 60325 h 222250"/>
                    <a:gd name="connsiteX19" fmla="*/ 215938 w 231813"/>
                    <a:gd name="connsiteY19" fmla="*/ 69850 h 222250"/>
                    <a:gd name="connsiteX20" fmla="*/ 219113 w 231813"/>
                    <a:gd name="connsiteY20" fmla="*/ 82550 h 222250"/>
                    <a:gd name="connsiteX21" fmla="*/ 222288 w 231813"/>
                    <a:gd name="connsiteY21" fmla="*/ 101600 h 222250"/>
                    <a:gd name="connsiteX22" fmla="*/ 225463 w 231813"/>
                    <a:gd name="connsiteY22" fmla="*/ 111125 h 222250"/>
                    <a:gd name="connsiteX23" fmla="*/ 231813 w 231813"/>
                    <a:gd name="connsiteY23" fmla="*/ 136525 h 222250"/>
                    <a:gd name="connsiteX24" fmla="*/ 222288 w 231813"/>
                    <a:gd name="connsiteY24" fmla="*/ 155575 h 222250"/>
                    <a:gd name="connsiteX25" fmla="*/ 203238 w 231813"/>
                    <a:gd name="connsiteY25" fmla="*/ 168275 h 222250"/>
                    <a:gd name="connsiteX26" fmla="*/ 193713 w 231813"/>
                    <a:gd name="connsiteY26" fmla="*/ 174625 h 222250"/>
                    <a:gd name="connsiteX27" fmla="*/ 181013 w 231813"/>
                    <a:gd name="connsiteY27" fmla="*/ 184150 h 222250"/>
                    <a:gd name="connsiteX28" fmla="*/ 171488 w 231813"/>
                    <a:gd name="connsiteY28" fmla="*/ 187325 h 222250"/>
                    <a:gd name="connsiteX29" fmla="*/ 158788 w 231813"/>
                    <a:gd name="connsiteY29" fmla="*/ 193675 h 222250"/>
                    <a:gd name="connsiteX30" fmla="*/ 142913 w 231813"/>
                    <a:gd name="connsiteY30" fmla="*/ 209550 h 222250"/>
                    <a:gd name="connsiteX31" fmla="*/ 133388 w 231813"/>
                    <a:gd name="connsiteY31" fmla="*/ 219075 h 222250"/>
                    <a:gd name="connsiteX32" fmla="*/ 120688 w 231813"/>
                    <a:gd name="connsiteY32" fmla="*/ 222250 h 222250"/>
                    <a:gd name="connsiteX33" fmla="*/ 107988 w 231813"/>
                    <a:gd name="connsiteY33" fmla="*/ 215900 h 222250"/>
                    <a:gd name="connsiteX34" fmla="*/ 98463 w 231813"/>
                    <a:gd name="connsiteY34" fmla="*/ 212725 h 222250"/>
                    <a:gd name="connsiteX35" fmla="*/ 85763 w 231813"/>
                    <a:gd name="connsiteY35" fmla="*/ 203200 h 222250"/>
                    <a:gd name="connsiteX36" fmla="*/ 73063 w 231813"/>
                    <a:gd name="connsiteY36" fmla="*/ 200025 h 222250"/>
                    <a:gd name="connsiteX37" fmla="*/ 63538 w 231813"/>
                    <a:gd name="connsiteY37" fmla="*/ 196850 h 222250"/>
                    <a:gd name="connsiteX38" fmla="*/ 50838 w 231813"/>
                    <a:gd name="connsiteY38" fmla="*/ 193675 h 222250"/>
                    <a:gd name="connsiteX39" fmla="*/ 41313 w 231813"/>
                    <a:gd name="connsiteY39" fmla="*/ 190500 h 222250"/>
                    <a:gd name="connsiteX40" fmla="*/ 28613 w 231813"/>
                    <a:gd name="connsiteY40" fmla="*/ 187325 h 222250"/>
                    <a:gd name="connsiteX41" fmla="*/ 9563 w 231813"/>
                    <a:gd name="connsiteY41" fmla="*/ 180975 h 222250"/>
                    <a:gd name="connsiteX42" fmla="*/ 38 w 231813"/>
                    <a:gd name="connsiteY42" fmla="*/ 117475 h 222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231813" h="222250">
                      <a:moveTo>
                        <a:pt x="38" y="117475"/>
                      </a:moveTo>
                      <a:cubicBezTo>
                        <a:pt x="38" y="104246"/>
                        <a:pt x="7271" y="107330"/>
                        <a:pt x="9563" y="101600"/>
                      </a:cubicBezTo>
                      <a:cubicBezTo>
                        <a:pt x="11567" y="96590"/>
                        <a:pt x="11318" y="90931"/>
                        <a:pt x="12738" y="85725"/>
                      </a:cubicBezTo>
                      <a:lnTo>
                        <a:pt x="22263" y="57150"/>
                      </a:lnTo>
                      <a:cubicBezTo>
                        <a:pt x="23321" y="53975"/>
                        <a:pt x="24626" y="50872"/>
                        <a:pt x="25438" y="47625"/>
                      </a:cubicBezTo>
                      <a:cubicBezTo>
                        <a:pt x="26496" y="43392"/>
                        <a:pt x="26894" y="38936"/>
                        <a:pt x="28613" y="34925"/>
                      </a:cubicBezTo>
                      <a:cubicBezTo>
                        <a:pt x="30116" y="31418"/>
                        <a:pt x="33256" y="28813"/>
                        <a:pt x="34963" y="25400"/>
                      </a:cubicBezTo>
                      <a:cubicBezTo>
                        <a:pt x="36460" y="22407"/>
                        <a:pt x="37219" y="19093"/>
                        <a:pt x="38138" y="15875"/>
                      </a:cubicBezTo>
                      <a:cubicBezTo>
                        <a:pt x="39337" y="11679"/>
                        <a:pt x="38587" y="6582"/>
                        <a:pt x="41313" y="3175"/>
                      </a:cubicBezTo>
                      <a:cubicBezTo>
                        <a:pt x="43404" y="562"/>
                        <a:pt x="47663" y="1058"/>
                        <a:pt x="50838" y="0"/>
                      </a:cubicBezTo>
                      <a:cubicBezTo>
                        <a:pt x="59305" y="1058"/>
                        <a:pt x="67895" y="1387"/>
                        <a:pt x="76238" y="3175"/>
                      </a:cubicBezTo>
                      <a:cubicBezTo>
                        <a:pt x="82783" y="4577"/>
                        <a:pt x="88794" y="7902"/>
                        <a:pt x="95288" y="9525"/>
                      </a:cubicBezTo>
                      <a:cubicBezTo>
                        <a:pt x="99521" y="10583"/>
                        <a:pt x="103728" y="11753"/>
                        <a:pt x="107988" y="12700"/>
                      </a:cubicBezTo>
                      <a:cubicBezTo>
                        <a:pt x="113256" y="13871"/>
                        <a:pt x="118628" y="14566"/>
                        <a:pt x="123863" y="15875"/>
                      </a:cubicBezTo>
                      <a:cubicBezTo>
                        <a:pt x="127110" y="16687"/>
                        <a:pt x="130095" y="18451"/>
                        <a:pt x="133388" y="19050"/>
                      </a:cubicBezTo>
                      <a:cubicBezTo>
                        <a:pt x="141783" y="20576"/>
                        <a:pt x="150330" y="21097"/>
                        <a:pt x="158788" y="22225"/>
                      </a:cubicBezTo>
                      <a:lnTo>
                        <a:pt x="181013" y="25400"/>
                      </a:lnTo>
                      <a:cubicBezTo>
                        <a:pt x="185246" y="27517"/>
                        <a:pt x="190366" y="28403"/>
                        <a:pt x="193713" y="31750"/>
                      </a:cubicBezTo>
                      <a:cubicBezTo>
                        <a:pt x="213735" y="51772"/>
                        <a:pt x="201603" y="44355"/>
                        <a:pt x="209588" y="60325"/>
                      </a:cubicBezTo>
                      <a:cubicBezTo>
                        <a:pt x="211295" y="63738"/>
                        <a:pt x="213821" y="66675"/>
                        <a:pt x="215938" y="69850"/>
                      </a:cubicBezTo>
                      <a:cubicBezTo>
                        <a:pt x="216996" y="74083"/>
                        <a:pt x="218257" y="78271"/>
                        <a:pt x="219113" y="82550"/>
                      </a:cubicBezTo>
                      <a:cubicBezTo>
                        <a:pt x="220376" y="88863"/>
                        <a:pt x="220891" y="95316"/>
                        <a:pt x="222288" y="101600"/>
                      </a:cubicBezTo>
                      <a:cubicBezTo>
                        <a:pt x="223014" y="104867"/>
                        <a:pt x="224651" y="107878"/>
                        <a:pt x="225463" y="111125"/>
                      </a:cubicBezTo>
                      <a:lnTo>
                        <a:pt x="231813" y="136525"/>
                      </a:lnTo>
                      <a:cubicBezTo>
                        <a:pt x="229548" y="143319"/>
                        <a:pt x="228081" y="150506"/>
                        <a:pt x="222288" y="155575"/>
                      </a:cubicBezTo>
                      <a:cubicBezTo>
                        <a:pt x="216545" y="160601"/>
                        <a:pt x="209588" y="164042"/>
                        <a:pt x="203238" y="168275"/>
                      </a:cubicBezTo>
                      <a:cubicBezTo>
                        <a:pt x="200063" y="170392"/>
                        <a:pt x="196766" y="172335"/>
                        <a:pt x="193713" y="174625"/>
                      </a:cubicBezTo>
                      <a:cubicBezTo>
                        <a:pt x="189480" y="177800"/>
                        <a:pt x="185607" y="181525"/>
                        <a:pt x="181013" y="184150"/>
                      </a:cubicBezTo>
                      <a:cubicBezTo>
                        <a:pt x="178107" y="185810"/>
                        <a:pt x="174564" y="186007"/>
                        <a:pt x="171488" y="187325"/>
                      </a:cubicBezTo>
                      <a:cubicBezTo>
                        <a:pt x="167138" y="189189"/>
                        <a:pt x="163021" y="191558"/>
                        <a:pt x="158788" y="193675"/>
                      </a:cubicBezTo>
                      <a:cubicBezTo>
                        <a:pt x="147146" y="211137"/>
                        <a:pt x="158788" y="196321"/>
                        <a:pt x="142913" y="209550"/>
                      </a:cubicBezTo>
                      <a:cubicBezTo>
                        <a:pt x="139464" y="212425"/>
                        <a:pt x="137287" y="216847"/>
                        <a:pt x="133388" y="219075"/>
                      </a:cubicBezTo>
                      <a:cubicBezTo>
                        <a:pt x="129599" y="221240"/>
                        <a:pt x="124921" y="221192"/>
                        <a:pt x="120688" y="222250"/>
                      </a:cubicBezTo>
                      <a:cubicBezTo>
                        <a:pt x="116455" y="220133"/>
                        <a:pt x="112338" y="217764"/>
                        <a:pt x="107988" y="215900"/>
                      </a:cubicBezTo>
                      <a:cubicBezTo>
                        <a:pt x="104912" y="214582"/>
                        <a:pt x="101369" y="214385"/>
                        <a:pt x="98463" y="212725"/>
                      </a:cubicBezTo>
                      <a:cubicBezTo>
                        <a:pt x="93869" y="210100"/>
                        <a:pt x="90496" y="205567"/>
                        <a:pt x="85763" y="203200"/>
                      </a:cubicBezTo>
                      <a:cubicBezTo>
                        <a:pt x="81860" y="201249"/>
                        <a:pt x="77259" y="201224"/>
                        <a:pt x="73063" y="200025"/>
                      </a:cubicBezTo>
                      <a:cubicBezTo>
                        <a:pt x="69845" y="199106"/>
                        <a:pt x="66756" y="197769"/>
                        <a:pt x="63538" y="196850"/>
                      </a:cubicBezTo>
                      <a:cubicBezTo>
                        <a:pt x="59342" y="195651"/>
                        <a:pt x="55034" y="194874"/>
                        <a:pt x="50838" y="193675"/>
                      </a:cubicBezTo>
                      <a:cubicBezTo>
                        <a:pt x="47620" y="192756"/>
                        <a:pt x="44531" y="191419"/>
                        <a:pt x="41313" y="190500"/>
                      </a:cubicBezTo>
                      <a:cubicBezTo>
                        <a:pt x="37117" y="189301"/>
                        <a:pt x="32793" y="188579"/>
                        <a:pt x="28613" y="187325"/>
                      </a:cubicBezTo>
                      <a:cubicBezTo>
                        <a:pt x="22202" y="185402"/>
                        <a:pt x="9563" y="180975"/>
                        <a:pt x="9563" y="180975"/>
                      </a:cubicBezTo>
                      <a:cubicBezTo>
                        <a:pt x="-1138" y="148873"/>
                        <a:pt x="38" y="130704"/>
                        <a:pt x="38" y="117475"/>
                      </a:cubicBezTo>
                      <a:close/>
                    </a:path>
                  </a:pathLst>
                </a:custGeom>
                <a:solidFill>
                  <a:srgbClr val="A5A5A5">
                    <a:lumMod val="50000"/>
                  </a:srgbClr>
                </a:solidFill>
                <a:ln w="1270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72782AA2-9F74-4331-AFB5-F57E9EBBAFA7}"/>
                  </a:ext>
                </a:extLst>
              </p:cNvPr>
              <p:cNvSpPr/>
              <p:nvPr/>
            </p:nvSpPr>
            <p:spPr>
              <a:xfrm>
                <a:off x="9940541" y="4240458"/>
                <a:ext cx="841248" cy="839688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6AEE11D4-275A-405C-9C0D-781A04F19D17}"/>
              </a:ext>
            </a:extLst>
          </p:cNvPr>
          <p:cNvSpPr/>
          <p:nvPr/>
        </p:nvSpPr>
        <p:spPr>
          <a:xfrm>
            <a:off x="-304051" y="868865"/>
            <a:ext cx="89725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Microbial Induced Carbonate Precipitation </a:t>
            </a:r>
            <a:endParaRPr lang="en-US" sz="3200" b="1" dirty="0">
              <a:ln>
                <a:solidFill>
                  <a:schemeClr val="bg1"/>
                </a:solidFill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1" name="スライド番号プレースホルダー 3">
            <a:extLst>
              <a:ext uri="{FF2B5EF4-FFF2-40B4-BE49-F238E27FC236}">
                <a16:creationId xmlns:a16="http://schemas.microsoft.com/office/drawing/2014/main" id="{B2F021A2-6A97-4215-A1C6-7A939BA61F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67655" y="341408"/>
            <a:ext cx="801687" cy="484188"/>
          </a:xfrm>
        </p:spPr>
        <p:txBody>
          <a:bodyPr/>
          <a:lstStyle/>
          <a:p>
            <a:fld id="{A75C72F4-690E-4A15-9396-CCF07FBBE5C1}" type="slidenum">
              <a:rPr lang="en-US" altLang="ja-JP"/>
              <a:pPr/>
              <a:t>5</a:t>
            </a:fld>
            <a:endParaRPr lang="en-US" altLang="ja-JP" dirty="0"/>
          </a:p>
        </p:txBody>
      </p:sp>
      <p:pic>
        <p:nvPicPr>
          <p:cNvPr id="275" name="Picture 274">
            <a:extLst>
              <a:ext uri="{FF2B5EF4-FFF2-40B4-BE49-F238E27FC236}">
                <a16:creationId xmlns:a16="http://schemas.microsoft.com/office/drawing/2014/main" id="{3D40BA1E-13E0-4BA1-BDA2-7D63AB993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48" y="5084387"/>
            <a:ext cx="2664194" cy="951105"/>
          </a:xfrm>
          <a:prstGeom prst="rect">
            <a:avLst/>
          </a:prstGeom>
        </p:spPr>
      </p:pic>
      <p:sp>
        <p:nvSpPr>
          <p:cNvPr id="127" name="Content Placeholder 16"/>
          <p:cNvSpPr txBox="1">
            <a:spLocks/>
          </p:cNvSpPr>
          <p:nvPr/>
        </p:nvSpPr>
        <p:spPr>
          <a:xfrm>
            <a:off x="-2063" y="6169760"/>
            <a:ext cx="5906264" cy="706617"/>
          </a:xfrm>
          <a:prstGeom prst="rect">
            <a:avLst/>
          </a:prstGeom>
          <a:solidFill>
            <a:srgbClr val="DDDDDD"/>
          </a:solidFill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tabLst>
                <a:tab pos="2857500" algn="l"/>
              </a:tabLst>
              <a:defRPr/>
            </a:pPr>
            <a:r>
              <a:rPr lang="en-US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Loose sand grains are then bound together by the resulting calcium carbonate </a:t>
            </a:r>
            <a:r>
              <a:rPr lang="en-US" sz="1800" b="1" dirty="0" err="1">
                <a:solidFill>
                  <a:srgbClr val="23651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biocement</a:t>
            </a:r>
            <a:r>
              <a:rPr lang="en-US" sz="1800" b="1" dirty="0">
                <a:solidFill>
                  <a:srgbClr val="23651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</p:txBody>
      </p:sp>
      <p:sp>
        <p:nvSpPr>
          <p:cNvPr id="276" name="Text Box 4">
            <a:extLst>
              <a:ext uri="{FF2B5EF4-FFF2-40B4-BE49-F238E27FC236}">
                <a16:creationId xmlns:a16="http://schemas.microsoft.com/office/drawing/2014/main" id="{CE39E2AB-D5E3-44AD-8CEC-FE7EFFC92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2805" y="-25196"/>
            <a:ext cx="42322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200" i="1" dirty="0">
                <a:solidFill>
                  <a:schemeClr val="bg1"/>
                </a:solidFill>
              </a:rPr>
              <a:t>Laboratory of Biotechnology for Resources</a:t>
            </a:r>
          </a:p>
        </p:txBody>
      </p: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45964D0C-F6CC-4C33-A74C-D51452C9B58A}"/>
              </a:ext>
            </a:extLst>
          </p:cNvPr>
          <p:cNvGrpSpPr/>
          <p:nvPr/>
        </p:nvGrpSpPr>
        <p:grpSpPr>
          <a:xfrm>
            <a:off x="5886943" y="4166563"/>
            <a:ext cx="3157009" cy="2705464"/>
            <a:chOff x="8244" y="1279519"/>
            <a:chExt cx="3152151" cy="2560326"/>
          </a:xfrm>
        </p:grpSpPr>
        <p:pic>
          <p:nvPicPr>
            <p:cNvPr id="277" name="Picture 276">
              <a:extLst>
                <a:ext uri="{FF2B5EF4-FFF2-40B4-BE49-F238E27FC236}">
                  <a16:creationId xmlns:a16="http://schemas.microsoft.com/office/drawing/2014/main" id="{88A8137C-68A5-49D7-B121-6950A2401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5" y="2551293"/>
              <a:ext cx="1575582" cy="1280160"/>
            </a:xfrm>
            <a:prstGeom prst="rect">
              <a:avLst/>
            </a:prstGeom>
          </p:spPr>
        </p:pic>
        <p:pic>
          <p:nvPicPr>
            <p:cNvPr id="278" name="Picture 277">
              <a:extLst>
                <a:ext uri="{FF2B5EF4-FFF2-40B4-BE49-F238E27FC236}">
                  <a16:creationId xmlns:a16="http://schemas.microsoft.com/office/drawing/2014/main" id="{AFE72AF9-6AF3-4DBE-8656-7BAE5D146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" y="1288281"/>
              <a:ext cx="1575582" cy="1280160"/>
            </a:xfrm>
            <a:prstGeom prst="rect">
              <a:avLst/>
            </a:prstGeom>
          </p:spPr>
        </p:pic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FD4516D2-8DC8-4B90-B964-E639F557719E}"/>
                </a:ext>
              </a:extLst>
            </p:cNvPr>
            <p:cNvGrpSpPr>
              <a:grpSpLocks/>
            </p:cNvGrpSpPr>
            <p:nvPr/>
          </p:nvGrpSpPr>
          <p:grpSpPr>
            <a:xfrm>
              <a:off x="1584959" y="1279519"/>
              <a:ext cx="1575436" cy="2560326"/>
              <a:chOff x="1585106" y="1279516"/>
              <a:chExt cx="1575583" cy="2560320"/>
            </a:xfrm>
          </p:grpSpPr>
          <p:pic>
            <p:nvPicPr>
              <p:cNvPr id="287" name="Picture 286">
                <a:extLst>
                  <a:ext uri="{FF2B5EF4-FFF2-40B4-BE49-F238E27FC236}">
                    <a16:creationId xmlns:a16="http://schemas.microsoft.com/office/drawing/2014/main" id="{8D3A0458-A921-4653-955D-13CD8B0E35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5107" y="1279516"/>
                <a:ext cx="1575582" cy="1280160"/>
              </a:xfrm>
              <a:prstGeom prst="rect">
                <a:avLst/>
              </a:prstGeom>
            </p:spPr>
          </p:pic>
          <p:pic>
            <p:nvPicPr>
              <p:cNvPr id="286" name="Picture 285">
                <a:extLst>
                  <a:ext uri="{FF2B5EF4-FFF2-40B4-BE49-F238E27FC236}">
                    <a16:creationId xmlns:a16="http://schemas.microsoft.com/office/drawing/2014/main" id="{ECE37FF9-8B36-4E1D-9553-C2556CE82C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5106" y="2559676"/>
                <a:ext cx="1575582" cy="1280160"/>
              </a:xfrm>
              <a:prstGeom prst="rect">
                <a:avLst/>
              </a:prstGeom>
            </p:spPr>
          </p:pic>
        </p:grpSp>
      </p:grpSp>
      <p:pic>
        <p:nvPicPr>
          <p:cNvPr id="291" name="Picture 290">
            <a:extLst>
              <a:ext uri="{FF2B5EF4-FFF2-40B4-BE49-F238E27FC236}">
                <a16:creationId xmlns:a16="http://schemas.microsoft.com/office/drawing/2014/main" id="{B6F166FE-282C-4F54-9AAF-21D7EBE168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13961" y="4907127"/>
            <a:ext cx="2370405" cy="12773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05C077-0E38-4BDB-AED7-3A13010E615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83905"/>
          <a:stretch/>
        </p:blipFill>
        <p:spPr>
          <a:xfrm>
            <a:off x="3712288" y="3019306"/>
            <a:ext cx="603687" cy="19401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8480E1-01A8-4A36-8943-4D1E613A6DC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04202" y="2100184"/>
            <a:ext cx="3189948" cy="1941708"/>
          </a:xfrm>
          <a:prstGeom prst="rect">
            <a:avLst/>
          </a:prstGeom>
        </p:spPr>
      </p:pic>
      <p:pic>
        <p:nvPicPr>
          <p:cNvPr id="351" name="Picture 350">
            <a:extLst>
              <a:ext uri="{FF2B5EF4-FFF2-40B4-BE49-F238E27FC236}">
                <a16:creationId xmlns:a16="http://schemas.microsoft.com/office/drawing/2014/main" id="{6054AA1E-82D5-44F6-BF23-EC70C0FAB2C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5866" r="2062"/>
          <a:stretch/>
        </p:blipFill>
        <p:spPr>
          <a:xfrm>
            <a:off x="4286369" y="3029952"/>
            <a:ext cx="1578010" cy="194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41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FE004-FC65-41A9-9091-F20DF7B8E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45" y="2329794"/>
            <a:ext cx="8607490" cy="1084684"/>
          </a:xfrm>
        </p:spPr>
        <p:txBody>
          <a:bodyPr>
            <a:normAutofit fontScale="92500" lnSpcReduction="10000"/>
          </a:bodyPr>
          <a:lstStyle/>
          <a:p>
            <a:pPr marL="0" indent="0" algn="just"/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Assessing the feasibility of natural 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beachrock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sedimentation to develop bioaugmentation as an eco friendly alternative against coastal erosion.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E843B23-2E1B-4D13-80AC-E6F8C61AF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5272" y="163900"/>
            <a:ext cx="463423" cy="365125"/>
          </a:xfrm>
          <a:prstGeom prst="rect">
            <a:avLst/>
          </a:prstGeom>
          <a:solidFill>
            <a:srgbClr val="001848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AF7D8F-B0C4-4A95-86C0-9604BF02CE68}" type="slidenum">
              <a:rPr lang="en-US" smtClean="0"/>
              <a:pPr/>
              <a:t>6</a:t>
            </a:fld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C178F6-6970-4798-8F80-1EBB5BBEBD24}"/>
              </a:ext>
            </a:extLst>
          </p:cNvPr>
          <p:cNvSpPr/>
          <p:nvPr/>
        </p:nvSpPr>
        <p:spPr>
          <a:xfrm>
            <a:off x="-1" y="1803232"/>
            <a:ext cx="9143999" cy="37089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093A86-2910-4E88-9276-E75164706041}"/>
              </a:ext>
            </a:extLst>
          </p:cNvPr>
          <p:cNvSpPr/>
          <p:nvPr/>
        </p:nvSpPr>
        <p:spPr>
          <a:xfrm>
            <a:off x="0" y="3570147"/>
            <a:ext cx="9143999" cy="37089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A92F94F-0EE0-4775-94B1-184D13667EC4}"/>
              </a:ext>
            </a:extLst>
          </p:cNvPr>
          <p:cNvSpPr txBox="1">
            <a:spLocks/>
          </p:cNvSpPr>
          <p:nvPr/>
        </p:nvSpPr>
        <p:spPr>
          <a:xfrm>
            <a:off x="742950" y="2292414"/>
            <a:ext cx="7886700" cy="108468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ja-JP" sz="2625" b="1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1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ACE55CF-CA2F-461D-8A68-9D89754A3D7E}"/>
              </a:ext>
            </a:extLst>
          </p:cNvPr>
          <p:cNvSpPr txBox="1">
            <a:spLocks/>
          </p:cNvSpPr>
          <p:nvPr/>
        </p:nvSpPr>
        <p:spPr>
          <a:xfrm>
            <a:off x="179388" y="4134090"/>
            <a:ext cx="8698804" cy="19073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 algn="just">
              <a:buAutoNum type="romanLcParenBoth"/>
            </a:pPr>
            <a:r>
              <a:rPr lang="en-US" altLang="ja-JP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Understand the </a:t>
            </a:r>
            <a:r>
              <a:rPr lang="en-US" altLang="ja-JP" sz="1800" b="1" dirty="0">
                <a:solidFill>
                  <a:srgbClr val="23651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coastal evolved sedimentary carbonate </a:t>
            </a:r>
            <a:r>
              <a:rPr lang="en-US" altLang="ja-JP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toward </a:t>
            </a:r>
            <a:r>
              <a:rPr lang="en-US" altLang="ja-JP" sz="1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beachrock</a:t>
            </a:r>
            <a:r>
              <a:rPr lang="en-US" altLang="ja-JP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 phenomena and examine the relations among the operation parameters</a:t>
            </a:r>
          </a:p>
          <a:p>
            <a:pPr marL="428625" indent="-428625" algn="just">
              <a:buFont typeface="Arial" panose="020B0604020202020204" pitchFamily="34" charset="0"/>
              <a:buAutoNum type="romanLcParenBoth"/>
            </a:pPr>
            <a:r>
              <a:rPr lang="en-US" altLang="ja-JP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Address </a:t>
            </a:r>
            <a:r>
              <a:rPr lang="en-US" altLang="ja-JP" sz="1800" b="1" dirty="0">
                <a:solidFill>
                  <a:srgbClr val="23651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mechanical behavior and microstructure </a:t>
            </a:r>
            <a:r>
              <a:rPr lang="en-US" altLang="ja-JP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of the natural </a:t>
            </a:r>
            <a:r>
              <a:rPr lang="en-US" altLang="ja-JP" sz="1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beachrock</a:t>
            </a:r>
            <a:r>
              <a:rPr lang="en-US" altLang="ja-JP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 for based information to develop artificial rocks</a:t>
            </a:r>
          </a:p>
          <a:p>
            <a:pPr marL="428625" indent="-428625" algn="just">
              <a:buAutoNum type="romanLcParenBoth"/>
            </a:pPr>
            <a:endParaRPr lang="en-US" altLang="ja-JP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9C70A61C-C00F-4F6D-A6E1-4B393E3F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647" y="886284"/>
            <a:ext cx="1351755" cy="92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FC89624D-67C1-4A52-99E6-F7628F76D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04813"/>
            <a:ext cx="7561262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Franklin Gothic Demi" panose="020B07030201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dirty="0"/>
              <a:t>AIMS AND OBJECTIVES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604236AE-FDEF-43CD-A9A4-BD95B1FCD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150813"/>
            <a:ext cx="42322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200" dirty="0">
                <a:solidFill>
                  <a:schemeClr val="bg1"/>
                </a:solidFill>
              </a:rPr>
              <a:t>Lab. Biotechnology for Resources</a:t>
            </a:r>
          </a:p>
        </p:txBody>
      </p:sp>
      <p:sp>
        <p:nvSpPr>
          <p:cNvPr id="14" name="スライド番号プレースホルダー 3">
            <a:extLst>
              <a:ext uri="{FF2B5EF4-FFF2-40B4-BE49-F238E27FC236}">
                <a16:creationId xmlns:a16="http://schemas.microsoft.com/office/drawing/2014/main" id="{A6A22DCC-8C61-4934-8D05-CDCEEDE654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34363" y="44450"/>
            <a:ext cx="801687" cy="484188"/>
          </a:xfrm>
        </p:spPr>
        <p:txBody>
          <a:bodyPr/>
          <a:lstStyle/>
          <a:p>
            <a:fld id="{A75C72F4-690E-4A15-9396-CCF07FBBE5C1}" type="slidenum">
              <a:rPr lang="en-US" altLang="ja-JP"/>
              <a:pPr/>
              <a:t>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128835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35272" y="163900"/>
            <a:ext cx="463423" cy="365125"/>
          </a:xfrm>
          <a:prstGeom prst="rect">
            <a:avLst/>
          </a:prstGeom>
          <a:solidFill>
            <a:srgbClr val="001848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AF7D8F-B0C4-4A95-86C0-9604BF02CE68}" type="slidenum">
              <a:rPr lang="en-US" smtClean="0"/>
              <a:pPr/>
              <a:t>7</a:t>
            </a:fld>
            <a:endParaRPr kumimoji="1" lang="ja-JP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686051" y="2177611"/>
            <a:ext cx="3099107" cy="1304287"/>
            <a:chOff x="2743200" y="1839961"/>
            <a:chExt cx="5380356" cy="2426525"/>
          </a:xfrm>
        </p:grpSpPr>
        <p:grpSp>
          <p:nvGrpSpPr>
            <p:cNvPr id="9" name="Group 8"/>
            <p:cNvGrpSpPr/>
            <p:nvPr/>
          </p:nvGrpSpPr>
          <p:grpSpPr>
            <a:xfrm>
              <a:off x="2743200" y="1839961"/>
              <a:ext cx="579756" cy="2426525"/>
              <a:chOff x="0" y="0"/>
              <a:chExt cx="155946" cy="76365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803" y="569344"/>
                <a:ext cx="151251" cy="194310"/>
              </a:xfrm>
              <a:prstGeom prst="ellipse">
                <a:avLst/>
              </a:prstGeom>
              <a:blipFill>
                <a:blip r:embed="rId3"/>
                <a:tile tx="0" ty="0" sx="100000" sy="100000" flip="none" algn="tl"/>
              </a:blipFill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 b="1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665" y="414068"/>
                <a:ext cx="151251" cy="257175"/>
              </a:xfrm>
              <a:prstGeom prst="rect">
                <a:avLst/>
              </a:prstGeom>
              <a:gradFill>
                <a:gsLst>
                  <a:gs pos="0">
                    <a:schemeClr val="accent5">
                      <a:tint val="50000"/>
                      <a:satMod val="300000"/>
                      <a:alpha val="6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</a:gradFill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 b="1"/>
              </a:p>
            </p:txBody>
          </p:sp>
          <p:sp>
            <p:nvSpPr>
              <p:cNvPr id="12" name="Can 11"/>
              <p:cNvSpPr/>
              <p:nvPr/>
            </p:nvSpPr>
            <p:spPr>
              <a:xfrm>
                <a:off x="0" y="43132"/>
                <a:ext cx="152400" cy="657225"/>
              </a:xfrm>
              <a:prstGeom prst="can">
                <a:avLst/>
              </a:prstGeom>
              <a:noFill/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 b="1"/>
              </a:p>
            </p:txBody>
          </p:sp>
          <p:sp>
            <p:nvSpPr>
              <p:cNvPr id="13" name="Flowchart: Manual Operation 12"/>
              <p:cNvSpPr/>
              <p:nvPr/>
            </p:nvSpPr>
            <p:spPr>
              <a:xfrm>
                <a:off x="0" y="0"/>
                <a:ext cx="155946" cy="172529"/>
              </a:xfrm>
              <a:prstGeom prst="flowChartManualOperation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 b="1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3949367" y="1839961"/>
              <a:ext cx="579756" cy="2426525"/>
              <a:chOff x="16991" y="0"/>
              <a:chExt cx="155946" cy="763654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17794" y="569344"/>
                <a:ext cx="151251" cy="194310"/>
              </a:xfrm>
              <a:prstGeom prst="ellipse">
                <a:avLst/>
              </a:prstGeom>
              <a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 b="1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1686" y="414068"/>
                <a:ext cx="151251" cy="257175"/>
              </a:xfrm>
              <a:prstGeom prst="rect">
                <a:avLst/>
              </a:prstGeom>
              <a:gradFill>
                <a:gsLst>
                  <a:gs pos="0">
                    <a:schemeClr val="accent5">
                      <a:tint val="50000"/>
                      <a:satMod val="300000"/>
                      <a:alpha val="7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</a:gradFill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 b="1"/>
              </a:p>
            </p:txBody>
          </p:sp>
          <p:sp>
            <p:nvSpPr>
              <p:cNvPr id="19" name="Can 18"/>
              <p:cNvSpPr/>
              <p:nvPr/>
            </p:nvSpPr>
            <p:spPr>
              <a:xfrm>
                <a:off x="16991" y="43132"/>
                <a:ext cx="152400" cy="657225"/>
              </a:xfrm>
              <a:prstGeom prst="can">
                <a:avLst/>
              </a:prstGeom>
              <a:noFill/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 b="1"/>
              </a:p>
            </p:txBody>
          </p:sp>
          <p:sp>
            <p:nvSpPr>
              <p:cNvPr id="20" name="Flowchart: Manual Operation 19"/>
              <p:cNvSpPr/>
              <p:nvPr/>
            </p:nvSpPr>
            <p:spPr>
              <a:xfrm>
                <a:off x="16991" y="0"/>
                <a:ext cx="155946" cy="172529"/>
              </a:xfrm>
              <a:prstGeom prst="flowChartManualOperation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 b="1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5105400" y="1839961"/>
              <a:ext cx="579756" cy="2426525"/>
              <a:chOff x="0" y="0"/>
              <a:chExt cx="155946" cy="763654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803" y="569344"/>
                <a:ext cx="151251" cy="194310"/>
              </a:xfrm>
              <a:prstGeom prst="ellipse">
                <a:avLst/>
              </a:prstGeom>
              <a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bright="40000" contrast="-4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 b="1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4665" y="414068"/>
                <a:ext cx="151251" cy="257175"/>
              </a:xfrm>
              <a:prstGeom prst="rect">
                <a:avLst/>
              </a:prstGeom>
              <a:gradFill>
                <a:gsLst>
                  <a:gs pos="0">
                    <a:schemeClr val="accent5">
                      <a:tint val="50000"/>
                      <a:satMod val="300000"/>
                      <a:alpha val="8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</a:gradFill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 b="1"/>
              </a:p>
            </p:txBody>
          </p:sp>
          <p:sp>
            <p:nvSpPr>
              <p:cNvPr id="24" name="Can 23"/>
              <p:cNvSpPr/>
              <p:nvPr/>
            </p:nvSpPr>
            <p:spPr>
              <a:xfrm>
                <a:off x="0" y="43132"/>
                <a:ext cx="152400" cy="657225"/>
              </a:xfrm>
              <a:prstGeom prst="can">
                <a:avLst/>
              </a:prstGeom>
              <a:noFill/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 b="1"/>
              </a:p>
            </p:txBody>
          </p:sp>
          <p:sp>
            <p:nvSpPr>
              <p:cNvPr id="25" name="Flowchart: Manual Operation 24"/>
              <p:cNvSpPr/>
              <p:nvPr/>
            </p:nvSpPr>
            <p:spPr>
              <a:xfrm>
                <a:off x="0" y="0"/>
                <a:ext cx="155946" cy="172529"/>
              </a:xfrm>
              <a:prstGeom prst="flowChartManualOperation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 b="1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6324600" y="1839961"/>
              <a:ext cx="579756" cy="2426525"/>
              <a:chOff x="0" y="0"/>
              <a:chExt cx="155946" cy="763654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803" y="569344"/>
                <a:ext cx="151251" cy="194310"/>
              </a:xfrm>
              <a:prstGeom prst="ellipse">
                <a:avLst/>
              </a:prstGeom>
              <a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bright="4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 b="1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4665" y="414068"/>
                <a:ext cx="151251" cy="257175"/>
              </a:xfrm>
              <a:prstGeom prst="rect">
                <a:avLst/>
              </a:prstGeom>
              <a:gradFill>
                <a:gsLst>
                  <a:gs pos="0">
                    <a:schemeClr val="accent5">
                      <a:tint val="50000"/>
                      <a:satMod val="300000"/>
                      <a:alpha val="9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</a:gradFill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 b="1"/>
              </a:p>
            </p:txBody>
          </p:sp>
          <p:sp>
            <p:nvSpPr>
              <p:cNvPr id="29" name="Can 28"/>
              <p:cNvSpPr/>
              <p:nvPr/>
            </p:nvSpPr>
            <p:spPr>
              <a:xfrm>
                <a:off x="0" y="43132"/>
                <a:ext cx="152400" cy="657225"/>
              </a:xfrm>
              <a:prstGeom prst="can">
                <a:avLst/>
              </a:prstGeom>
              <a:noFill/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 b="1"/>
              </a:p>
            </p:txBody>
          </p:sp>
          <p:sp>
            <p:nvSpPr>
              <p:cNvPr id="30" name="Flowchart: Manual Operation 29"/>
              <p:cNvSpPr/>
              <p:nvPr/>
            </p:nvSpPr>
            <p:spPr>
              <a:xfrm>
                <a:off x="0" y="0"/>
                <a:ext cx="155946" cy="172529"/>
              </a:xfrm>
              <a:prstGeom prst="flowChartManualOperation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 b="1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7543800" y="1839961"/>
              <a:ext cx="579756" cy="2426525"/>
              <a:chOff x="0" y="0"/>
              <a:chExt cx="155946" cy="763654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803" y="569344"/>
                <a:ext cx="151251" cy="194310"/>
              </a:xfrm>
              <a:prstGeom prst="ellipse">
                <a:avLst/>
              </a:prstGeom>
              <a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bright="40000" contrast="4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 b="1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665" y="414068"/>
                <a:ext cx="151251" cy="257175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 b="1"/>
              </a:p>
            </p:txBody>
          </p:sp>
          <p:sp>
            <p:nvSpPr>
              <p:cNvPr id="34" name="Can 33"/>
              <p:cNvSpPr/>
              <p:nvPr/>
            </p:nvSpPr>
            <p:spPr>
              <a:xfrm>
                <a:off x="0" y="43132"/>
                <a:ext cx="152400" cy="657225"/>
              </a:xfrm>
              <a:prstGeom prst="can">
                <a:avLst/>
              </a:prstGeom>
              <a:noFill/>
              <a:ln w="31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 b="1"/>
              </a:p>
            </p:txBody>
          </p:sp>
          <p:sp>
            <p:nvSpPr>
              <p:cNvPr id="35" name="Flowchart: Manual Operation 34"/>
              <p:cNvSpPr/>
              <p:nvPr/>
            </p:nvSpPr>
            <p:spPr>
              <a:xfrm>
                <a:off x="0" y="0"/>
                <a:ext cx="155946" cy="172529"/>
              </a:xfrm>
              <a:prstGeom prst="flowChartManualOperation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ja-JP" altLang="en-US" b="1"/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7029449" y="2862287"/>
            <a:ext cx="1485900" cy="368697"/>
            <a:chOff x="2667000" y="2343212"/>
            <a:chExt cx="2209800" cy="1028824"/>
          </a:xfrm>
        </p:grpSpPr>
        <p:grpSp>
          <p:nvGrpSpPr>
            <p:cNvPr id="37" name="Group 36"/>
            <p:cNvGrpSpPr/>
            <p:nvPr/>
          </p:nvGrpSpPr>
          <p:grpSpPr>
            <a:xfrm>
              <a:off x="2667000" y="2343212"/>
              <a:ext cx="2209800" cy="1028824"/>
              <a:chOff x="2971800" y="1828800"/>
              <a:chExt cx="2209800" cy="1028824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2971800" y="2224613"/>
                <a:ext cx="2209800" cy="633011"/>
              </a:xfrm>
              <a:prstGeom prst="ellipse">
                <a:avLst/>
              </a:prstGeom>
              <a:solidFill>
                <a:srgbClr val="FFCC00"/>
              </a:solidFill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="1"/>
              </a:p>
            </p:txBody>
          </p:sp>
          <p:cxnSp>
            <p:nvCxnSpPr>
              <p:cNvPr id="47" name="Straight Connector 46"/>
              <p:cNvCxnSpPr>
                <a:stCxn id="46" idx="2"/>
                <a:endCxn id="45" idx="2"/>
              </p:cNvCxnSpPr>
              <p:nvPr/>
            </p:nvCxnSpPr>
            <p:spPr>
              <a:xfrm>
                <a:off x="2971800" y="2145306"/>
                <a:ext cx="0" cy="395813"/>
              </a:xfrm>
              <a:prstGeom prst="line">
                <a:avLst/>
              </a:prstGeom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5181600" y="2120140"/>
                <a:ext cx="0" cy="395813"/>
              </a:xfrm>
              <a:prstGeom prst="line">
                <a:avLst/>
              </a:prstGeom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Oval 45"/>
              <p:cNvSpPr/>
              <p:nvPr/>
            </p:nvSpPr>
            <p:spPr>
              <a:xfrm>
                <a:off x="2971800" y="1828800"/>
                <a:ext cx="2209800" cy="633011"/>
              </a:xfrm>
              <a:prstGeom prst="ellipse">
                <a:avLst/>
              </a:prstGeom>
              <a:noFill/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="1"/>
              </a:p>
            </p:txBody>
          </p:sp>
        </p:grpSp>
        <p:sp>
          <p:nvSpPr>
            <p:cNvPr id="44" name="Oval 43"/>
            <p:cNvSpPr/>
            <p:nvPr/>
          </p:nvSpPr>
          <p:spPr>
            <a:xfrm flipV="1">
              <a:off x="3062054" y="3053223"/>
              <a:ext cx="1419691" cy="22966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/>
            </a:p>
          </p:txBody>
        </p:sp>
      </p:grpSp>
      <p:pic>
        <p:nvPicPr>
          <p:cNvPr id="49" name="Picture 2" descr="C:\Users\root\Desktop\Vector images\1195429527581033274falcon_tube_carlos_eduar_01.svg.hi.png"/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729" y="2107907"/>
            <a:ext cx="457200" cy="150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/>
          <p:cNvGrpSpPr/>
          <p:nvPr/>
        </p:nvGrpSpPr>
        <p:grpSpPr>
          <a:xfrm>
            <a:off x="7429500" y="1972505"/>
            <a:ext cx="1162239" cy="1219389"/>
            <a:chOff x="5917948" y="3810000"/>
            <a:chExt cx="1549652" cy="1625852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5917948" y="5105400"/>
              <a:ext cx="647700" cy="330452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/>
            <p:cNvGrpSpPr/>
            <p:nvPr/>
          </p:nvGrpSpPr>
          <p:grpSpPr>
            <a:xfrm>
              <a:off x="5917948" y="3810000"/>
              <a:ext cx="1549652" cy="1625852"/>
              <a:chOff x="5917948" y="3810000"/>
              <a:chExt cx="1549652" cy="1625852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5917948" y="4953000"/>
                <a:ext cx="647700" cy="482852"/>
                <a:chOff x="5917948" y="4953000"/>
                <a:chExt cx="647700" cy="482852"/>
              </a:xfrm>
            </p:grpSpPr>
            <p:cxnSp>
              <p:nvCxnSpPr>
                <p:cNvPr id="55" name="Straight Connector 54"/>
                <p:cNvCxnSpPr/>
                <p:nvPr/>
              </p:nvCxnSpPr>
              <p:spPr>
                <a:xfrm flipV="1">
                  <a:off x="5917948" y="4953000"/>
                  <a:ext cx="482852" cy="152400"/>
                </a:xfrm>
                <a:prstGeom prst="line">
                  <a:avLst/>
                </a:prstGeom>
                <a:ln w="38100">
                  <a:solidFill>
                    <a:schemeClr val="bg1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 flipV="1">
                  <a:off x="6248022" y="5118226"/>
                  <a:ext cx="482852" cy="152400"/>
                </a:xfrm>
                <a:prstGeom prst="line">
                  <a:avLst/>
                </a:prstGeom>
                <a:ln w="38100">
                  <a:solidFill>
                    <a:schemeClr val="bg1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/>
            </p:nvCxnSpPr>
            <p:spPr>
              <a:xfrm flipV="1">
                <a:off x="6400800" y="3810000"/>
                <a:ext cx="1066800" cy="114300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3" name="Right Arrow 62"/>
          <p:cNvSpPr/>
          <p:nvPr/>
        </p:nvSpPr>
        <p:spPr>
          <a:xfrm>
            <a:off x="1885950" y="2750540"/>
            <a:ext cx="571500" cy="223493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Right Arrow 64"/>
          <p:cNvSpPr/>
          <p:nvPr/>
        </p:nvSpPr>
        <p:spPr>
          <a:xfrm>
            <a:off x="6172200" y="2700787"/>
            <a:ext cx="571500" cy="2234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6" name="Group 65"/>
          <p:cNvGrpSpPr/>
          <p:nvPr/>
        </p:nvGrpSpPr>
        <p:grpSpPr>
          <a:xfrm>
            <a:off x="304620" y="4640143"/>
            <a:ext cx="1213247" cy="536395"/>
            <a:chOff x="2667000" y="2343212"/>
            <a:chExt cx="2209800" cy="1028824"/>
          </a:xfrm>
        </p:grpSpPr>
        <p:grpSp>
          <p:nvGrpSpPr>
            <p:cNvPr id="67" name="Group 66"/>
            <p:cNvGrpSpPr/>
            <p:nvPr/>
          </p:nvGrpSpPr>
          <p:grpSpPr>
            <a:xfrm>
              <a:off x="2667000" y="2343212"/>
              <a:ext cx="2209800" cy="1028824"/>
              <a:chOff x="2971800" y="1828800"/>
              <a:chExt cx="2209800" cy="1028824"/>
            </a:xfrm>
          </p:grpSpPr>
          <p:sp>
            <p:nvSpPr>
              <p:cNvPr id="75" name="Oval 74"/>
              <p:cNvSpPr/>
              <p:nvPr/>
            </p:nvSpPr>
            <p:spPr>
              <a:xfrm>
                <a:off x="2971800" y="2224613"/>
                <a:ext cx="2209800" cy="633011"/>
              </a:xfrm>
              <a:prstGeom prst="ellipse">
                <a:avLst/>
              </a:prstGeom>
              <a:solidFill>
                <a:srgbClr val="FFCC00"/>
              </a:solidFill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="1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2971800" y="1828800"/>
                <a:ext cx="2209800" cy="633011"/>
              </a:xfrm>
              <a:prstGeom prst="ellipse">
                <a:avLst/>
              </a:prstGeom>
              <a:noFill/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="1"/>
              </a:p>
            </p:txBody>
          </p:sp>
          <p:cxnSp>
            <p:nvCxnSpPr>
              <p:cNvPr id="77" name="Straight Connector 76"/>
              <p:cNvCxnSpPr>
                <a:stCxn id="76" idx="2"/>
                <a:endCxn id="75" idx="2"/>
              </p:cNvCxnSpPr>
              <p:nvPr/>
            </p:nvCxnSpPr>
            <p:spPr>
              <a:xfrm>
                <a:off x="2971800" y="2145306"/>
                <a:ext cx="0" cy="395813"/>
              </a:xfrm>
              <a:prstGeom prst="line">
                <a:avLst/>
              </a:prstGeom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5181600" y="2120140"/>
                <a:ext cx="0" cy="395813"/>
              </a:xfrm>
              <a:prstGeom prst="line">
                <a:avLst/>
              </a:prstGeom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Oval 67"/>
            <p:cNvSpPr/>
            <p:nvPr/>
          </p:nvSpPr>
          <p:spPr>
            <a:xfrm>
              <a:off x="3048000" y="3066004"/>
              <a:ext cx="76200" cy="45719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/>
            </a:p>
          </p:txBody>
        </p:sp>
        <p:sp>
          <p:nvSpPr>
            <p:cNvPr id="69" name="Oval 68"/>
            <p:cNvSpPr/>
            <p:nvPr/>
          </p:nvSpPr>
          <p:spPr>
            <a:xfrm>
              <a:off x="3200400" y="3218404"/>
              <a:ext cx="152400" cy="45719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/>
            </a:p>
          </p:txBody>
        </p:sp>
        <p:sp>
          <p:nvSpPr>
            <p:cNvPr id="70" name="Oval 69"/>
            <p:cNvSpPr/>
            <p:nvPr/>
          </p:nvSpPr>
          <p:spPr>
            <a:xfrm>
              <a:off x="3581400" y="3172685"/>
              <a:ext cx="76200" cy="45719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/>
            </a:p>
          </p:txBody>
        </p:sp>
        <p:sp>
          <p:nvSpPr>
            <p:cNvPr id="71" name="Oval 70"/>
            <p:cNvSpPr/>
            <p:nvPr/>
          </p:nvSpPr>
          <p:spPr>
            <a:xfrm>
              <a:off x="3558540" y="2895600"/>
              <a:ext cx="99060" cy="45719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/>
            </a:p>
          </p:txBody>
        </p:sp>
        <p:sp>
          <p:nvSpPr>
            <p:cNvPr id="72" name="Oval 71"/>
            <p:cNvSpPr/>
            <p:nvPr/>
          </p:nvSpPr>
          <p:spPr>
            <a:xfrm>
              <a:off x="3710940" y="3048000"/>
              <a:ext cx="60960" cy="45719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/>
            </a:p>
          </p:txBody>
        </p:sp>
        <p:sp>
          <p:nvSpPr>
            <p:cNvPr id="73" name="Oval 72"/>
            <p:cNvSpPr/>
            <p:nvPr/>
          </p:nvSpPr>
          <p:spPr>
            <a:xfrm>
              <a:off x="4191000" y="3095053"/>
              <a:ext cx="99060" cy="45719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/>
            </a:p>
          </p:txBody>
        </p:sp>
        <p:sp>
          <p:nvSpPr>
            <p:cNvPr id="74" name="Oval 73"/>
            <p:cNvSpPr/>
            <p:nvPr/>
          </p:nvSpPr>
          <p:spPr>
            <a:xfrm>
              <a:off x="4572000" y="3007505"/>
              <a:ext cx="76200" cy="45719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2171701" y="4634754"/>
            <a:ext cx="1213247" cy="536395"/>
            <a:chOff x="6553200" y="2235299"/>
            <a:chExt cx="2209800" cy="1028824"/>
          </a:xfrm>
        </p:grpSpPr>
        <p:grpSp>
          <p:nvGrpSpPr>
            <p:cNvPr id="80" name="Group 79"/>
            <p:cNvGrpSpPr/>
            <p:nvPr/>
          </p:nvGrpSpPr>
          <p:grpSpPr>
            <a:xfrm>
              <a:off x="6553200" y="2235299"/>
              <a:ext cx="2209800" cy="1028824"/>
              <a:chOff x="2971800" y="1828800"/>
              <a:chExt cx="2209800" cy="1028824"/>
            </a:xfrm>
          </p:grpSpPr>
          <p:sp>
            <p:nvSpPr>
              <p:cNvPr id="93" name="Oval 92"/>
              <p:cNvSpPr/>
              <p:nvPr/>
            </p:nvSpPr>
            <p:spPr>
              <a:xfrm>
                <a:off x="2971800" y="2224613"/>
                <a:ext cx="2209800" cy="633011"/>
              </a:xfrm>
              <a:prstGeom prst="ellipse">
                <a:avLst/>
              </a:prstGeom>
              <a:solidFill>
                <a:srgbClr val="FFCC00"/>
              </a:solidFill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="1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2971800" y="1828800"/>
                <a:ext cx="2209800" cy="633011"/>
              </a:xfrm>
              <a:prstGeom prst="ellipse">
                <a:avLst/>
              </a:prstGeom>
              <a:noFill/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="1"/>
              </a:p>
            </p:txBody>
          </p:sp>
          <p:cxnSp>
            <p:nvCxnSpPr>
              <p:cNvPr id="95" name="Straight Connector 94"/>
              <p:cNvCxnSpPr>
                <a:stCxn id="94" idx="2"/>
                <a:endCxn id="93" idx="2"/>
              </p:cNvCxnSpPr>
              <p:nvPr/>
            </p:nvCxnSpPr>
            <p:spPr>
              <a:xfrm>
                <a:off x="2971800" y="2145306"/>
                <a:ext cx="0" cy="395813"/>
              </a:xfrm>
              <a:prstGeom prst="line">
                <a:avLst/>
              </a:prstGeom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5181600" y="2120140"/>
                <a:ext cx="0" cy="395813"/>
              </a:xfrm>
              <a:prstGeom prst="line">
                <a:avLst/>
              </a:prstGeom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1" name="Straight Connector 80"/>
            <p:cNvCxnSpPr/>
            <p:nvPr/>
          </p:nvCxnSpPr>
          <p:spPr>
            <a:xfrm flipV="1">
              <a:off x="6705600" y="2708447"/>
              <a:ext cx="685800" cy="210012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V="1">
              <a:off x="6858000" y="2749661"/>
              <a:ext cx="685800" cy="210012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7048500" y="2782096"/>
              <a:ext cx="685800" cy="210012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7200900" y="2708447"/>
              <a:ext cx="1104900" cy="14622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7353300" y="2786215"/>
              <a:ext cx="1104900" cy="14622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7391400" y="2854667"/>
              <a:ext cx="1104900" cy="14622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94" idx="5"/>
            </p:cNvCxnSpPr>
            <p:nvPr/>
          </p:nvCxnSpPr>
          <p:spPr>
            <a:xfrm flipH="1">
              <a:off x="7905750" y="2775608"/>
              <a:ext cx="533632" cy="295251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7962668" y="2844482"/>
              <a:ext cx="533632" cy="295251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H="1">
              <a:off x="8038984" y="2895600"/>
              <a:ext cx="533632" cy="295251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/>
            <p:cNvSpPr/>
            <p:nvPr/>
          </p:nvSpPr>
          <p:spPr>
            <a:xfrm flipH="1">
              <a:off x="7848600" y="3109723"/>
              <a:ext cx="45719" cy="45719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/>
            </a:p>
          </p:txBody>
        </p:sp>
        <p:sp>
          <p:nvSpPr>
            <p:cNvPr id="91" name="Oval 90"/>
            <p:cNvSpPr/>
            <p:nvPr/>
          </p:nvSpPr>
          <p:spPr>
            <a:xfrm flipH="1">
              <a:off x="7955281" y="3176304"/>
              <a:ext cx="45719" cy="45719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 dirty="0"/>
            </a:p>
          </p:txBody>
        </p:sp>
        <p:sp>
          <p:nvSpPr>
            <p:cNvPr id="92" name="Oval 91"/>
            <p:cNvSpPr/>
            <p:nvPr/>
          </p:nvSpPr>
          <p:spPr>
            <a:xfrm flipH="1">
              <a:off x="7711440" y="3176304"/>
              <a:ext cx="45719" cy="45719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 dirty="0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4057651" y="4621170"/>
            <a:ext cx="1213247" cy="536395"/>
            <a:chOff x="6553200" y="2235299"/>
            <a:chExt cx="2209800" cy="1028824"/>
          </a:xfrm>
        </p:grpSpPr>
        <p:grpSp>
          <p:nvGrpSpPr>
            <p:cNvPr id="98" name="Group 97"/>
            <p:cNvGrpSpPr/>
            <p:nvPr/>
          </p:nvGrpSpPr>
          <p:grpSpPr>
            <a:xfrm>
              <a:off x="6553200" y="2235299"/>
              <a:ext cx="2209800" cy="1028824"/>
              <a:chOff x="2971800" y="1828800"/>
              <a:chExt cx="2209800" cy="1028824"/>
            </a:xfrm>
          </p:grpSpPr>
          <p:sp>
            <p:nvSpPr>
              <p:cNvPr id="102" name="Oval 101"/>
              <p:cNvSpPr/>
              <p:nvPr/>
            </p:nvSpPr>
            <p:spPr>
              <a:xfrm>
                <a:off x="2971800" y="2224613"/>
                <a:ext cx="2209800" cy="633011"/>
              </a:xfrm>
              <a:prstGeom prst="ellipse">
                <a:avLst/>
              </a:prstGeom>
              <a:solidFill>
                <a:srgbClr val="FFCC00"/>
              </a:solidFill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="1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2971800" y="1828800"/>
                <a:ext cx="2209800" cy="633011"/>
              </a:xfrm>
              <a:prstGeom prst="ellipse">
                <a:avLst/>
              </a:prstGeom>
              <a:noFill/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="1"/>
              </a:p>
            </p:txBody>
          </p:sp>
          <p:cxnSp>
            <p:nvCxnSpPr>
              <p:cNvPr id="104" name="Straight Connector 103"/>
              <p:cNvCxnSpPr>
                <a:stCxn id="103" idx="2"/>
                <a:endCxn id="102" idx="2"/>
              </p:cNvCxnSpPr>
              <p:nvPr/>
            </p:nvCxnSpPr>
            <p:spPr>
              <a:xfrm>
                <a:off x="2971800" y="2145306"/>
                <a:ext cx="0" cy="395813"/>
              </a:xfrm>
              <a:prstGeom prst="line">
                <a:avLst/>
              </a:prstGeom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5181600" y="2120140"/>
                <a:ext cx="0" cy="395813"/>
              </a:xfrm>
              <a:prstGeom prst="line">
                <a:avLst/>
              </a:prstGeom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9" name="Straight Connector 98"/>
            <p:cNvCxnSpPr/>
            <p:nvPr/>
          </p:nvCxnSpPr>
          <p:spPr>
            <a:xfrm>
              <a:off x="7200900" y="2744195"/>
              <a:ext cx="1104900" cy="14622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7019381" y="2874508"/>
              <a:ext cx="1104900" cy="14622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6800850" y="2996302"/>
              <a:ext cx="1104900" cy="14622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/>
          <p:cNvGrpSpPr/>
          <p:nvPr/>
        </p:nvGrpSpPr>
        <p:grpSpPr>
          <a:xfrm>
            <a:off x="5886451" y="4396101"/>
            <a:ext cx="371474" cy="890035"/>
            <a:chOff x="2552700" y="4100637"/>
            <a:chExt cx="609600" cy="1385763"/>
          </a:xfrm>
        </p:grpSpPr>
        <p:sp>
          <p:nvSpPr>
            <p:cNvPr id="107" name="Rounded Rectangle 106"/>
            <p:cNvSpPr/>
            <p:nvPr/>
          </p:nvSpPr>
          <p:spPr>
            <a:xfrm>
              <a:off x="2590800" y="4940332"/>
              <a:ext cx="533400" cy="546068"/>
            </a:xfrm>
            <a:prstGeom prst="roundRect">
              <a:avLst/>
            </a:prstGeom>
            <a:solidFill>
              <a:srgbClr val="FF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/>
            </a:p>
          </p:txBody>
        </p:sp>
        <p:sp>
          <p:nvSpPr>
            <p:cNvPr id="108" name="Rounded Rectangle 107"/>
            <p:cNvSpPr/>
            <p:nvPr/>
          </p:nvSpPr>
          <p:spPr>
            <a:xfrm>
              <a:off x="2590800" y="4394264"/>
              <a:ext cx="533400" cy="1092136"/>
            </a:xfrm>
            <a:prstGeom prst="roundRect">
              <a:avLst/>
            </a:prstGeom>
            <a:noFill/>
            <a:ln w="31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/>
            </a:p>
          </p:txBody>
        </p:sp>
        <p:sp>
          <p:nvSpPr>
            <p:cNvPr id="109" name="Rounded Rectangle 108"/>
            <p:cNvSpPr/>
            <p:nvPr/>
          </p:nvSpPr>
          <p:spPr>
            <a:xfrm>
              <a:off x="2552700" y="4100637"/>
              <a:ext cx="609600" cy="398100"/>
            </a:xfrm>
            <a:prstGeom prst="roundRect">
              <a:avLst/>
            </a:prstGeom>
            <a:pattFill prst="dkHorz">
              <a:fgClr>
                <a:schemeClr val="tx1">
                  <a:lumMod val="95000"/>
                  <a:lumOff val="5000"/>
                </a:schemeClr>
              </a:fgClr>
              <a:bgClr>
                <a:schemeClr val="bg1"/>
              </a:bgClr>
            </a:pattFill>
            <a:ln w="31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6333867" y="4401490"/>
            <a:ext cx="371474" cy="890035"/>
            <a:chOff x="2552700" y="4100637"/>
            <a:chExt cx="609600" cy="1385763"/>
          </a:xfrm>
        </p:grpSpPr>
        <p:sp>
          <p:nvSpPr>
            <p:cNvPr id="111" name="Rounded Rectangle 110"/>
            <p:cNvSpPr/>
            <p:nvPr/>
          </p:nvSpPr>
          <p:spPr>
            <a:xfrm>
              <a:off x="2590800" y="4940332"/>
              <a:ext cx="533400" cy="546068"/>
            </a:xfrm>
            <a:prstGeom prst="roundRect">
              <a:avLst/>
            </a:prstGeom>
            <a:solidFill>
              <a:srgbClr val="FF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/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2590800" y="4394264"/>
              <a:ext cx="533400" cy="1092136"/>
            </a:xfrm>
            <a:prstGeom prst="roundRect">
              <a:avLst/>
            </a:prstGeom>
            <a:noFill/>
            <a:ln w="31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/>
            </a:p>
          </p:txBody>
        </p:sp>
        <p:sp>
          <p:nvSpPr>
            <p:cNvPr id="113" name="Rounded Rectangle 112"/>
            <p:cNvSpPr/>
            <p:nvPr/>
          </p:nvSpPr>
          <p:spPr>
            <a:xfrm>
              <a:off x="2552700" y="4100637"/>
              <a:ext cx="609600" cy="398100"/>
            </a:xfrm>
            <a:prstGeom prst="roundRect">
              <a:avLst/>
            </a:prstGeom>
            <a:pattFill prst="dkHorz">
              <a:fgClr>
                <a:schemeClr val="tx1">
                  <a:lumMod val="95000"/>
                  <a:lumOff val="5000"/>
                </a:schemeClr>
              </a:fgClr>
              <a:bgClr>
                <a:schemeClr val="bg1"/>
              </a:bgClr>
            </a:pattFill>
            <a:ln w="31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/>
            </a:p>
          </p:txBody>
        </p:sp>
      </p:grpSp>
      <p:cxnSp>
        <p:nvCxnSpPr>
          <p:cNvPr id="114" name="Straight Connector 113"/>
          <p:cNvCxnSpPr/>
          <p:nvPr/>
        </p:nvCxnSpPr>
        <p:spPr>
          <a:xfrm>
            <a:off x="323661" y="3999452"/>
            <a:ext cx="8420289" cy="0"/>
          </a:xfrm>
          <a:prstGeom prst="line">
            <a:avLst/>
          </a:prstGeom>
          <a:ln w="38100">
            <a:solidFill>
              <a:srgbClr val="003399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Picture 2" descr="Image result for DNA sequenci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4392668"/>
            <a:ext cx="1343025" cy="86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Right Arrow 116"/>
          <p:cNvSpPr/>
          <p:nvPr/>
        </p:nvSpPr>
        <p:spPr>
          <a:xfrm>
            <a:off x="1600201" y="4759063"/>
            <a:ext cx="454724" cy="2234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" name="Right Arrow 117"/>
          <p:cNvSpPr/>
          <p:nvPr/>
        </p:nvSpPr>
        <p:spPr>
          <a:xfrm>
            <a:off x="3486151" y="4778085"/>
            <a:ext cx="454724" cy="2234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Right Arrow 118"/>
          <p:cNvSpPr/>
          <p:nvPr/>
        </p:nvSpPr>
        <p:spPr>
          <a:xfrm>
            <a:off x="5372101" y="4765223"/>
            <a:ext cx="454724" cy="2234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" name="Right Arrow 119"/>
          <p:cNvSpPr/>
          <p:nvPr/>
        </p:nvSpPr>
        <p:spPr>
          <a:xfrm>
            <a:off x="6800851" y="4765222"/>
            <a:ext cx="454724" cy="2234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" name="Rectangle 114"/>
          <p:cNvSpPr/>
          <p:nvPr/>
        </p:nvSpPr>
        <p:spPr>
          <a:xfrm>
            <a:off x="833730" y="3576481"/>
            <a:ext cx="1280821" cy="315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Original inoculum</a:t>
            </a:r>
            <a:endParaRPr lang="ja-JP" alt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0" y="2641996"/>
            <a:ext cx="1195728" cy="315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5g</a:t>
            </a:r>
            <a:r>
              <a:rPr lang="ja-JP" altLang="en-US" sz="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r>
              <a:rPr lang="en-US" altLang="ja-JP" sz="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beachrock</a:t>
            </a:r>
            <a:r>
              <a:rPr lang="en-US" altLang="ja-JP" sz="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/ beach sand 45 ml of distilled water</a:t>
            </a:r>
            <a:endParaRPr lang="ja-JP" altLang="en-US" sz="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2628900" y="3399595"/>
            <a:ext cx="420968" cy="315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</a:t>
            </a:r>
            <a:r>
              <a:rPr lang="en-US" altLang="ja-JP" sz="900" b="1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-1</a:t>
            </a:r>
            <a:endParaRPr lang="ja-JP" altLang="en-US" sz="900" b="1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3333497" y="3399595"/>
            <a:ext cx="420968" cy="315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</a:t>
            </a:r>
            <a:r>
              <a:rPr lang="en-US" altLang="ja-JP" sz="900" b="1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-2</a:t>
            </a:r>
            <a:endParaRPr lang="ja-JP" altLang="en-US" sz="900" b="1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3999377" y="3399595"/>
            <a:ext cx="420968" cy="315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</a:t>
            </a:r>
            <a:r>
              <a:rPr lang="en-US" altLang="ja-JP" sz="900" b="1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-3</a:t>
            </a:r>
            <a:endParaRPr lang="ja-JP" altLang="en-US" sz="900" b="1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4701641" y="3399595"/>
            <a:ext cx="420968" cy="315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</a:t>
            </a:r>
            <a:r>
              <a:rPr lang="en-US" altLang="ja-JP" sz="900" b="1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-4</a:t>
            </a:r>
            <a:endParaRPr lang="ja-JP" altLang="en-US" sz="900" b="1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5407702" y="3399595"/>
            <a:ext cx="420968" cy="315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</a:t>
            </a:r>
            <a:r>
              <a:rPr lang="en-US" altLang="ja-JP" sz="900" b="1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-5</a:t>
            </a:r>
            <a:endParaRPr lang="ja-JP" altLang="en-US" sz="900" b="1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025" name="Group 1024"/>
          <p:cNvGrpSpPr/>
          <p:nvPr/>
        </p:nvGrpSpPr>
        <p:grpSpPr>
          <a:xfrm>
            <a:off x="1714499" y="1885950"/>
            <a:ext cx="3789362" cy="457865"/>
            <a:chOff x="2285999" y="1371600"/>
            <a:chExt cx="5052482" cy="610486"/>
          </a:xfrm>
        </p:grpSpPr>
        <p:pic>
          <p:nvPicPr>
            <p:cNvPr id="129" name="Picture 128" descr="Image result for green curved arrow png"/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85999" y="1371600"/>
              <a:ext cx="1195306" cy="3888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" name="Rectangle 129"/>
            <p:cNvSpPr/>
            <p:nvPr/>
          </p:nvSpPr>
          <p:spPr>
            <a:xfrm>
              <a:off x="2603007" y="1560994"/>
              <a:ext cx="561290" cy="4202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05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 ml</a:t>
              </a:r>
              <a:endParaRPr lang="ja-JP" altLang="en-US" sz="105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grpSp>
          <p:nvGrpSpPr>
            <p:cNvPr id="1024" name="Group 1023"/>
            <p:cNvGrpSpPr/>
            <p:nvPr/>
          </p:nvGrpSpPr>
          <p:grpSpPr>
            <a:xfrm>
              <a:off x="4010710" y="1481959"/>
              <a:ext cx="561290" cy="499241"/>
              <a:chOff x="4010710" y="1481959"/>
              <a:chExt cx="561290" cy="499241"/>
            </a:xfrm>
          </p:grpSpPr>
          <p:pic>
            <p:nvPicPr>
              <p:cNvPr id="131" name="Picture 130" descr="Image result for green curved arrow png"/>
              <p:cNvPicPr/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038599" y="1481959"/>
                <a:ext cx="457201" cy="19444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3" name="Rectangle 132"/>
              <p:cNvSpPr/>
              <p:nvPr/>
            </p:nvSpPr>
            <p:spPr>
              <a:xfrm>
                <a:off x="4010710" y="1560994"/>
                <a:ext cx="561290" cy="42020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105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 ml</a:t>
                </a:r>
                <a:endParaRPr lang="ja-JP" altLang="en-US" sz="105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4911555" y="1482845"/>
              <a:ext cx="561290" cy="499241"/>
              <a:chOff x="4010710" y="1481959"/>
              <a:chExt cx="561290" cy="499241"/>
            </a:xfrm>
          </p:grpSpPr>
          <p:pic>
            <p:nvPicPr>
              <p:cNvPr id="136" name="Picture 135" descr="Image result for green curved arrow png"/>
              <p:cNvPicPr/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038599" y="1481959"/>
                <a:ext cx="457201" cy="19444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7" name="Rectangle 136"/>
              <p:cNvSpPr/>
              <p:nvPr/>
            </p:nvSpPr>
            <p:spPr>
              <a:xfrm>
                <a:off x="4010710" y="1560994"/>
                <a:ext cx="561290" cy="42020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105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 ml</a:t>
                </a:r>
                <a:endParaRPr lang="ja-JP" altLang="en-US" sz="105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grpSp>
          <p:nvGrpSpPr>
            <p:cNvPr id="138" name="Group 137"/>
            <p:cNvGrpSpPr/>
            <p:nvPr/>
          </p:nvGrpSpPr>
          <p:grpSpPr>
            <a:xfrm>
              <a:off x="5789143" y="1481958"/>
              <a:ext cx="561290" cy="499241"/>
              <a:chOff x="4010710" y="1481959"/>
              <a:chExt cx="561290" cy="499241"/>
            </a:xfrm>
          </p:grpSpPr>
          <p:pic>
            <p:nvPicPr>
              <p:cNvPr id="139" name="Picture 138" descr="Image result for green curved arrow png"/>
              <p:cNvPicPr/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038599" y="1481959"/>
                <a:ext cx="457201" cy="19444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0" name="Rectangle 139"/>
              <p:cNvSpPr/>
              <p:nvPr/>
            </p:nvSpPr>
            <p:spPr>
              <a:xfrm>
                <a:off x="4010710" y="1560994"/>
                <a:ext cx="561290" cy="42020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105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 ml</a:t>
                </a:r>
                <a:endParaRPr lang="ja-JP" altLang="en-US" sz="105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6777191" y="1481959"/>
              <a:ext cx="561290" cy="499241"/>
              <a:chOff x="4010710" y="1481959"/>
              <a:chExt cx="561290" cy="499241"/>
            </a:xfrm>
          </p:grpSpPr>
          <p:pic>
            <p:nvPicPr>
              <p:cNvPr id="142" name="Picture 141" descr="Image result for green curved arrow png"/>
              <p:cNvPicPr/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038599" y="1481959"/>
                <a:ext cx="457201" cy="19444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3" name="Rectangle 142"/>
              <p:cNvSpPr/>
              <p:nvPr/>
            </p:nvSpPr>
            <p:spPr>
              <a:xfrm>
                <a:off x="4010710" y="1560994"/>
                <a:ext cx="561290" cy="42020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105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 ml</a:t>
                </a:r>
                <a:endParaRPr lang="ja-JP" altLang="en-US" sz="105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</p:grpSp>
      <p:sp>
        <p:nvSpPr>
          <p:cNvPr id="145" name="Rectangle 144"/>
          <p:cNvSpPr/>
          <p:nvPr/>
        </p:nvSpPr>
        <p:spPr>
          <a:xfrm>
            <a:off x="2406583" y="3576481"/>
            <a:ext cx="3651317" cy="315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Serial dilutions (9 ml of distilled water in each case)</a:t>
            </a:r>
            <a:endParaRPr lang="ja-JP" alt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7033674" y="3571045"/>
            <a:ext cx="1280821" cy="315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Plating</a:t>
            </a:r>
            <a:endParaRPr lang="ja-JP" alt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1514658" y="4473527"/>
            <a:ext cx="604802" cy="285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24 hrs</a:t>
            </a:r>
            <a:endParaRPr lang="ja-JP" altLang="en-US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3407058" y="4492664"/>
            <a:ext cx="604802" cy="285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24 hrs</a:t>
            </a:r>
            <a:endParaRPr lang="ja-JP" altLang="en-US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5270898" y="4519738"/>
            <a:ext cx="604802" cy="285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24 hrs</a:t>
            </a:r>
            <a:endParaRPr lang="ja-JP" altLang="en-US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5275261" y="4961172"/>
            <a:ext cx="604802" cy="285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45</a:t>
            </a:r>
            <a:r>
              <a:rPr lang="en-US" altLang="ja-JP" sz="1050" b="1" dirty="0">
                <a:solidFill>
                  <a:schemeClr val="tx1">
                    <a:lumMod val="95000"/>
                    <a:lumOff val="5000"/>
                  </a:schemeClr>
                </a:solidFill>
                <a:sym typeface="Symbol" panose="05050102010706020507" pitchFamily="18" charset="2"/>
              </a:rPr>
              <a:t>C</a:t>
            </a:r>
            <a:endParaRPr lang="ja-JP" altLang="en-US" sz="10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393845" y="5246592"/>
            <a:ext cx="1084191" cy="239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Separation</a:t>
            </a:r>
            <a:endParaRPr lang="ja-JP" alt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2249306" y="5246471"/>
            <a:ext cx="1084191" cy="239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Screening</a:t>
            </a:r>
            <a:endParaRPr lang="ja-JP" alt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4128980" y="5246592"/>
            <a:ext cx="1084191" cy="239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Isolation</a:t>
            </a:r>
            <a:endParaRPr lang="ja-JP" alt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5768067" y="5429250"/>
            <a:ext cx="1084191" cy="239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Urease activity test</a:t>
            </a:r>
            <a:endParaRPr lang="ja-JP" alt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7372484" y="5475192"/>
            <a:ext cx="1343025" cy="239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DNA extraction and identification of bacteria</a:t>
            </a:r>
            <a:endParaRPr lang="ja-JP" alt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27" name="Rectangle 1026"/>
          <p:cNvSpPr/>
          <p:nvPr/>
        </p:nvSpPr>
        <p:spPr>
          <a:xfrm>
            <a:off x="5929964" y="1968719"/>
            <a:ext cx="1871663" cy="6732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200" b="1" dirty="0">
                <a:solidFill>
                  <a:srgbClr val="98B954"/>
                </a:solidFill>
              </a:rPr>
              <a:t>Culture medium</a:t>
            </a:r>
          </a:p>
          <a:p>
            <a:pPr algn="ctr"/>
            <a:r>
              <a:rPr lang="en-US" altLang="ja-JP" sz="1050" dirty="0"/>
              <a:t>Land bacteria – NH</a:t>
            </a:r>
            <a:r>
              <a:rPr lang="en-US" altLang="ja-JP" sz="1050" baseline="-25000" dirty="0"/>
              <a:t>4</a:t>
            </a:r>
            <a:r>
              <a:rPr lang="en-US" altLang="ja-JP" sz="1050" dirty="0"/>
              <a:t>-YE</a:t>
            </a:r>
          </a:p>
          <a:p>
            <a:pPr algn="ctr"/>
            <a:r>
              <a:rPr lang="en-US" altLang="ja-JP" sz="1050" dirty="0"/>
              <a:t>Sea bacteria – </a:t>
            </a:r>
            <a:r>
              <a:rPr lang="en-US" altLang="ja-JP" sz="1050" dirty="0" err="1"/>
              <a:t>Zobell</a:t>
            </a:r>
            <a:r>
              <a:rPr lang="en-US" altLang="ja-JP" sz="1050" dirty="0"/>
              <a:t> 2216E</a:t>
            </a:r>
            <a:endParaRPr lang="ja-JP" altLang="en-US" sz="1050" dirty="0"/>
          </a:p>
        </p:txBody>
      </p:sp>
      <p:sp>
        <p:nvSpPr>
          <p:cNvPr id="144" name="Rectangle 143"/>
          <p:cNvSpPr/>
          <p:nvPr/>
        </p:nvSpPr>
        <p:spPr>
          <a:xfrm>
            <a:off x="5875700" y="2914650"/>
            <a:ext cx="1098247" cy="315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50 </a:t>
            </a:r>
            <a:r>
              <a:rPr lang="el-GR" altLang="ja-JP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μ</a:t>
            </a:r>
            <a:r>
              <a:rPr lang="en-US" altLang="ja-JP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 from each dilution</a:t>
            </a:r>
            <a:endParaRPr lang="ja-JP" altLang="en-US" sz="900" b="1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1A391336-FDBB-4D71-BCB0-752927792EAC}"/>
              </a:ext>
            </a:extLst>
          </p:cNvPr>
          <p:cNvSpPr/>
          <p:nvPr/>
        </p:nvSpPr>
        <p:spPr>
          <a:xfrm>
            <a:off x="1" y="857249"/>
            <a:ext cx="9143999" cy="54584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	</a:t>
            </a:r>
            <a:r>
              <a:rPr lang="en-US" sz="3300" b="1" dirty="0">
                <a:solidFill>
                  <a:srgbClr val="2365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METHODOLOGY</a:t>
            </a:r>
          </a:p>
        </p:txBody>
      </p:sp>
      <p:sp>
        <p:nvSpPr>
          <p:cNvPr id="157" name="Content Placeholder 2">
            <a:extLst>
              <a:ext uri="{FF2B5EF4-FFF2-40B4-BE49-F238E27FC236}">
                <a16:creationId xmlns:a16="http://schemas.microsoft.com/office/drawing/2014/main" id="{029F4A4B-B5DC-4240-A170-2FD32F8147A2}"/>
              </a:ext>
            </a:extLst>
          </p:cNvPr>
          <p:cNvSpPr txBox="1">
            <a:spLocks/>
          </p:cNvSpPr>
          <p:nvPr/>
        </p:nvSpPr>
        <p:spPr>
          <a:xfrm>
            <a:off x="69639" y="1463354"/>
            <a:ext cx="8966812" cy="3441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23651C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2365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Isolation and Identification of ureolytic bacteria </a:t>
            </a:r>
            <a:r>
              <a:rPr lang="en-US" sz="1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511064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B6E72E-0B46-4A7C-AB61-EBE9EC9126E0}"/>
              </a:ext>
            </a:extLst>
          </p:cNvPr>
          <p:cNvSpPr/>
          <p:nvPr/>
        </p:nvSpPr>
        <p:spPr bwMode="auto">
          <a:xfrm>
            <a:off x="0" y="6201448"/>
            <a:ext cx="5364088" cy="62370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35272" y="163900"/>
            <a:ext cx="463423" cy="365125"/>
          </a:xfrm>
          <a:prstGeom prst="rect">
            <a:avLst/>
          </a:prstGeom>
          <a:solidFill>
            <a:srgbClr val="001848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AF7D8F-B0C4-4A95-86C0-9604BF02CE68}" type="slidenum">
              <a:rPr lang="en-US" smtClean="0"/>
              <a:pPr/>
              <a:t>8</a:t>
            </a:fld>
            <a:endParaRPr kumimoji="1" lang="ja-JP" altLang="en-US" b="1" dirty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</a:endParaRPr>
          </a:p>
        </p:txBody>
      </p:sp>
      <p:pic>
        <p:nvPicPr>
          <p:cNvPr id="2050" name="Picture 2" descr="Image result for black vector images of a line graph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914" y="1438373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22451" y="1999881"/>
            <a:ext cx="1088232" cy="384500"/>
            <a:chOff x="6553200" y="2235299"/>
            <a:chExt cx="2209800" cy="1028824"/>
          </a:xfrm>
        </p:grpSpPr>
        <p:grpSp>
          <p:nvGrpSpPr>
            <p:cNvPr id="15" name="Group 14"/>
            <p:cNvGrpSpPr/>
            <p:nvPr/>
          </p:nvGrpSpPr>
          <p:grpSpPr>
            <a:xfrm>
              <a:off x="6553200" y="2235299"/>
              <a:ext cx="2209800" cy="1028824"/>
              <a:chOff x="2971800" y="1828800"/>
              <a:chExt cx="2209800" cy="1028824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2971800" y="2224613"/>
                <a:ext cx="2209800" cy="633011"/>
              </a:xfrm>
              <a:prstGeom prst="ellipse">
                <a:avLst/>
              </a:prstGeom>
              <a:solidFill>
                <a:srgbClr val="FFCC00"/>
              </a:solidFill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ambria Math" panose="02040503050406030204" pitchFamily="18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2971800" y="1828800"/>
                <a:ext cx="2209800" cy="633011"/>
              </a:xfrm>
              <a:prstGeom prst="ellipse">
                <a:avLst/>
              </a:prstGeom>
              <a:noFill/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ambria Math" panose="02040503050406030204" pitchFamily="18" charset="0"/>
                </a:endParaRPr>
              </a:p>
            </p:txBody>
          </p:sp>
          <p:cxnSp>
            <p:nvCxnSpPr>
              <p:cNvPr id="22" name="Straight Connector 21"/>
              <p:cNvCxnSpPr>
                <a:stCxn id="21" idx="2"/>
                <a:endCxn id="20" idx="2"/>
              </p:cNvCxnSpPr>
              <p:nvPr/>
            </p:nvCxnSpPr>
            <p:spPr>
              <a:xfrm>
                <a:off x="2971800" y="2145306"/>
                <a:ext cx="0" cy="395813"/>
              </a:xfrm>
              <a:prstGeom prst="line">
                <a:avLst/>
              </a:prstGeom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5181600" y="2120140"/>
                <a:ext cx="0" cy="395813"/>
              </a:xfrm>
              <a:prstGeom prst="line">
                <a:avLst/>
              </a:prstGeom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Straight Connector 16"/>
            <p:cNvCxnSpPr/>
            <p:nvPr/>
          </p:nvCxnSpPr>
          <p:spPr>
            <a:xfrm>
              <a:off x="7200900" y="2744195"/>
              <a:ext cx="1104900" cy="14622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19381" y="2874508"/>
              <a:ext cx="1104900" cy="14622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800850" y="2996302"/>
              <a:ext cx="1104900" cy="14622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 rot="1385879">
            <a:off x="2128046" y="1641739"/>
            <a:ext cx="244444" cy="916794"/>
            <a:chOff x="2910834" y="1347905"/>
            <a:chExt cx="804670" cy="2946930"/>
          </a:xfrm>
        </p:grpSpPr>
        <p:sp>
          <p:nvSpPr>
            <p:cNvPr id="25" name="片側の 2 つの角を丸めた四角形 1"/>
            <p:cNvSpPr/>
            <p:nvPr/>
          </p:nvSpPr>
          <p:spPr>
            <a:xfrm rot="10800000">
              <a:off x="2971800" y="3288995"/>
              <a:ext cx="665396" cy="100584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D347"/>
            </a:solidFill>
            <a:ln w="28575">
              <a:solidFill>
                <a:srgbClr val="FFD347"/>
              </a:solidFill>
            </a:ln>
          </p:spPr>
          <p:style>
            <a:lnRef idx="2">
              <a:schemeClr val="dk1"/>
            </a:lnRef>
            <a:fillRef idx="1003">
              <a:schemeClr val="lt2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ambria Math" panose="02040503050406030204" pitchFamily="18" charset="0"/>
              </a:endParaRPr>
            </a:p>
          </p:txBody>
        </p:sp>
        <p:sp>
          <p:nvSpPr>
            <p:cNvPr id="24" name="片側の 2 つの角を丸めた四角形 1"/>
            <p:cNvSpPr/>
            <p:nvPr/>
          </p:nvSpPr>
          <p:spPr>
            <a:xfrm rot="10800000">
              <a:off x="2971800" y="1600200"/>
              <a:ext cx="665396" cy="2694635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9050"/>
          </p:spPr>
          <p:style>
            <a:lnRef idx="2">
              <a:schemeClr val="dk1"/>
            </a:lnRef>
            <a:fillRef idx="1003">
              <a:schemeClr val="lt2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ambria Math" panose="020405030504060302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910834" y="1347905"/>
              <a:ext cx="804670" cy="45720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ambria Math" panose="02040503050406030204" pitchFamily="18" charset="0"/>
              </a:endParaRPr>
            </a:p>
          </p:txBody>
        </p:sp>
      </p:grpSp>
      <p:pic>
        <p:nvPicPr>
          <p:cNvPr id="29" name="Picture 28" descr="Image result for erlenmeyer flask 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781" y="1507614"/>
            <a:ext cx="1099661" cy="1138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" descr="Image result for black vector images of a line gra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208" y="1414336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Image result for small centrifuge tube 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004">
            <a:off x="4897503" y="1588327"/>
            <a:ext cx="278096" cy="578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 descr="Image result for small centrifuge tube 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004">
            <a:off x="7415338" y="1608027"/>
            <a:ext cx="278096" cy="578316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Right Arrow 64"/>
          <p:cNvSpPr/>
          <p:nvPr/>
        </p:nvSpPr>
        <p:spPr>
          <a:xfrm>
            <a:off x="1529409" y="2087187"/>
            <a:ext cx="357542" cy="19511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mbria Math" panose="02040503050406030204" pitchFamily="18" charset="0"/>
            </a:endParaRPr>
          </a:p>
        </p:txBody>
      </p:sp>
      <p:sp>
        <p:nvSpPr>
          <p:cNvPr id="66" name="Right Arrow 65"/>
          <p:cNvSpPr/>
          <p:nvPr/>
        </p:nvSpPr>
        <p:spPr>
          <a:xfrm>
            <a:off x="2671685" y="2094574"/>
            <a:ext cx="357542" cy="19511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mbria Math" panose="02040503050406030204" pitchFamily="18" charset="0"/>
            </a:endParaRPr>
          </a:p>
        </p:txBody>
      </p:sp>
      <p:sp>
        <p:nvSpPr>
          <p:cNvPr id="67" name="Right Arrow 66"/>
          <p:cNvSpPr/>
          <p:nvPr/>
        </p:nvSpPr>
        <p:spPr>
          <a:xfrm>
            <a:off x="4063481" y="2100136"/>
            <a:ext cx="357542" cy="19511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mbria Math" panose="02040503050406030204" pitchFamily="18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155918" y="2494818"/>
            <a:ext cx="1280821" cy="315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Bacteria in solid culture medium</a:t>
            </a:r>
            <a:endParaRPr lang="ja-JP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1419416" y="2621209"/>
            <a:ext cx="1376225" cy="315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 ml of </a:t>
            </a:r>
          </a:p>
          <a:p>
            <a:pPr algn="ctr"/>
            <a:r>
              <a:rPr lang="en-US" altLang="ja-JP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pre-culture</a:t>
            </a:r>
            <a:endParaRPr lang="ja-JP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2433118" y="1809153"/>
            <a:ext cx="834674" cy="285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24 hrs, </a:t>
            </a:r>
          </a:p>
          <a:p>
            <a:pPr algn="ctr"/>
            <a:r>
              <a:rPr lang="en-US" altLang="ja-JP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160 rpm</a:t>
            </a:r>
            <a:endParaRPr lang="ja-JP" altLang="en-US" sz="900" dirty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2958040" y="2621209"/>
            <a:ext cx="1253141" cy="315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100 ml of main culture</a:t>
            </a:r>
            <a:endParaRPr lang="ja-JP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4409980" y="2256690"/>
            <a:ext cx="1253141" cy="679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 ml for urease activity test by </a:t>
            </a:r>
            <a:r>
              <a:rPr lang="en-US" altLang="ja-JP" sz="10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Indopheneol</a:t>
            </a:r>
            <a:r>
              <a:rPr lang="en-US" altLang="ja-JP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method</a:t>
            </a:r>
            <a:endParaRPr lang="ja-JP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920981" y="2275638"/>
            <a:ext cx="1078529" cy="5889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Cell growth in terms of OD at 600 nm</a:t>
            </a:r>
            <a:endParaRPr lang="ja-JP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4408" y="3367560"/>
            <a:ext cx="857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ZoBell2216E medium 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(5.0 /L </a:t>
            </a:r>
            <a:r>
              <a:rPr lang="en-US" altLang="ja-JP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hipolypeptone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, 1.0 g/L FePO</a:t>
            </a:r>
            <a:r>
              <a:rPr lang="en-US" altLang="ja-JP" sz="1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and 1.0 g/L yeast extract)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07726" y="4921727"/>
            <a:ext cx="44265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The intensity of the blue color which is proportional to [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NH</a:t>
            </a:r>
            <a:r>
              <a:rPr lang="en-US" altLang="ja-JP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r>
              <a:rPr lang="en-US" altLang="ja-JP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] is measured using UV-Vis spectrophotometer. </a:t>
            </a:r>
            <a:r>
              <a:rPr kumimoji="1"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The rate 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of urea</a:t>
            </a:r>
            <a:r>
              <a:rPr lang="ja-JP" altLang="en-US" dirty="0">
                <a:latin typeface="Cambria Math" panose="02040503050406030204" pitchFamily="18" charset="0"/>
              </a:rPr>
              <a:t> 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hydrolysis is</a:t>
            </a:r>
            <a:r>
              <a:rPr lang="ja-JP" altLang="en-US" dirty="0">
                <a:latin typeface="Cambria Math" panose="02040503050406030204" pitchFamily="18" charset="0"/>
              </a:rPr>
              <a:t> 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calculated using a calibration curve.</a:t>
            </a:r>
            <a:endParaRPr kumimoji="1" lang="ja-JP" altLang="en-US" dirty="0">
              <a:latin typeface="Cambria Math" panose="020405030504060302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2804" y="5304247"/>
            <a:ext cx="4733905" cy="1477328"/>
            <a:chOff x="6405146" y="5523131"/>
            <a:chExt cx="4848225" cy="123816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5146" y="5523131"/>
              <a:ext cx="4848225" cy="1238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8305801" y="6142212"/>
              <a:ext cx="990600" cy="3347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B3AAC2D1-08DF-48DA-A66E-7F7A21E13A03}"/>
              </a:ext>
            </a:extLst>
          </p:cNvPr>
          <p:cNvSpPr/>
          <p:nvPr/>
        </p:nvSpPr>
        <p:spPr>
          <a:xfrm>
            <a:off x="12649" y="311825"/>
            <a:ext cx="9143999" cy="54584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	</a:t>
            </a:r>
            <a:r>
              <a:rPr lang="en-US" sz="3300" b="1" dirty="0">
                <a:solidFill>
                  <a:srgbClr val="2365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METHODOLOGY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C04F1409-E943-4B63-A581-0EE74B569425}"/>
              </a:ext>
            </a:extLst>
          </p:cNvPr>
          <p:cNvSpPr txBox="1">
            <a:spLocks/>
          </p:cNvSpPr>
          <p:nvPr/>
        </p:nvSpPr>
        <p:spPr>
          <a:xfrm>
            <a:off x="132619" y="1027868"/>
            <a:ext cx="8966812" cy="3441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23651C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2365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Determining bacterial cell growth and urease activity </a:t>
            </a:r>
            <a:r>
              <a:rPr lang="en-US" sz="1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B03629BD-8767-4FE4-B272-56873464F4A2}"/>
              </a:ext>
            </a:extLst>
          </p:cNvPr>
          <p:cNvSpPr txBox="1">
            <a:spLocks/>
          </p:cNvSpPr>
          <p:nvPr/>
        </p:nvSpPr>
        <p:spPr>
          <a:xfrm>
            <a:off x="81129" y="3060386"/>
            <a:ext cx="3503481" cy="282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23651C"/>
            </a:solidFill>
          </a:ln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b="1" dirty="0">
                <a:solidFill>
                  <a:srgbClr val="2365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Composition of culture medium</a:t>
            </a:r>
            <a:endParaRPr lang="en-US" sz="1800" b="1" dirty="0">
              <a:solidFill>
                <a:srgbClr val="23651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33D78C1D-8B2D-4864-8274-493C9A9F417B}"/>
              </a:ext>
            </a:extLst>
          </p:cNvPr>
          <p:cNvSpPr txBox="1">
            <a:spLocks/>
          </p:cNvSpPr>
          <p:nvPr/>
        </p:nvSpPr>
        <p:spPr>
          <a:xfrm>
            <a:off x="81129" y="3933826"/>
            <a:ext cx="3911892" cy="282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23651C"/>
            </a:solidFill>
          </a:ln>
        </p:spPr>
        <p:txBody>
          <a:bodyPr vert="horz" lIns="68580" tIns="34290" rIns="68580" bIns="3429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b="1" dirty="0">
                <a:solidFill>
                  <a:srgbClr val="2365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Urease activity test by Indophenol method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0E40E29-D545-44FC-BA7F-8B4BDE50DA49}"/>
              </a:ext>
            </a:extLst>
          </p:cNvPr>
          <p:cNvCxnSpPr>
            <a:cxnSpLocks/>
          </p:cNvCxnSpPr>
          <p:nvPr/>
        </p:nvCxnSpPr>
        <p:spPr>
          <a:xfrm rot="5400000">
            <a:off x="4584648" y="-1624206"/>
            <a:ext cx="0" cy="9121140"/>
          </a:xfrm>
          <a:prstGeom prst="line">
            <a:avLst/>
          </a:prstGeom>
          <a:ln w="38100">
            <a:solidFill>
              <a:srgbClr val="2365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B69853FE-8F50-41E1-838F-D1369BA4DB07}"/>
              </a:ext>
            </a:extLst>
          </p:cNvPr>
          <p:cNvSpPr/>
          <p:nvPr/>
        </p:nvSpPr>
        <p:spPr>
          <a:xfrm>
            <a:off x="-32915" y="4340177"/>
            <a:ext cx="91211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1 ml of bacteria culture is added to 0.1 M urea solution in 0.1 M sodium phosphate buffer. The resulting NH</a:t>
            </a:r>
            <a:r>
              <a:rPr lang="en-US" altLang="ja-JP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r>
              <a:rPr lang="en-US" altLang="ja-JP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US" altLang="ja-JP" dirty="0">
                <a:latin typeface="Cambria Math" panose="02040503050406030204" pitchFamily="18" charset="0"/>
                <a:ea typeface="Cambria Math" panose="02040503050406030204" pitchFamily="18" charset="0"/>
              </a:rPr>
              <a:t> ions react with added phenol in the presence of hypochlorite and forms a blue colored indophenol.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1904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CONTENTSID" val="274"/>
</p:tagLst>
</file>

<file path=ppt/theme/theme1.xml><?xml version="1.0" encoding="utf-8"?>
<a:theme xmlns:a="http://schemas.openxmlformats.org/drawingml/2006/main" name="ppt1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Times New Roman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wrap="square">
        <a:spAutoFit/>
      </a:bodyPr>
      <a:lstStyle>
        <a:defPPr>
          <a:lnSpc>
            <a:spcPct val="120000"/>
          </a:lnSpc>
          <a:defRPr sz="2000" dirty="0" smtClean="0">
            <a:solidFill>
              <a:srgbClr val="1C1C1C"/>
            </a:solidFill>
            <a:latin typeface="+mn-lt"/>
            <a:ea typeface="+mn-ea"/>
            <a:cs typeface="+mn-ea"/>
            <a:sym typeface="+mn-lt"/>
          </a:defRPr>
        </a:defPPr>
      </a:lstStyle>
    </a:txDef>
  </a:objectDefaults>
  <a:extraClrSchemeLst>
    <a:extraClrScheme>
      <a:clrScheme name="ppt1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1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1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1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1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1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1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1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1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1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1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1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38547</TotalTime>
  <Words>1204</Words>
  <Application>Microsoft Office PowerPoint</Application>
  <PresentationFormat>On-screen Show (4:3)</PresentationFormat>
  <Paragraphs>258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Cambria</vt:lpstr>
      <vt:lpstr>Cambria Math</vt:lpstr>
      <vt:lpstr>Franklin Gothic Demi</vt:lpstr>
      <vt:lpstr>Times New Roman</vt:lpstr>
      <vt:lpstr>Wingdings</vt:lpstr>
      <vt:lpstr>ppt1e</vt:lpstr>
      <vt:lpstr>A Feasibility Investigation for Developing Artificial Beachrocks: A Potential Measure for Coastal Protection in Southeast Yogyakarta Coast, Indonesia</vt:lpstr>
      <vt:lpstr>Introduction</vt:lpstr>
      <vt:lpstr>Natural beachrock as a model: A Lesson learnt from nature </vt:lpstr>
      <vt:lpstr>PowerPoint Presentation</vt:lpstr>
      <vt:lpstr>Microbiologically-influenced </vt:lpstr>
      <vt:lpstr>PowerPoint Presentation</vt:lpstr>
      <vt:lpstr>PowerPoint Presentation</vt:lpstr>
      <vt:lpstr>PowerPoint Presentation</vt:lpstr>
      <vt:lpstr>PowerPoint Presentation</vt:lpstr>
      <vt:lpstr>STUDY AREA</vt:lpstr>
      <vt:lpstr>RESULTS AND DISCUSSION 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Microstructure evolution of two model ferritic/martensitic steels under in situ ion irradiation at low doses (0-2 dpa)</dc:title>
  <dc:creator>LOAM PC20</dc:creator>
  <cp:lastModifiedBy>luthfian daryono</cp:lastModifiedBy>
  <cp:revision>1408</cp:revision>
  <cp:lastPrinted>2019-10-19T05:14:07Z</cp:lastPrinted>
  <dcterms:created xsi:type="dcterms:W3CDTF">2014-05-22T05:13:54Z</dcterms:created>
  <dcterms:modified xsi:type="dcterms:W3CDTF">2020-04-13T06:52:44Z</dcterms:modified>
</cp:coreProperties>
</file>