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0275213" cy="42803763"/>
  <p:notesSz cx="9750425" cy="6864350"/>
  <p:defaultTextStyle>
    <a:defPPr>
      <a:defRPr lang="en-US"/>
    </a:defPPr>
    <a:lvl1pPr marL="0" lvl="0" indent="0" algn="l" defTabSz="4175125" rtl="0" eaLnBrk="1" fontAlgn="base" latinLnBrk="0" hangingPunct="1">
      <a:lnSpc>
        <a:spcPct val="100000"/>
      </a:lnSpc>
      <a:spcBef>
        <a:spcPct val="0"/>
      </a:spcBef>
      <a:spcAft>
        <a:spcPct val="0"/>
      </a:spcAft>
      <a:buNone/>
      <a:defRPr sz="8200" b="0" i="0" u="none" kern="1200" baseline="0">
        <a:solidFill>
          <a:schemeClr val="tx1"/>
        </a:solidFill>
        <a:latin typeface="Arial" panose="020B0604020202020204" pitchFamily="34" charset="0"/>
        <a:ea typeface="Arial" panose="020B0604020202020204" pitchFamily="34" charset="0"/>
        <a:cs typeface="+mn-cs"/>
      </a:defRPr>
    </a:lvl1pPr>
    <a:lvl2pPr marL="2087880" lvl="1" indent="-1630680" algn="l" defTabSz="4175125" rtl="0" eaLnBrk="1" fontAlgn="base" latinLnBrk="0" hangingPunct="1">
      <a:lnSpc>
        <a:spcPct val="100000"/>
      </a:lnSpc>
      <a:spcBef>
        <a:spcPct val="0"/>
      </a:spcBef>
      <a:spcAft>
        <a:spcPct val="0"/>
      </a:spcAft>
      <a:buNone/>
      <a:defRPr sz="8200" b="0" i="0" u="none" kern="1200" baseline="0">
        <a:solidFill>
          <a:schemeClr val="tx1"/>
        </a:solidFill>
        <a:latin typeface="Arial" panose="020B0604020202020204" pitchFamily="34" charset="0"/>
        <a:ea typeface="Arial" panose="020B0604020202020204" pitchFamily="34" charset="0"/>
        <a:cs typeface="+mn-cs"/>
      </a:defRPr>
    </a:lvl2pPr>
    <a:lvl3pPr marL="4175125" lvl="2" indent="-3260725" algn="l" defTabSz="4175125" rtl="0" eaLnBrk="1" fontAlgn="base" latinLnBrk="0" hangingPunct="1">
      <a:lnSpc>
        <a:spcPct val="100000"/>
      </a:lnSpc>
      <a:spcBef>
        <a:spcPct val="0"/>
      </a:spcBef>
      <a:spcAft>
        <a:spcPct val="0"/>
      </a:spcAft>
      <a:buNone/>
      <a:defRPr sz="8200" b="0" i="0" u="none" kern="1200" baseline="0">
        <a:solidFill>
          <a:schemeClr val="tx1"/>
        </a:solidFill>
        <a:latin typeface="Arial" panose="020B0604020202020204" pitchFamily="34" charset="0"/>
        <a:ea typeface="Arial" panose="020B0604020202020204" pitchFamily="34" charset="0"/>
        <a:cs typeface="+mn-cs"/>
      </a:defRPr>
    </a:lvl3pPr>
    <a:lvl4pPr marL="6263005" lvl="3" indent="-4891405" algn="l" defTabSz="4175125" rtl="0" eaLnBrk="1" fontAlgn="base" latinLnBrk="0" hangingPunct="1">
      <a:lnSpc>
        <a:spcPct val="100000"/>
      </a:lnSpc>
      <a:spcBef>
        <a:spcPct val="0"/>
      </a:spcBef>
      <a:spcAft>
        <a:spcPct val="0"/>
      </a:spcAft>
      <a:buNone/>
      <a:defRPr sz="8200" b="0" i="0" u="none" kern="1200" baseline="0">
        <a:solidFill>
          <a:schemeClr val="tx1"/>
        </a:solidFill>
        <a:latin typeface="Arial" panose="020B0604020202020204" pitchFamily="34" charset="0"/>
        <a:ea typeface="Arial" panose="020B0604020202020204" pitchFamily="34" charset="0"/>
        <a:cs typeface="+mn-cs"/>
      </a:defRPr>
    </a:lvl4pPr>
    <a:lvl5pPr marL="8350250" lvl="4" indent="-6521450" algn="l" defTabSz="4175125" rtl="0" eaLnBrk="1" fontAlgn="base" latinLnBrk="0" hangingPunct="1">
      <a:lnSpc>
        <a:spcPct val="100000"/>
      </a:lnSpc>
      <a:spcBef>
        <a:spcPct val="0"/>
      </a:spcBef>
      <a:spcAft>
        <a:spcPct val="0"/>
      </a:spcAft>
      <a:buNone/>
      <a:defRPr sz="8200" b="0" i="0" u="none" kern="1200" baseline="0">
        <a:solidFill>
          <a:schemeClr val="tx1"/>
        </a:solidFill>
        <a:latin typeface="Arial" panose="020B0604020202020204" pitchFamily="34" charset="0"/>
        <a:ea typeface="Arial" panose="020B0604020202020204" pitchFamily="34" charset="0"/>
        <a:cs typeface="+mn-cs"/>
      </a:defRPr>
    </a:lvl5pPr>
    <a:lvl6pPr marL="2286000" lvl="5" indent="-6521450" algn="l" defTabSz="4175125" rtl="0" eaLnBrk="1" fontAlgn="base" latinLnBrk="0" hangingPunct="1">
      <a:lnSpc>
        <a:spcPct val="100000"/>
      </a:lnSpc>
      <a:spcBef>
        <a:spcPct val="0"/>
      </a:spcBef>
      <a:spcAft>
        <a:spcPct val="0"/>
      </a:spcAft>
      <a:buNone/>
      <a:defRPr sz="8200" b="0" i="0" u="none" kern="1200" baseline="0">
        <a:solidFill>
          <a:schemeClr val="tx1"/>
        </a:solidFill>
        <a:latin typeface="Arial" panose="020B0604020202020204" pitchFamily="34" charset="0"/>
        <a:ea typeface="Arial" panose="020B0604020202020204" pitchFamily="34" charset="0"/>
        <a:cs typeface="+mn-cs"/>
      </a:defRPr>
    </a:lvl6pPr>
    <a:lvl7pPr marL="2743200" lvl="6" indent="-6521450" algn="l" defTabSz="4175125" rtl="0" eaLnBrk="1" fontAlgn="base" latinLnBrk="0" hangingPunct="1">
      <a:lnSpc>
        <a:spcPct val="100000"/>
      </a:lnSpc>
      <a:spcBef>
        <a:spcPct val="0"/>
      </a:spcBef>
      <a:spcAft>
        <a:spcPct val="0"/>
      </a:spcAft>
      <a:buNone/>
      <a:defRPr sz="8200" b="0" i="0" u="none" kern="1200" baseline="0">
        <a:solidFill>
          <a:schemeClr val="tx1"/>
        </a:solidFill>
        <a:latin typeface="Arial" panose="020B0604020202020204" pitchFamily="34" charset="0"/>
        <a:ea typeface="Arial" panose="020B0604020202020204" pitchFamily="34" charset="0"/>
        <a:cs typeface="+mn-cs"/>
      </a:defRPr>
    </a:lvl7pPr>
    <a:lvl8pPr marL="3200400" lvl="7" indent="-6521450" algn="l" defTabSz="4175125" rtl="0" eaLnBrk="1" fontAlgn="base" latinLnBrk="0" hangingPunct="1">
      <a:lnSpc>
        <a:spcPct val="100000"/>
      </a:lnSpc>
      <a:spcBef>
        <a:spcPct val="0"/>
      </a:spcBef>
      <a:spcAft>
        <a:spcPct val="0"/>
      </a:spcAft>
      <a:buNone/>
      <a:defRPr sz="8200" b="0" i="0" u="none" kern="1200" baseline="0">
        <a:solidFill>
          <a:schemeClr val="tx1"/>
        </a:solidFill>
        <a:latin typeface="Arial" panose="020B0604020202020204" pitchFamily="34" charset="0"/>
        <a:ea typeface="Arial" panose="020B0604020202020204" pitchFamily="34" charset="0"/>
        <a:cs typeface="+mn-cs"/>
      </a:defRPr>
    </a:lvl8pPr>
    <a:lvl9pPr marL="3657600" lvl="8" indent="-6521450" algn="l" defTabSz="4175125" rtl="0" eaLnBrk="1" fontAlgn="base" latinLnBrk="0" hangingPunct="1">
      <a:lnSpc>
        <a:spcPct val="100000"/>
      </a:lnSpc>
      <a:spcBef>
        <a:spcPct val="0"/>
      </a:spcBef>
      <a:spcAft>
        <a:spcPct val="0"/>
      </a:spcAft>
      <a:buNone/>
      <a:defRPr sz="8200" b="0" i="0" u="none" kern="1200" baseline="0">
        <a:solidFill>
          <a:schemeClr val="tx1"/>
        </a:solidFill>
        <a:latin typeface="Arial" panose="020B0604020202020204" pitchFamily="34" charset="0"/>
        <a:ea typeface="Arial" panose="020B0604020202020204" pitchFamily="34" charset="0"/>
        <a:cs typeface="+mn-cs"/>
      </a:defRPr>
    </a:lvl9pPr>
  </p:defaultTextStyle>
  <p:extLst>
    <p:ext uri="{EFAFB233-063F-42B5-8137-9DF3F51BA10A}">
      <p15:sldGuideLst xmlns:p15="http://schemas.microsoft.com/office/powerpoint/2012/main">
        <p15:guide id="1" orient="horz" pos="13489">
          <p15:clr>
            <a:srgbClr val="A4A3A4"/>
          </p15:clr>
        </p15:guide>
        <p15:guide id="2" pos="95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C4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749"/>
  </p:normalViewPr>
  <p:slideViewPr>
    <p:cSldViewPr showGuides="1">
      <p:cViewPr>
        <p:scale>
          <a:sx n="25" d="100"/>
          <a:sy n="25" d="100"/>
        </p:scale>
        <p:origin x="326" y="14"/>
      </p:cViewPr>
      <p:guideLst>
        <p:guide orient="horz" pos="13489"/>
        <p:guide pos="950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4225184" cy="34441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5522985" y="0"/>
            <a:ext cx="4225184" cy="344410"/>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2020/4/29</a:t>
            </a:fld>
            <a:endParaRPr lang="zh-CN" altLang="en-US"/>
          </a:p>
        </p:txBody>
      </p:sp>
      <p:sp>
        <p:nvSpPr>
          <p:cNvPr id="4" name="幻灯片图像占位符 3"/>
          <p:cNvSpPr>
            <a:spLocks noGrp="1" noRot="1" noChangeAspect="1"/>
          </p:cNvSpPr>
          <p:nvPr>
            <p:ph type="sldImg" idx="2"/>
          </p:nvPr>
        </p:nvSpPr>
        <p:spPr>
          <a:xfrm>
            <a:off x="4055886" y="858044"/>
            <a:ext cx="1638654" cy="231671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975042" y="3303468"/>
            <a:ext cx="7800340" cy="2702838"/>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6519941"/>
            <a:ext cx="4225184" cy="344409"/>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5522985" y="6519941"/>
            <a:ext cx="4225184" cy="344409"/>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4056063" y="858838"/>
            <a:ext cx="1638300" cy="2316162"/>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10" name="Rounded Rectangle 9"/>
          <p:cNvSpPr/>
          <p:nvPr/>
        </p:nvSpPr>
        <p:spPr>
          <a:xfrm>
            <a:off x="1009350" y="2055597"/>
            <a:ext cx="28249443" cy="38677098"/>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295374" tIns="147687" rIns="295374" bIns="147687" anchor="ctr"/>
          <a:lstStyle>
            <a:lvl1pPr>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0" marR="0" lvl="0" indent="0" algn="ctr" defTabSz="4175125" rtl="0" eaLnBrk="1" fontAlgn="base" latinLnBrk="0" hangingPunct="1">
              <a:lnSpc>
                <a:spcPct val="100000"/>
              </a:lnSpc>
              <a:spcBef>
                <a:spcPct val="0"/>
              </a:spcBef>
              <a:spcAft>
                <a:spcPct val="0"/>
              </a:spcAft>
              <a:buClrTx/>
              <a:buSzTx/>
              <a:buFontTx/>
              <a:buNone/>
              <a:defRPr/>
            </a:pPr>
            <a:endParaRPr kumimoji="0" lang="zh-CN" altLang="en-US" sz="5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11" name="Rounded Rectangle 10"/>
          <p:cNvSpPr/>
          <p:nvPr/>
        </p:nvSpPr>
        <p:spPr>
          <a:xfrm>
            <a:off x="1385983" y="2709808"/>
            <a:ext cx="27504041" cy="1940448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374" tIns="147687" rIns="295374" bIns="147687" anchor="ctr"/>
          <a:lstStyle>
            <a:lvl1pPr>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0" marR="0" lvl="0" indent="0" algn="ctr" defTabSz="4175125" rtl="0" eaLnBrk="1" fontAlgn="base" latinLnBrk="0" hangingPunct="1">
              <a:lnSpc>
                <a:spcPct val="100000"/>
              </a:lnSpc>
              <a:spcBef>
                <a:spcPct val="0"/>
              </a:spcBef>
              <a:spcAft>
                <a:spcPct val="0"/>
              </a:spcAft>
              <a:buClrTx/>
              <a:buSzTx/>
              <a:buFontTx/>
              <a:buNone/>
              <a:defRPr/>
            </a:pPr>
            <a:endParaRPr kumimoji="0" lang="zh-CN" altLang="en-US" sz="5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5" name="Title 4"/>
          <p:cNvSpPr>
            <a:spLocks noGrp="1"/>
          </p:cNvSpPr>
          <p:nvPr>
            <p:ph type="ctrTitle"/>
          </p:nvPr>
        </p:nvSpPr>
        <p:spPr>
          <a:xfrm>
            <a:off x="2391804" y="11360761"/>
            <a:ext cx="25734601" cy="11414400"/>
          </a:xfrm>
        </p:spPr>
        <p:txBody>
          <a:bodyPr lIns="208822" rIns="208822"/>
          <a:lstStyle>
            <a:lvl1pPr algn="r">
              <a:defRPr sz="15450" b="1">
                <a:solidFill>
                  <a:schemeClr val="accent1">
                    <a:tint val="88000"/>
                    <a:satMod val="150000"/>
                  </a:schemeClr>
                </a:solidFill>
                <a:effectLst>
                  <a:outerShdw blurRad="53975" dist="22860" dir="5400000" algn="tl" rotWithShape="0">
                    <a:srgbClr val="000000">
                      <a:alpha val="55000"/>
                    </a:srgbClr>
                  </a:outerShdw>
                </a:effectLst>
              </a:defRPr>
            </a:lvl1pPr>
          </a:lstStyle>
          <a:p>
            <a:pPr fontAlgn="base"/>
            <a:r>
              <a:rPr lang="en-US" strike="noStrike" noProof="1"/>
              <a:t>Click to edit Master title style</a:t>
            </a:r>
          </a:p>
        </p:txBody>
      </p:sp>
      <p:sp>
        <p:nvSpPr>
          <p:cNvPr id="20" name="Subtitle 19"/>
          <p:cNvSpPr>
            <a:spLocks noGrp="1"/>
          </p:cNvSpPr>
          <p:nvPr>
            <p:ph type="subTitle" idx="1"/>
          </p:nvPr>
        </p:nvSpPr>
        <p:spPr>
          <a:xfrm>
            <a:off x="2391804" y="23000016"/>
            <a:ext cx="25734601" cy="5707200"/>
          </a:xfrm>
        </p:spPr>
        <p:txBody>
          <a:bodyPr tIns="0"/>
          <a:lstStyle>
            <a:lvl1pPr marL="125095" indent="0" algn="r">
              <a:spcBef>
                <a:spcPct val="0"/>
              </a:spcBef>
              <a:buNone/>
              <a:defRPr sz="6825">
                <a:solidFill>
                  <a:schemeClr val="bg2">
                    <a:shade val="25000"/>
                  </a:schemeClr>
                </a:solidFill>
              </a:defRPr>
            </a:lvl1pPr>
            <a:lvl2pPr marL="1565910" indent="0" algn="ctr">
              <a:buNone/>
            </a:lvl2pPr>
            <a:lvl3pPr marL="3131820" indent="0" algn="ctr">
              <a:buNone/>
            </a:lvl3pPr>
            <a:lvl4pPr marL="4698365" indent="0" algn="ctr">
              <a:buNone/>
            </a:lvl4pPr>
            <a:lvl5pPr marL="6263640" indent="0" algn="ctr">
              <a:buNone/>
            </a:lvl5pPr>
            <a:lvl6pPr marL="7830185" indent="0" algn="ctr">
              <a:buNone/>
            </a:lvl6pPr>
            <a:lvl7pPr marL="9395460" indent="0" algn="ctr">
              <a:buNone/>
            </a:lvl7pPr>
            <a:lvl8pPr marL="10962005" indent="0" algn="ctr">
              <a:buNone/>
            </a:lvl8pPr>
            <a:lvl9pPr marL="12527280" indent="0" algn="ctr">
              <a:buNone/>
            </a:lvl9pPr>
          </a:lstStyle>
          <a:p>
            <a:pPr fontAlgn="base"/>
            <a:r>
              <a:rPr lang="en-US" strike="noStrike" noProof="1"/>
              <a:t>Click to edit Master subtitle style</a:t>
            </a:r>
          </a:p>
        </p:txBody>
      </p:sp>
      <p:sp>
        <p:nvSpPr>
          <p:cNvPr id="12" name="Date Placeholder 18"/>
          <p:cNvSpPr>
            <a:spLocks noGrp="1"/>
          </p:cNvSpPr>
          <p:nvPr>
            <p:ph type="dt" sz="half" idx="2"/>
          </p:nvPr>
        </p:nvSpPr>
        <p:spPr>
          <a:xfrm>
            <a:off x="12504036" y="38147490"/>
            <a:ext cx="7568439" cy="2277764"/>
          </a:xfrm>
          <a:prstGeom prst="rect">
            <a:avLst/>
          </a:prstGeom>
        </p:spPr>
        <p:txBody>
          <a:bodyPr vert="horz" wrap="square" lIns="417643" tIns="208822" rIns="417643" bIns="208822" numCol="1" anchor="b" anchorCtr="0" compatLnSpc="1"/>
          <a:lstStyle>
            <a:lvl1pPr>
              <a:defRPr/>
            </a:lvl1p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14" name="Footer Placeholder 7"/>
          <p:cNvSpPr>
            <a:spLocks noGrp="1"/>
          </p:cNvSpPr>
          <p:nvPr>
            <p:ph type="ftr" sz="quarter" idx="3"/>
          </p:nvPr>
        </p:nvSpPr>
        <p:spPr>
          <a:xfrm>
            <a:off x="20072475" y="38147490"/>
            <a:ext cx="7569562" cy="2277764"/>
          </a:xfrm>
          <a:prstGeom prst="rect">
            <a:avLst/>
          </a:prstGeom>
        </p:spPr>
        <p:txBody>
          <a:bodyPr vert="horz" wrap="square" lIns="417643" tIns="208822" rIns="417643" bIns="208822" numCol="1" anchor="b" anchorCtr="0" compatLnSpc="1"/>
          <a:lstStyle>
            <a:lvl1pPr>
              <a:defRPr/>
            </a:lvl1p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15" name="Slide Number Placeholder 10"/>
          <p:cNvSpPr>
            <a:spLocks noGrp="1"/>
          </p:cNvSpPr>
          <p:nvPr>
            <p:ph type="sldNum" sz="quarter" idx="4"/>
          </p:nvPr>
        </p:nvSpPr>
        <p:spPr>
          <a:xfrm>
            <a:off x="27642036" y="38147490"/>
            <a:ext cx="1513463" cy="2277764"/>
          </a:xfrm>
          <a:prstGeom prst="rect">
            <a:avLst/>
          </a:prstGeom>
        </p:spPr>
        <p:txBody>
          <a:bodyPr vert="horz" wrap="square" lIns="417643" tIns="208822" rIns="417643" bIns="208822" numCol="1" anchor="b" anchorCtr="0" compatLnSpc="1"/>
          <a:lstStyle/>
          <a:p>
            <a:pPr algn="r" fontAlgn="base"/>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65180" y="31104240"/>
            <a:ext cx="27097021" cy="6563281"/>
          </a:xfrm>
        </p:spPr>
        <p:txBody>
          <a:bodyPr/>
          <a:lstStyle/>
          <a:p>
            <a:pPr fontAlgn="base"/>
            <a:r>
              <a:rPr lang="en-US" strike="noStrike" noProof="1"/>
              <a:t>Click to edit Master title style</a:t>
            </a:r>
          </a:p>
        </p:txBody>
      </p:sp>
      <p:sp>
        <p:nvSpPr>
          <p:cNvPr id="3" name="Vertical Text Placeholder 2"/>
          <p:cNvSpPr>
            <a:spLocks noGrp="1"/>
          </p:cNvSpPr>
          <p:nvPr>
            <p:ph type="body" orient="vert" idx="1"/>
          </p:nvPr>
        </p:nvSpPr>
        <p:spPr>
          <a:xfrm>
            <a:off x="1665180" y="3310177"/>
            <a:ext cx="27097021" cy="26138976"/>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日期占位符 3"/>
          <p:cNvSpPr>
            <a:spLocks noGrp="1"/>
          </p:cNvSpPr>
          <p:nvPr>
            <p:ph type="dt" sz="half" idx="10"/>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fontAlgn="base" hangingPunct="1"/>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0101" y="3329228"/>
            <a:ext cx="6559800" cy="32816394"/>
          </a:xfrm>
        </p:spPr>
        <p:txBody>
          <a:bodyPr vert="eaVert"/>
          <a:lstStyle/>
          <a:p>
            <a:pPr fontAlgn="base"/>
            <a:r>
              <a:rPr lang="en-US" strike="noStrike" noProof="1"/>
              <a:t>Click to edit Master title style</a:t>
            </a:r>
          </a:p>
        </p:txBody>
      </p:sp>
      <p:sp>
        <p:nvSpPr>
          <p:cNvPr id="3" name="Vertical Text Placeholder 2"/>
          <p:cNvSpPr>
            <a:spLocks noGrp="1"/>
          </p:cNvSpPr>
          <p:nvPr>
            <p:ph type="body" orient="vert" idx="1"/>
          </p:nvPr>
        </p:nvSpPr>
        <p:spPr>
          <a:xfrm>
            <a:off x="1766100" y="3329215"/>
            <a:ext cx="19679401" cy="32816407"/>
          </a:xfrm>
        </p:spPr>
        <p:txBody>
          <a:bodyPr vert="eaVert"/>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日期占位符 3"/>
          <p:cNvSpPr>
            <a:spLocks noGrp="1"/>
          </p:cNvSpPr>
          <p:nvPr>
            <p:ph type="dt" sz="half" idx="10"/>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fontAlgn="base" hangingPunct="1"/>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65180" y="31104240"/>
            <a:ext cx="27097021" cy="6563281"/>
          </a:xfrm>
        </p:spPr>
        <p:txBody>
          <a:bodyPr/>
          <a:lstStyle/>
          <a:p>
            <a:pPr fontAlgn="base"/>
            <a:r>
              <a:rPr lang="en-US" strike="noStrike" noProof="1"/>
              <a:t>Click to edit Master title style</a:t>
            </a:r>
          </a:p>
        </p:txBody>
      </p:sp>
      <p:sp>
        <p:nvSpPr>
          <p:cNvPr id="3" name="Content Placeholder 2"/>
          <p:cNvSpPr>
            <a:spLocks noGrp="1"/>
          </p:cNvSpPr>
          <p:nvPr>
            <p:ph idx="1"/>
          </p:nvPr>
        </p:nvSpPr>
        <p:spPr>
          <a:xfrm>
            <a:off x="1665180" y="3310177"/>
            <a:ext cx="27097021" cy="26138976"/>
          </a:xfrm>
        </p:spPr>
        <p:txBody>
          <a:body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日期占位符 3"/>
          <p:cNvSpPr>
            <a:spLocks noGrp="1"/>
          </p:cNvSpPr>
          <p:nvPr>
            <p:ph type="dt" sz="half" idx="10"/>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5" name="页脚占位符 4"/>
          <p:cNvSpPr>
            <a:spLocks noGrp="1"/>
          </p:cNvSpPr>
          <p:nvPr>
            <p:ph type="ftr" sz="quarter" idx="11"/>
          </p:nvPr>
        </p:nvSpPr>
        <p:spPr/>
        <p:txBody>
          <a:body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6" name="灯片编号占位符 5"/>
          <p:cNvSpPr>
            <a:spLocks noGrp="1"/>
          </p:cNvSpPr>
          <p:nvPr>
            <p:ph type="sldNum" sz="quarter" idx="12"/>
          </p:nvPr>
        </p:nvSpPr>
        <p:spPr/>
        <p:txBody>
          <a:bodyPr/>
          <a:lstStyle/>
          <a:p>
            <a:pPr lvl="0" eaLnBrk="1" fontAlgn="base" hangingPunct="1"/>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10" name="Rounded Rectangle 9"/>
          <p:cNvSpPr/>
          <p:nvPr/>
        </p:nvSpPr>
        <p:spPr>
          <a:xfrm>
            <a:off x="1009350" y="2055597"/>
            <a:ext cx="28249443" cy="38677098"/>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295374" tIns="147687" rIns="295374" bIns="147687" anchor="ctr"/>
          <a:lstStyle>
            <a:lvl1pPr>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0" marR="0" lvl="0" indent="0" algn="ctr" defTabSz="4175125" rtl="0" eaLnBrk="1" fontAlgn="base" latinLnBrk="0" hangingPunct="1">
              <a:lnSpc>
                <a:spcPct val="100000"/>
              </a:lnSpc>
              <a:spcBef>
                <a:spcPct val="0"/>
              </a:spcBef>
              <a:spcAft>
                <a:spcPct val="0"/>
              </a:spcAft>
              <a:buClrTx/>
              <a:buSzTx/>
              <a:buFontTx/>
              <a:buNone/>
              <a:defRPr/>
            </a:pPr>
            <a:endParaRPr kumimoji="0" lang="zh-CN" altLang="en-US" sz="5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11" name="Rounded Rectangle 10"/>
          <p:cNvSpPr/>
          <p:nvPr/>
        </p:nvSpPr>
        <p:spPr>
          <a:xfrm>
            <a:off x="1385983" y="2709812"/>
            <a:ext cx="27504041" cy="27096274"/>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374" tIns="147687" rIns="295374" bIns="147687" anchor="ctr"/>
          <a:lstStyle>
            <a:lvl1pPr>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0" marR="0" lvl="0" indent="0" algn="ctr" defTabSz="4175125" rtl="0" eaLnBrk="1" fontAlgn="base" latinLnBrk="0" hangingPunct="1">
              <a:lnSpc>
                <a:spcPct val="100000"/>
              </a:lnSpc>
              <a:spcBef>
                <a:spcPct val="0"/>
              </a:spcBef>
              <a:spcAft>
                <a:spcPct val="0"/>
              </a:spcAft>
              <a:buClrTx/>
              <a:buSzTx/>
              <a:buFontTx/>
              <a:buNone/>
              <a:defRPr/>
            </a:pPr>
            <a:endParaRPr kumimoji="0" lang="zh-CN" altLang="en-US" sz="5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a:xfrm>
            <a:off x="1550698" y="30761809"/>
            <a:ext cx="27097021" cy="4223328"/>
          </a:xfrm>
        </p:spPr>
        <p:txBody>
          <a:bodyPr bIns="0"/>
          <a:lstStyle>
            <a:lvl1pPr algn="l">
              <a:buNone/>
              <a:defRPr sz="12300" b="0" cap="none" baseline="0">
                <a:solidFill>
                  <a:schemeClr val="bg2">
                    <a:shade val="25000"/>
                  </a:schemeClr>
                </a:solidFill>
                <a:effectLst/>
              </a:defRPr>
            </a:lvl1pPr>
          </a:lstStyle>
          <a:p>
            <a:pPr fontAlgn="base"/>
            <a:r>
              <a:rPr lang="en-US" strike="noStrike" noProof="1"/>
              <a:t>Click to edit Master title style</a:t>
            </a:r>
          </a:p>
        </p:txBody>
      </p:sp>
      <p:sp>
        <p:nvSpPr>
          <p:cNvPr id="3" name="Text Placeholder 2"/>
          <p:cNvSpPr>
            <a:spLocks noGrp="1"/>
          </p:cNvSpPr>
          <p:nvPr>
            <p:ph type="body" idx="1"/>
          </p:nvPr>
        </p:nvSpPr>
        <p:spPr>
          <a:xfrm>
            <a:off x="1550698" y="35105047"/>
            <a:ext cx="27097021" cy="2625312"/>
          </a:xfrm>
        </p:spPr>
        <p:txBody>
          <a:bodyPr lIns="542936" tIns="0"/>
          <a:lstStyle>
            <a:lvl1pPr marL="0" marR="167005" indent="0" algn="l">
              <a:spcBef>
                <a:spcPct val="0"/>
              </a:spcBef>
              <a:spcAft>
                <a:spcPts val="0"/>
              </a:spcAft>
              <a:buNone/>
              <a:defRPr sz="6150" b="0">
                <a:solidFill>
                  <a:schemeClr val="accent1">
                    <a:shade val="50000"/>
                    <a:satMod val="110000"/>
                  </a:schemeClr>
                </a:solidFill>
                <a:effectLst/>
              </a:defRPr>
            </a:lvl1pPr>
            <a:lvl2pPr>
              <a:buNone/>
              <a:defRPr sz="6150">
                <a:solidFill>
                  <a:schemeClr val="tx1">
                    <a:tint val="75000"/>
                  </a:schemeClr>
                </a:solidFill>
              </a:defRPr>
            </a:lvl2pPr>
            <a:lvl3pPr>
              <a:buNone/>
              <a:defRPr sz="5475">
                <a:solidFill>
                  <a:schemeClr val="tx1">
                    <a:tint val="75000"/>
                  </a:schemeClr>
                </a:solidFill>
              </a:defRPr>
            </a:lvl3pPr>
            <a:lvl4pPr>
              <a:buNone/>
              <a:defRPr sz="4800">
                <a:solidFill>
                  <a:schemeClr val="tx1">
                    <a:tint val="75000"/>
                  </a:schemeClr>
                </a:solidFill>
              </a:defRPr>
            </a:lvl4pPr>
            <a:lvl5pPr>
              <a:buNone/>
              <a:defRPr sz="4800">
                <a:solidFill>
                  <a:schemeClr val="tx1">
                    <a:tint val="75000"/>
                  </a:schemeClr>
                </a:solidFill>
              </a:defRPr>
            </a:lvl5pPr>
          </a:lstStyle>
          <a:p>
            <a:pPr lvl="0" fontAlgn="base"/>
            <a:r>
              <a:rPr lang="en-US" strike="noStrike" noProof="1"/>
              <a:t>Click to edit Master text styles</a:t>
            </a:r>
          </a:p>
        </p:txBody>
      </p:sp>
      <p:sp>
        <p:nvSpPr>
          <p:cNvPr id="12" name="Date Placeholder 3"/>
          <p:cNvSpPr>
            <a:spLocks noGrp="1"/>
          </p:cNvSpPr>
          <p:nvPr>
            <p:ph type="dt" sz="half" idx="2"/>
          </p:nvPr>
        </p:nvSpPr>
        <p:spPr>
          <a:xfrm>
            <a:off x="12504036" y="38147490"/>
            <a:ext cx="7568439" cy="2277764"/>
          </a:xfrm>
          <a:prstGeom prst="rect">
            <a:avLst/>
          </a:prstGeom>
        </p:spPr>
        <p:txBody>
          <a:bodyPr vert="horz" wrap="square" lIns="417643" tIns="208822" rIns="417643" bIns="208822" numCol="1" anchor="b" anchorCtr="0" compatLnSpc="1"/>
          <a:lstStyle>
            <a:lvl1pPr>
              <a:defRPr/>
            </a:lvl1p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14" name="Footer Placeholder 4"/>
          <p:cNvSpPr>
            <a:spLocks noGrp="1"/>
          </p:cNvSpPr>
          <p:nvPr>
            <p:ph type="ftr" sz="quarter" idx="3"/>
          </p:nvPr>
        </p:nvSpPr>
        <p:spPr>
          <a:xfrm>
            <a:off x="20072475" y="38147490"/>
            <a:ext cx="7569562" cy="2277764"/>
          </a:xfrm>
          <a:prstGeom prst="rect">
            <a:avLst/>
          </a:prstGeom>
        </p:spPr>
        <p:txBody>
          <a:bodyPr vert="horz" wrap="square" lIns="417643" tIns="208822" rIns="417643" bIns="208822" numCol="1" anchor="b" anchorCtr="0" compatLnSpc="1"/>
          <a:lstStyle>
            <a:lvl1pPr>
              <a:defRPr/>
            </a:lvl1p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15" name="Slide Number Placeholder 5"/>
          <p:cNvSpPr>
            <a:spLocks noGrp="1"/>
          </p:cNvSpPr>
          <p:nvPr>
            <p:ph type="sldNum" sz="quarter" idx="4"/>
          </p:nvPr>
        </p:nvSpPr>
        <p:spPr>
          <a:xfrm>
            <a:off x="27642036" y="38147490"/>
            <a:ext cx="1513463" cy="2277764"/>
          </a:xfrm>
          <a:prstGeom prst="rect">
            <a:avLst/>
          </a:prstGeom>
        </p:spPr>
        <p:txBody>
          <a:bodyPr vert="horz" wrap="square" lIns="417643" tIns="208822" rIns="417643" bIns="208822" numCol="1" anchor="b" anchorCtr="0" compatLnSpc="1"/>
          <a:lstStyle/>
          <a:p>
            <a:pPr algn="r" fontAlgn="base"/>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Content Placeholder 2"/>
          <p:cNvSpPr>
            <a:spLocks noGrp="1"/>
          </p:cNvSpPr>
          <p:nvPr>
            <p:ph sz="half" idx="1"/>
          </p:nvPr>
        </p:nvSpPr>
        <p:spPr>
          <a:xfrm>
            <a:off x="1703032" y="3310175"/>
            <a:ext cx="13018681" cy="27394560"/>
          </a:xfrm>
        </p:spPr>
        <p:txBody>
          <a:bodyPr/>
          <a:lstStyle>
            <a:lvl1pPr>
              <a:defRPr sz="8925"/>
            </a:lvl1pPr>
            <a:lvl2pPr>
              <a:defRPr sz="7500"/>
            </a:lvl2pPr>
            <a:lvl3pPr>
              <a:defRPr sz="6825"/>
            </a:lvl3pPr>
            <a:lvl4pPr>
              <a:defRPr sz="6150"/>
            </a:lvl4pPr>
            <a:lvl5pPr>
              <a:defRPr sz="6150"/>
            </a:lvl5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2"/>
          </p:nvPr>
        </p:nvSpPr>
        <p:spPr>
          <a:xfrm>
            <a:off x="15745110" y="3310175"/>
            <a:ext cx="13018681" cy="27394560"/>
          </a:xfrm>
        </p:spPr>
        <p:txBody>
          <a:bodyPr/>
          <a:lstStyle>
            <a:lvl1pPr>
              <a:defRPr sz="8925"/>
            </a:lvl1pPr>
            <a:lvl2pPr>
              <a:defRPr sz="7500"/>
            </a:lvl2pPr>
            <a:lvl3pPr>
              <a:defRPr sz="6825"/>
            </a:lvl3pPr>
            <a:lvl4pPr>
              <a:defRPr sz="6150"/>
            </a:lvl4pPr>
            <a:lvl5pPr>
              <a:defRPr sz="6150"/>
            </a:lvl5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日期占位符 4"/>
          <p:cNvSpPr>
            <a:spLocks noGrp="1"/>
          </p:cNvSpPr>
          <p:nvPr>
            <p:ph type="dt" sz="half" idx="10"/>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fontAlgn="base" hangingPunct="1"/>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65180" y="31104240"/>
            <a:ext cx="27097021" cy="6563281"/>
          </a:xfrm>
        </p:spPr>
        <p:txBody>
          <a:bodyPr/>
          <a:lstStyle>
            <a:lvl1pPr>
              <a:defRPr b="1"/>
            </a:lvl1pPr>
          </a:lstStyle>
          <a:p>
            <a:pPr fontAlgn="base"/>
            <a:r>
              <a:rPr lang="en-US" strike="noStrike" noProof="1"/>
              <a:t>Click to edit Master title style</a:t>
            </a:r>
          </a:p>
        </p:txBody>
      </p:sp>
      <p:sp>
        <p:nvSpPr>
          <p:cNvPr id="3" name="Text Placeholder 2"/>
          <p:cNvSpPr>
            <a:spLocks noGrp="1"/>
          </p:cNvSpPr>
          <p:nvPr>
            <p:ph type="body" idx="1"/>
          </p:nvPr>
        </p:nvSpPr>
        <p:spPr>
          <a:xfrm>
            <a:off x="2010533" y="3616545"/>
            <a:ext cx="13018681" cy="4944255"/>
          </a:xfrm>
        </p:spPr>
        <p:txBody>
          <a:bodyPr lIns="668229" anchor="ctr"/>
          <a:lstStyle>
            <a:lvl1pPr marL="0" indent="0" algn="l">
              <a:buNone/>
              <a:defRPr sz="8250" b="1">
                <a:solidFill>
                  <a:schemeClr val="tx1"/>
                </a:solidFill>
              </a:defRPr>
            </a:lvl1pPr>
            <a:lvl2pPr>
              <a:buNone/>
              <a:defRPr sz="6825" b="1"/>
            </a:lvl2pPr>
            <a:lvl3pPr>
              <a:buNone/>
              <a:defRPr sz="6150" b="1"/>
            </a:lvl3pPr>
            <a:lvl4pPr>
              <a:buNone/>
              <a:defRPr sz="5475" b="1"/>
            </a:lvl4pPr>
            <a:lvl5pPr>
              <a:buNone/>
              <a:defRPr sz="5475" b="1"/>
            </a:lvl5pPr>
          </a:lstStyle>
          <a:p>
            <a:pPr lvl="0" fontAlgn="base"/>
            <a:r>
              <a:rPr lang="en-US" strike="noStrike" noProof="1"/>
              <a:t>Click to edit Master text styles</a:t>
            </a:r>
          </a:p>
        </p:txBody>
      </p:sp>
      <p:sp>
        <p:nvSpPr>
          <p:cNvPr id="4" name="Text Placeholder 3"/>
          <p:cNvSpPr>
            <a:spLocks noGrp="1"/>
          </p:cNvSpPr>
          <p:nvPr>
            <p:ph type="body" sz="half" idx="3"/>
          </p:nvPr>
        </p:nvSpPr>
        <p:spPr>
          <a:xfrm>
            <a:off x="15403442" y="3616545"/>
            <a:ext cx="13018681" cy="4944255"/>
          </a:xfrm>
        </p:spPr>
        <p:txBody>
          <a:bodyPr lIns="626465" anchor="ctr"/>
          <a:lstStyle>
            <a:lvl1pPr marL="0" indent="0" algn="l">
              <a:buNone/>
              <a:defRPr sz="8250" b="1">
                <a:solidFill>
                  <a:schemeClr val="tx1"/>
                </a:solidFill>
              </a:defRPr>
            </a:lvl1pPr>
            <a:lvl2pPr>
              <a:buNone/>
              <a:defRPr sz="6825" b="1"/>
            </a:lvl2pPr>
            <a:lvl3pPr>
              <a:buNone/>
              <a:defRPr sz="6150" b="1"/>
            </a:lvl3pPr>
            <a:lvl4pPr>
              <a:buNone/>
              <a:defRPr sz="5475" b="1"/>
            </a:lvl4pPr>
            <a:lvl5pPr>
              <a:buNone/>
              <a:defRPr sz="5475" b="1"/>
            </a:lvl5pPr>
          </a:lstStyle>
          <a:p>
            <a:pPr lvl="0" fontAlgn="base"/>
            <a:r>
              <a:rPr lang="en-US" strike="noStrike" noProof="1"/>
              <a:t>Click to edit Master text styles</a:t>
            </a:r>
          </a:p>
        </p:txBody>
      </p:sp>
      <p:sp>
        <p:nvSpPr>
          <p:cNvPr id="5" name="Content Placeholder 4"/>
          <p:cNvSpPr>
            <a:spLocks noGrp="1"/>
          </p:cNvSpPr>
          <p:nvPr>
            <p:ph sz="quarter" idx="2"/>
          </p:nvPr>
        </p:nvSpPr>
        <p:spPr>
          <a:xfrm>
            <a:off x="2010533" y="9036400"/>
            <a:ext cx="13018681" cy="21782481"/>
          </a:xfrm>
        </p:spPr>
        <p:txBody>
          <a:bodyPr/>
          <a:lstStyle>
            <a:lvl1pPr algn="l">
              <a:defRPr sz="8250"/>
            </a:lvl1pPr>
            <a:lvl2pPr algn="l">
              <a:defRPr sz="6825"/>
            </a:lvl2pPr>
            <a:lvl3pPr algn="l">
              <a:defRPr sz="6150"/>
            </a:lvl3pPr>
            <a:lvl4pPr algn="l">
              <a:defRPr sz="5475"/>
            </a:lvl4pPr>
            <a:lvl5pPr algn="l">
              <a:defRPr sz="5475"/>
            </a:lvl5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6" name="Content Placeholder 5"/>
          <p:cNvSpPr>
            <a:spLocks noGrp="1"/>
          </p:cNvSpPr>
          <p:nvPr>
            <p:ph sz="quarter" idx="4"/>
          </p:nvPr>
        </p:nvSpPr>
        <p:spPr>
          <a:xfrm>
            <a:off x="15403442" y="9036400"/>
            <a:ext cx="13018681" cy="21782481"/>
          </a:xfrm>
        </p:spPr>
        <p:txBody>
          <a:bodyPr/>
          <a:lstStyle>
            <a:lvl1pPr algn="l">
              <a:defRPr sz="8250"/>
            </a:lvl1pPr>
            <a:lvl2pPr algn="l">
              <a:defRPr sz="6825"/>
            </a:lvl2pPr>
            <a:lvl3pPr algn="l">
              <a:defRPr sz="6150"/>
            </a:lvl3pPr>
            <a:lvl4pPr algn="l">
              <a:defRPr sz="5475"/>
            </a:lvl4pPr>
            <a:lvl5pPr algn="l">
              <a:defRPr sz="5475"/>
            </a:lvl5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7" name="日期占位符 6"/>
          <p:cNvSpPr>
            <a:spLocks noGrp="1"/>
          </p:cNvSpPr>
          <p:nvPr>
            <p:ph type="dt" sz="half" idx="10"/>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8" name="页脚占位符 7"/>
          <p:cNvSpPr>
            <a:spLocks noGrp="1"/>
          </p:cNvSpPr>
          <p:nvPr>
            <p:ph type="ftr" sz="quarter" idx="11"/>
          </p:nvPr>
        </p:nvSpPr>
        <p:spPr/>
        <p:txBody>
          <a:body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9" name="灯片编号占位符 8"/>
          <p:cNvSpPr>
            <a:spLocks noGrp="1"/>
          </p:cNvSpPr>
          <p:nvPr>
            <p:ph type="sldNum" sz="quarter" idx="12"/>
          </p:nvPr>
        </p:nvSpPr>
        <p:spPr/>
        <p:txBody>
          <a:bodyPr/>
          <a:lstStyle/>
          <a:p>
            <a:pPr lvl="0" eaLnBrk="1" fontAlgn="base" hangingPunct="1"/>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p>
        </p:txBody>
      </p:sp>
      <p:sp>
        <p:nvSpPr>
          <p:cNvPr id="3" name="日期占位符 2"/>
          <p:cNvSpPr>
            <a:spLocks noGrp="1"/>
          </p:cNvSpPr>
          <p:nvPr>
            <p:ph type="dt" sz="half" idx="10"/>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4" name="页脚占位符 3"/>
          <p:cNvSpPr>
            <a:spLocks noGrp="1"/>
          </p:cNvSpPr>
          <p:nvPr>
            <p:ph type="ftr" sz="quarter" idx="11"/>
          </p:nvPr>
        </p:nvSpPr>
        <p:spPr/>
        <p:txBody>
          <a:body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5" name="灯片编号占位符 4"/>
          <p:cNvSpPr>
            <a:spLocks noGrp="1"/>
          </p:cNvSpPr>
          <p:nvPr>
            <p:ph type="sldNum" sz="quarter" idx="12"/>
          </p:nvPr>
        </p:nvSpPr>
        <p:spPr/>
        <p:txBody>
          <a:bodyPr/>
          <a:lstStyle/>
          <a:p>
            <a:pPr lvl="0" eaLnBrk="1" fontAlgn="base" hangingPunct="1"/>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10" name="Rounded Rectangle 9"/>
          <p:cNvSpPr/>
          <p:nvPr/>
        </p:nvSpPr>
        <p:spPr>
          <a:xfrm>
            <a:off x="1009350" y="2055597"/>
            <a:ext cx="28249443" cy="38677098"/>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295374" tIns="147687" rIns="295374" bIns="147687" anchor="ctr"/>
          <a:lstStyle>
            <a:lvl1pPr>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0" marR="0" lvl="0" indent="0" algn="ctr" defTabSz="4175125" rtl="0" eaLnBrk="1" fontAlgn="base" latinLnBrk="0" hangingPunct="1">
              <a:lnSpc>
                <a:spcPct val="100000"/>
              </a:lnSpc>
              <a:spcBef>
                <a:spcPct val="0"/>
              </a:spcBef>
              <a:spcAft>
                <a:spcPct val="0"/>
              </a:spcAft>
              <a:buClrTx/>
              <a:buSzTx/>
              <a:buFontTx/>
              <a:buNone/>
              <a:defRPr/>
            </a:pPr>
            <a:endParaRPr kumimoji="0" lang="zh-CN" altLang="en-US" sz="5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11" name="Date Placeholder 1"/>
          <p:cNvSpPr>
            <a:spLocks noGrp="1"/>
          </p:cNvSpPr>
          <p:nvPr>
            <p:ph type="dt" sz="half" idx="2"/>
          </p:nvPr>
        </p:nvSpPr>
        <p:spPr>
          <a:xfrm>
            <a:off x="12504036" y="38147490"/>
            <a:ext cx="7568439" cy="2277764"/>
          </a:xfrm>
          <a:prstGeom prst="rect">
            <a:avLst/>
          </a:prstGeom>
        </p:spPr>
        <p:txBody>
          <a:bodyPr vert="horz" wrap="square" lIns="417643" tIns="208822" rIns="417643" bIns="208822" numCol="1" anchor="b" anchorCtr="0" compatLnSpc="1"/>
          <a:lstStyle>
            <a:lvl1pPr>
              <a:defRPr/>
            </a:lvl1p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12" name="Footer Placeholder 2"/>
          <p:cNvSpPr>
            <a:spLocks noGrp="1"/>
          </p:cNvSpPr>
          <p:nvPr>
            <p:ph type="ftr" sz="quarter" idx="3"/>
          </p:nvPr>
        </p:nvSpPr>
        <p:spPr>
          <a:xfrm>
            <a:off x="20072475" y="38147490"/>
            <a:ext cx="7569562" cy="2277764"/>
          </a:xfrm>
          <a:prstGeom prst="rect">
            <a:avLst/>
          </a:prstGeom>
        </p:spPr>
        <p:txBody>
          <a:bodyPr vert="horz" wrap="square" lIns="417643" tIns="208822" rIns="417643" bIns="208822" numCol="1" anchor="b" anchorCtr="0" compatLnSpc="1"/>
          <a:lstStyle>
            <a:lvl1pPr>
              <a:defRPr/>
            </a:lvl1p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14" name="Slide Number Placeholder 3"/>
          <p:cNvSpPr>
            <a:spLocks noGrp="1"/>
          </p:cNvSpPr>
          <p:nvPr>
            <p:ph type="sldNum" sz="quarter" idx="4"/>
          </p:nvPr>
        </p:nvSpPr>
        <p:spPr>
          <a:xfrm>
            <a:off x="27642036" y="38147490"/>
            <a:ext cx="1513463" cy="2277764"/>
          </a:xfrm>
          <a:prstGeom prst="rect">
            <a:avLst/>
          </a:prstGeom>
        </p:spPr>
        <p:txBody>
          <a:bodyPr vert="horz" wrap="square" lIns="417643" tIns="208822" rIns="417643" bIns="208822" numCol="1" anchor="b" anchorCtr="0" compatLnSpc="1"/>
          <a:lstStyle/>
          <a:p>
            <a:pPr algn="r" fontAlgn="base"/>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39046" y="3329200"/>
            <a:ext cx="9839701" cy="5707200"/>
          </a:xfrm>
        </p:spPr>
        <p:txBody>
          <a:bodyPr/>
          <a:lstStyle>
            <a:lvl1pPr algn="l">
              <a:buNone/>
              <a:defRPr sz="7500" b="1">
                <a:solidFill>
                  <a:schemeClr val="accent1"/>
                </a:solidFill>
              </a:defRPr>
            </a:lvl1pPr>
          </a:lstStyle>
          <a:p>
            <a:pPr fontAlgn="base"/>
            <a:r>
              <a:rPr lang="en-US" strike="noStrike" noProof="1"/>
              <a:t>Click to edit Master title style</a:t>
            </a:r>
          </a:p>
        </p:txBody>
      </p:sp>
      <p:sp>
        <p:nvSpPr>
          <p:cNvPr id="3" name="Text Placeholder 2"/>
          <p:cNvSpPr>
            <a:spLocks noGrp="1"/>
          </p:cNvSpPr>
          <p:nvPr>
            <p:ph type="body" idx="2"/>
          </p:nvPr>
        </p:nvSpPr>
        <p:spPr>
          <a:xfrm>
            <a:off x="18339254" y="9036413"/>
            <a:ext cx="9839701" cy="26252322"/>
          </a:xfrm>
        </p:spPr>
        <p:txBody>
          <a:bodyPr lIns="417643"/>
          <a:lstStyle>
            <a:lvl1pPr marL="62865" marR="83820" indent="0">
              <a:spcBef>
                <a:spcPct val="0"/>
              </a:spcBef>
              <a:buNone/>
              <a:defRPr sz="4800">
                <a:solidFill>
                  <a:schemeClr val="tx1"/>
                </a:solidFill>
              </a:defRPr>
            </a:lvl1pPr>
            <a:lvl2pPr>
              <a:buNone/>
              <a:defRPr sz="4125">
                <a:solidFill>
                  <a:schemeClr val="tx1"/>
                </a:solidFill>
              </a:defRPr>
            </a:lvl2pPr>
            <a:lvl3pPr>
              <a:buNone/>
              <a:defRPr sz="3450">
                <a:solidFill>
                  <a:schemeClr val="tx1"/>
                </a:solidFill>
              </a:defRPr>
            </a:lvl3pPr>
            <a:lvl4pPr>
              <a:buNone/>
              <a:defRPr sz="3075">
                <a:solidFill>
                  <a:schemeClr val="tx1"/>
                </a:solidFill>
              </a:defRPr>
            </a:lvl4pPr>
            <a:lvl5pPr>
              <a:buNone/>
              <a:defRPr sz="3075">
                <a:solidFill>
                  <a:schemeClr val="tx1"/>
                </a:solidFill>
              </a:defRPr>
            </a:lvl5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4" name="Content Placeholder 3"/>
          <p:cNvSpPr>
            <a:spLocks noGrp="1"/>
          </p:cNvSpPr>
          <p:nvPr>
            <p:ph sz="half" idx="1"/>
          </p:nvPr>
        </p:nvSpPr>
        <p:spPr>
          <a:xfrm>
            <a:off x="2520922" y="5805466"/>
            <a:ext cx="15317322" cy="29487213"/>
          </a:xfrm>
        </p:spPr>
        <p:txBody>
          <a:bodyPr/>
          <a:lstStyle>
            <a:lvl1pPr>
              <a:defRPr sz="9600">
                <a:solidFill>
                  <a:schemeClr val="tx1"/>
                </a:solidFill>
              </a:defRPr>
            </a:lvl1pPr>
            <a:lvl2pPr>
              <a:defRPr sz="8925">
                <a:solidFill>
                  <a:schemeClr val="tx1"/>
                </a:solidFill>
              </a:defRPr>
            </a:lvl2pPr>
            <a:lvl3pPr>
              <a:defRPr sz="8250">
                <a:solidFill>
                  <a:schemeClr val="tx1"/>
                </a:solidFill>
              </a:defRPr>
            </a:lvl3pPr>
            <a:lvl4pPr>
              <a:defRPr sz="6825">
                <a:solidFill>
                  <a:schemeClr val="tx1"/>
                </a:solidFill>
              </a:defRPr>
            </a:lvl4pPr>
            <a:lvl5pPr>
              <a:defRPr sz="6825">
                <a:solidFill>
                  <a:schemeClr val="tx1"/>
                </a:solidFill>
              </a:defRPr>
            </a:lvl5pPr>
            <a:lvl6pPr>
              <a:buNone/>
              <a:defRPr/>
            </a:lvl6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5" name="日期占位符 4"/>
          <p:cNvSpPr>
            <a:spLocks noGrp="1"/>
          </p:cNvSpPr>
          <p:nvPr>
            <p:ph type="dt" sz="half" idx="10"/>
          </p:nvPr>
        </p:nvSpPr>
        <p:spPr/>
        <p:txBody>
          <a:body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6" name="页脚占位符 5"/>
          <p:cNvSpPr>
            <a:spLocks noGrp="1"/>
          </p:cNvSpPr>
          <p:nvPr>
            <p:ph type="ftr" sz="quarter" idx="11"/>
          </p:nvPr>
        </p:nvSpPr>
        <p:spPr/>
        <p:txBody>
          <a:body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7" name="灯片编号占位符 6"/>
          <p:cNvSpPr>
            <a:spLocks noGrp="1"/>
          </p:cNvSpPr>
          <p:nvPr>
            <p:ph type="sldNum" sz="quarter" idx="12"/>
          </p:nvPr>
        </p:nvSpPr>
        <p:spPr/>
        <p:txBody>
          <a:bodyPr/>
          <a:lstStyle/>
          <a:p>
            <a:pPr lvl="0" eaLnBrk="1" fontAlgn="base" hangingPunct="1"/>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10" name="Rounded Rectangle 9"/>
          <p:cNvSpPr/>
          <p:nvPr/>
        </p:nvSpPr>
        <p:spPr>
          <a:xfrm>
            <a:off x="1009350" y="2055597"/>
            <a:ext cx="28249443" cy="38677098"/>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295374" tIns="147687" rIns="295374" bIns="147687" anchor="ctr"/>
          <a:lstStyle>
            <a:lvl1pPr>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0" marR="0" lvl="0" indent="0" algn="ctr" defTabSz="4175125" rtl="0" eaLnBrk="1" fontAlgn="base" latinLnBrk="0" hangingPunct="1">
              <a:lnSpc>
                <a:spcPct val="100000"/>
              </a:lnSpc>
              <a:spcBef>
                <a:spcPct val="0"/>
              </a:spcBef>
              <a:spcAft>
                <a:spcPct val="0"/>
              </a:spcAft>
              <a:buClrTx/>
              <a:buSzTx/>
              <a:buFontTx/>
              <a:buNone/>
              <a:defRPr/>
            </a:pPr>
            <a:endParaRPr kumimoji="0" lang="zh-CN" altLang="en-US" sz="5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11" name="Round Single Corner Rectangle 10"/>
          <p:cNvSpPr/>
          <p:nvPr/>
        </p:nvSpPr>
        <p:spPr>
          <a:xfrm>
            <a:off x="21192976" y="2710875"/>
            <a:ext cx="7697555" cy="27108752"/>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374" tIns="147687" rIns="295374" bIns="147687" anchor="ctr"/>
          <a:lstStyle>
            <a:lvl1pPr>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0" marR="0" lvl="0" indent="0" algn="ctr" defTabSz="4175125" rtl="0" eaLnBrk="1" fontAlgn="base" latinLnBrk="0" hangingPunct="1">
              <a:lnSpc>
                <a:spcPct val="100000"/>
              </a:lnSpc>
              <a:spcBef>
                <a:spcPct val="0"/>
              </a:spcBef>
              <a:spcAft>
                <a:spcPct val="0"/>
              </a:spcAft>
              <a:buClrTx/>
              <a:buSzTx/>
              <a:buFontTx/>
              <a:buNone/>
              <a:defRPr/>
            </a:pPr>
            <a:endParaRPr kumimoji="0" lang="zh-CN" altLang="en-US" sz="5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a:xfrm>
            <a:off x="1513800" y="31282596"/>
            <a:ext cx="27248402" cy="6563281"/>
          </a:xfrm>
        </p:spPr>
        <p:txBody>
          <a:bodyPr anchor="t"/>
          <a:lstStyle>
            <a:lvl1pPr algn="l">
              <a:buNone/>
              <a:defRPr sz="12300" b="0">
                <a:solidFill>
                  <a:schemeClr val="bg2">
                    <a:shade val="25000"/>
                  </a:schemeClr>
                </a:solidFill>
                <a:effectLst/>
              </a:defRPr>
            </a:lvl1pPr>
          </a:lstStyle>
          <a:p>
            <a:pPr fontAlgn="base"/>
            <a:r>
              <a:rPr lang="en-US" strike="noStrike" noProof="1"/>
              <a:t>Click to edit Master title style</a:t>
            </a:r>
          </a:p>
        </p:txBody>
      </p:sp>
      <p:sp>
        <p:nvSpPr>
          <p:cNvPr id="4" name="Text Placeholder 3"/>
          <p:cNvSpPr>
            <a:spLocks noGrp="1"/>
          </p:cNvSpPr>
          <p:nvPr>
            <p:ph type="body" sz="half" idx="2"/>
          </p:nvPr>
        </p:nvSpPr>
        <p:spPr bwMode="grayWhite">
          <a:xfrm>
            <a:off x="21398193" y="3329200"/>
            <a:ext cx="7417621" cy="26285826"/>
          </a:xfrm>
        </p:spPr>
        <p:txBody>
          <a:bodyPr lIns="417643"/>
          <a:lstStyle>
            <a:lvl1pPr marL="156845" indent="0" algn="l">
              <a:spcBef>
                <a:spcPct val="0"/>
              </a:spcBef>
              <a:buNone/>
              <a:defRPr sz="4800">
                <a:solidFill>
                  <a:srgbClr val="FFFFFF"/>
                </a:solidFill>
              </a:defRPr>
            </a:lvl1pPr>
            <a:lvl2pPr>
              <a:defRPr sz="4125">
                <a:solidFill>
                  <a:srgbClr val="FFFFFF"/>
                </a:solidFill>
              </a:defRPr>
            </a:lvl2pPr>
            <a:lvl3pPr>
              <a:defRPr sz="3450">
                <a:solidFill>
                  <a:srgbClr val="FFFFFF"/>
                </a:solidFill>
              </a:defRPr>
            </a:lvl3pPr>
            <a:lvl4pPr>
              <a:defRPr sz="3075">
                <a:solidFill>
                  <a:srgbClr val="FFFFFF"/>
                </a:solidFill>
              </a:defRPr>
            </a:lvl4pPr>
            <a:lvl5pPr>
              <a:defRPr sz="3075">
                <a:solidFill>
                  <a:srgbClr val="FFFFFF"/>
                </a:solidFill>
              </a:defRPr>
            </a:lvl5pPr>
          </a:lstStyle>
          <a:p>
            <a:pPr lvl="0" fontAlgn="base"/>
            <a:r>
              <a:rPr lang="en-US" strike="noStrike" noProof="1"/>
              <a:t>Click to edit Master text styles</a:t>
            </a:r>
          </a:p>
          <a:p>
            <a:pPr lvl="1" fontAlgn="base"/>
            <a:r>
              <a:rPr lang="en-US" strike="noStrike" noProof="1"/>
              <a:t>Second level</a:t>
            </a:r>
          </a:p>
          <a:p>
            <a:pPr lvl="2" fontAlgn="base"/>
            <a:r>
              <a:rPr lang="en-US" strike="noStrike" noProof="1"/>
              <a:t>Third level</a:t>
            </a:r>
          </a:p>
          <a:p>
            <a:pPr lvl="3" fontAlgn="base"/>
            <a:r>
              <a:rPr lang="en-US" strike="noStrike" noProof="1"/>
              <a:t>Fourth level</a:t>
            </a:r>
          </a:p>
          <a:p>
            <a:pPr lvl="4" fontAlgn="base"/>
            <a:r>
              <a:rPr lang="en-US" strike="noStrike" noProof="1"/>
              <a:t>Fifth level</a:t>
            </a:r>
          </a:p>
        </p:txBody>
      </p:sp>
      <p:sp>
        <p:nvSpPr>
          <p:cNvPr id="3" name="Picture Placeholder 2"/>
          <p:cNvSpPr>
            <a:spLocks noGrp="1"/>
          </p:cNvSpPr>
          <p:nvPr>
            <p:ph type="pic" idx="1"/>
          </p:nvPr>
        </p:nvSpPr>
        <p:spPr>
          <a:xfrm>
            <a:off x="1395531" y="2719833"/>
            <a:ext cx="19618849" cy="27109201"/>
          </a:xfrm>
          <a:prstGeom prst="snipRoundRect">
            <a:avLst>
              <a:gd name="adj1" fmla="val 1040"/>
              <a:gd name="adj2" fmla="val 0"/>
            </a:avLst>
          </a:prstGeom>
          <a:solidFill>
            <a:schemeClr val="bg2">
              <a:shade val="10000"/>
            </a:schemeClr>
          </a:solidFill>
        </p:spPr>
        <p:txBody>
          <a:bodyPr vert="horz" wrap="square" lIns="835286" tIns="417643" rIns="417643" bIns="208822" numCol="1" anchor="t" anchorCtr="0" compatLnSpc="1">
            <a:normAutofit/>
          </a:bodyPr>
          <a:lstStyle>
            <a:lvl1pPr marL="0" indent="0">
              <a:buNone/>
              <a:defRPr sz="10950"/>
            </a:lvl1pPr>
          </a:lstStyle>
          <a:p>
            <a:pPr marL="0" marR="0" lvl="0" indent="0" algn="l" defTabSz="914400" rtl="0" eaLnBrk="0" fontAlgn="base" latinLnBrk="0" hangingPunct="0">
              <a:lnSpc>
                <a:spcPct val="100000"/>
              </a:lnSpc>
              <a:spcBef>
                <a:spcPts val="1140"/>
              </a:spcBef>
              <a:spcAft>
                <a:spcPct val="0"/>
              </a:spcAft>
              <a:buClr>
                <a:schemeClr val="accent1"/>
              </a:buClr>
              <a:buSzPct val="80000"/>
              <a:buFont typeface="Wingdings 2" panose="05020102010507070707" pitchFamily="18" charset="2"/>
              <a:buNone/>
              <a:defRPr/>
            </a:pPr>
            <a:r>
              <a:rPr kumimoji="0" lang="en-US" sz="14600" b="0" i="0" u="none" strike="noStrike" kern="1200" cap="none" spc="0" normalizeH="0" baseline="0" noProof="0">
                <a:ln>
                  <a:noFill/>
                </a:ln>
                <a:solidFill>
                  <a:schemeClr val="tx1"/>
                </a:solidFill>
                <a:effectLst/>
                <a:uLnTx/>
                <a:uFillTx/>
                <a:latin typeface="+mn-lt"/>
                <a:ea typeface="+mn-ea"/>
                <a:cs typeface="+mn-cs"/>
              </a:rPr>
              <a:t>Click icon to add picture</a:t>
            </a:r>
          </a:p>
        </p:txBody>
      </p:sp>
      <p:sp>
        <p:nvSpPr>
          <p:cNvPr id="12" name="Date Placeholder 4"/>
          <p:cNvSpPr>
            <a:spLocks noGrp="1"/>
          </p:cNvSpPr>
          <p:nvPr>
            <p:ph type="dt" sz="half" idx="12"/>
          </p:nvPr>
        </p:nvSpPr>
        <p:spPr>
          <a:xfrm>
            <a:off x="12504036" y="38147490"/>
            <a:ext cx="7568439" cy="2277764"/>
          </a:xfrm>
          <a:prstGeom prst="rect">
            <a:avLst/>
          </a:prstGeom>
        </p:spPr>
        <p:txBody>
          <a:bodyPr vert="horz" wrap="square" lIns="417643" tIns="208822" rIns="417643" bIns="208822" numCol="1" anchor="b" anchorCtr="0" compatLnSpc="1"/>
          <a:lstStyle>
            <a:lvl1pPr>
              <a:defRPr/>
            </a:lvl1p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14" name="Footer Placeholder 5"/>
          <p:cNvSpPr>
            <a:spLocks noGrp="1"/>
          </p:cNvSpPr>
          <p:nvPr>
            <p:ph type="ftr" sz="quarter" idx="3"/>
          </p:nvPr>
        </p:nvSpPr>
        <p:spPr>
          <a:xfrm>
            <a:off x="20072475" y="38147490"/>
            <a:ext cx="7569562" cy="2277764"/>
          </a:xfrm>
          <a:prstGeom prst="rect">
            <a:avLst/>
          </a:prstGeom>
        </p:spPr>
        <p:txBody>
          <a:bodyPr vert="horz" wrap="square" lIns="417643" tIns="208822" rIns="417643" bIns="208822" numCol="1" anchor="b" anchorCtr="0" compatLnSpc="1"/>
          <a:lstStyle>
            <a:lvl1pPr>
              <a:defRPr/>
            </a:lvl1p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15" name="Slide Number Placeholder 6"/>
          <p:cNvSpPr>
            <a:spLocks noGrp="1"/>
          </p:cNvSpPr>
          <p:nvPr>
            <p:ph type="sldNum" sz="quarter" idx="4"/>
          </p:nvPr>
        </p:nvSpPr>
        <p:spPr>
          <a:xfrm>
            <a:off x="27642036" y="38147490"/>
            <a:ext cx="1513463" cy="2277764"/>
          </a:xfrm>
          <a:prstGeom prst="rect">
            <a:avLst/>
          </a:prstGeom>
        </p:spPr>
        <p:txBody>
          <a:bodyPr vert="horz" wrap="square" lIns="417643" tIns="208822" rIns="417643" bIns="208822" numCol="1" anchor="b" anchorCtr="0" compatLnSpc="1"/>
          <a:lstStyle/>
          <a:p>
            <a:pPr algn="r" fontAlgn="base"/>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latin typeface="Calibri" panose="020F0502020204030204" pitchFamily="34" charset="0"/>
              <a:ea typeface="宋体" panose="02010600030101010101" pitchFamily="2" charset="-122"/>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ounded Rectangle 6"/>
          <p:cNvSpPr/>
          <p:nvPr/>
        </p:nvSpPr>
        <p:spPr>
          <a:xfrm>
            <a:off x="1009350" y="2055597"/>
            <a:ext cx="28249443" cy="38677098"/>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295374" tIns="147687" rIns="295374" bIns="147687" anchor="ctr"/>
          <a:lstStyle>
            <a:lvl1pPr>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0" marR="0" lvl="0" indent="0" algn="ctr" defTabSz="4175125" rtl="0" eaLnBrk="1" fontAlgn="base" latinLnBrk="0" hangingPunct="1">
              <a:lnSpc>
                <a:spcPct val="100000"/>
              </a:lnSpc>
              <a:spcBef>
                <a:spcPct val="0"/>
              </a:spcBef>
              <a:spcAft>
                <a:spcPct val="0"/>
              </a:spcAft>
              <a:buClrTx/>
              <a:buSzTx/>
              <a:buFontTx/>
              <a:buNone/>
              <a:defRPr/>
            </a:pPr>
            <a:endParaRPr kumimoji="0" lang="zh-CN" altLang="en-US" sz="5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9" name="Rounded Rectangle 8"/>
          <p:cNvSpPr/>
          <p:nvPr/>
        </p:nvSpPr>
        <p:spPr>
          <a:xfrm>
            <a:off x="1385470" y="2710875"/>
            <a:ext cx="27505061" cy="34242751"/>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295374" tIns="147687" rIns="295374" bIns="147687" anchor="ctr"/>
          <a:lstStyle>
            <a:lvl1pPr>
              <a:defRPr sz="8200">
                <a:solidFill>
                  <a:schemeClr val="tx1"/>
                </a:solidFill>
                <a:latin typeface="Calibri" panose="020F0502020204030204" pitchFamily="34" charset="0"/>
              </a:defRPr>
            </a:lvl1pPr>
            <a:lvl2pPr marL="742950" indent="-285750">
              <a:defRPr sz="8200">
                <a:solidFill>
                  <a:schemeClr val="tx1"/>
                </a:solidFill>
                <a:latin typeface="Calibri" panose="020F0502020204030204" pitchFamily="34" charset="0"/>
              </a:defRPr>
            </a:lvl2pPr>
            <a:lvl3pPr marL="1143000" indent="-228600">
              <a:defRPr sz="8200">
                <a:solidFill>
                  <a:schemeClr val="tx1"/>
                </a:solidFill>
                <a:latin typeface="Calibri" panose="020F0502020204030204" pitchFamily="34" charset="0"/>
              </a:defRPr>
            </a:lvl3pPr>
            <a:lvl4pPr marL="1600200" indent="-228600">
              <a:defRPr sz="8200">
                <a:solidFill>
                  <a:schemeClr val="tx1"/>
                </a:solidFill>
                <a:latin typeface="Calibri" panose="020F0502020204030204" pitchFamily="34" charset="0"/>
              </a:defRPr>
            </a:lvl4pPr>
            <a:lvl5pPr marL="2057400" indent="-228600">
              <a:defRPr sz="8200">
                <a:solidFill>
                  <a:schemeClr val="tx1"/>
                </a:solidFill>
                <a:latin typeface="Calibri" panose="020F0502020204030204" pitchFamily="34" charset="0"/>
              </a:defRPr>
            </a:lvl5pPr>
            <a:lvl6pPr marL="2514600" indent="-228600" defTabSz="4175125" fontAlgn="base">
              <a:spcBef>
                <a:spcPct val="0"/>
              </a:spcBef>
              <a:spcAft>
                <a:spcPct val="0"/>
              </a:spcAft>
              <a:defRPr sz="8200">
                <a:solidFill>
                  <a:schemeClr val="tx1"/>
                </a:solidFill>
                <a:latin typeface="Calibri" panose="020F0502020204030204" pitchFamily="34" charset="0"/>
              </a:defRPr>
            </a:lvl6pPr>
            <a:lvl7pPr marL="2971800" indent="-228600" defTabSz="4175125" fontAlgn="base">
              <a:spcBef>
                <a:spcPct val="0"/>
              </a:spcBef>
              <a:spcAft>
                <a:spcPct val="0"/>
              </a:spcAft>
              <a:defRPr sz="8200">
                <a:solidFill>
                  <a:schemeClr val="tx1"/>
                </a:solidFill>
                <a:latin typeface="Calibri" panose="020F0502020204030204" pitchFamily="34" charset="0"/>
              </a:defRPr>
            </a:lvl7pPr>
            <a:lvl8pPr marL="3429000" indent="-228600" defTabSz="4175125" fontAlgn="base">
              <a:spcBef>
                <a:spcPct val="0"/>
              </a:spcBef>
              <a:spcAft>
                <a:spcPct val="0"/>
              </a:spcAft>
              <a:defRPr sz="8200">
                <a:solidFill>
                  <a:schemeClr val="tx1"/>
                </a:solidFill>
                <a:latin typeface="Calibri" panose="020F0502020204030204" pitchFamily="34" charset="0"/>
              </a:defRPr>
            </a:lvl8pPr>
            <a:lvl9pPr marL="3886200" indent="-228600" defTabSz="4175125" fontAlgn="base">
              <a:spcBef>
                <a:spcPct val="0"/>
              </a:spcBef>
              <a:spcAft>
                <a:spcPct val="0"/>
              </a:spcAft>
              <a:defRPr sz="8200">
                <a:solidFill>
                  <a:schemeClr val="tx1"/>
                </a:solidFill>
                <a:latin typeface="Calibri" panose="020F0502020204030204" pitchFamily="34" charset="0"/>
              </a:defRPr>
            </a:lvl9pPr>
          </a:lstStyle>
          <a:p>
            <a:pPr marL="0" marR="0" lvl="0" indent="0" algn="ctr" defTabSz="4175125" rtl="0" eaLnBrk="1" fontAlgn="base" latinLnBrk="0" hangingPunct="1">
              <a:lnSpc>
                <a:spcPct val="100000"/>
              </a:lnSpc>
              <a:spcBef>
                <a:spcPct val="0"/>
              </a:spcBef>
              <a:spcAft>
                <a:spcPct val="0"/>
              </a:spcAft>
              <a:buClrTx/>
              <a:buSzTx/>
              <a:buFontTx/>
              <a:buNone/>
              <a:defRPr/>
            </a:pPr>
            <a:endParaRPr kumimoji="0" lang="zh-CN" altLang="en-US" sz="5800" b="0" i="0" u="none" strike="noStrike" kern="1200" cap="none" spc="0" normalizeH="0" baseline="0" noProof="0">
              <a:ln>
                <a:noFill/>
              </a:ln>
              <a:solidFill>
                <a:srgbClr val="FFFFFF"/>
              </a:solidFill>
              <a:effectLst/>
              <a:uLnTx/>
              <a:uFillTx/>
              <a:latin typeface="Calibri" panose="020F0502020204030204" pitchFamily="34" charset="0"/>
              <a:ea typeface="+mn-ea"/>
              <a:cs typeface="+mn-cs"/>
            </a:endParaRPr>
          </a:p>
        </p:txBody>
      </p:sp>
      <p:sp>
        <p:nvSpPr>
          <p:cNvPr id="13" name="Title Placeholder 12"/>
          <p:cNvSpPr>
            <a:spLocks noGrp="1"/>
          </p:cNvSpPr>
          <p:nvPr>
            <p:ph type="title"/>
          </p:nvPr>
        </p:nvSpPr>
        <p:spPr>
          <a:xfrm>
            <a:off x="1665034" y="31116718"/>
            <a:ext cx="27097504" cy="6563999"/>
          </a:xfrm>
          <a:prstGeom prst="rect">
            <a:avLst/>
          </a:prstGeom>
        </p:spPr>
        <p:txBody>
          <a:bodyPr vert="horz" lIns="417643" tIns="208822" rIns="417643" bIns="208822" anchor="b">
            <a:normAutofit/>
          </a:bodyPr>
          <a:lstStyle/>
          <a:p>
            <a:pPr fontAlgn="base"/>
            <a:r>
              <a:rPr lang="en-US" strike="noStrike" noProof="1"/>
              <a:t>Click to edit Master title style</a:t>
            </a:r>
          </a:p>
        </p:txBody>
      </p:sp>
      <p:sp>
        <p:nvSpPr>
          <p:cNvPr id="1029" name="Text Placeholder 3"/>
          <p:cNvSpPr>
            <a:spLocks noGrp="1"/>
          </p:cNvSpPr>
          <p:nvPr>
            <p:ph type="body"/>
          </p:nvPr>
        </p:nvSpPr>
        <p:spPr>
          <a:xfrm>
            <a:off x="1665034" y="3310051"/>
            <a:ext cx="27097504" cy="26139300"/>
          </a:xfrm>
          <a:prstGeom prst="rect">
            <a:avLst/>
          </a:prstGeom>
          <a:noFill/>
          <a:ln w="9525">
            <a:noFill/>
          </a:ln>
        </p:spPr>
        <p:txBody>
          <a:bodyPr lIns="835286" tIns="417643" rIns="417643" bIns="208822" anchor="t"/>
          <a:lstStyle/>
          <a:p>
            <a:pPr lvl="0" indent="-1209675"/>
            <a:r>
              <a:rPr lang="en-US" altLang="zh-CN" dirty="0"/>
              <a:t>Click to edit Master text styles</a:t>
            </a:r>
          </a:p>
          <a:p>
            <a:pPr lvl="1" indent="-917575"/>
            <a:r>
              <a:rPr lang="en-US" altLang="zh-CN" dirty="0"/>
              <a:t>Second level</a:t>
            </a:r>
          </a:p>
          <a:p>
            <a:pPr lvl="2" indent="-835025"/>
            <a:r>
              <a:rPr lang="en-US" altLang="zh-CN" dirty="0"/>
              <a:t>Third level</a:t>
            </a:r>
          </a:p>
          <a:p>
            <a:pPr lvl="3" indent="-835025"/>
            <a:r>
              <a:rPr lang="en-US" altLang="zh-CN" dirty="0"/>
              <a:t>Fourth level</a:t>
            </a:r>
          </a:p>
          <a:p>
            <a:pPr lvl="4" indent="-835025"/>
            <a:r>
              <a:rPr lang="en-US" altLang="zh-CN" dirty="0"/>
              <a:t>Fifth level</a:t>
            </a:r>
          </a:p>
        </p:txBody>
      </p:sp>
      <p:sp>
        <p:nvSpPr>
          <p:cNvPr id="25" name="Date Placeholder 24"/>
          <p:cNvSpPr>
            <a:spLocks noGrp="1"/>
          </p:cNvSpPr>
          <p:nvPr>
            <p:ph type="dt" sz="half" idx="2"/>
          </p:nvPr>
        </p:nvSpPr>
        <p:spPr>
          <a:xfrm>
            <a:off x="12504036" y="38147490"/>
            <a:ext cx="7568439" cy="2277764"/>
          </a:xfrm>
          <a:prstGeom prst="rect">
            <a:avLst/>
          </a:prstGeom>
        </p:spPr>
        <p:txBody>
          <a:bodyPr vert="horz" wrap="square" lIns="417643" tIns="208822" rIns="417643" bIns="208822" numCol="1" anchor="b" anchorCtr="0" compatLnSpc="1"/>
          <a:lstStyle>
            <a:lvl1pPr algn="r">
              <a:defRPr sz="3450">
                <a:solidFill>
                  <a:srgbClr val="AAA393"/>
                </a:solidFill>
                <a:latin typeface="Calibri" panose="020F0502020204030204" pitchFamily="34" charset="0"/>
                <a:cs typeface="Arial" panose="020B0604020202020204" pitchFamily="34" charset="0"/>
              </a:defRPr>
            </a:lvl1pPr>
          </a:lstStyle>
          <a:p>
            <a:pPr marL="0" marR="0" lvl="0" indent="0" algn="r"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18" name="Footer Placeholder 17"/>
          <p:cNvSpPr>
            <a:spLocks noGrp="1"/>
          </p:cNvSpPr>
          <p:nvPr>
            <p:ph type="ftr" sz="quarter" idx="3"/>
          </p:nvPr>
        </p:nvSpPr>
        <p:spPr>
          <a:xfrm>
            <a:off x="20072475" y="38147490"/>
            <a:ext cx="7569562" cy="2277764"/>
          </a:xfrm>
          <a:prstGeom prst="rect">
            <a:avLst/>
          </a:prstGeom>
        </p:spPr>
        <p:txBody>
          <a:bodyPr vert="horz" wrap="square" lIns="417643" tIns="208822" rIns="417643" bIns="208822" numCol="1" anchor="b" anchorCtr="0" compatLnSpc="1"/>
          <a:lstStyle>
            <a:lvl1pPr>
              <a:defRPr sz="3450">
                <a:solidFill>
                  <a:srgbClr val="AAA393"/>
                </a:solidFill>
                <a:latin typeface="Calibri" panose="020F0502020204030204" pitchFamily="34" charset="0"/>
                <a:cs typeface="Arial" panose="020B0604020202020204" pitchFamily="34" charset="0"/>
              </a:defRPr>
            </a:lvl1pPr>
          </a:lstStyle>
          <a:p>
            <a:pPr marL="0" marR="0" lvl="0" indent="0" algn="l" defTabSz="4175125" rtl="0" eaLnBrk="1" fontAlgn="base" latinLnBrk="0" hangingPunct="1">
              <a:lnSpc>
                <a:spcPct val="100000"/>
              </a:lnSpc>
              <a:spcBef>
                <a:spcPct val="0"/>
              </a:spcBef>
              <a:spcAft>
                <a:spcPct val="0"/>
              </a:spcAft>
              <a:buClrTx/>
              <a:buSzTx/>
              <a:buFontTx/>
              <a:buNone/>
              <a:defRPr/>
            </a:pPr>
            <a:endParaRPr kumimoji="0" lang="en-IE" altLang="zh-CN" sz="4600" b="0" i="0" u="none" strike="noStrike" kern="1200" cap="none" spc="0" normalizeH="0" baseline="0" noProof="0">
              <a:ln>
                <a:noFill/>
              </a:ln>
              <a:solidFill>
                <a:srgbClr val="AAA393"/>
              </a:solidFill>
              <a:effectLst/>
              <a:uLnTx/>
              <a:uFillTx/>
              <a:latin typeface="Calibri" panose="020F0502020204030204" pitchFamily="34" charset="0"/>
              <a:ea typeface="+mn-ea"/>
              <a:cs typeface="Arial" panose="020B0604020202020204" pitchFamily="34" charset="0"/>
            </a:endParaRPr>
          </a:p>
        </p:txBody>
      </p:sp>
      <p:sp>
        <p:nvSpPr>
          <p:cNvPr id="5" name="Slide Number Placeholder 4"/>
          <p:cNvSpPr>
            <a:spLocks noGrp="1"/>
          </p:cNvSpPr>
          <p:nvPr>
            <p:ph type="sldNum" sz="quarter" idx="4"/>
          </p:nvPr>
        </p:nvSpPr>
        <p:spPr>
          <a:xfrm>
            <a:off x="27642036" y="38147490"/>
            <a:ext cx="1513463" cy="2277764"/>
          </a:xfrm>
          <a:prstGeom prst="rect">
            <a:avLst/>
          </a:prstGeom>
        </p:spPr>
        <p:txBody>
          <a:bodyPr vert="horz" wrap="square" lIns="417643" tIns="208822" rIns="417643" bIns="208822" numCol="1" anchor="b" anchorCtr="0" compatLnSpc="1"/>
          <a:lstStyle>
            <a:lvl1pPr algn="r">
              <a:defRPr sz="3450">
                <a:solidFill>
                  <a:srgbClr val="AAA393"/>
                </a:solidFill>
                <a:latin typeface="Calibri" panose="020F0502020204030204" pitchFamily="34" charset="0"/>
                <a:ea typeface="宋体" panose="02010600030101010101" pitchFamily="2" charset="-122"/>
              </a:defRPr>
            </a:lvl1pPr>
          </a:lstStyle>
          <a:p>
            <a:pPr lvl="0" eaLnBrk="1" fontAlgn="base" hangingPunct="1"/>
            <a:fld id="{9A0DB2DC-4C9A-4742-B13C-FB6460FD3503}" type="slidenum">
              <a:rPr lang="en-IE" altLang="zh-CN" strike="noStrike" noProof="1" dirty="0">
                <a:latin typeface="Calibri" panose="020F0502020204030204" pitchFamily="34" charset="0"/>
                <a:ea typeface="宋体" panose="02010600030101010101" pitchFamily="2" charset="-122"/>
                <a:cs typeface="+mn-cs"/>
              </a:rPr>
              <a:t>‹#›</a:t>
            </a:fld>
            <a:endParaRPr lang="en-IE" altLang="zh-CN" strike="noStrike" noProof="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spcBef>
          <a:spcPct val="0"/>
        </a:spcBef>
        <a:spcAft>
          <a:spcPct val="0"/>
        </a:spcAft>
        <a:defRPr sz="12300" b="1" kern="1200">
          <a:solidFill>
            <a:srgbClr val="5CADC6"/>
          </a:solidFill>
          <a:effectLst>
            <a:outerShdw blurRad="53975" dist="22860" dir="5400000" algn="tl" rotWithShape="0">
              <a:srgbClr val="000000">
                <a:alpha val="55000"/>
              </a:srgbClr>
            </a:outerShdw>
          </a:effectLst>
          <a:latin typeface="+mj-lt"/>
          <a:ea typeface="+mj-ea"/>
          <a:cs typeface="+mj-cs"/>
        </a:defRPr>
      </a:lvl1pPr>
      <a:lvl2pPr algn="l" rtl="0" eaLnBrk="0" fontAlgn="base" hangingPunct="0">
        <a:spcBef>
          <a:spcPct val="0"/>
        </a:spcBef>
        <a:spcAft>
          <a:spcPct val="0"/>
        </a:spcAft>
        <a:defRPr sz="16400" b="1">
          <a:solidFill>
            <a:srgbClr val="5CADC6"/>
          </a:solidFill>
          <a:latin typeface="Calibri" panose="020F0502020204030204" pitchFamily="34" charset="0"/>
        </a:defRPr>
      </a:lvl2pPr>
      <a:lvl3pPr algn="l" rtl="0" eaLnBrk="0" fontAlgn="base" hangingPunct="0">
        <a:spcBef>
          <a:spcPct val="0"/>
        </a:spcBef>
        <a:spcAft>
          <a:spcPct val="0"/>
        </a:spcAft>
        <a:defRPr sz="16400" b="1">
          <a:solidFill>
            <a:srgbClr val="5CADC6"/>
          </a:solidFill>
          <a:latin typeface="Calibri" panose="020F0502020204030204" pitchFamily="34" charset="0"/>
        </a:defRPr>
      </a:lvl3pPr>
      <a:lvl4pPr algn="l" rtl="0" eaLnBrk="0" fontAlgn="base" hangingPunct="0">
        <a:spcBef>
          <a:spcPct val="0"/>
        </a:spcBef>
        <a:spcAft>
          <a:spcPct val="0"/>
        </a:spcAft>
        <a:defRPr sz="16400" b="1">
          <a:solidFill>
            <a:srgbClr val="5CADC6"/>
          </a:solidFill>
          <a:latin typeface="Calibri" panose="020F0502020204030204" pitchFamily="34" charset="0"/>
        </a:defRPr>
      </a:lvl4pPr>
      <a:lvl5pPr algn="l" rtl="0" eaLnBrk="0" fontAlgn="base" hangingPunct="0">
        <a:spcBef>
          <a:spcPct val="0"/>
        </a:spcBef>
        <a:spcAft>
          <a:spcPct val="0"/>
        </a:spcAft>
        <a:defRPr sz="16400" b="1">
          <a:solidFill>
            <a:srgbClr val="5CADC6"/>
          </a:solidFill>
          <a:latin typeface="Calibri" panose="020F0502020204030204" pitchFamily="34" charset="0"/>
        </a:defRPr>
      </a:lvl5pPr>
      <a:lvl6pPr marL="457200" algn="l" rtl="0" fontAlgn="base">
        <a:spcBef>
          <a:spcPct val="0"/>
        </a:spcBef>
        <a:spcAft>
          <a:spcPct val="0"/>
        </a:spcAft>
        <a:defRPr sz="16400" b="1">
          <a:solidFill>
            <a:srgbClr val="5CADC6"/>
          </a:solidFill>
          <a:latin typeface="Calibri" panose="020F0502020204030204" pitchFamily="34" charset="0"/>
        </a:defRPr>
      </a:lvl6pPr>
      <a:lvl7pPr marL="914400" algn="l" rtl="0" fontAlgn="base">
        <a:spcBef>
          <a:spcPct val="0"/>
        </a:spcBef>
        <a:spcAft>
          <a:spcPct val="0"/>
        </a:spcAft>
        <a:defRPr sz="16400" b="1">
          <a:solidFill>
            <a:srgbClr val="5CADC6"/>
          </a:solidFill>
          <a:latin typeface="Calibri" panose="020F0502020204030204" pitchFamily="34" charset="0"/>
        </a:defRPr>
      </a:lvl7pPr>
      <a:lvl8pPr marL="1371600" algn="l" rtl="0" fontAlgn="base">
        <a:spcBef>
          <a:spcPct val="0"/>
        </a:spcBef>
        <a:spcAft>
          <a:spcPct val="0"/>
        </a:spcAft>
        <a:defRPr sz="16400" b="1">
          <a:solidFill>
            <a:srgbClr val="5CADC6"/>
          </a:solidFill>
          <a:latin typeface="Calibri" panose="020F0502020204030204" pitchFamily="34" charset="0"/>
        </a:defRPr>
      </a:lvl8pPr>
      <a:lvl9pPr marL="1828800" algn="l" rtl="0" fontAlgn="base">
        <a:spcBef>
          <a:spcPct val="0"/>
        </a:spcBef>
        <a:spcAft>
          <a:spcPct val="0"/>
        </a:spcAft>
        <a:defRPr sz="16400" b="1">
          <a:solidFill>
            <a:srgbClr val="5CADC6"/>
          </a:solidFill>
          <a:latin typeface="Calibri" panose="020F0502020204030204" pitchFamily="34" charset="0"/>
        </a:defRPr>
      </a:lvl9pPr>
    </p:titleStyle>
    <p:bodyStyle>
      <a:lvl1pPr marL="907415" indent="-907415" algn="l" rtl="0" eaLnBrk="0" fontAlgn="base" hangingPunct="0">
        <a:spcBef>
          <a:spcPct val="171000"/>
        </a:spcBef>
        <a:spcAft>
          <a:spcPct val="0"/>
        </a:spcAft>
        <a:buClr>
          <a:schemeClr val="accent1"/>
        </a:buClr>
        <a:buSzPct val="80000"/>
        <a:buFont typeface="Wingdings 2" panose="05020102010507070707" pitchFamily="18" charset="2"/>
        <a:buChar char=""/>
        <a:defRPr sz="9600" kern="1200">
          <a:solidFill>
            <a:schemeClr val="tx1"/>
          </a:solidFill>
          <a:latin typeface="+mn-lt"/>
          <a:ea typeface="+mn-ea"/>
          <a:cs typeface="+mn-cs"/>
        </a:defRPr>
      </a:lvl1pPr>
      <a:lvl2pPr marL="1878330" indent="-688340" algn="l" rtl="0" eaLnBrk="0" fontAlgn="base" hangingPunct="0">
        <a:spcBef>
          <a:spcPct val="171000"/>
        </a:spcBef>
        <a:spcAft>
          <a:spcPct val="0"/>
        </a:spcAft>
        <a:buClr>
          <a:schemeClr val="accent1"/>
        </a:buClr>
        <a:buSzPct val="100000"/>
        <a:buFont typeface="Verdana" panose="020B0604030504040204" pitchFamily="34" charset="0"/>
        <a:buChar char="◦"/>
        <a:defRPr sz="8250" kern="1200">
          <a:solidFill>
            <a:schemeClr val="tx1"/>
          </a:solidFill>
          <a:latin typeface="+mn-lt"/>
          <a:ea typeface="+mn-ea"/>
          <a:cs typeface="+mn-cs"/>
        </a:defRPr>
      </a:lvl2pPr>
      <a:lvl3pPr marL="2693035" indent="-626110" algn="l" rtl="0" eaLnBrk="0" fontAlgn="base" hangingPunct="0">
        <a:spcBef>
          <a:spcPct val="171000"/>
        </a:spcBef>
        <a:spcAft>
          <a:spcPct val="0"/>
        </a:spcAft>
        <a:buClr>
          <a:srgbClr val="FFE100"/>
        </a:buClr>
        <a:buSzPct val="100000"/>
        <a:buFont typeface="Wingdings 2" panose="05020102010507070707" pitchFamily="18" charset="2"/>
        <a:buChar char=""/>
        <a:defRPr sz="7500" kern="1200">
          <a:solidFill>
            <a:schemeClr val="tx1"/>
          </a:solidFill>
          <a:latin typeface="+mn-lt"/>
          <a:ea typeface="+mn-ea"/>
          <a:cs typeface="+mn-cs"/>
        </a:defRPr>
      </a:lvl3pPr>
      <a:lvl4pPr marL="3507105" indent="-626110" algn="l" rtl="0" eaLnBrk="0" fontAlgn="base" hangingPunct="0">
        <a:spcBef>
          <a:spcPts val="785"/>
        </a:spcBef>
        <a:spcAft>
          <a:spcPct val="0"/>
        </a:spcAft>
        <a:buClr>
          <a:srgbClr val="FFE100"/>
        </a:buClr>
        <a:buSzPct val="112000"/>
        <a:buFont typeface="Verdana" panose="020B0604030504040204" pitchFamily="34" charset="0"/>
        <a:buChar char="◦"/>
        <a:defRPr sz="6525" kern="1200">
          <a:solidFill>
            <a:schemeClr val="tx1"/>
          </a:solidFill>
          <a:latin typeface="+mn-lt"/>
          <a:ea typeface="+mn-ea"/>
          <a:cs typeface="+mn-cs"/>
        </a:defRPr>
      </a:lvl4pPr>
      <a:lvl5pPr marL="4384675" indent="-626110" algn="l" rtl="0" eaLnBrk="0" fontAlgn="base" hangingPunct="0">
        <a:spcBef>
          <a:spcPct val="171000"/>
        </a:spcBef>
        <a:spcAft>
          <a:spcPct val="0"/>
        </a:spcAft>
        <a:buClr>
          <a:srgbClr val="FF2425"/>
        </a:buClr>
        <a:buSzPct val="100000"/>
        <a:buFont typeface="Wingdings 2" panose="05020102010507070707" pitchFamily="18" charset="2"/>
        <a:buChar char=""/>
        <a:defRPr sz="6150" kern="1200">
          <a:solidFill>
            <a:schemeClr val="tx1"/>
          </a:solidFill>
          <a:latin typeface="+mn-lt"/>
          <a:ea typeface="+mn-ea"/>
          <a:cs typeface="+mn-cs"/>
        </a:defRPr>
      </a:lvl5pPr>
      <a:lvl6pPr marL="5105400" indent="-626110" algn="l" rtl="0" eaLnBrk="1" latinLnBrk="0" hangingPunct="1">
        <a:spcBef>
          <a:spcPct val="171000"/>
        </a:spcBef>
        <a:buClr>
          <a:schemeClr val="accent3">
            <a:tint val="85000"/>
            <a:satMod val="275000"/>
          </a:schemeClr>
        </a:buClr>
        <a:buSzPct val="100000"/>
        <a:buFont typeface="Verdana" panose="020B0604030504040204"/>
        <a:buChar char="◦"/>
        <a:defRPr kumimoji="0" sz="5850" kern="1200" baseline="0">
          <a:solidFill>
            <a:schemeClr val="tx1"/>
          </a:solidFill>
          <a:latin typeface="+mn-lt"/>
          <a:ea typeface="+mn-ea"/>
          <a:cs typeface="+mn-cs"/>
        </a:defRPr>
      </a:lvl6pPr>
      <a:lvl7pPr marL="5825490" indent="-626110" algn="l" rtl="0" eaLnBrk="1" latinLnBrk="0" hangingPunct="1">
        <a:spcBef>
          <a:spcPct val="175000"/>
        </a:spcBef>
        <a:buClr>
          <a:schemeClr val="accent3">
            <a:tint val="85000"/>
            <a:satMod val="275000"/>
          </a:schemeClr>
        </a:buClr>
        <a:buSzPct val="100000"/>
        <a:buFont typeface="Wingdings 2" panose="05020102010507070707"/>
        <a:buChar char=""/>
        <a:defRPr kumimoji="0" sz="5175" kern="1200">
          <a:solidFill>
            <a:schemeClr val="tx1"/>
          </a:solidFill>
          <a:latin typeface="+mn-lt"/>
          <a:ea typeface="+mn-ea"/>
          <a:cs typeface="+mn-cs"/>
        </a:defRPr>
      </a:lvl7pPr>
      <a:lvl8pPr marL="6577330" indent="-626110" algn="l" rtl="0" eaLnBrk="1" latinLnBrk="0" hangingPunct="1">
        <a:spcBef>
          <a:spcPts val="880"/>
        </a:spcBef>
        <a:buClr>
          <a:schemeClr val="accent3">
            <a:tint val="85000"/>
            <a:satMod val="275000"/>
          </a:schemeClr>
        </a:buClr>
        <a:buSzPct val="100000"/>
        <a:buFont typeface="Verdana" panose="020B0604030504040204"/>
        <a:buChar char="◦"/>
        <a:defRPr kumimoji="0" sz="5175" kern="1200" baseline="0">
          <a:solidFill>
            <a:schemeClr val="tx1"/>
          </a:solidFill>
          <a:latin typeface="+mn-lt"/>
          <a:ea typeface="+mn-ea"/>
          <a:cs typeface="+mn-cs"/>
        </a:defRPr>
      </a:lvl8pPr>
      <a:lvl9pPr marL="7359650" indent="-626110" algn="l" rtl="0" eaLnBrk="1" latinLnBrk="0" hangingPunct="1">
        <a:spcBef>
          <a:spcPct val="175000"/>
        </a:spcBef>
        <a:buClr>
          <a:schemeClr val="accent3">
            <a:tint val="85000"/>
            <a:satMod val="275000"/>
          </a:schemeClr>
        </a:buClr>
        <a:buSzPct val="100000"/>
        <a:buFont typeface="Wingdings 2" panose="05020102010507070707"/>
        <a:buChar char=""/>
        <a:defRPr kumimoji="0" sz="5175"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1565910" algn="l" rtl="0" eaLnBrk="1" latinLnBrk="0" hangingPunct="1">
        <a:defRPr kumimoji="0" kern="1200">
          <a:solidFill>
            <a:schemeClr val="tx1"/>
          </a:solidFill>
          <a:latin typeface="+mn-lt"/>
          <a:ea typeface="+mn-ea"/>
          <a:cs typeface="+mn-cs"/>
        </a:defRPr>
      </a:lvl2pPr>
      <a:lvl3pPr marL="3131820" algn="l" rtl="0" eaLnBrk="1" latinLnBrk="0" hangingPunct="1">
        <a:defRPr kumimoji="0" kern="1200">
          <a:solidFill>
            <a:schemeClr val="tx1"/>
          </a:solidFill>
          <a:latin typeface="+mn-lt"/>
          <a:ea typeface="+mn-ea"/>
          <a:cs typeface="+mn-cs"/>
        </a:defRPr>
      </a:lvl3pPr>
      <a:lvl4pPr marL="4698365" algn="l" rtl="0" eaLnBrk="1" latinLnBrk="0" hangingPunct="1">
        <a:defRPr kumimoji="0" kern="1200">
          <a:solidFill>
            <a:schemeClr val="tx1"/>
          </a:solidFill>
          <a:latin typeface="+mn-lt"/>
          <a:ea typeface="+mn-ea"/>
          <a:cs typeface="+mn-cs"/>
        </a:defRPr>
      </a:lvl4pPr>
      <a:lvl5pPr marL="6263640" algn="l" rtl="0" eaLnBrk="1" latinLnBrk="0" hangingPunct="1">
        <a:defRPr kumimoji="0" kern="1200">
          <a:solidFill>
            <a:schemeClr val="tx1"/>
          </a:solidFill>
          <a:latin typeface="+mn-lt"/>
          <a:ea typeface="+mn-ea"/>
          <a:cs typeface="+mn-cs"/>
        </a:defRPr>
      </a:lvl5pPr>
      <a:lvl6pPr marL="7830185" algn="l" rtl="0" eaLnBrk="1" latinLnBrk="0" hangingPunct="1">
        <a:defRPr kumimoji="0" kern="1200">
          <a:solidFill>
            <a:schemeClr val="tx1"/>
          </a:solidFill>
          <a:latin typeface="+mn-lt"/>
          <a:ea typeface="+mn-ea"/>
          <a:cs typeface="+mn-cs"/>
        </a:defRPr>
      </a:lvl6pPr>
      <a:lvl7pPr marL="9395460" algn="l" rtl="0" eaLnBrk="1" latinLnBrk="0" hangingPunct="1">
        <a:defRPr kumimoji="0" kern="1200">
          <a:solidFill>
            <a:schemeClr val="tx1"/>
          </a:solidFill>
          <a:latin typeface="+mn-lt"/>
          <a:ea typeface="+mn-ea"/>
          <a:cs typeface="+mn-cs"/>
        </a:defRPr>
      </a:lvl7pPr>
      <a:lvl8pPr marL="10962005" algn="l" rtl="0" eaLnBrk="1" latinLnBrk="0" hangingPunct="1">
        <a:defRPr kumimoji="0" kern="1200">
          <a:solidFill>
            <a:schemeClr val="tx1"/>
          </a:solidFill>
          <a:latin typeface="+mn-lt"/>
          <a:ea typeface="+mn-ea"/>
          <a:cs typeface="+mn-cs"/>
        </a:defRPr>
      </a:lvl8pPr>
      <a:lvl9pPr marL="1252728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6151" name="AutoShape 1352"/>
          <p:cNvSpPr/>
          <p:nvPr/>
        </p:nvSpPr>
        <p:spPr>
          <a:xfrm>
            <a:off x="3621983" y="995201"/>
            <a:ext cx="22923130" cy="2090555"/>
          </a:xfrm>
          <a:prstGeom prst="roundRect">
            <a:avLst>
              <a:gd name="adj" fmla="val 16667"/>
            </a:avLst>
          </a:prstGeom>
          <a:solidFill>
            <a:srgbClr val="7EC4D4"/>
          </a:solidFill>
          <a:ln w="25400" cap="flat" cmpd="sng">
            <a:solidFill>
              <a:srgbClr val="000000"/>
            </a:solidFill>
            <a:prstDash val="solid"/>
            <a:round/>
            <a:headEnd type="none" w="med" len="med"/>
            <a:tailEnd type="none" w="med" len="med"/>
          </a:ln>
        </p:spPr>
        <p:txBody>
          <a:bodyPr wrap="none" lIns="64656" tIns="32328" rIns="64656" bIns="32328" anchor="ctr"/>
          <a:lstStyle/>
          <a:p>
            <a:pPr algn="ctr"/>
            <a:r>
              <a:rPr lang="en-US" altLang="zh-CN" sz="8000" b="1" dirty="0">
                <a:latin typeface="Times New Roman" panose="02020603050405020304" pitchFamily="18" charset="0"/>
                <a:ea typeface="宋体" panose="02010600030101010101" pitchFamily="2" charset="-122"/>
              </a:rPr>
              <a:t>Optical properties of nitrophenols in atmosphere</a:t>
            </a:r>
          </a:p>
        </p:txBody>
      </p:sp>
      <p:sp>
        <p:nvSpPr>
          <p:cNvPr id="1028" name="Text Box 5"/>
          <p:cNvSpPr txBox="1">
            <a:spLocks noChangeArrowheads="1"/>
          </p:cNvSpPr>
          <p:nvPr/>
        </p:nvSpPr>
        <p:spPr bwMode="auto">
          <a:xfrm>
            <a:off x="984424" y="3795545"/>
            <a:ext cx="28478797" cy="3483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110" tIns="34053" rIns="68110" bIns="34053"/>
          <a:lstStyle>
            <a:lvl1pPr marL="455930" indent="-455930" defTabSz="962025">
              <a:defRPr sz="8200">
                <a:solidFill>
                  <a:schemeClr val="tx1"/>
                </a:solidFill>
                <a:latin typeface="Calibri" panose="020F0502020204030204" pitchFamily="34" charset="0"/>
              </a:defRPr>
            </a:lvl1pPr>
            <a:lvl2pPr marL="742950" indent="-285750" defTabSz="962025">
              <a:defRPr sz="8200">
                <a:solidFill>
                  <a:schemeClr val="tx1"/>
                </a:solidFill>
                <a:latin typeface="Calibri" panose="020F0502020204030204" pitchFamily="34" charset="0"/>
              </a:defRPr>
            </a:lvl2pPr>
            <a:lvl3pPr marL="1143000" indent="-228600" defTabSz="962025">
              <a:defRPr sz="8200">
                <a:solidFill>
                  <a:schemeClr val="tx1"/>
                </a:solidFill>
                <a:latin typeface="Calibri" panose="020F0502020204030204" pitchFamily="34" charset="0"/>
              </a:defRPr>
            </a:lvl3pPr>
            <a:lvl4pPr marL="1600200" indent="-228600" defTabSz="962025">
              <a:defRPr sz="8200">
                <a:solidFill>
                  <a:schemeClr val="tx1"/>
                </a:solidFill>
                <a:latin typeface="Calibri" panose="020F0502020204030204" pitchFamily="34" charset="0"/>
              </a:defRPr>
            </a:lvl4pPr>
            <a:lvl5pPr marL="2057400" indent="-228600" defTabSz="962025">
              <a:defRPr sz="8200">
                <a:solidFill>
                  <a:schemeClr val="tx1"/>
                </a:solidFill>
                <a:latin typeface="Calibri" panose="020F0502020204030204" pitchFamily="34" charset="0"/>
              </a:defRPr>
            </a:lvl5pPr>
            <a:lvl6pPr marL="2514600" indent="-228600" defTabSz="962025" fontAlgn="base">
              <a:spcBef>
                <a:spcPct val="0"/>
              </a:spcBef>
              <a:spcAft>
                <a:spcPct val="0"/>
              </a:spcAft>
              <a:defRPr sz="8200">
                <a:solidFill>
                  <a:schemeClr val="tx1"/>
                </a:solidFill>
                <a:latin typeface="Calibri" panose="020F0502020204030204" pitchFamily="34" charset="0"/>
              </a:defRPr>
            </a:lvl6pPr>
            <a:lvl7pPr marL="2971800" indent="-228600" defTabSz="962025" fontAlgn="base">
              <a:spcBef>
                <a:spcPct val="0"/>
              </a:spcBef>
              <a:spcAft>
                <a:spcPct val="0"/>
              </a:spcAft>
              <a:defRPr sz="8200">
                <a:solidFill>
                  <a:schemeClr val="tx1"/>
                </a:solidFill>
                <a:latin typeface="Calibri" panose="020F0502020204030204" pitchFamily="34" charset="0"/>
              </a:defRPr>
            </a:lvl7pPr>
            <a:lvl8pPr marL="3429000" indent="-228600" defTabSz="962025" fontAlgn="base">
              <a:spcBef>
                <a:spcPct val="0"/>
              </a:spcBef>
              <a:spcAft>
                <a:spcPct val="0"/>
              </a:spcAft>
              <a:defRPr sz="8200">
                <a:solidFill>
                  <a:schemeClr val="tx1"/>
                </a:solidFill>
                <a:latin typeface="Calibri" panose="020F0502020204030204" pitchFamily="34" charset="0"/>
              </a:defRPr>
            </a:lvl8pPr>
            <a:lvl9pPr marL="3886200" indent="-228600" defTabSz="962025" fontAlgn="base">
              <a:spcBef>
                <a:spcPct val="0"/>
              </a:spcBef>
              <a:spcAft>
                <a:spcPct val="0"/>
              </a:spcAft>
              <a:defRPr sz="8200">
                <a:solidFill>
                  <a:schemeClr val="tx1"/>
                </a:solidFill>
                <a:latin typeface="Calibri" panose="020F0502020204030204" pitchFamily="34" charset="0"/>
              </a:defRPr>
            </a:lvl9pPr>
          </a:lstStyle>
          <a:p>
            <a:pPr lvl="0" algn="ctr" eaLnBrk="0" hangingPunct="0">
              <a:defRPr/>
            </a:pPr>
            <a:r>
              <a:rPr lang="en-US" altLang="zh-CN" sz="3820" dirty="0">
                <a:solidFill>
                  <a:srgbClr val="000000"/>
                </a:solidFill>
                <a:ea typeface="+mn-ea"/>
                <a:cs typeface="Times New Roman" panose="02020603050405020304" pitchFamily="18" charset="0"/>
              </a:rPr>
              <a:t>Meng Wang</a:t>
            </a:r>
            <a:r>
              <a:rPr kumimoji="0" lang="en-US" altLang="zh-CN" sz="382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(1), </a:t>
            </a:r>
            <a:r>
              <a:rPr lang="en-US" altLang="zh-CN" sz="3820" dirty="0">
                <a:solidFill>
                  <a:srgbClr val="000000"/>
                </a:solidFill>
                <a:ea typeface="+mn-ea"/>
                <a:cs typeface="Times New Roman" panose="02020603050405020304" pitchFamily="18" charset="0"/>
              </a:rPr>
              <a:t>Jun Chen(1), </a:t>
            </a:r>
            <a:r>
              <a:rPr lang="en-US" altLang="zh-CN" sz="3820" dirty="0" err="1">
                <a:solidFill>
                  <a:srgbClr val="000000"/>
                </a:solidFill>
                <a:ea typeface="+mn-ea"/>
                <a:cs typeface="Times New Roman" panose="02020603050405020304" pitchFamily="18" charset="0"/>
              </a:rPr>
              <a:t>Shengrong</a:t>
            </a:r>
            <a:r>
              <a:rPr lang="en-US" altLang="zh-CN" sz="3820" dirty="0">
                <a:solidFill>
                  <a:srgbClr val="000000"/>
                </a:solidFill>
                <a:ea typeface="+mn-ea"/>
                <a:cs typeface="Times New Roman" panose="02020603050405020304" pitchFamily="18" charset="0"/>
              </a:rPr>
              <a:t> Lou</a:t>
            </a:r>
            <a:r>
              <a:rPr kumimoji="0" lang="en-US" altLang="zh-CN" sz="3820" b="0" i="0"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rPr>
              <a:t>(2), and Dean Venables(3)</a:t>
            </a:r>
          </a:p>
          <a:p>
            <a:pPr marL="0" lvl="0" indent="0" algn="ctr" eaLnBrk="0" hangingPunct="0">
              <a:defRPr/>
            </a:pPr>
            <a:r>
              <a:rPr lang="en-US" altLang="zh-CN" sz="3395" i="1" dirty="0">
                <a:solidFill>
                  <a:srgbClr val="000000"/>
                </a:solidFill>
                <a:ea typeface="+mn-ea"/>
                <a:cs typeface="Times New Roman" panose="02020603050405020304" pitchFamily="18" charset="0"/>
              </a:rPr>
              <a:t>(1)Shanghai Key Laboratory of Multiphase Flow and Heat Transfer in Power Engineering, School of Energy and Power Engineering, University of Shanghai for Science and Technology, Shanghai 200093, China </a:t>
            </a:r>
          </a:p>
          <a:p>
            <a:pPr marL="0" lvl="0" indent="0" algn="ctr" eaLnBrk="0" hangingPunct="0">
              <a:defRPr/>
            </a:pPr>
            <a:r>
              <a:rPr lang="en-US" altLang="zh-CN" sz="3395" i="1" dirty="0">
                <a:solidFill>
                  <a:srgbClr val="000000"/>
                </a:solidFill>
                <a:ea typeface="+mn-ea"/>
                <a:cs typeface="Times New Roman" panose="02020603050405020304" pitchFamily="18" charset="0"/>
              </a:rPr>
              <a:t>(2)State </a:t>
            </a:r>
            <a:r>
              <a:rPr lang="en-US" altLang="zh-CN" sz="3395" i="1" dirty="0" err="1">
                <a:solidFill>
                  <a:srgbClr val="000000"/>
                </a:solidFill>
                <a:ea typeface="+mn-ea"/>
                <a:cs typeface="Times New Roman" panose="02020603050405020304" pitchFamily="18" charset="0"/>
              </a:rPr>
              <a:t>Enviromental</a:t>
            </a:r>
            <a:r>
              <a:rPr lang="en-US" altLang="zh-CN" sz="3395" i="1" dirty="0">
                <a:solidFill>
                  <a:srgbClr val="000000"/>
                </a:solidFill>
                <a:ea typeface="+mn-ea"/>
                <a:cs typeface="Times New Roman" panose="02020603050405020304" pitchFamily="18" charset="0"/>
              </a:rPr>
              <a:t> Protection Key Laboratory of the Cause and Prevention of Urban Air Pollution Complex, Shanghai Academy of </a:t>
            </a:r>
            <a:r>
              <a:rPr lang="en-US" altLang="zh-CN" sz="3395" i="1" dirty="0" err="1">
                <a:solidFill>
                  <a:srgbClr val="000000"/>
                </a:solidFill>
                <a:ea typeface="+mn-ea"/>
                <a:cs typeface="Times New Roman" panose="02020603050405020304" pitchFamily="18" charset="0"/>
              </a:rPr>
              <a:t>Enviromental</a:t>
            </a:r>
            <a:r>
              <a:rPr lang="en-US" altLang="zh-CN" sz="3395" i="1" dirty="0">
                <a:solidFill>
                  <a:srgbClr val="000000"/>
                </a:solidFill>
                <a:ea typeface="+mn-ea"/>
                <a:cs typeface="Times New Roman" panose="02020603050405020304" pitchFamily="18" charset="0"/>
              </a:rPr>
              <a:t> Science, Shanghai 200233, China </a:t>
            </a:r>
          </a:p>
          <a:p>
            <a:pPr marL="0" lvl="0" indent="0" algn="ctr" eaLnBrk="0" hangingPunct="0">
              <a:defRPr/>
            </a:pPr>
            <a:r>
              <a:rPr lang="en-US" altLang="zh-CN" sz="3395" i="1" dirty="0">
                <a:solidFill>
                  <a:srgbClr val="000000"/>
                </a:solidFill>
                <a:ea typeface="+mn-ea"/>
                <a:cs typeface="Times New Roman" panose="02020603050405020304" pitchFamily="18" charset="0"/>
              </a:rPr>
              <a:t>(3)Department of Chemistry and Environmental Research Institute, University College Cork, Cork, Ireland</a:t>
            </a:r>
            <a:endParaRPr kumimoji="0" lang="en-US" altLang="zh-CN" sz="3395" b="0" i="1" u="none" strike="noStrike" kern="1200" cap="none" spc="0" normalizeH="0" baseline="0" noProof="0" dirty="0">
              <a:ln>
                <a:noFill/>
              </a:ln>
              <a:solidFill>
                <a:srgbClr val="000000"/>
              </a:solidFill>
              <a:effectLst/>
              <a:uLnTx/>
              <a:uFillTx/>
              <a:latin typeface="Calibri" panose="020F0502020204030204" pitchFamily="34" charset="0"/>
              <a:ea typeface="+mn-ea"/>
              <a:cs typeface="Times New Roman" panose="02020603050405020304" pitchFamily="18" charset="0"/>
            </a:endParaRPr>
          </a:p>
        </p:txBody>
      </p:sp>
      <p:sp>
        <p:nvSpPr>
          <p:cNvPr id="2" name="Text Box 1365"/>
          <p:cNvSpPr txBox="1"/>
          <p:nvPr/>
        </p:nvSpPr>
        <p:spPr>
          <a:xfrm>
            <a:off x="984423" y="7726323"/>
            <a:ext cx="28478797" cy="969283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lIns="204330" tIns="170276" rIns="204330" bIns="170276" anchor="t"/>
          <a:lstStyle/>
          <a:p>
            <a:pPr algn="just" defTabSz="962025" eaLnBrk="0" hangingPunct="0">
              <a:buFont typeface="Wingdings 2" panose="05020102010507070707" pitchFamily="18" charset="2"/>
              <a:buNone/>
            </a:pPr>
            <a:r>
              <a:rPr lang="en-IE" altLang="zh-CN" sz="5400" b="1" u="sng" dirty="0">
                <a:latin typeface="Times New Roman" panose="02020603050405020304" pitchFamily="18" charset="0"/>
                <a:ea typeface="宋体" panose="02010600030101010101" pitchFamily="2" charset="-122"/>
                <a:cs typeface="Times New Roman" panose="02020603050405020304" pitchFamily="18" charset="0"/>
              </a:rPr>
              <a:t>Introduction</a:t>
            </a:r>
            <a:endParaRPr lang="en-IE" altLang="zh-CN" sz="4000" b="1" u="sng" dirty="0">
              <a:latin typeface="Times New Roman" panose="02020603050405020304" pitchFamily="18" charset="0"/>
              <a:ea typeface="宋体" panose="02010600030101010101" pitchFamily="2" charset="-122"/>
              <a:cs typeface="Times New Roman" panose="02020603050405020304" pitchFamily="18" charset="0"/>
            </a:endParaRPr>
          </a:p>
          <a:p>
            <a:pPr algn="just" defTabSz="962025" eaLnBrk="0" hangingPunct="0"/>
            <a:r>
              <a:rPr lang="en-US" altLang="zh-CN" sz="4800" dirty="0">
                <a:latin typeface="Times New Roman" panose="02020603050405020304" pitchFamily="18" charset="0"/>
                <a:cs typeface="Times New Roman" panose="02020603050405020304" pitchFamily="18" charset="0"/>
              </a:rPr>
              <a:t>Atmospheric Brown Carbon (</a:t>
            </a:r>
            <a:r>
              <a:rPr lang="en-US" altLang="zh-CN" sz="4800" dirty="0" err="1">
                <a:latin typeface="Times New Roman" panose="02020603050405020304" pitchFamily="18" charset="0"/>
                <a:cs typeface="Times New Roman" panose="02020603050405020304" pitchFamily="18" charset="0"/>
              </a:rPr>
              <a:t>BrC</a:t>
            </a:r>
            <a:r>
              <a:rPr lang="en-US" altLang="zh-CN" sz="4800" dirty="0">
                <a:latin typeface="Times New Roman" panose="02020603050405020304" pitchFamily="18" charset="0"/>
                <a:cs typeface="Times New Roman" panose="02020603050405020304" pitchFamily="18" charset="0"/>
              </a:rPr>
              <a:t>) is an important component of aerosol particles that influences the climate through interactions with incoming solar and emitted terrestrial radiation. </a:t>
            </a:r>
            <a:r>
              <a:rPr lang="en-US" altLang="zh-CN" sz="4800" dirty="0" err="1">
                <a:latin typeface="Times New Roman" panose="02020603050405020304" pitchFamily="18" charset="0"/>
                <a:cs typeface="Times New Roman" panose="02020603050405020304" pitchFamily="18" charset="0"/>
              </a:rPr>
              <a:t>BrC</a:t>
            </a:r>
            <a:r>
              <a:rPr lang="en-US" altLang="zh-CN" sz="4800" dirty="0">
                <a:latin typeface="Times New Roman" panose="02020603050405020304" pitchFamily="18" charset="0"/>
                <a:cs typeface="Times New Roman" panose="02020603050405020304" pitchFamily="18" charset="0"/>
              </a:rPr>
              <a:t> can be generated from a variety of primary emissions (such as traffic, coal combustion, biomass burning) and secondary formation. Nitrophenols are classified as Brown Carbon due to their strong absorption in near-ultraviolet and visible regions. </a:t>
            </a:r>
          </a:p>
          <a:p>
            <a:pPr algn="just" defTabSz="962025" eaLnBrk="0" hangingPunct="0"/>
            <a:r>
              <a:rPr lang="en-US" altLang="zh-CN" sz="4800" dirty="0">
                <a:latin typeface="Times New Roman" panose="02020603050405020304" pitchFamily="18" charset="0"/>
                <a:cs typeface="Times New Roman" panose="02020603050405020304" pitchFamily="18" charset="0"/>
              </a:rPr>
              <a:t>A differential absorption spectroscopy system is been built to measure the cross section of nitrophenol. Due to the semi-volatility of nitrophenol, it is heated and introduced into the cavity by N</a:t>
            </a:r>
            <a:r>
              <a:rPr lang="en-US" altLang="zh-CN" sz="4800" baseline="-25000" dirty="0">
                <a:latin typeface="Times New Roman" panose="02020603050405020304" pitchFamily="18" charset="0"/>
                <a:cs typeface="Times New Roman" panose="02020603050405020304" pitchFamily="18" charset="0"/>
              </a:rPr>
              <a:t>2</a:t>
            </a:r>
            <a:r>
              <a:rPr lang="en-US" altLang="zh-CN" sz="4800" dirty="0">
                <a:latin typeface="Times New Roman" panose="02020603050405020304" pitchFamily="18" charset="0"/>
                <a:cs typeface="Times New Roman" panose="02020603050405020304" pitchFamily="18" charset="0"/>
              </a:rPr>
              <a:t>. The cross section of nitrophenol is obtained by calculating the integrated absorption, the total number of molecules, the flow rate, and the cavity length.</a:t>
            </a:r>
          </a:p>
          <a:p>
            <a:pPr algn="just" defTabSz="962025" eaLnBrk="0" hangingPunct="0"/>
            <a:r>
              <a:rPr lang="en-US" altLang="zh-CN" sz="4800" dirty="0">
                <a:latin typeface="Times New Roman" panose="02020603050405020304" pitchFamily="18" charset="0"/>
                <a:cs typeface="Times New Roman" panose="02020603050405020304" pitchFamily="18" charset="0"/>
              </a:rPr>
              <a:t>We setup an IBBCEAS instrument to measure the optical properties of nitrophenols in atmosphere. This instrument covered the spectral region from 320 to 440nm which contain the interested absorption of nitrophenols. A heating device was used to heating the gas, the optical properties were compared with or without heating.</a:t>
            </a:r>
          </a:p>
        </p:txBody>
      </p:sp>
      <p:pic>
        <p:nvPicPr>
          <p:cNvPr id="6205" name="Picture 2"/>
          <p:cNvPicPr>
            <a:picLocks noChangeAspect="1"/>
          </p:cNvPicPr>
          <p:nvPr/>
        </p:nvPicPr>
        <p:blipFill>
          <a:blip r:embed="rId3"/>
          <a:stretch>
            <a:fillRect/>
          </a:stretch>
        </p:blipFill>
        <p:spPr>
          <a:xfrm>
            <a:off x="599435" y="817401"/>
            <a:ext cx="2554250" cy="2530672"/>
          </a:xfrm>
          <a:prstGeom prst="rect">
            <a:avLst/>
          </a:prstGeom>
          <a:noFill/>
          <a:ln w="9525">
            <a:noFill/>
          </a:ln>
        </p:spPr>
      </p:pic>
      <p:pic>
        <p:nvPicPr>
          <p:cNvPr id="52" name="图片 51" descr="L30R]Y$AH)T2D[E3L6YR0(I"/>
          <p:cNvPicPr>
            <a:picLocks noChangeAspect="1"/>
          </p:cNvPicPr>
          <p:nvPr/>
        </p:nvPicPr>
        <p:blipFill>
          <a:blip r:embed="rId4"/>
          <a:srcRect l="3756" t="5988" r="9490" b="18670"/>
          <a:stretch>
            <a:fillRect/>
          </a:stretch>
        </p:blipFill>
        <p:spPr>
          <a:xfrm>
            <a:off x="26579250" y="1079656"/>
            <a:ext cx="3246985" cy="2006125"/>
          </a:xfrm>
          <a:prstGeom prst="ellipse">
            <a:avLst/>
          </a:prstGeom>
        </p:spPr>
      </p:pic>
      <p:sp>
        <p:nvSpPr>
          <p:cNvPr id="78" name="Text Box 1365">
            <a:extLst>
              <a:ext uri="{FF2B5EF4-FFF2-40B4-BE49-F238E27FC236}">
                <a16:creationId xmlns:a16="http://schemas.microsoft.com/office/drawing/2014/main" id="{901C4FAF-B378-49F9-B9A1-E53FE49D3F95}"/>
              </a:ext>
            </a:extLst>
          </p:cNvPr>
          <p:cNvSpPr txBox="1"/>
          <p:nvPr/>
        </p:nvSpPr>
        <p:spPr>
          <a:xfrm>
            <a:off x="986789" y="17986862"/>
            <a:ext cx="28478797" cy="11342933"/>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lIns="204330" tIns="170276" rIns="204330" bIns="170276" anchor="t"/>
          <a:lstStyle/>
          <a:p>
            <a:pPr algn="just" defTabSz="962025" eaLnBrk="0" hangingPunct="0">
              <a:buFont typeface="Wingdings 2" panose="05020102010507070707" pitchFamily="18" charset="2"/>
              <a:buNone/>
            </a:pPr>
            <a:r>
              <a:rPr lang="en-IE" altLang="zh-CN" sz="5400" b="1" u="sng" dirty="0">
                <a:latin typeface="Times New Roman" panose="02020603050405020304" pitchFamily="18" charset="0"/>
                <a:ea typeface="宋体" panose="02010600030101010101" pitchFamily="2" charset="-122"/>
                <a:cs typeface="Times New Roman" panose="02020603050405020304" pitchFamily="18" charset="0"/>
              </a:rPr>
              <a:t>Experimental Scheme</a:t>
            </a:r>
            <a:endParaRPr lang="en-IE" altLang="zh-CN" sz="4000" b="1" u="sng"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16" name="文本框 15">
            <a:extLst>
              <a:ext uri="{FF2B5EF4-FFF2-40B4-BE49-F238E27FC236}">
                <a16:creationId xmlns:a16="http://schemas.microsoft.com/office/drawing/2014/main" id="{AA0D1F42-AC27-4AD0-BD86-9E764AB62CA5}"/>
              </a:ext>
            </a:extLst>
          </p:cNvPr>
          <p:cNvSpPr txBox="1"/>
          <p:nvPr/>
        </p:nvSpPr>
        <p:spPr>
          <a:xfrm>
            <a:off x="8368854" y="23817475"/>
            <a:ext cx="12547025" cy="769441"/>
          </a:xfrm>
          <a:prstGeom prst="rect">
            <a:avLst/>
          </a:prstGeom>
          <a:noFill/>
        </p:spPr>
        <p:txBody>
          <a:bodyPr wrap="none" rtlCol="0">
            <a:spAutoFit/>
          </a:bodyPr>
          <a:lstStyle/>
          <a:p>
            <a:r>
              <a:rPr lang="en-US" altLang="zh-CN" sz="4400" dirty="0">
                <a:latin typeface="Times New Roman" panose="02020603050405020304" pitchFamily="18" charset="0"/>
                <a:cs typeface="Times New Roman" panose="02020603050405020304" pitchFamily="18" charset="0"/>
              </a:rPr>
              <a:t>Figure 1:assembly diagram of experimental equipment</a:t>
            </a:r>
            <a:endParaRPr lang="zh-CN" altLang="en-US" sz="4400" dirty="0">
              <a:latin typeface="Times New Roman" panose="02020603050405020304" pitchFamily="18" charset="0"/>
              <a:cs typeface="Times New Roman" panose="02020603050405020304" pitchFamily="18" charset="0"/>
            </a:endParaRPr>
          </a:p>
        </p:txBody>
      </p:sp>
      <p:pic>
        <p:nvPicPr>
          <p:cNvPr id="19" name="图片 18">
            <a:extLst>
              <a:ext uri="{FF2B5EF4-FFF2-40B4-BE49-F238E27FC236}">
                <a16:creationId xmlns:a16="http://schemas.microsoft.com/office/drawing/2014/main" id="{98AB03F0-AE88-4375-9929-CA74FE4C8CDC}"/>
              </a:ext>
            </a:extLst>
          </p:cNvPr>
          <p:cNvPicPr>
            <a:picLocks noChangeAspect="1"/>
          </p:cNvPicPr>
          <p:nvPr/>
        </p:nvPicPr>
        <p:blipFill>
          <a:blip r:embed="rId5"/>
          <a:stretch>
            <a:fillRect/>
          </a:stretch>
        </p:blipFill>
        <p:spPr>
          <a:xfrm>
            <a:off x="5920582" y="19691848"/>
            <a:ext cx="15558177" cy="3712127"/>
          </a:xfrm>
          <a:prstGeom prst="rect">
            <a:avLst/>
          </a:prstGeom>
        </p:spPr>
      </p:pic>
      <p:sp>
        <p:nvSpPr>
          <p:cNvPr id="23" name="文本框 22">
            <a:extLst>
              <a:ext uri="{FF2B5EF4-FFF2-40B4-BE49-F238E27FC236}">
                <a16:creationId xmlns:a16="http://schemas.microsoft.com/office/drawing/2014/main" id="{2381977E-F8FD-41E6-9CBE-AA996BBB8021}"/>
              </a:ext>
            </a:extLst>
          </p:cNvPr>
          <p:cNvSpPr txBox="1"/>
          <p:nvPr/>
        </p:nvSpPr>
        <p:spPr>
          <a:xfrm>
            <a:off x="1000893" y="24816899"/>
            <a:ext cx="28478797" cy="3785652"/>
          </a:xfrm>
          <a:prstGeom prst="rect">
            <a:avLst/>
          </a:prstGeom>
          <a:noFill/>
        </p:spPr>
        <p:txBody>
          <a:bodyPr wrap="square" rtlCol="0">
            <a:spAutoFit/>
          </a:bodyPr>
          <a:lstStyle/>
          <a:p>
            <a:pPr algn="just"/>
            <a:r>
              <a:rPr lang="en-US" altLang="zh-CN" sz="4800" dirty="0">
                <a:latin typeface="Times New Roman" panose="02020603050405020304" pitchFamily="18" charset="0"/>
                <a:cs typeface="Times New Roman" panose="02020603050405020304" pitchFamily="18" charset="0"/>
              </a:rPr>
              <a:t>This experiment uses two IBBCEAS(Incoherent Broad-Band Cavity-Enhanced Absorption Spectroscopy) systems, the measurement range of the spectrum is 320-390nm and 390-440nm respectively. The heating device is used to heat the sample to desorb nitrophenols from the sample. Every once in a while, the gas circuit will switch to another one without heating device. By comparing the extinction coefficients before and after, it is expected that the extinction information of nitrophenol can be obtained.</a:t>
            </a:r>
            <a:endParaRPr lang="zh-CN" altLang="en-US" sz="4800" dirty="0">
              <a:latin typeface="Times New Roman" panose="02020603050405020304" pitchFamily="18" charset="0"/>
              <a:cs typeface="Times New Roman" panose="02020603050405020304" pitchFamily="18" charset="0"/>
            </a:endParaRPr>
          </a:p>
        </p:txBody>
      </p:sp>
      <p:sp>
        <p:nvSpPr>
          <p:cNvPr id="79" name="Text Box 1365">
            <a:extLst>
              <a:ext uri="{FF2B5EF4-FFF2-40B4-BE49-F238E27FC236}">
                <a16:creationId xmlns:a16="http://schemas.microsoft.com/office/drawing/2014/main" id="{A6103AA7-5C54-4C60-A902-74CDB8C2919B}"/>
              </a:ext>
            </a:extLst>
          </p:cNvPr>
          <p:cNvSpPr txBox="1"/>
          <p:nvPr/>
        </p:nvSpPr>
        <p:spPr>
          <a:xfrm>
            <a:off x="984423" y="29897500"/>
            <a:ext cx="28478797" cy="338570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lIns="204330" tIns="170276" rIns="204330" bIns="170276" anchor="t"/>
          <a:lstStyle/>
          <a:p>
            <a:pPr algn="just" defTabSz="962025" eaLnBrk="0" hangingPunct="0">
              <a:buFont typeface="Wingdings 2" panose="05020102010507070707" pitchFamily="18" charset="2"/>
              <a:buNone/>
            </a:pPr>
            <a:r>
              <a:rPr lang="en-IE" altLang="zh-CN" sz="5400" b="1" u="sng" dirty="0">
                <a:latin typeface="Times New Roman" panose="02020603050405020304" pitchFamily="18" charset="0"/>
                <a:ea typeface="宋体" panose="02010600030101010101" pitchFamily="2" charset="-122"/>
                <a:cs typeface="Times New Roman" panose="02020603050405020304" pitchFamily="18" charset="0"/>
              </a:rPr>
              <a:t>Conclusion</a:t>
            </a:r>
          </a:p>
          <a:p>
            <a:pPr algn="just" defTabSz="962025" eaLnBrk="0" hangingPunct="0"/>
            <a:r>
              <a:rPr lang="en-US" altLang="zh-CN" sz="4800" dirty="0">
                <a:latin typeface="Times New Roman" panose="02020603050405020304" pitchFamily="18" charset="0"/>
                <a:cs typeface="Times New Roman" panose="02020603050405020304" pitchFamily="18" charset="0"/>
              </a:rPr>
              <a:t>The experimental device has been built up, but because of the COVID-19, the acquisition and analysis of experimental data has not been carried out</a:t>
            </a:r>
            <a:r>
              <a:rPr lang="en-US" altLang="zh-CN" sz="4800" dirty="0">
                <a:latin typeface="Times New Roman" panose="02020603050405020304" pitchFamily="18" charset="0"/>
                <a:ea typeface="宋体" panose="02010600030101010101" pitchFamily="2" charset="-122"/>
                <a:cs typeface="Times New Roman" panose="02020603050405020304" pitchFamily="18" charset="0"/>
              </a:rPr>
              <a:t>.</a:t>
            </a:r>
            <a:endParaRPr lang="en-IE" altLang="zh-CN" sz="4800" dirty="0">
              <a:latin typeface="Times New Roman" panose="02020603050405020304" pitchFamily="18" charset="0"/>
              <a:ea typeface="宋体" panose="02010600030101010101" pitchFamily="2" charset="-122"/>
              <a:cs typeface="Times New Roman" panose="02020603050405020304" pitchFamily="18" charset="0"/>
            </a:endParaRPr>
          </a:p>
        </p:txBody>
      </p:sp>
      <p:sp>
        <p:nvSpPr>
          <p:cNvPr id="80" name="Text Box 1365">
            <a:extLst>
              <a:ext uri="{FF2B5EF4-FFF2-40B4-BE49-F238E27FC236}">
                <a16:creationId xmlns:a16="http://schemas.microsoft.com/office/drawing/2014/main" id="{7229BE27-1B8F-42B6-8BEC-1CB94FACC041}"/>
              </a:ext>
            </a:extLst>
          </p:cNvPr>
          <p:cNvSpPr txBox="1"/>
          <p:nvPr/>
        </p:nvSpPr>
        <p:spPr>
          <a:xfrm>
            <a:off x="1000893" y="33850905"/>
            <a:ext cx="28478797" cy="8135457"/>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lIns="204330" tIns="170276" rIns="204330" bIns="170276" anchor="t"/>
          <a:lstStyle/>
          <a:p>
            <a:pPr algn="just" defTabSz="962025" eaLnBrk="0" hangingPunct="0">
              <a:buFont typeface="Wingdings 2" panose="05020102010507070707" pitchFamily="18" charset="2"/>
              <a:buNone/>
            </a:pPr>
            <a:r>
              <a:rPr lang="en-IE" altLang="zh-CN" sz="5400" b="1" u="sng" dirty="0">
                <a:latin typeface="Times New Roman" panose="02020603050405020304" pitchFamily="18" charset="0"/>
                <a:ea typeface="宋体" panose="02010600030101010101" pitchFamily="2" charset="-122"/>
                <a:cs typeface="Times New Roman" panose="02020603050405020304" pitchFamily="18" charset="0"/>
              </a:rPr>
              <a:t>References</a:t>
            </a:r>
          </a:p>
          <a:p>
            <a:pPr algn="just" defTabSz="962025" eaLnBrk="0" hangingPunct="0"/>
            <a:r>
              <a:rPr lang="en-IE" altLang="zh-CN" sz="4800" dirty="0">
                <a:latin typeface="Times New Roman" panose="02020603050405020304" pitchFamily="18" charset="0"/>
                <a:cs typeface="Times New Roman" panose="02020603050405020304" pitchFamily="18" charset="0"/>
              </a:rPr>
              <a:t>[1] </a:t>
            </a:r>
            <a:r>
              <a:rPr lang="en-IE" altLang="zh-CN" sz="4800" dirty="0" err="1">
                <a:latin typeface="Times New Roman" panose="02020603050405020304" pitchFamily="18" charset="0"/>
                <a:cs typeface="Times New Roman" panose="02020603050405020304" pitchFamily="18" charset="0"/>
              </a:rPr>
              <a:t>Bejan</a:t>
            </a:r>
            <a:r>
              <a:rPr lang="en-IE" altLang="zh-CN" sz="4800" dirty="0">
                <a:latin typeface="Times New Roman" panose="02020603050405020304" pitchFamily="18" charset="0"/>
                <a:cs typeface="Times New Roman" panose="02020603050405020304" pitchFamily="18" charset="0"/>
              </a:rPr>
              <a:t> I, Abd El </a:t>
            </a:r>
            <a:r>
              <a:rPr lang="en-IE" altLang="zh-CN" sz="4800" dirty="0" err="1">
                <a:latin typeface="Times New Roman" panose="02020603050405020304" pitchFamily="18" charset="0"/>
                <a:cs typeface="Times New Roman" panose="02020603050405020304" pitchFamily="18" charset="0"/>
              </a:rPr>
              <a:t>Aal</a:t>
            </a:r>
            <a:r>
              <a:rPr lang="en-IE" altLang="zh-CN" sz="4800" dirty="0">
                <a:latin typeface="Times New Roman" panose="02020603050405020304" pitchFamily="18" charset="0"/>
                <a:cs typeface="Times New Roman" panose="02020603050405020304" pitchFamily="18" charset="0"/>
              </a:rPr>
              <a:t> Y, Barnes I, et al. The photolysis of ortho-nitrophenols: a new gas phase source of HONO[J]. Physical Chemistry Chemical Physics, 2006, 8(17): 2028-2035.</a:t>
            </a:r>
          </a:p>
          <a:p>
            <a:pPr algn="just" defTabSz="962025" eaLnBrk="0" hangingPunct="0"/>
            <a:r>
              <a:rPr lang="en-IE" altLang="zh-CN" sz="4800" dirty="0">
                <a:latin typeface="Times New Roman" panose="02020603050405020304" pitchFamily="18" charset="0"/>
                <a:cs typeface="Times New Roman" panose="02020603050405020304" pitchFamily="18" charset="0"/>
              </a:rPr>
              <a:t>[2] Chen J, Wenger J C, Venables D S. Near-ultraviolet absorption cross sections of nitrophenols and their potential influence on tropospheric oxidation capacity[J]. The Journal of Physical Chemistry A, 2011, 115(44): 12235-12242.</a:t>
            </a:r>
          </a:p>
          <a:p>
            <a:pPr algn="just" defTabSz="962025" eaLnBrk="0" hangingPunct="0"/>
            <a:r>
              <a:rPr lang="en-US" altLang="zh-CN" sz="4800" dirty="0">
                <a:latin typeface="Times New Roman" panose="02020603050405020304" pitchFamily="18" charset="0"/>
                <a:cs typeface="Times New Roman" panose="02020603050405020304" pitchFamily="18" charset="0"/>
              </a:rPr>
              <a:t>[3] Sangwan M, Zhu L. Absorption Cross Sections of 2-Nitrophenol in the 295-400 nm Region and Photolysis of 2-Nitrophenol at 308 and 351 nm[J]. Journal of Physical Chemistry A, 2016, 120(50): 9958-9967.</a:t>
            </a:r>
            <a:endParaRPr lang="en-IE" altLang="zh-CN" sz="4800" dirty="0">
              <a:latin typeface="Times New Roman" panose="02020603050405020304" pitchFamily="18" charset="0"/>
              <a:cs typeface="Times New Roman" panose="02020603050405020304" pitchFamily="18" charset="0"/>
            </a:endParaRPr>
          </a:p>
          <a:p>
            <a:pPr algn="just" defTabSz="962025" eaLnBrk="0" hangingPunct="0"/>
            <a:endParaRPr lang="en-IE" altLang="zh-CN" sz="5400" dirty="0">
              <a:latin typeface="Times New Roman" panose="02020603050405020304" pitchFamily="18" charset="0"/>
              <a:cs typeface="Times New Roman" panose="02020603050405020304" pitchFamily="18" charset="0"/>
            </a:endParaRPr>
          </a:p>
          <a:p>
            <a:pPr algn="just" defTabSz="962025" eaLnBrk="0" hangingPunct="0"/>
            <a:endParaRPr lang="en-IE" altLang="zh-CN" sz="5400" dirty="0">
              <a:latin typeface="Times New Roman" panose="02020603050405020304" pitchFamily="18" charset="0"/>
              <a:cs typeface="Times New Roman" panose="02020603050405020304" pitchFamily="18" charset="0"/>
            </a:endParaRPr>
          </a:p>
          <a:p>
            <a:pPr algn="just" defTabSz="962025" eaLnBrk="0" hangingPunct="0">
              <a:buFont typeface="Wingdings 2" panose="05020102010507070707" pitchFamily="18" charset="2"/>
              <a:buNone/>
            </a:pPr>
            <a:endParaRPr lang="en-IE" altLang="zh-CN" sz="5400" dirty="0">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912</TotalTime>
  <Words>545</Words>
  <Application>Microsoft Office PowerPoint</Application>
  <PresentationFormat>自定义</PresentationFormat>
  <Paragraphs>19</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Arial</vt:lpstr>
      <vt:lpstr>Calibri</vt:lpstr>
      <vt:lpstr>Times New Roman</vt:lpstr>
      <vt:lpstr>Verdana</vt:lpstr>
      <vt:lpstr>Wingdings 2</vt:lpstr>
      <vt:lpstr>Aspect</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Dean</dc:creator>
  <cp:lastModifiedBy>王 孟</cp:lastModifiedBy>
  <cp:revision>150</cp:revision>
  <dcterms:created xsi:type="dcterms:W3CDTF">2008-04-06T19:25:00Z</dcterms:created>
  <dcterms:modified xsi:type="dcterms:W3CDTF">2020-04-29T12:29:09Z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2052-11.1.0.8612</vt:lpwstr>
  </property>
</Properties>
</file>