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256" r:id="rId2"/>
    <p:sldId id="416" r:id="rId3"/>
    <p:sldId id="401" r:id="rId4"/>
    <p:sldId id="413" r:id="rId5"/>
    <p:sldId id="402" r:id="rId6"/>
    <p:sldId id="398" r:id="rId7"/>
    <p:sldId id="405" r:id="rId8"/>
    <p:sldId id="406" r:id="rId9"/>
    <p:sldId id="422" r:id="rId10"/>
    <p:sldId id="409" r:id="rId11"/>
    <p:sldId id="407" r:id="rId12"/>
    <p:sldId id="418" r:id="rId13"/>
    <p:sldId id="417" r:id="rId14"/>
    <p:sldId id="410" r:id="rId15"/>
    <p:sldId id="414" r:id="rId16"/>
    <p:sldId id="419" r:id="rId17"/>
    <p:sldId id="420" r:id="rId18"/>
    <p:sldId id="421" r:id="rId19"/>
    <p:sldId id="415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114" userDrawn="1">
          <p15:clr>
            <a:srgbClr val="A4A3A4"/>
          </p15:clr>
        </p15:guide>
        <p15:guide id="3" orient="horz" pos="150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BA9F"/>
    <a:srgbClr val="FFFFFF"/>
    <a:srgbClr val="FF7903"/>
    <a:srgbClr val="1873B2"/>
    <a:srgbClr val="0D0887"/>
    <a:srgbClr val="1F77B4"/>
    <a:srgbClr val="1C75B3"/>
    <a:srgbClr val="FF7F0E"/>
    <a:srgbClr val="F707C9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28" autoAdjust="0"/>
    <p:restoredTop sz="96807" autoAdjust="0"/>
  </p:normalViewPr>
  <p:slideViewPr>
    <p:cSldViewPr snapToGrid="0">
      <p:cViewPr varScale="1">
        <p:scale>
          <a:sx n="116" d="100"/>
          <a:sy n="116" d="100"/>
        </p:scale>
        <p:origin x="636" y="96"/>
      </p:cViewPr>
      <p:guideLst>
        <p:guide pos="3114"/>
        <p:guide orient="horz" pos="15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F02CA-77CB-4E54-B712-21E588799EE8}" type="datetimeFigureOut">
              <a:rPr lang="de-DE" smtClean="0"/>
              <a:t>02.04.2020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F729A-0AF0-4995-B32B-9504BC68960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0794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9033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8083"/>
          <a:stretch/>
        </p:blipFill>
        <p:spPr>
          <a:xfrm>
            <a:off x="63737" y="3256538"/>
            <a:ext cx="12030588" cy="419000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34A4FA1F-572C-4F3C-AB2C-552C89D6A7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EEDE951-2165-410A-87F0-11F5BFB034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549" y="141288"/>
            <a:ext cx="1733549" cy="836659"/>
          </a:xfrm>
          <a:prstGeom prst="rect">
            <a:avLst/>
          </a:prstGeom>
        </p:spPr>
      </p:pic>
      <p:sp>
        <p:nvSpPr>
          <p:cNvPr id="24" name="Text Box 21">
            <a:extLst>
              <a:ext uri="{FF2B5EF4-FFF2-40B4-BE49-F238E27FC236}">
                <a16:creationId xmlns:a16="http://schemas.microsoft.com/office/drawing/2014/main" id="{06FC442B-9238-4D7D-AE83-C3F29F1B7AA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15581" y="3343438"/>
            <a:ext cx="7705997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>
              <a:defRPr/>
            </a:pPr>
            <a:r>
              <a:rPr lang="en-US" sz="1340" noProof="0" dirty="0">
                <a:solidFill>
                  <a:schemeClr val="bg1"/>
                </a:solidFill>
              </a:rPr>
              <a:t>Institute</a:t>
            </a:r>
            <a:r>
              <a:rPr lang="en-US" sz="1340" baseline="0" noProof="0" dirty="0">
                <a:solidFill>
                  <a:schemeClr val="bg1"/>
                </a:solidFill>
              </a:rPr>
              <a:t> of Meteorology and Climate Research- ASF</a:t>
            </a:r>
            <a:endParaRPr lang="en-US" sz="1340" noProof="0" dirty="0">
              <a:solidFill>
                <a:schemeClr val="bg1"/>
              </a:solidFill>
            </a:endParaRPr>
          </a:p>
        </p:txBody>
      </p:sp>
      <p:sp>
        <p:nvSpPr>
          <p:cNvPr id="28" name="Text Box 14">
            <a:extLst>
              <a:ext uri="{FF2B5EF4-FFF2-40B4-BE49-F238E27FC236}">
                <a16:creationId xmlns:a16="http://schemas.microsoft.com/office/drawing/2014/main" id="{8B90B0AC-C3A4-45BF-ABCA-1F7E06B019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15581" y="6525686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US" sz="1100" noProof="0"/>
              <a:t>KIT – The Research University in the Helmholtz Association</a:t>
            </a: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F16E5C71-17DC-4E14-A36D-AE67CD44D7A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071099" y="6417776"/>
            <a:ext cx="20066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en-US" sz="2300" b="1" noProof="0">
                <a:solidFill>
                  <a:schemeClr val="bg1"/>
                </a:solidFill>
              </a:rPr>
              <a:t>www.kit.edu</a:t>
            </a: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E7FAE6E8-CB82-46A3-9770-79BEAA8CB88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12" y="293420"/>
            <a:ext cx="1428833" cy="661788"/>
          </a:xfrm>
          <a:prstGeom prst="rect">
            <a:avLst/>
          </a:prstGeom>
        </p:spPr>
      </p:pic>
      <p:pic>
        <p:nvPicPr>
          <p:cNvPr id="10" name="Picture 2" descr="http://stratoclim.org/pics/Logo-StratoClim_m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944" y="141288"/>
            <a:ext cx="1710909" cy="83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88F5449-0958-410D-BE5A-A78EBF9568F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744" y="6380026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24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EEED28-0813-48F9-AD7B-C3F4746178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de-DE" dirty="0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266842F-36EC-49E9-AC66-9EB007252349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452B680-CC44-46FC-A93F-4E9655E72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54DD-4503-4860-9FBF-BF9D7DF519F4}" type="datetime1">
              <a:rPr lang="de-DE" smtClean="0"/>
              <a:t>02.04.2020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520D94-8011-4067-9EDC-3FAEFF220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0149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B59FA6F-E1AA-4777-A938-29505698E50D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9029700" y="323850"/>
            <a:ext cx="2628900" cy="5853113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de-DE" dirty="0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89F0E4A-734C-478B-A5C1-DC36FE4AD363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33400" y="323850"/>
            <a:ext cx="8343900" cy="5853113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DEC746F-EE53-4616-80E6-53E7FAE04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F5E0-12CB-419C-A77C-D313D32BDF27}" type="datetime1">
              <a:rPr lang="de-DE" smtClean="0"/>
              <a:t>02.04.2020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7B5C8F-8341-4F40-8C12-2C5925ADC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8013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C87942-EC3B-41F9-B423-824D3C3745B6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244E0D-14A7-4B30-915C-2337D7AAF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81A8C-F504-43C0-A6B9-1DCB048CAD55}" type="datetime1">
              <a:rPr lang="de-DE" noProof="0" smtClean="0"/>
              <a:t>02.04.2020</a:t>
            </a:fld>
            <a:endParaRPr lang="en-US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3DED0A-B994-4DFB-A110-A8E07CC64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773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E38482-A4C7-42DF-9634-E3B98975D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05314"/>
            <a:ext cx="10515600" cy="1757362"/>
          </a:xfrm>
        </p:spPr>
        <p:txBody>
          <a:bodyPr anchor="t"/>
          <a:lstStyle>
            <a:lvl1pPr>
              <a:defRPr sz="5500" cap="all" baseline="0"/>
            </a:lvl1pPr>
          </a:lstStyle>
          <a:p>
            <a:r>
              <a:rPr lang="en-US" altLang="de-DE" dirty="0"/>
              <a:t>Click to add title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ECEB0C6-0D9E-4ADD-B029-512526865D1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44550" y="2843213"/>
            <a:ext cx="105156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325BB92-0C01-42FC-B768-1D40829A7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8127E-1B0F-4AA4-A7D5-5C0791ED2D69}" type="datetime1">
              <a:rPr lang="de-DE" smtClean="0"/>
              <a:t>02.04.2020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53AEFB2-DB19-4BB5-8BB0-51D8053E3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6149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014A50-2840-4153-8ACA-21DDA7417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9C76C89-8E8C-4A66-8B31-797AD514354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24664" y="1266825"/>
            <a:ext cx="5495136" cy="48291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A0CBC72-16DA-4743-A938-06A0A3121E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266825"/>
            <a:ext cx="5495136" cy="48291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4113EAF-40FF-498E-B96E-B770070E3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1FEE-1D20-40B7-A2BF-78E7A1C33F10}" type="datetime1">
              <a:rPr lang="de-DE" smtClean="0"/>
              <a:t>02.04.2020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4CD4877-D48C-495B-8B04-F622FC226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7572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06C1A6E-EDD8-422C-9528-06F9CBF8D51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4664" y="1250546"/>
            <a:ext cx="547291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07BC53E-907B-434C-B849-6EB9897B4BA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24664" y="2152650"/>
            <a:ext cx="5472911" cy="403701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D479D9E-3156-4950-B7AC-7F88AF33311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250546"/>
            <a:ext cx="5495136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0FEC748-198E-476C-A61F-8533DBE171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152650"/>
            <a:ext cx="5495136" cy="403701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40AC501-5695-4386-935B-DB83960E7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FF121-F5BA-41CB-A39A-2D6E92473E84}" type="datetime1">
              <a:rPr lang="de-DE" smtClean="0"/>
              <a:t>02.04.2020</a:t>
            </a:fld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D3C1AA5-42FD-4D92-B65E-F992356AC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F04BAF94-C42F-462E-82C0-763E495FCF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664" y="435984"/>
            <a:ext cx="9178008" cy="627829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8047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56C626-8132-477C-94F0-A8B5D6D3A4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</a:t>
            </a:r>
            <a:r>
              <a:rPr lang="de-DE" dirty="0" err="1"/>
              <a:t>slide</a:t>
            </a:r>
            <a:r>
              <a:rPr lang="de-DE" dirty="0"/>
              <a:t> </a:t>
            </a:r>
            <a:r>
              <a:rPr lang="de-DE" dirty="0" err="1"/>
              <a:t>master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A9F8FE1-C692-4F56-934A-4141099A0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77D80-0EA8-4216-95FE-34EDC53AFCA5}" type="datetime1">
              <a:rPr lang="de-DE" smtClean="0"/>
              <a:t>02.04.2020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E3A87BF-61DB-4C5B-BDC1-0B1DEC742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8636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DE91BA8-F339-42A0-BF2B-D7754B12C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1D45B-E520-45F0-8503-A4EE596FBC7B}" type="datetime1">
              <a:rPr lang="de-DE" smtClean="0"/>
              <a:t>02.04.2020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1F3F036-A58A-460E-A412-F07557135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1787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224A74-2B50-4671-B7C8-F6B84532D1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1258887"/>
            <a:ext cx="6484148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7ABDF8E-853E-40DA-9E40-4DF3ECF0803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24664" y="1266825"/>
            <a:ext cx="4247361" cy="48466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E42AD4C-CB86-40D0-A87F-685806730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3D6A4-EC81-4962-8990-57CF0A3D9BEB}" type="datetime1">
              <a:rPr lang="de-DE" smtClean="0"/>
              <a:t>02.04.2020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00E594F-F0BE-4E57-97AE-D237D023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3977C42-FB14-40A6-80E5-05347C2E8D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664" y="435984"/>
            <a:ext cx="9178008" cy="627829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118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E6374B-9795-430B-A495-F423F92A54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5073" y="4633573"/>
            <a:ext cx="7191375" cy="67963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de-DE" dirty="0"/>
              <a:t>Click to add title</a:t>
            </a:r>
            <a:endParaRPr lang="de-DE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36DF784-93EB-4084-94D8-502B41B59022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2505074" y="635000"/>
            <a:ext cx="7191376" cy="385261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F41D6B1-CAC9-43B5-8288-F21476CE26C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505074" y="5386184"/>
            <a:ext cx="7191374" cy="92045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24A9041-3C06-495E-AF4A-4221DC9CA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07142-6A33-4CBF-8E01-15F1A30DEAE9}" type="datetime1">
              <a:rPr lang="de-DE" smtClean="0"/>
              <a:t>02.04.2020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A3ED597-52C7-4BAE-989E-C3C6448F5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2031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7A379F1C-2660-4789-9972-53B64D55CC3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78C3E26-950C-419E-9861-927999F4FC2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336" y="327823"/>
            <a:ext cx="1439999" cy="66696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16BE56E-0D46-4A10-9C62-F4BB8B3568F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82" y="256081"/>
            <a:ext cx="1561673" cy="753707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EB8BAE8-97B4-4801-B1D8-A8524D747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664" y="444005"/>
            <a:ext cx="9178008" cy="62782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altLang="de-DE" dirty="0"/>
              <a:t>Click to add title</a:t>
            </a:r>
            <a:endParaRPr lang="en-US" noProof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3E77A8F-6878-4E61-BC0E-2E4E240C9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4664" y="1269206"/>
            <a:ext cx="11142672" cy="48502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ACCE978-AE43-463A-92DA-4CC1B16737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5378" y="6452596"/>
            <a:ext cx="1700463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B9DC1-2DBE-4791-AA32-5601A2C715AB}" type="datetime1">
              <a:rPr lang="de-DE" noProof="0" smtClean="0"/>
              <a:t>02.04.2020</a:t>
            </a:fld>
            <a:endParaRPr lang="en-US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93F00E4-276F-4732-91E8-B5F61756D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9993" y="6452596"/>
            <a:ext cx="435385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61696EC4-B4CF-4701-AD06-A8439D6D8E12}" type="slidenum">
              <a:rPr lang="en-US" noProof="0" smtClean="0"/>
              <a:pPr/>
              <a:t>‹Nr.›</a:t>
            </a:fld>
            <a:endParaRPr lang="en-US" noProof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7657E246-BA60-47BA-8C51-9E3FA888CD8A}"/>
              </a:ext>
            </a:extLst>
          </p:cNvPr>
          <p:cNvSpPr txBox="1">
            <a:spLocks/>
          </p:cNvSpPr>
          <p:nvPr userDrawn="1"/>
        </p:nvSpPr>
        <p:spPr>
          <a:xfrm>
            <a:off x="2498632" y="6452596"/>
            <a:ext cx="5687836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1530F00-57E0-452E-95C8-FE4ED001FE5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335" y="6411775"/>
            <a:ext cx="1227411" cy="429442"/>
          </a:xfrm>
          <a:prstGeom prst="rect">
            <a:avLst/>
          </a:prstGeom>
        </p:spPr>
      </p:pic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2595A30E-4BA5-43A9-9CFD-888C0F1BFA7C}"/>
              </a:ext>
            </a:extLst>
          </p:cNvPr>
          <p:cNvSpPr txBox="1">
            <a:spLocks/>
          </p:cNvSpPr>
          <p:nvPr userDrawn="1"/>
        </p:nvSpPr>
        <p:spPr>
          <a:xfrm>
            <a:off x="5763987" y="6440022"/>
            <a:ext cx="504202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Johansson et al. (2020): </a:t>
            </a:r>
            <a:r>
              <a:rPr lang="en-US" dirty="0"/>
              <a:t>Pollution trace gases in the Asian monsoon UTLS</a:t>
            </a:r>
          </a:p>
        </p:txBody>
      </p:sp>
    </p:spTree>
    <p:extLst>
      <p:ext uri="{BB962C8B-B14F-4D97-AF65-F5344CB8AC3E}">
        <p14:creationId xmlns:p14="http://schemas.microsoft.com/office/powerpoint/2010/main" val="2746060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90000"/>
        </a:lnSpc>
        <a:spcBef>
          <a:spcPts val="600"/>
        </a:spcBef>
        <a:buSzPct val="88000"/>
        <a:buFontTx/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9625" indent="-361950" algn="l" defTabSz="914400" rtl="0" eaLnBrk="1" latinLnBrk="0" hangingPunct="1">
        <a:lnSpc>
          <a:spcPct val="90000"/>
        </a:lnSpc>
        <a:spcBef>
          <a:spcPts val="600"/>
        </a:spcBef>
        <a:buSzPct val="88000"/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61950" algn="l" defTabSz="914400" rtl="0" eaLnBrk="1" latinLnBrk="0" hangingPunct="1">
        <a:lnSpc>
          <a:spcPct val="90000"/>
        </a:lnSpc>
        <a:spcBef>
          <a:spcPts val="600"/>
        </a:spcBef>
        <a:buSzPct val="88000"/>
        <a:buFontTx/>
        <a:buBlip>
          <a:blip r:embed="rId17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704975" indent="-361950" algn="l" defTabSz="914400" rtl="0" eaLnBrk="1" latinLnBrk="0" hangingPunct="1">
        <a:lnSpc>
          <a:spcPct val="90000"/>
        </a:lnSpc>
        <a:spcBef>
          <a:spcPts val="600"/>
        </a:spcBef>
        <a:buSzPct val="88000"/>
        <a:buFontTx/>
        <a:buBlip>
          <a:blip r:embed="rId17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52650" indent="-361950" algn="l" defTabSz="914400" rtl="0" eaLnBrk="1" latinLnBrk="0" hangingPunct="1">
        <a:lnSpc>
          <a:spcPct val="90000"/>
        </a:lnSpc>
        <a:spcBef>
          <a:spcPts val="600"/>
        </a:spcBef>
        <a:buSzPct val="88000"/>
        <a:buFontTx/>
        <a:buBlip>
          <a:blip r:embed="rId17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618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9.png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15.m4a"/><Relationship Id="rId7" Type="http://schemas.openxmlformats.org/officeDocument/2006/relationships/image" Target="../media/image5.png"/><Relationship Id="rId2" Type="http://schemas.microsoft.com/office/2007/relationships/media" Target="../media/media15.m4a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16.m4a"/><Relationship Id="rId7" Type="http://schemas.openxmlformats.org/officeDocument/2006/relationships/image" Target="../media/image29.png"/><Relationship Id="rId2" Type="http://schemas.microsoft.com/office/2007/relationships/media" Target="../media/media16.m4a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17.m4a"/><Relationship Id="rId7" Type="http://schemas.openxmlformats.org/officeDocument/2006/relationships/image" Target="../media/image30.png"/><Relationship Id="rId2" Type="http://schemas.microsoft.com/office/2007/relationships/media" Target="../media/media17.m4a"/><Relationship Id="rId1" Type="http://schemas.openxmlformats.org/officeDocument/2006/relationships/tags" Target="../tags/tag5.xml"/><Relationship Id="rId6" Type="http://schemas.openxmlformats.org/officeDocument/2006/relationships/image" Target="../media/image29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18.m4a"/><Relationship Id="rId7" Type="http://schemas.openxmlformats.org/officeDocument/2006/relationships/image" Target="../media/image30.png"/><Relationship Id="rId2" Type="http://schemas.microsoft.com/office/2007/relationships/media" Target="../media/media18.m4a"/><Relationship Id="rId1" Type="http://schemas.openxmlformats.org/officeDocument/2006/relationships/tags" Target="../tags/tag6.xml"/><Relationship Id="rId6" Type="http://schemas.openxmlformats.org/officeDocument/2006/relationships/image" Target="../media/image29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9.pn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6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jpeg"/><Relationship Id="rId5" Type="http://schemas.openxmlformats.org/officeDocument/2006/relationships/image" Target="../media/image8.png"/><Relationship Id="rId4" Type="http://schemas.openxmlformats.org/officeDocument/2006/relationships/hyperlink" Target="http://stratoclim.org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9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9.m4a"/><Relationship Id="rId7" Type="http://schemas.openxmlformats.org/officeDocument/2006/relationships/image" Target="../media/image5.png"/><Relationship Id="rId2" Type="http://schemas.microsoft.com/office/2007/relationships/media" Target="../media/media9.m4a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269031" y="1081642"/>
            <a:ext cx="1174285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b="1" dirty="0"/>
              <a:t>Pollution trace gas distributions in the Asian monsoon UTLS derived from measurements of the airborne imaging limb sounder GLORIA during the </a:t>
            </a:r>
            <a:r>
              <a:rPr lang="en-US" sz="3200" b="1" dirty="0" err="1"/>
              <a:t>StratoClim</a:t>
            </a:r>
            <a:r>
              <a:rPr lang="en-US" sz="3200" b="1" dirty="0"/>
              <a:t> campaign</a:t>
            </a:r>
            <a:endParaRPr lang="en-GB" sz="3200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9E691EC-677E-4E9B-A4E3-BFBC3F9A80EC}"/>
              </a:ext>
            </a:extLst>
          </p:cNvPr>
          <p:cNvSpPr txBox="1"/>
          <p:nvPr/>
        </p:nvSpPr>
        <p:spPr>
          <a:xfrm>
            <a:off x="180110" y="2243687"/>
            <a:ext cx="1183177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600" b="1" dirty="0"/>
              <a:t>Sören Johansson</a:t>
            </a:r>
            <a:r>
              <a:rPr lang="en-US" sz="1600" baseline="30000" dirty="0"/>
              <a:t> 1</a:t>
            </a:r>
            <a:r>
              <a:rPr lang="de-DE" sz="1600" dirty="0"/>
              <a:t>, Michael Höpfner</a:t>
            </a:r>
            <a:r>
              <a:rPr lang="en-US" sz="1600" baseline="30000" dirty="0"/>
              <a:t> 1</a:t>
            </a:r>
            <a:r>
              <a:rPr lang="de-DE" sz="1600" dirty="0"/>
              <a:t>, Felix Friedl-</a:t>
            </a:r>
            <a:r>
              <a:rPr lang="de-DE" sz="1600" dirty="0" err="1"/>
              <a:t>Vallon</a:t>
            </a:r>
            <a:r>
              <a:rPr lang="en-US" sz="1600" baseline="30000" dirty="0"/>
              <a:t> 1</a:t>
            </a:r>
            <a:r>
              <a:rPr lang="de-DE" sz="1600" dirty="0"/>
              <a:t>, Jörn </a:t>
            </a:r>
            <a:r>
              <a:rPr lang="de-DE" sz="1600" dirty="0" err="1"/>
              <a:t>Ungermann</a:t>
            </a:r>
            <a:r>
              <a:rPr lang="en-US" sz="1600" baseline="30000" dirty="0"/>
              <a:t>2</a:t>
            </a:r>
            <a:r>
              <a:rPr lang="de-DE" sz="1600" dirty="0"/>
              <a:t>, Oliver Kirner</a:t>
            </a:r>
            <a:r>
              <a:rPr lang="en-US" sz="1600" baseline="30000" dirty="0"/>
              <a:t>3</a:t>
            </a:r>
            <a:r>
              <a:rPr lang="de-DE" sz="1600" dirty="0"/>
              <a:t>, Silvia </a:t>
            </a:r>
            <a:r>
              <a:rPr lang="de-DE" sz="1600" dirty="0" err="1"/>
              <a:t>Bucci</a:t>
            </a:r>
            <a:r>
              <a:rPr lang="en-US" sz="1600" baseline="30000" dirty="0"/>
              <a:t>4</a:t>
            </a:r>
            <a:r>
              <a:rPr lang="de-DE" sz="1600" dirty="0"/>
              <a:t>, Bernard </a:t>
            </a:r>
            <a:r>
              <a:rPr lang="de-DE" sz="1600" dirty="0" err="1"/>
              <a:t>Legras</a:t>
            </a:r>
            <a:r>
              <a:rPr lang="en-US" sz="1600" baseline="30000" dirty="0"/>
              <a:t>4</a:t>
            </a:r>
            <a:r>
              <a:rPr lang="de-DE" sz="1600" dirty="0"/>
              <a:t>, Ingo Wohltmann</a:t>
            </a:r>
            <a:r>
              <a:rPr lang="en-US" sz="1600" baseline="30000" dirty="0"/>
              <a:t>5</a:t>
            </a:r>
            <a:r>
              <a:rPr lang="de-DE" sz="1600" dirty="0"/>
              <a:t>, Gerald Wetzel</a:t>
            </a:r>
            <a:r>
              <a:rPr lang="en-US" sz="1600" baseline="30000" dirty="0"/>
              <a:t> 1</a:t>
            </a:r>
            <a:r>
              <a:rPr lang="de-DE" sz="1600" dirty="0"/>
              <a:t>, Norbert </a:t>
            </a:r>
            <a:r>
              <a:rPr lang="de-DE" sz="1600" dirty="0" err="1"/>
              <a:t>Glatthor</a:t>
            </a:r>
            <a:r>
              <a:rPr lang="en-US" sz="1600" baseline="30000" dirty="0"/>
              <a:t> 1</a:t>
            </a:r>
            <a:r>
              <a:rPr lang="de-DE" sz="1600" dirty="0"/>
              <a:t>, and Erik Kretschmer</a:t>
            </a:r>
            <a:r>
              <a:rPr lang="en-US" sz="1600" baseline="30000" dirty="0"/>
              <a:t>1</a:t>
            </a:r>
            <a:br>
              <a:rPr lang="en-US" sz="1600" baseline="30000" dirty="0"/>
            </a:br>
            <a:r>
              <a:rPr lang="en-US" sz="1000" b="1" dirty="0"/>
              <a:t>1</a:t>
            </a:r>
            <a:r>
              <a:rPr lang="en-US" sz="1000" dirty="0"/>
              <a:t>.</a:t>
            </a:r>
            <a:r>
              <a:rPr lang="en-GB" sz="1000" dirty="0"/>
              <a:t>Institute of Meteorology and Climate</a:t>
            </a:r>
            <a:r>
              <a:rPr lang="en-GB" sz="100" dirty="0"/>
              <a:t> </a:t>
            </a:r>
            <a:r>
              <a:rPr lang="en-GB" sz="1000" dirty="0"/>
              <a:t>Research, Karlsruhe Institute of Technology, Karlsruhe, Germany </a:t>
            </a:r>
            <a:r>
              <a:rPr lang="en-GB" sz="1000" b="1" dirty="0"/>
              <a:t>2</a:t>
            </a:r>
            <a:r>
              <a:rPr lang="en-GB" sz="1000" dirty="0"/>
              <a:t>. </a:t>
            </a:r>
            <a:r>
              <a:rPr lang="de-DE" sz="1000" dirty="0"/>
              <a:t>Institut für Energie und Klimaforschung, Stratosphäre, IEK-7, Forschungszentrum Jülich, Jülich, Germany</a:t>
            </a:r>
            <a:r>
              <a:rPr lang="de-DE" sz="1000" b="1" dirty="0"/>
              <a:t> 3</a:t>
            </a:r>
            <a:r>
              <a:rPr lang="de-DE" sz="1000" dirty="0"/>
              <a:t>. </a:t>
            </a:r>
            <a:r>
              <a:rPr lang="en-US" sz="1000" dirty="0"/>
              <a:t>Steinbuch Centre for Computing, </a:t>
            </a:r>
            <a:r>
              <a:rPr lang="en-GB" sz="1000" dirty="0"/>
              <a:t>Karlsruhe Institute of Technology, Karlsruhe, Germany </a:t>
            </a:r>
            <a:r>
              <a:rPr lang="en-GB" sz="1000" b="1" dirty="0"/>
              <a:t>4</a:t>
            </a:r>
            <a:r>
              <a:rPr lang="en-GB" sz="1000" dirty="0"/>
              <a:t>. </a:t>
            </a:r>
            <a:r>
              <a:rPr lang="fr-FR" sz="1000" dirty="0"/>
              <a:t>Laboratoire de Météorologie Dynamique, UMR8539, IPSL, CNRS/PSL-ENS/Sorbonne Université/École polytechnique, Paris, France </a:t>
            </a:r>
            <a:r>
              <a:rPr lang="fr-FR" sz="1000" b="1" dirty="0"/>
              <a:t>5.</a:t>
            </a:r>
            <a:r>
              <a:rPr lang="fr-FR" sz="1000" dirty="0"/>
              <a:t> </a:t>
            </a:r>
            <a:r>
              <a:rPr lang="en-US" sz="1000" dirty="0"/>
              <a:t>Alfred Wegener Institute, Helmholtz Center for Polar and Marine Research, Potsdam, Germany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3749988-7DD2-4EF9-84B3-3691D2DA74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17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13"/>
    </mc:Choice>
    <mc:Fallback>
      <p:transition spd="slow" advTm="33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963" x="4718050" y="3467100"/>
          <p14:tracePt t="29969" x="4737100" y="3536950"/>
          <p14:tracePt t="29979" x="4756150" y="3581400"/>
          <p14:tracePt t="30010" x="4819650" y="3759200"/>
          <p14:tracePt t="30045" x="4838700" y="3911600"/>
          <p14:tracePt t="30078" x="4864100" y="3981450"/>
          <p14:tracePt t="30094" x="4876800" y="4006850"/>
          <p14:tracePt t="30111" x="4889500" y="4019550"/>
          <p14:tracePt t="30128" x="4889500" y="4038600"/>
          <p14:tracePt t="30144" x="4902200" y="4051300"/>
          <p14:tracePt t="30161" x="4921250" y="4076700"/>
          <p14:tracePt t="30178" x="4927600" y="4083050"/>
          <p14:tracePt t="30194" x="4940300" y="4095750"/>
          <p14:tracePt t="30211" x="4946650" y="4102100"/>
          <p14:tracePt t="30227" x="4953000" y="4114800"/>
          <p14:tracePt t="30521" x="4953000" y="4102100"/>
          <p14:tracePt t="30533" x="4959350" y="4083050"/>
          <p14:tracePt t="30544" x="4965700" y="4070350"/>
          <p14:tracePt t="30561" x="4984750" y="4038600"/>
          <p14:tracePt t="30577" x="5010150" y="3987800"/>
          <p14:tracePt t="30594" x="5035550" y="3956050"/>
          <p14:tracePt t="30610" x="5041900" y="3943350"/>
          <p14:tracePt t="30628" x="5060950" y="3924300"/>
          <p14:tracePt t="30644" x="5067300" y="3911600"/>
          <p14:tracePt t="30660" x="5067300" y="3905250"/>
          <p14:tracePt t="30677" x="5073650" y="3886200"/>
          <p14:tracePt t="30694" x="5080000" y="3886200"/>
          <p14:tracePt t="30737" x="5080000" y="3879850"/>
          <p14:tracePt t="30765" x="5086350" y="3867150"/>
          <p14:tracePt t="31394" x="5086350" y="3854450"/>
          <p14:tracePt t="31401" x="5086350" y="3835400"/>
          <p14:tracePt t="31411" x="5086350" y="3829050"/>
          <p14:tracePt t="31428" x="5086350" y="3790950"/>
          <p14:tracePt t="31445" x="5099050" y="3740150"/>
          <p14:tracePt t="31461" x="5111750" y="3676650"/>
          <p14:tracePt t="31478" x="5111750" y="3619500"/>
          <p14:tracePt t="31494" x="5124450" y="3556000"/>
          <p14:tracePt t="31511" x="5130800" y="3524250"/>
          <p14:tracePt t="31527" x="5137150" y="3486150"/>
          <p14:tracePt t="31544" x="5143500" y="3467100"/>
          <p14:tracePt t="31561" x="5143500" y="3460750"/>
          <p14:tracePt t="31594" x="5143500" y="3448050"/>
          <p14:tracePt t="31889" x="5143500" y="3460750"/>
          <p14:tracePt t="31898" x="5143500" y="3467100"/>
          <p14:tracePt t="31905" x="5143500" y="3486150"/>
          <p14:tracePt t="31915" x="5143500" y="3498850"/>
          <p14:tracePt t="31927" x="5130800" y="3511550"/>
          <p14:tracePt t="31944" x="5130800" y="3517900"/>
          <p14:tracePt t="31961" x="5130800" y="3524250"/>
          <p14:tracePt t="31977" x="5124450" y="3524250"/>
          <p14:tracePt t="33009" x="5124450" y="3530600"/>
          <p14:tracePt t="33049" x="5124450" y="3543300"/>
          <p14:tracePt t="33170" x="5124450" y="3549650"/>
          <p14:tracePt t="33266" x="5118100" y="3549650"/>
          <p14:tracePt t="33274" x="5111750" y="354965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4807505-4FBA-43B0-9A08-9E6F4216C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663" y="1269207"/>
            <a:ext cx="11205383" cy="4980518"/>
          </a:xfrm>
        </p:spPr>
        <p:txBody>
          <a:bodyPr numCol="1">
            <a:normAutofit lnSpcReduction="10000"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de-DE" sz="2000" b="1" kern="0" dirty="0"/>
              <a:t>CAMS</a:t>
            </a:r>
            <a:r>
              <a:rPr lang="en-US" altLang="de-DE" sz="2000" kern="0" dirty="0"/>
              <a:t> </a:t>
            </a:r>
            <a:r>
              <a:rPr lang="en-US" altLang="de-DE" sz="1400" kern="0" dirty="0"/>
              <a:t>(Copernicus Atmosphere Monitoring Service) </a:t>
            </a:r>
            <a:br>
              <a:rPr lang="en-US" altLang="de-DE" sz="1400" kern="0" dirty="0"/>
            </a:br>
            <a:r>
              <a:rPr lang="en-US" altLang="de-DE" sz="2000" kern="0" dirty="0"/>
              <a:t>Reanalysis</a:t>
            </a:r>
            <a:endParaRPr lang="en-US" altLang="de-DE" sz="2000" kern="0" baseline="30000" dirty="0"/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altLang="de-DE" sz="2000" kern="0" dirty="0"/>
              <a:t>T255 resolution (80 km); </a:t>
            </a:r>
            <a:br>
              <a:rPr lang="en-US" altLang="de-DE" sz="2000" kern="0" dirty="0"/>
            </a:br>
            <a:r>
              <a:rPr lang="en-US" altLang="de-DE" sz="2000" kern="0" dirty="0"/>
              <a:t>60 vertical levels; </a:t>
            </a:r>
            <a:br>
              <a:rPr lang="en-US" altLang="de-DE" sz="2000" kern="0" dirty="0"/>
            </a:br>
            <a:r>
              <a:rPr lang="en-US" altLang="de-DE" sz="2000" kern="0" dirty="0"/>
              <a:t>3 h temporal resolution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altLang="de-DE" sz="2000" kern="0" dirty="0"/>
              <a:t>Same meteorological input as for ERA-5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altLang="de-DE" sz="2000" kern="0" dirty="0"/>
              <a:t>No stratospheric chemistry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endParaRPr lang="en-US" altLang="de-DE" sz="2000" kern="0" dirty="0"/>
          </a:p>
          <a:p>
            <a:pPr lvl="1">
              <a:spcBef>
                <a:spcPts val="500"/>
              </a:spcBef>
              <a:spcAft>
                <a:spcPts val="500"/>
              </a:spcAft>
            </a:pPr>
            <a:endParaRPr lang="en-US" altLang="de-DE" sz="2000" kern="0" dirty="0"/>
          </a:p>
          <a:p>
            <a:pPr lvl="1">
              <a:spcBef>
                <a:spcPts val="500"/>
              </a:spcBef>
              <a:spcAft>
                <a:spcPts val="500"/>
              </a:spcAft>
            </a:pPr>
            <a:endParaRPr lang="en-US" altLang="de-DE" sz="2000" kern="0" dirty="0"/>
          </a:p>
          <a:p>
            <a:pPr lvl="1">
              <a:spcBef>
                <a:spcPts val="500"/>
              </a:spcBef>
              <a:spcAft>
                <a:spcPts val="500"/>
              </a:spcAft>
            </a:pPr>
            <a:endParaRPr lang="en-US" altLang="de-DE" sz="2000" kern="0" dirty="0"/>
          </a:p>
          <a:p>
            <a:pPr lvl="1">
              <a:spcBef>
                <a:spcPts val="500"/>
              </a:spcBef>
              <a:spcAft>
                <a:spcPts val="500"/>
              </a:spcAft>
            </a:pPr>
            <a:endParaRPr lang="en-US" altLang="de-DE" sz="2000" kern="0" dirty="0"/>
          </a:p>
          <a:p>
            <a:pPr lvl="1">
              <a:spcBef>
                <a:spcPts val="500"/>
              </a:spcBef>
              <a:spcAft>
                <a:spcPts val="500"/>
              </a:spcAft>
            </a:pPr>
            <a:endParaRPr lang="en-US" altLang="de-DE" sz="2000" kern="0" dirty="0"/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altLang="de-DE" sz="2000" kern="0" dirty="0"/>
              <a:t>GLORIA data averaged over 100 km to better match the model horizontal resolution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BE66596-E7E8-4143-9F98-C7782ABD2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Model comparison</a:t>
            </a:r>
            <a:endParaRPr lang="de-DE" dirty="0"/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9F2F06E3-D0A1-446F-9E7F-9E2988424B24}"/>
              </a:ext>
            </a:extLst>
          </p:cNvPr>
          <p:cNvSpPr txBox="1">
            <a:spLocks/>
          </p:cNvSpPr>
          <p:nvPr/>
        </p:nvSpPr>
        <p:spPr>
          <a:xfrm>
            <a:off x="6096000" y="1269207"/>
            <a:ext cx="5634047" cy="4980518"/>
          </a:xfrm>
          <a:prstGeom prst="rect">
            <a:avLst/>
          </a:prstGeom>
        </p:spPr>
        <p:txBody>
          <a:bodyPr vert="horz" lIns="0" tIns="0" rIns="0" bIns="0" numCol="1" rtlCol="0">
            <a:normAutofit/>
          </a:bodyPr>
          <a:lstStyle>
            <a:lvl1pPr marL="361950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8000"/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9625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8000"/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8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4975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8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2650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8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de-DE" sz="2000" b="1" kern="0" dirty="0"/>
              <a:t>EMAC</a:t>
            </a:r>
            <a:r>
              <a:rPr lang="en-US" altLang="de-DE" sz="2000" kern="0" dirty="0"/>
              <a:t> </a:t>
            </a:r>
            <a:r>
              <a:rPr lang="en-US" altLang="de-DE" sz="1400" kern="0" dirty="0"/>
              <a:t>(ECHAM / </a:t>
            </a:r>
            <a:r>
              <a:rPr lang="en-US" altLang="de-DE" sz="1400" kern="0" dirty="0" err="1"/>
              <a:t>MESSy</a:t>
            </a:r>
            <a:r>
              <a:rPr lang="en-US" altLang="de-DE" sz="1400" kern="0" dirty="0"/>
              <a:t> Atmospheric Chemistry)</a:t>
            </a:r>
            <a:endParaRPr lang="en-US" altLang="de-DE" sz="2000" kern="0" baseline="30000" dirty="0"/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altLang="de-DE" sz="2000" kern="0" dirty="0"/>
              <a:t>T106 resolution (1.1°× 1.1°); </a:t>
            </a:r>
            <a:br>
              <a:rPr lang="en-US" altLang="de-DE" sz="2000" kern="0" dirty="0"/>
            </a:br>
            <a:r>
              <a:rPr lang="en-US" altLang="de-DE" sz="2000" kern="0" dirty="0"/>
              <a:t>90 vertical levels; </a:t>
            </a:r>
            <a:br>
              <a:rPr lang="en-US" altLang="de-DE" sz="2000" kern="0" dirty="0"/>
            </a:br>
            <a:r>
              <a:rPr lang="en-US" altLang="de-DE" sz="2000" kern="0" dirty="0"/>
              <a:t>4 min. internal time steps, 5 h temporal output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altLang="de-DE" sz="2000" kern="0" dirty="0"/>
              <a:t>Nudged to ERA-Interim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altLang="de-DE" sz="2000" kern="0" dirty="0"/>
              <a:t>Chemistry: troposphere to mesosphere with expanded chemistry scheme to better simulate PAN chemistry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endParaRPr lang="en-US" altLang="de-DE" sz="2000" kern="0" dirty="0"/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sz="2000" kern="0" dirty="0"/>
              <a:t>Sensitivity simulations with 100% increased NMVOC emissions</a:t>
            </a:r>
            <a:endParaRPr lang="de-DE" sz="20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A9EC321-652D-49F3-B600-B0D1B4C7C8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73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220"/>
    </mc:Choice>
    <mc:Fallback>
      <p:transition spd="slow" advTm="104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553" x="8255000" y="5588000"/>
          <p14:tracePt t="11561" x="8229600" y="5568950"/>
          <p14:tracePt t="11569" x="8210550" y="5543550"/>
          <p14:tracePt t="11577" x="8185150" y="5524500"/>
          <p14:tracePt t="11593" x="8134350" y="5448300"/>
          <p14:tracePt t="11609" x="8064500" y="5359400"/>
          <p14:tracePt t="11626" x="8013700" y="5308600"/>
          <p14:tracePt t="11643" x="7943850" y="5238750"/>
          <p14:tracePt t="11659" x="7848600" y="5168900"/>
          <p14:tracePt t="11676" x="7670800" y="5092700"/>
          <p14:tracePt t="11693" x="7353300" y="4997450"/>
          <p14:tracePt t="11709" x="6927850" y="4876800"/>
          <p14:tracePt t="11726" x="6508750" y="4756150"/>
          <p14:tracePt t="11743" x="6096000" y="4635500"/>
          <p14:tracePt t="11759" x="5759450" y="4514850"/>
          <p14:tracePt t="11761" x="5619750" y="4457700"/>
          <p14:tracePt t="11776" x="5473700" y="4394200"/>
          <p14:tracePt t="11793" x="5111750" y="4254500"/>
          <p14:tracePt t="11809" x="4845050" y="4165600"/>
          <p14:tracePt t="11826" x="4533900" y="4076700"/>
          <p14:tracePt t="11843" x="4184650" y="3975100"/>
          <p14:tracePt t="11859" x="3835400" y="3835400"/>
          <p14:tracePt t="11876" x="3556000" y="3714750"/>
          <p14:tracePt t="11893" x="3295650" y="3581400"/>
          <p14:tracePt t="11909" x="3149600" y="3473450"/>
          <p14:tracePt t="11926" x="2946400" y="3346450"/>
          <p14:tracePt t="11943" x="2743200" y="3206750"/>
          <p14:tracePt t="11944" x="2673350" y="3149600"/>
          <p14:tracePt t="11959" x="2622550" y="3105150"/>
          <p14:tracePt t="11976" x="2584450" y="3035300"/>
          <p14:tracePt t="11977" x="2578100" y="2997200"/>
          <p14:tracePt t="11993" x="2571750" y="2940050"/>
          <p14:tracePt t="12009" x="2571750" y="2908300"/>
          <p14:tracePt t="12026" x="2533650" y="2857500"/>
          <p14:tracePt t="12043" x="2514600" y="2832100"/>
          <p14:tracePt t="12059" x="2495550" y="2813050"/>
          <p14:tracePt t="12076" x="2489200" y="2806700"/>
          <p14:tracePt t="12113" x="2482850" y="2806700"/>
          <p14:tracePt t="12126" x="2463800" y="2806700"/>
          <p14:tracePt t="12142" x="2444750" y="2806700"/>
          <p14:tracePt t="12159" x="2438400" y="2806700"/>
          <p14:tracePt t="12176" x="2432050" y="2806700"/>
          <p14:tracePt t="12192" x="2393950" y="2806700"/>
          <p14:tracePt t="12209" x="2355850" y="2806700"/>
          <p14:tracePt t="12226" x="2324100" y="2813050"/>
          <p14:tracePt t="12242" x="2317750" y="2813050"/>
          <p14:tracePt t="12259" x="2343150" y="2794000"/>
          <p14:tracePt t="12276" x="2393950" y="2673350"/>
          <p14:tracePt t="12292" x="2400300" y="2476500"/>
          <p14:tracePt t="12309" x="2400300" y="2203450"/>
          <p14:tracePt t="12326" x="2400300" y="1905000"/>
          <p14:tracePt t="12342" x="2400300" y="1695450"/>
          <p14:tracePt t="12359" x="2425700" y="1536700"/>
          <p14:tracePt t="12376" x="2444750" y="1447800"/>
          <p14:tracePt t="12392" x="2444750" y="1390650"/>
          <p14:tracePt t="12409" x="2425700" y="1352550"/>
          <p14:tracePt t="12426" x="2330450" y="1346200"/>
          <p14:tracePt t="12442" x="2273300" y="1346200"/>
          <p14:tracePt t="12459" x="2260600" y="1346200"/>
          <p14:tracePt t="12493" x="2247900" y="1346200"/>
          <p14:tracePt t="12509" x="2241550" y="1346200"/>
          <p14:tracePt t="12526" x="2209800" y="1346200"/>
          <p14:tracePt t="12542" x="2190750" y="1346200"/>
          <p14:tracePt t="12559" x="2171700" y="1346200"/>
          <p14:tracePt t="12578" x="2095500" y="1308100"/>
          <p14:tracePt t="12592" x="1987550" y="1270000"/>
          <p14:tracePt t="12609" x="1879600" y="1231900"/>
          <p14:tracePt t="12626" x="1758950" y="1206500"/>
          <p14:tracePt t="12642" x="1682750" y="1200150"/>
          <p14:tracePt t="12659" x="1631950" y="1193800"/>
          <p14:tracePt t="12676" x="1593850" y="1181100"/>
          <p14:tracePt t="12692" x="1581150" y="1181100"/>
          <p14:tracePt t="12709" x="1568450" y="1181100"/>
          <p14:tracePt t="12726" x="1543050" y="1174750"/>
          <p14:tracePt t="12743" x="1492250" y="1174750"/>
          <p14:tracePt t="12760" x="1441450" y="1162050"/>
          <p14:tracePt t="12761" x="1422400" y="1162050"/>
          <p14:tracePt t="12777" x="1397000" y="1162050"/>
          <p14:tracePt t="12793" x="1371600" y="1162050"/>
          <p14:tracePt t="12809" x="1352550" y="1162050"/>
          <p14:tracePt t="12826" x="1314450" y="1162050"/>
          <p14:tracePt t="12843" x="1250950" y="1162050"/>
          <p14:tracePt t="12859" x="1200150" y="1162050"/>
          <p14:tracePt t="12876" x="1174750" y="1162050"/>
          <p14:tracePt t="12893" x="1162050" y="1162050"/>
          <p14:tracePt t="19632" x="1174750" y="1162050"/>
          <p14:tracePt t="19641" x="1200150" y="1162050"/>
          <p14:tracePt t="19648" x="1225550" y="1162050"/>
          <p14:tracePt t="19659" x="1250950" y="1162050"/>
          <p14:tracePt t="19676" x="1276350" y="1162050"/>
          <p14:tracePt t="19692" x="1301750" y="1162050"/>
          <p14:tracePt t="19709" x="1339850" y="1162050"/>
          <p14:tracePt t="19726" x="1403350" y="1162050"/>
          <p14:tracePt t="19742" x="1485900" y="1162050"/>
          <p14:tracePt t="19759" x="1555750" y="1162050"/>
          <p14:tracePt t="19776" x="1644650" y="1162050"/>
          <p14:tracePt t="19792" x="1733550" y="1162050"/>
          <p14:tracePt t="19809" x="1885950" y="1162050"/>
          <p14:tracePt t="19826" x="2089150" y="1162050"/>
          <p14:tracePt t="19842" x="2501900" y="1162050"/>
          <p14:tracePt t="19859" x="3086100" y="1085850"/>
          <p14:tracePt t="19875" x="3276600" y="1054100"/>
          <p14:tracePt t="19892" x="3448050" y="1047750"/>
          <p14:tracePt t="19909" x="4114800" y="1047750"/>
          <p14:tracePt t="19926" x="4889500" y="1047750"/>
          <p14:tracePt t="19942" x="5645150" y="1047750"/>
          <p14:tracePt t="19960" x="6242050" y="1035050"/>
          <p14:tracePt t="19976" x="6413500" y="1003300"/>
          <p14:tracePt t="19992" x="6515100" y="977900"/>
          <p14:tracePt t="20009" x="6610350" y="952500"/>
          <p14:tracePt t="20026" x="6737350" y="933450"/>
          <p14:tracePt t="20042" x="6845300" y="914400"/>
          <p14:tracePt t="20059" x="6908800" y="908050"/>
          <p14:tracePt t="20075" x="6953250" y="901700"/>
          <p14:tracePt t="20092" x="7016750" y="901700"/>
          <p14:tracePt t="20109" x="7067550" y="901700"/>
          <p14:tracePt t="20126" x="7137400" y="901700"/>
          <p14:tracePt t="20142" x="7239000" y="901700"/>
          <p14:tracePt t="20159" x="7372350" y="901700"/>
          <p14:tracePt t="20176" x="7550150" y="901700"/>
          <p14:tracePt t="20192" x="7620000" y="901700"/>
          <p14:tracePt t="20209" x="7632700" y="901700"/>
          <p14:tracePt t="20225" x="7639050" y="901700"/>
          <p14:tracePt t="20259" x="7645400" y="901700"/>
          <p14:tracePt t="24752" x="7613650" y="901700"/>
          <p14:tracePt t="24760" x="7524750" y="914400"/>
          <p14:tracePt t="24768" x="7442200" y="933450"/>
          <p14:tracePt t="24776" x="7327900" y="977900"/>
          <p14:tracePt t="24792" x="7042150" y="1092200"/>
          <p14:tracePt t="24809" x="6781800" y="1162050"/>
          <p14:tracePt t="24826" x="6534150" y="1244600"/>
          <p14:tracePt t="24842" x="6191250" y="1333500"/>
          <p14:tracePt t="24859" x="5816600" y="1428750"/>
          <p14:tracePt t="24876" x="5378450" y="1492250"/>
          <p14:tracePt t="24892" x="4965700" y="1549400"/>
          <p14:tracePt t="24909" x="4635500" y="1555750"/>
          <p14:tracePt t="24926" x="4305300" y="1555750"/>
          <p14:tracePt t="24942" x="3962400" y="1555750"/>
          <p14:tracePt t="24959" x="3632200" y="1555750"/>
          <p14:tracePt t="24976" x="3403600" y="1555750"/>
          <p14:tracePt t="24992" x="3175000" y="1555750"/>
          <p14:tracePt t="25009" x="3022600" y="1555750"/>
          <p14:tracePt t="25025" x="2876550" y="1555750"/>
          <p14:tracePt t="25042" x="2679700" y="1555750"/>
          <p14:tracePt t="25059" x="2470150" y="1555750"/>
          <p14:tracePt t="25076" x="2260600" y="1555750"/>
          <p14:tracePt t="25092" x="2051050" y="1555750"/>
          <p14:tracePt t="25109" x="1898650" y="1555750"/>
          <p14:tracePt t="25126" x="1758950" y="1555750"/>
          <p14:tracePt t="25142" x="1606550" y="1555750"/>
          <p14:tracePt t="25159" x="1485900" y="1574800"/>
          <p14:tracePt t="25176" x="1428750" y="1593850"/>
          <p14:tracePt t="25176" x="1409700" y="1606550"/>
          <p14:tracePt t="25192" x="1390650" y="1606550"/>
          <p14:tracePt t="25209" x="1384300" y="1612900"/>
          <p14:tracePt t="25226" x="1371600" y="1612900"/>
          <p14:tracePt t="25242" x="1346200" y="1619250"/>
          <p14:tracePt t="25259" x="1301750" y="1644650"/>
          <p14:tracePt t="25276" x="1257300" y="1670050"/>
          <p14:tracePt t="25292" x="1231900" y="1695450"/>
          <p14:tracePt t="25309" x="1212850" y="1714500"/>
          <p14:tracePt t="25326" x="1193800" y="1746250"/>
          <p14:tracePt t="25342" x="1187450" y="1758950"/>
          <p14:tracePt t="25359" x="1187450" y="1778000"/>
          <p14:tracePt t="25376" x="1174750" y="1847850"/>
          <p14:tracePt t="25392" x="1174750" y="1892300"/>
          <p14:tracePt t="25409" x="1174750" y="1924050"/>
          <p14:tracePt t="25426" x="1174750" y="1943100"/>
          <p14:tracePt t="25442" x="1174750" y="1955800"/>
          <p14:tracePt t="25459" x="1168400" y="1962150"/>
          <p14:tracePt t="25476" x="1162050" y="1981200"/>
          <p14:tracePt t="25492" x="1155700" y="1987550"/>
          <p14:tracePt t="25509" x="1143000" y="2012950"/>
          <p14:tracePt t="25525" x="1123950" y="2032000"/>
          <p14:tracePt t="25542" x="1117600" y="2044700"/>
          <p14:tracePt t="25559" x="1111250" y="2044700"/>
          <p14:tracePt t="25809" x="1104900" y="2051050"/>
          <p14:tracePt t="25832" x="1104900" y="2057400"/>
          <p14:tracePt t="25856" x="1104900" y="2070100"/>
          <p14:tracePt t="25873" x="1111250" y="2076450"/>
          <p14:tracePt t="25892" x="1111250" y="2082800"/>
          <p14:tracePt t="25909" x="1117600" y="2089150"/>
          <p14:tracePt t="25976" x="1117600" y="2095500"/>
          <p14:tracePt t="26025" x="1123950" y="2095500"/>
          <p14:tracePt t="26080" x="1130300" y="2095500"/>
          <p14:tracePt t="26089" x="1136650" y="2095500"/>
          <p14:tracePt t="26096" x="1143000" y="2095500"/>
          <p14:tracePt t="26109" x="1162050" y="2095500"/>
          <p14:tracePt t="26126" x="1181100" y="2095500"/>
          <p14:tracePt t="26143" x="1212850" y="2095500"/>
          <p14:tracePt t="26159" x="1238250" y="2089150"/>
          <p14:tracePt t="26176" x="1263650" y="2082800"/>
          <p14:tracePt t="26177" x="1276350" y="2076450"/>
          <p14:tracePt t="26194" x="1289050" y="2076450"/>
          <p14:tracePt t="26209" x="1301750" y="2076450"/>
          <p14:tracePt t="26226" x="1320800" y="2063750"/>
          <p14:tracePt t="26243" x="1339850" y="2057400"/>
          <p14:tracePt t="26259" x="1365250" y="2044700"/>
          <p14:tracePt t="26276" x="1384300" y="2044700"/>
          <p14:tracePt t="26292" x="1403350" y="2038350"/>
          <p14:tracePt t="26309" x="1409700" y="2038350"/>
          <p14:tracePt t="26326" x="1422400" y="2038350"/>
          <p14:tracePt t="26359" x="1428750" y="2038350"/>
          <p14:tracePt t="26393" x="1441450" y="2038350"/>
          <p14:tracePt t="26409" x="1447800" y="2038350"/>
          <p14:tracePt t="26426" x="1454150" y="2038350"/>
          <p14:tracePt t="26443" x="1460500" y="2038350"/>
          <p14:tracePt t="26459" x="1466850" y="2038350"/>
          <p14:tracePt t="26476" x="1479550" y="2038350"/>
          <p14:tracePt t="26493" x="1485900" y="2038350"/>
          <p14:tracePt t="26526" x="1492250" y="2038350"/>
          <p14:tracePt t="26641" x="1498600" y="2038350"/>
          <p14:tracePt t="26729" x="1517650" y="2038350"/>
          <p14:tracePt t="26737" x="1543050" y="2038350"/>
          <p14:tracePt t="26745" x="1587500" y="2038350"/>
          <p14:tracePt t="26759" x="1644650" y="2038350"/>
          <p14:tracePt t="26777" x="1898650" y="2038350"/>
          <p14:tracePt t="26793" x="2120900" y="2038350"/>
          <p14:tracePt t="26809" x="2349500" y="2038350"/>
          <p14:tracePt t="26826" x="2628900" y="2038350"/>
          <p14:tracePt t="26843" x="3048000" y="2051050"/>
          <p14:tracePt t="26859" x="3562350" y="2051050"/>
          <p14:tracePt t="26876" x="4044950" y="2051050"/>
          <p14:tracePt t="26893" x="4375150" y="2051050"/>
          <p14:tracePt t="26909" x="4559300" y="2057400"/>
          <p14:tracePt t="26926" x="4635500" y="2063750"/>
          <p14:tracePt t="26942" x="4641850" y="2063750"/>
          <p14:tracePt t="26960" x="4654550" y="2070100"/>
          <p14:tracePt t="27345" x="4667250" y="2070100"/>
          <p14:tracePt t="27353" x="4686300" y="2070100"/>
          <p14:tracePt t="27361" x="4705350" y="2070100"/>
          <p14:tracePt t="27377" x="4737100" y="2070100"/>
          <p14:tracePt t="27393" x="4775200" y="2070100"/>
          <p14:tracePt t="27409" x="4800600" y="2082800"/>
          <p14:tracePt t="27426" x="4806950" y="2082800"/>
          <p14:tracePt t="27443" x="4819650" y="2082800"/>
          <p14:tracePt t="28401" x="4813300" y="2082800"/>
          <p14:tracePt t="28409" x="4806950" y="2082800"/>
          <p14:tracePt t="28497" x="4794250" y="2076450"/>
          <p14:tracePt t="28512" x="4781550" y="2070100"/>
          <p14:tracePt t="28537" x="4768850" y="2063750"/>
          <p14:tracePt t="28937" x="4762500" y="2063750"/>
          <p14:tracePt t="28969" x="4756150" y="2063750"/>
          <p14:tracePt t="29033" x="4749800" y="2063750"/>
          <p14:tracePt t="29049" x="4743450" y="2070100"/>
          <p14:tracePt t="29098" x="4737100" y="2070100"/>
          <p14:tracePt t="29569" x="4730750" y="2076450"/>
          <p14:tracePt t="29729" x="4724400" y="2076450"/>
          <p14:tracePt t="29746" x="4718050" y="2076450"/>
          <p14:tracePt t="30033" x="4718050" y="2082800"/>
          <p14:tracePt t="30073" x="4718050" y="2089150"/>
          <p14:tracePt t="30097" x="4718050" y="2095500"/>
          <p14:tracePt t="30361" x="4711700" y="2101850"/>
          <p14:tracePt t="30369" x="4692650" y="2108200"/>
          <p14:tracePt t="30378" x="4686300" y="2108200"/>
          <p14:tracePt t="30393" x="4679950" y="2114550"/>
          <p14:tracePt t="30410" x="4648200" y="2120900"/>
          <p14:tracePt t="30426" x="4610100" y="2139950"/>
          <p14:tracePt t="30443" x="4565650" y="2152650"/>
          <p14:tracePt t="30460" x="4527550" y="2165350"/>
          <p14:tracePt t="30476" x="4476750" y="2171700"/>
          <p14:tracePt t="30493" x="4419600" y="2197100"/>
          <p14:tracePt t="30509" x="4375150" y="2197100"/>
          <p14:tracePt t="30526" x="4330700" y="2203450"/>
          <p14:tracePt t="30543" x="4292600" y="2209800"/>
          <p14:tracePt t="30559" x="4254500" y="2209800"/>
          <p14:tracePt t="30576" x="4229100" y="2216150"/>
          <p14:tracePt t="30592" x="4210050" y="2216150"/>
          <p14:tracePt t="30609" x="4197350" y="2216150"/>
          <p14:tracePt t="30626" x="4178300" y="2216150"/>
          <p14:tracePt t="30643" x="4165600" y="2216150"/>
          <p14:tracePt t="30660" x="4152900" y="2216150"/>
          <p14:tracePt t="30676" x="4146550" y="2216150"/>
          <p14:tracePt t="30729" x="4140200" y="2222500"/>
          <p14:tracePt t="30745" x="4133850" y="2222500"/>
          <p14:tracePt t="30889" x="4127500" y="2228850"/>
          <p14:tracePt t="30913" x="4114800" y="2241550"/>
          <p14:tracePt t="30929" x="4114800" y="2254250"/>
          <p14:tracePt t="30937" x="4114800" y="2260600"/>
          <p14:tracePt t="30945" x="4114800" y="2273300"/>
          <p14:tracePt t="30959" x="4114800" y="2286000"/>
          <p14:tracePt t="30977" x="4114800" y="2317750"/>
          <p14:tracePt t="30993" x="4114800" y="2330450"/>
          <p14:tracePt t="31010" x="4114800" y="2343150"/>
          <p14:tracePt t="31026" x="4114800" y="2349500"/>
          <p14:tracePt t="31043" x="4114800" y="2368550"/>
          <p14:tracePt t="31061" x="4114800" y="2374900"/>
          <p14:tracePt t="31076" x="4114800" y="2381250"/>
          <p14:tracePt t="31092" x="4114800" y="2387600"/>
          <p14:tracePt t="31109" x="4114800" y="2393950"/>
          <p14:tracePt t="31126" x="4114800" y="2400300"/>
          <p14:tracePt t="31142" x="4114800" y="2406650"/>
          <p14:tracePt t="31159" x="4108450" y="2413000"/>
          <p14:tracePt t="31176" x="4108450" y="2419350"/>
          <p14:tracePt t="31537" x="4108450" y="2432050"/>
          <p14:tracePt t="31544" x="4108450" y="2438400"/>
          <p14:tracePt t="31562" x="4108450" y="2451100"/>
          <p14:tracePt t="31576" x="4114800" y="2451100"/>
          <p14:tracePt t="31592" x="4127500" y="2457450"/>
          <p14:tracePt t="31609" x="4140200" y="2463800"/>
          <p14:tracePt t="31626" x="4152900" y="2463800"/>
          <p14:tracePt t="31642" x="4159250" y="2463800"/>
          <p14:tracePt t="31659" x="4165600" y="2463800"/>
          <p14:tracePt t="31905" x="4165600" y="2470150"/>
          <p14:tracePt t="31921" x="4159250" y="2476500"/>
          <p14:tracePt t="31938" x="4146550" y="2482850"/>
          <p14:tracePt t="31956" x="4140200" y="2489200"/>
          <p14:tracePt t="31969" x="4133850" y="2495550"/>
          <p14:tracePt t="31985" x="4127500" y="2501900"/>
          <p14:tracePt t="32009" x="4127500" y="2508250"/>
          <p14:tracePt t="32017" x="4121150" y="2514600"/>
          <p14:tracePt t="32033" x="4121150" y="2520950"/>
          <p14:tracePt t="32049" x="4114800" y="2527300"/>
          <p14:tracePt t="32104" x="4114800" y="2533650"/>
          <p14:tracePt t="32490" x="4114800" y="2540000"/>
          <p14:tracePt t="32521" x="4127500" y="2540000"/>
          <p14:tracePt t="32537" x="4133850" y="2540000"/>
          <p14:tracePt t="32561" x="4146550" y="2540000"/>
          <p14:tracePt t="32626" x="4152900" y="2546350"/>
          <p14:tracePt t="32744" x="4152900" y="2552700"/>
          <p14:tracePt t="32776" x="4152900" y="2565400"/>
          <p14:tracePt t="32784" x="4146550" y="2565400"/>
          <p14:tracePt t="32792" x="4146550" y="2571750"/>
          <p14:tracePt t="32809" x="4133850" y="2578100"/>
          <p14:tracePt t="32826" x="4127500" y="2584450"/>
          <p14:tracePt t="32843" x="4108450" y="2584450"/>
          <p14:tracePt t="33457" x="4102100" y="2590800"/>
          <p14:tracePt t="33474" x="4095750" y="2590800"/>
          <p14:tracePt t="33488" x="4089400" y="2590800"/>
          <p14:tracePt t="34113" x="4083050" y="2590800"/>
          <p14:tracePt t="34368" x="4083050" y="2597150"/>
          <p14:tracePt t="34377" x="4076700" y="2597150"/>
          <p14:tracePt t="34385" x="4076700" y="2603500"/>
          <p14:tracePt t="34400" x="4070350" y="2603500"/>
          <p14:tracePt t="34409" x="4064000" y="2609850"/>
          <p14:tracePt t="36233" x="4064000" y="2616200"/>
          <p14:tracePt t="37736" x="4070350" y="2616200"/>
          <p14:tracePt t="37744" x="4076700" y="2616200"/>
          <p14:tracePt t="37761" x="4083050" y="2616200"/>
          <p14:tracePt t="37769" x="4089400" y="2616200"/>
          <p14:tracePt t="37785" x="4095750" y="2616200"/>
          <p14:tracePt t="38217" x="4102100" y="2616200"/>
          <p14:tracePt t="38289" x="4102100" y="2609850"/>
          <p14:tracePt t="38585" x="4095750" y="2609850"/>
          <p14:tracePt t="38689" x="4089400" y="2609850"/>
          <p14:tracePt t="38738" x="4083050" y="2609850"/>
          <p14:tracePt t="39313" x="4083050" y="2616200"/>
          <p14:tracePt t="39337" x="4083050" y="2622550"/>
          <p14:tracePt t="39416" x="4083050" y="2628900"/>
          <p14:tracePt t="39432" x="4083050" y="2641600"/>
          <p14:tracePt t="39440" x="4083050" y="2647950"/>
          <p14:tracePt t="39456" x="4083050" y="2660650"/>
          <p14:tracePt t="39464" x="4089400" y="2673350"/>
          <p14:tracePt t="39476" x="4102100" y="2686050"/>
          <p14:tracePt t="39492" x="4121150" y="2711450"/>
          <p14:tracePt t="39509" x="4140200" y="2743200"/>
          <p14:tracePt t="39526" x="4146550" y="2755900"/>
          <p14:tracePt t="39542" x="4152900" y="2774950"/>
          <p14:tracePt t="39559" x="4171950" y="2794000"/>
          <p14:tracePt t="39560" x="4184650" y="2806700"/>
          <p14:tracePt t="39576" x="4197350" y="2832100"/>
          <p14:tracePt t="39592" x="4210050" y="2857500"/>
          <p14:tracePt t="39609" x="4210050" y="2870200"/>
          <p14:tracePt t="39626" x="4216400" y="2876550"/>
          <p14:tracePt t="39643" x="4222750" y="2889250"/>
          <p14:tracePt t="39659" x="4229100" y="2901950"/>
          <p14:tracePt t="39896" x="4229100" y="2908300"/>
          <p14:tracePt t="39922" x="4222750" y="2908300"/>
          <p14:tracePt t="39961" x="4222750" y="2914650"/>
          <p14:tracePt t="39977" x="4216400" y="2914650"/>
          <p14:tracePt t="40001" x="4216400" y="2927350"/>
          <p14:tracePt t="40017" x="4216400" y="2933700"/>
          <p14:tracePt t="40033" x="4210050" y="2940050"/>
          <p14:tracePt t="40041" x="4210050" y="2946400"/>
          <p14:tracePt t="40064" x="4210050" y="2952750"/>
          <p14:tracePt t="40505" x="4210050" y="2965450"/>
          <p14:tracePt t="40578" x="4210050" y="2971800"/>
          <p14:tracePt t="40594" x="4210050" y="2978150"/>
          <p14:tracePt t="40609" x="4216400" y="2978150"/>
          <p14:tracePt t="40633" x="4222750" y="2984500"/>
          <p14:tracePt t="40648" x="4222750" y="2990850"/>
          <p14:tracePt t="40689" x="4229100" y="2990850"/>
          <p14:tracePt t="40722" x="4241800" y="2997200"/>
          <p14:tracePt t="40746" x="4248150" y="2997200"/>
          <p14:tracePt t="40762" x="4254500" y="3003550"/>
          <p14:tracePt t="40769" x="4260850" y="3009900"/>
          <p14:tracePt t="40778" x="4260850" y="3016250"/>
          <p14:tracePt t="40792" x="4273550" y="3041650"/>
          <p14:tracePt t="40809" x="4292600" y="3067050"/>
          <p14:tracePt t="40826" x="4318000" y="3092450"/>
          <p14:tracePt t="40842" x="4343400" y="3105150"/>
          <p14:tracePt t="40859" x="4356100" y="3117850"/>
          <p14:tracePt t="40876" x="4368800" y="3124200"/>
          <p14:tracePt t="40892" x="4381500" y="3143250"/>
          <p14:tracePt t="40909" x="4394200" y="3155950"/>
          <p14:tracePt t="40926" x="4400550" y="3168650"/>
          <p14:tracePt t="40942" x="4406900" y="3175000"/>
          <p14:tracePt t="40959" x="4413250" y="3187700"/>
          <p14:tracePt t="40976" x="4425950" y="3194050"/>
          <p14:tracePt t="40992" x="4432300" y="3200400"/>
          <p14:tracePt t="41009" x="4438650" y="3206750"/>
          <p14:tracePt t="41049" x="4445000" y="3206750"/>
          <p14:tracePt t="41449" x="4457700" y="3219450"/>
          <p14:tracePt t="41457" x="4464050" y="3232150"/>
          <p14:tracePt t="41465" x="4470400" y="3238500"/>
          <p14:tracePt t="41476" x="4476750" y="3244850"/>
          <p14:tracePt t="41493" x="4495800" y="3251200"/>
          <p14:tracePt t="41509" x="4508500" y="3263900"/>
          <p14:tracePt t="41526" x="4508500" y="3270250"/>
          <p14:tracePt t="41559" x="4514850" y="3270250"/>
          <p14:tracePt t="41609" x="4521200" y="3276600"/>
          <p14:tracePt t="41745" x="4527550" y="3289300"/>
          <p14:tracePt t="41904" x="4527550" y="3302000"/>
          <p14:tracePt t="41929" x="4514850" y="3302000"/>
          <p14:tracePt t="43304" x="4514850" y="3308350"/>
          <p14:tracePt t="43321" x="4521200" y="3321050"/>
          <p14:tracePt t="43337" x="4540250" y="3327400"/>
          <p14:tracePt t="43353" x="4552950" y="3327400"/>
          <p14:tracePt t="43713" x="4552950" y="3333750"/>
          <p14:tracePt t="43721" x="4565650" y="3333750"/>
          <p14:tracePt t="43729" x="4584700" y="3333750"/>
          <p14:tracePt t="43744" x="4591050" y="3333750"/>
          <p14:tracePt t="43760" x="4616450" y="3327400"/>
          <p14:tracePt t="43793" x="4629150" y="3321050"/>
          <p14:tracePt t="44073" x="4635500" y="3321050"/>
          <p14:tracePt t="44089" x="4641850" y="3321050"/>
          <p14:tracePt t="44121" x="4648200" y="3321050"/>
          <p14:tracePt t="44145" x="4654550" y="3314700"/>
          <p14:tracePt t="44250" x="4660900" y="3314700"/>
          <p14:tracePt t="44273" x="4667250" y="3314700"/>
          <p14:tracePt t="44449" x="4673600" y="3314700"/>
          <p14:tracePt t="44457" x="4679950" y="3314700"/>
          <p14:tracePt t="44481" x="4692650" y="3314700"/>
          <p14:tracePt t="44489" x="4692650" y="3321050"/>
          <p14:tracePt t="44497" x="4699000" y="3321050"/>
          <p14:tracePt t="44509" x="4705350" y="3321050"/>
          <p14:tracePt t="44526" x="4711700" y="3321050"/>
          <p14:tracePt t="44543" x="4718050" y="3327400"/>
          <p14:tracePt t="44585" x="4724400" y="3327400"/>
          <p14:tracePt t="44601" x="4730750" y="3327400"/>
          <p14:tracePt t="44617" x="4737100" y="3327400"/>
          <p14:tracePt t="44633" x="4743450" y="3327400"/>
          <p14:tracePt t="44665" x="4749800" y="3327400"/>
          <p14:tracePt t="44681" x="4756150" y="3327400"/>
          <p14:tracePt t="44705" x="4762500" y="3327400"/>
          <p14:tracePt t="44713" x="4768850" y="3327400"/>
          <p14:tracePt t="44952" x="4775200" y="3333750"/>
          <p14:tracePt t="44960" x="4781550" y="3340100"/>
          <p14:tracePt t="45505" x="4781550" y="3346450"/>
          <p14:tracePt t="45553" x="4781550" y="3352800"/>
          <p14:tracePt t="45577" x="4781550" y="3359150"/>
          <p14:tracePt t="45625" x="4781550" y="3365500"/>
          <p14:tracePt t="45633" x="4781550" y="3371850"/>
          <p14:tracePt t="45643" x="4781550" y="3378200"/>
          <p14:tracePt t="45660" x="4781550" y="3390900"/>
          <p14:tracePt t="45676" x="4781550" y="3397250"/>
          <p14:tracePt t="45693" x="4775200" y="3416300"/>
          <p14:tracePt t="45709" x="4775200" y="3435350"/>
          <p14:tracePt t="45726" x="4775200" y="3454400"/>
          <p14:tracePt t="45743" x="4768850" y="3460750"/>
          <p14:tracePt t="45760" x="4768850" y="3473450"/>
          <p14:tracePt t="45777" x="4768850" y="3486150"/>
          <p14:tracePt t="45801" x="4768850" y="3492500"/>
          <p14:tracePt t="47017" x="4768850" y="3498850"/>
          <p14:tracePt t="47041" x="4775200" y="3505200"/>
          <p14:tracePt t="47049" x="4781550" y="3505200"/>
          <p14:tracePt t="47059" x="4794250" y="3505200"/>
          <p14:tracePt t="47076" x="4819650" y="3517900"/>
          <p14:tracePt t="47092" x="4819650" y="3524250"/>
          <p14:tracePt t="47109" x="4832350" y="3524250"/>
          <p14:tracePt t="47126" x="4838700" y="3524250"/>
          <p14:tracePt t="47142" x="4857750" y="3524250"/>
          <p14:tracePt t="47159" x="4908550" y="3530600"/>
          <p14:tracePt t="47176" x="5080000" y="3581400"/>
          <p14:tracePt t="47192" x="5207000" y="3619500"/>
          <p14:tracePt t="47210" x="5346700" y="3657600"/>
          <p14:tracePt t="47226" x="5486400" y="3689350"/>
          <p14:tracePt t="47243" x="5613400" y="3702050"/>
          <p14:tracePt t="47259" x="5727700" y="3721100"/>
          <p14:tracePt t="47276" x="5829300" y="3721100"/>
          <p14:tracePt t="47293" x="5956300" y="3721100"/>
          <p14:tracePt t="47309" x="6096000" y="3708400"/>
          <p14:tracePt t="47326" x="6235700" y="3663950"/>
          <p14:tracePt t="47343" x="6388100" y="3600450"/>
          <p14:tracePt t="47359" x="6508750" y="3530600"/>
          <p14:tracePt t="47376" x="6610350" y="3454400"/>
          <p14:tracePt t="47377" x="6654800" y="3422650"/>
          <p14:tracePt t="47393" x="6737350" y="3352800"/>
          <p14:tracePt t="47409" x="6807200" y="3270250"/>
          <p14:tracePt t="47426" x="6883400" y="3181350"/>
          <p14:tracePt t="47443" x="6953250" y="3092450"/>
          <p14:tracePt t="47459" x="7023100" y="3016250"/>
          <p14:tracePt t="47476" x="7086600" y="2946400"/>
          <p14:tracePt t="47492" x="7137400" y="2882900"/>
          <p14:tracePt t="47509" x="7207250" y="2806700"/>
          <p14:tracePt t="47526" x="7283450" y="2724150"/>
          <p14:tracePt t="47542" x="7378700" y="2654300"/>
          <p14:tracePt t="47559" x="7486650" y="2584450"/>
          <p14:tracePt t="47576" x="7581900" y="2533650"/>
          <p14:tracePt t="47592" x="7702550" y="2463800"/>
          <p14:tracePt t="47609" x="7785100" y="2425700"/>
          <p14:tracePt t="47626" x="7867650" y="2387600"/>
          <p14:tracePt t="47642" x="7981950" y="2330450"/>
          <p14:tracePt t="47659" x="8115300" y="2279650"/>
          <p14:tracePt t="47676" x="8261350" y="2241550"/>
          <p14:tracePt t="47692" x="8407400" y="2203450"/>
          <p14:tracePt t="47709" x="8509000" y="2184400"/>
          <p14:tracePt t="47726" x="8591550" y="2171700"/>
          <p14:tracePt t="47742" x="8667750" y="2159000"/>
          <p14:tracePt t="47759" x="8750300" y="2152650"/>
          <p14:tracePt t="47776" x="8845550" y="2146300"/>
          <p14:tracePt t="47792" x="8947150" y="2146300"/>
          <p14:tracePt t="47809" x="9017000" y="2146300"/>
          <p14:tracePt t="47826" x="9055100" y="2146300"/>
          <p14:tracePt t="47842" x="9061450" y="2146300"/>
          <p14:tracePt t="47859" x="9067800" y="2146300"/>
          <p14:tracePt t="48057" x="9074150" y="2146300"/>
          <p14:tracePt t="48065" x="9080500" y="2146300"/>
          <p14:tracePt t="48076" x="9086850" y="2139950"/>
          <p14:tracePt t="48092" x="9093200" y="2133600"/>
          <p14:tracePt t="48109" x="9099550" y="2133600"/>
          <p14:tracePt t="48142" x="9105900" y="2127250"/>
          <p14:tracePt t="48159" x="9124950" y="2114550"/>
          <p14:tracePt t="48176" x="9144000" y="2101850"/>
          <p14:tracePt t="48192" x="9182100" y="2082800"/>
          <p14:tracePt t="48209" x="9213850" y="2063750"/>
          <p14:tracePt t="48226" x="9232900" y="2057400"/>
          <p14:tracePt t="48243" x="9258300" y="2038350"/>
          <p14:tracePt t="48259" x="9290050" y="2019300"/>
          <p14:tracePt t="48276" x="9302750" y="2006600"/>
          <p14:tracePt t="48293" x="9353550" y="1993900"/>
          <p14:tracePt t="48309" x="9372600" y="1987550"/>
          <p14:tracePt t="48326" x="9410700" y="1981200"/>
          <p14:tracePt t="48345" x="9429750" y="1968500"/>
          <p14:tracePt t="48359" x="9436100" y="1968500"/>
          <p14:tracePt t="48376" x="9442450" y="1968500"/>
          <p14:tracePt t="48393" x="9448800" y="1968500"/>
          <p14:tracePt t="48426" x="9461500" y="1968500"/>
          <p14:tracePt t="48443" x="9480550" y="1962150"/>
          <p14:tracePt t="48459" x="9499600" y="1962150"/>
          <p14:tracePt t="48476" x="9525000" y="1962150"/>
          <p14:tracePt t="48493" x="9556750" y="1962150"/>
          <p14:tracePt t="48509" x="9594850" y="1962150"/>
          <p14:tracePt t="48526" x="9639300" y="1962150"/>
          <p14:tracePt t="48543" x="9677400" y="1962150"/>
          <p14:tracePt t="48559" x="9721850" y="1962150"/>
          <p14:tracePt t="48576" x="9747250" y="1974850"/>
          <p14:tracePt t="48577" x="9766300" y="1974850"/>
          <p14:tracePt t="48593" x="9791700" y="1974850"/>
          <p14:tracePt t="48609" x="9823450" y="1987550"/>
          <p14:tracePt t="48626" x="9848850" y="2000250"/>
          <p14:tracePt t="48643" x="9867900" y="2006600"/>
          <p14:tracePt t="48659" x="9874250" y="2006600"/>
          <p14:tracePt t="48676" x="9880600" y="2006600"/>
          <p14:tracePt t="48713" x="9893300" y="2006600"/>
          <p14:tracePt t="48904" x="9893300" y="2012950"/>
          <p14:tracePt t="48913" x="9893300" y="2019300"/>
          <p14:tracePt t="48928" x="9893300" y="2025650"/>
          <p14:tracePt t="48944" x="9886950" y="2038350"/>
          <p14:tracePt t="48985" x="9880600" y="2044700"/>
          <p14:tracePt t="49513" x="9874250" y="2051050"/>
          <p14:tracePt t="49528" x="9861550" y="2057400"/>
          <p14:tracePt t="50130" x="9861550" y="2063750"/>
          <p14:tracePt t="50137" x="9861550" y="2076450"/>
          <p14:tracePt t="50217" x="9861550" y="2082800"/>
          <p14:tracePt t="50241" x="9861550" y="2089150"/>
          <p14:tracePt t="50249" x="9861550" y="2095500"/>
          <p14:tracePt t="50259" x="9855200" y="2101850"/>
          <p14:tracePt t="50276" x="9848850" y="2114550"/>
          <p14:tracePt t="50292" x="9842500" y="2120900"/>
          <p14:tracePt t="50326" x="9836150" y="2127250"/>
          <p14:tracePt t="50343" x="9829800" y="2127250"/>
          <p14:tracePt t="50505" x="9823450" y="2127250"/>
          <p14:tracePt t="50513" x="9823450" y="2133600"/>
          <p14:tracePt t="50537" x="9823450" y="2139950"/>
          <p14:tracePt t="50547" x="9823450" y="2146300"/>
          <p14:tracePt t="50713" x="9823450" y="2159000"/>
          <p14:tracePt t="50745" x="9817100" y="2165350"/>
          <p14:tracePt t="50785" x="9817100" y="2171700"/>
          <p14:tracePt t="50809" x="9817100" y="2178050"/>
          <p14:tracePt t="50816" x="9817100" y="2184400"/>
          <p14:tracePt t="50826" x="9817100" y="2190750"/>
          <p14:tracePt t="50843" x="9817100" y="2203450"/>
          <p14:tracePt t="50860" x="9817100" y="2209800"/>
          <p14:tracePt t="50893" x="9817100" y="2216150"/>
          <p14:tracePt t="50909" x="9817100" y="2228850"/>
          <p14:tracePt t="50926" x="9817100" y="2235200"/>
          <p14:tracePt t="50943" x="9817100" y="2247900"/>
          <p14:tracePt t="50959" x="9817100" y="2260600"/>
          <p14:tracePt t="50976" x="9817100" y="2279650"/>
          <p14:tracePt t="50992" x="9817100" y="2286000"/>
          <p14:tracePt t="51009" x="9817100" y="2298700"/>
          <p14:tracePt t="51026" x="9817100" y="2317750"/>
          <p14:tracePt t="51043" x="9804400" y="2343150"/>
          <p14:tracePt t="51059" x="9798050" y="2368550"/>
          <p14:tracePt t="51076" x="9779000" y="2400300"/>
          <p14:tracePt t="51093" x="9766300" y="2419350"/>
          <p14:tracePt t="51110" x="9753600" y="2438400"/>
          <p14:tracePt t="51126" x="9747250" y="2470150"/>
          <p14:tracePt t="51143" x="9721850" y="2495550"/>
          <p14:tracePt t="51159" x="9702800" y="2533650"/>
          <p14:tracePt t="51176" x="9664700" y="2597150"/>
          <p14:tracePt t="51193" x="9594850" y="2711450"/>
          <p14:tracePt t="51209" x="9537700" y="2813050"/>
          <p14:tracePt t="51226" x="9467850" y="2908300"/>
          <p14:tracePt t="51243" x="9404350" y="2990850"/>
          <p14:tracePt t="51259" x="9347200" y="3054350"/>
          <p14:tracePt t="51276" x="9302750" y="3111500"/>
          <p14:tracePt t="51293" x="9271000" y="3155950"/>
          <p14:tracePt t="51310" x="9251950" y="3187700"/>
          <p14:tracePt t="51326" x="9239250" y="3200400"/>
          <p14:tracePt t="51343" x="9226550" y="3213100"/>
          <p14:tracePt t="51359" x="9226550" y="3219450"/>
          <p14:tracePt t="51376" x="9220200" y="3225800"/>
          <p14:tracePt t="51393" x="9213850" y="3238500"/>
          <p14:tracePt t="51409" x="9201150" y="3244850"/>
          <p14:tracePt t="51443" x="9194800" y="3251200"/>
          <p14:tracePt t="51459" x="9188450" y="3251200"/>
          <p14:tracePt t="51569" x="9188450" y="3257550"/>
          <p14:tracePt t="51578" x="9188450" y="3276600"/>
          <p14:tracePt t="51585" x="9188450" y="3314700"/>
          <p14:tracePt t="51593" x="9226550" y="3352800"/>
          <p14:tracePt t="51609" x="9321800" y="3441700"/>
          <p14:tracePt t="51626" x="9429750" y="3517900"/>
          <p14:tracePt t="51643" x="9550400" y="3587750"/>
          <p14:tracePt t="51660" x="9677400" y="3651250"/>
          <p14:tracePt t="51676" x="9791700" y="3689350"/>
          <p14:tracePt t="51693" x="9867900" y="3740150"/>
          <p14:tracePt t="51709" x="9906000" y="3765550"/>
          <p14:tracePt t="51726" x="9918700" y="3784600"/>
          <p14:tracePt t="51743" x="9918700" y="3803650"/>
          <p14:tracePt t="51759" x="9836150" y="3810000"/>
          <p14:tracePt t="51776" x="9823450" y="3810000"/>
          <p14:tracePt t="52305" x="9817100" y="3816350"/>
          <p14:tracePt t="52337" x="9810750" y="3816350"/>
          <p14:tracePt t="52369" x="9804400" y="3810000"/>
          <p14:tracePt t="52378" x="9798050" y="3803650"/>
          <p14:tracePt t="52393" x="9791700" y="3803650"/>
          <p14:tracePt t="52409" x="9785350" y="3797300"/>
          <p14:tracePt t="52443" x="9779000" y="3790950"/>
          <p14:tracePt t="52459" x="9766300" y="3778250"/>
          <p14:tracePt t="52476" x="9753600" y="3765550"/>
          <p14:tracePt t="52493" x="9721850" y="3752850"/>
          <p14:tracePt t="52509" x="9671050" y="3727450"/>
          <p14:tracePt t="52526" x="9582150" y="3689350"/>
          <p14:tracePt t="52543" x="9467850" y="3632200"/>
          <p14:tracePt t="52559" x="9277350" y="3524250"/>
          <p14:tracePt t="52576" x="9074150" y="3397250"/>
          <p14:tracePt t="52577" x="8947150" y="3302000"/>
          <p14:tracePt t="52593" x="8763000" y="3149600"/>
          <p14:tracePt t="52609" x="8629650" y="3041650"/>
          <p14:tracePt t="52627" x="8559800" y="2971800"/>
          <p14:tracePt t="52643" x="8528050" y="2921000"/>
          <p14:tracePt t="52659" x="8521700" y="2895600"/>
          <p14:tracePt t="52676" x="8521700" y="2876550"/>
          <p14:tracePt t="52693" x="8521700" y="2851150"/>
          <p14:tracePt t="52709" x="8534400" y="2819400"/>
          <p14:tracePt t="52726" x="8636000" y="2762250"/>
          <p14:tracePt t="52742" x="8820150" y="2679700"/>
          <p14:tracePt t="52759" x="9194800" y="2597150"/>
          <p14:tracePt t="52760" x="9404350" y="2578100"/>
          <p14:tracePt t="52776" x="9969500" y="2508250"/>
          <p14:tracePt t="52792" x="10426700" y="2482850"/>
          <p14:tracePt t="52809" x="10775950" y="2482850"/>
          <p14:tracePt t="52826" x="10960100" y="2482850"/>
          <p14:tracePt t="52842" x="11029950" y="2482850"/>
          <p14:tracePt t="52859" x="11049000" y="2476500"/>
          <p14:tracePt t="52876" x="11055350" y="2470150"/>
          <p14:tracePt t="52892" x="11061700" y="2438400"/>
          <p14:tracePt t="52909" x="11080750" y="2406650"/>
          <p14:tracePt t="52926" x="11080750" y="2362200"/>
          <p14:tracePt t="52942" x="11080750" y="2311400"/>
          <p14:tracePt t="52959" x="11080750" y="2273300"/>
          <p14:tracePt t="52976" x="11080750" y="2254250"/>
          <p14:tracePt t="52992" x="11080750" y="2247900"/>
          <p14:tracePt t="53121" x="11080750" y="2273300"/>
          <p14:tracePt t="53129" x="11080750" y="2317750"/>
          <p14:tracePt t="53137" x="11080750" y="2362200"/>
          <p14:tracePt t="53145" x="11080750" y="2413000"/>
          <p14:tracePt t="53159" x="11080750" y="2451100"/>
          <p14:tracePt t="53176" x="11080750" y="2546350"/>
          <p14:tracePt t="53177" x="11080750" y="2584450"/>
          <p14:tracePt t="53193" x="11087100" y="2660650"/>
          <p14:tracePt t="53209" x="11087100" y="2724150"/>
          <p14:tracePt t="53226" x="11087100" y="2781300"/>
          <p14:tracePt t="53243" x="11099800" y="2844800"/>
          <p14:tracePt t="53259" x="11099800" y="2882900"/>
          <p14:tracePt t="53276" x="11106150" y="2914650"/>
          <p14:tracePt t="53293" x="11106150" y="2933700"/>
          <p14:tracePt t="53801" x="11106150" y="2940050"/>
          <p14:tracePt t="53809" x="11106150" y="2946400"/>
          <p14:tracePt t="53840" x="11106150" y="2952750"/>
          <p14:tracePt t="53849" x="11099800" y="2959100"/>
          <p14:tracePt t="53873" x="11099800" y="2965450"/>
          <p14:tracePt t="70393" x="11099800" y="2990850"/>
          <p14:tracePt t="70401" x="11074400" y="3028950"/>
          <p14:tracePt t="70409" x="11042650" y="3067050"/>
          <p14:tracePt t="70426" x="10966450" y="3162300"/>
          <p14:tracePt t="70443" x="10871200" y="3263900"/>
          <p14:tracePt t="70460" x="10750550" y="3403600"/>
          <p14:tracePt t="70476" x="10547350" y="3714750"/>
          <p14:tracePt t="70493" x="10325100" y="4102100"/>
          <p14:tracePt t="70509" x="10096500" y="4451350"/>
          <p14:tracePt t="70526" x="9899650" y="4730750"/>
          <p14:tracePt t="70543" x="9677400" y="4959350"/>
          <p14:tracePt t="70559" x="9575800" y="5060950"/>
          <p14:tracePt t="70562" x="9512300" y="5118100"/>
          <p14:tracePt t="70577" x="9455150" y="5156200"/>
          <p14:tracePt t="70593" x="9423400" y="5181600"/>
          <p14:tracePt t="70610" x="9410700" y="5194300"/>
          <p14:tracePt t="70626" x="9404350" y="5194300"/>
          <p14:tracePt t="70643" x="9391650" y="5207000"/>
          <p14:tracePt t="70660" x="9385300" y="5213350"/>
          <p14:tracePt t="70676" x="9378950" y="5219700"/>
          <p14:tracePt t="70693" x="9378950" y="5226050"/>
          <p14:tracePt t="70945" x="9378950" y="5232400"/>
          <p14:tracePt t="71129" x="9385300" y="5232400"/>
          <p14:tracePt t="71153" x="9391650" y="5232400"/>
          <p14:tracePt t="71169" x="9398000" y="5232400"/>
          <p14:tracePt t="71217" x="9404350" y="5232400"/>
          <p14:tracePt t="71241" x="9410700" y="5232400"/>
          <p14:tracePt t="71249" x="9423400" y="5226050"/>
          <p14:tracePt t="71266" x="9429750" y="5219700"/>
          <p14:tracePt t="71276" x="9436100" y="5219700"/>
          <p14:tracePt t="71310" x="9442450" y="5219700"/>
          <p14:tracePt t="71326" x="9455150" y="5219700"/>
          <p14:tracePt t="71343" x="9474200" y="5213350"/>
          <p14:tracePt t="71360" x="9499600" y="5207000"/>
          <p14:tracePt t="71376" x="9556750" y="5194300"/>
          <p14:tracePt t="71377" x="9582150" y="5194300"/>
          <p14:tracePt t="71393" x="9664700" y="5168900"/>
          <p14:tracePt t="71410" x="9740900" y="5156200"/>
          <p14:tracePt t="71426" x="9823450" y="5130800"/>
          <p14:tracePt t="71443" x="9899650" y="5105400"/>
          <p14:tracePt t="71460" x="9963150" y="5086350"/>
          <p14:tracePt t="71476" x="10007600" y="5067300"/>
          <p14:tracePt t="71492" x="10033000" y="5048250"/>
          <p14:tracePt t="71509" x="10052050" y="5041900"/>
          <p14:tracePt t="71526" x="10064750" y="5035550"/>
          <p14:tracePt t="71559" x="10071100" y="5029200"/>
          <p14:tracePt t="71601" x="10077450" y="5029200"/>
          <p14:tracePt t="71681" x="10083800" y="5029200"/>
          <p14:tracePt t="71905" x="10090150" y="5029200"/>
          <p14:tracePt t="71913" x="10096500" y="5029200"/>
          <p14:tracePt t="71921" x="10109200" y="5029200"/>
          <p14:tracePt t="71929" x="10115550" y="5029200"/>
          <p14:tracePt t="71943" x="10134600" y="5029200"/>
          <p14:tracePt t="71959" x="10147300" y="5029200"/>
          <p14:tracePt t="71976" x="10153650" y="5029200"/>
          <p14:tracePt t="72017" x="10160000" y="5029200"/>
          <p14:tracePt t="72033" x="10166350" y="5029200"/>
          <p14:tracePt t="72043" x="10172700" y="5029200"/>
          <p14:tracePt t="72060" x="10179050" y="5035550"/>
          <p14:tracePt t="72076" x="10185400" y="5035550"/>
          <p14:tracePt t="72109" x="10191750" y="5035550"/>
          <p14:tracePt t="72137" x="10198100" y="5035550"/>
          <p14:tracePt t="72144" x="10204450" y="5035550"/>
          <p14:tracePt t="72159" x="10210800" y="5035550"/>
          <p14:tracePt t="72176" x="10236200" y="5041900"/>
          <p14:tracePt t="72193" x="10255250" y="5041900"/>
          <p14:tracePt t="72209" x="10261600" y="5048250"/>
          <p14:tracePt t="72226" x="10280650" y="5048250"/>
          <p14:tracePt t="72243" x="10299700" y="5054600"/>
          <p14:tracePt t="72276" x="10312400" y="5060950"/>
          <p14:tracePt t="72293" x="10331450" y="5060950"/>
          <p14:tracePt t="72309" x="10344150" y="5060950"/>
          <p14:tracePt t="72326" x="10356850" y="5067300"/>
          <p14:tracePt t="72343" x="10363200" y="5073650"/>
          <p14:tracePt t="72360" x="10375900" y="5080000"/>
          <p14:tracePt t="72393" x="10382250" y="5080000"/>
          <p14:tracePt t="72449" x="10382250" y="5086350"/>
          <p14:tracePt t="72473" x="10394950" y="5086350"/>
          <p14:tracePt t="72528" x="10401300" y="5092700"/>
          <p14:tracePt t="72563" x="10407650" y="5092700"/>
          <p14:tracePt t="72816" x="10414000" y="5092700"/>
          <p14:tracePt t="72825" x="10420350" y="5092700"/>
          <p14:tracePt t="72896" x="10426700" y="5092700"/>
          <p14:tracePt t="72904" x="10433050" y="5092700"/>
          <p14:tracePt t="72929" x="10439400" y="5092700"/>
          <p14:tracePt t="72936" x="10445750" y="5092700"/>
          <p14:tracePt t="72945" x="10452100" y="5092700"/>
          <p14:tracePt t="72969" x="10458450" y="5092700"/>
          <p14:tracePt t="72993" x="10471150" y="5099050"/>
          <p14:tracePt t="73025" x="10471150" y="5105400"/>
          <p14:tracePt t="73050" x="10483850" y="5111750"/>
          <p14:tracePt t="73064" x="10483850" y="5118100"/>
          <p14:tracePt t="73076" x="10490200" y="5118100"/>
          <p14:tracePt t="73093" x="10490200" y="5124450"/>
          <p14:tracePt t="73109" x="10490200" y="5130800"/>
          <p14:tracePt t="73126" x="10496550" y="5130800"/>
          <p14:tracePt t="73474" x="10496550" y="5137150"/>
          <p14:tracePt t="73680" x="10496550" y="5143500"/>
          <p14:tracePt t="73688" x="10496550" y="5149850"/>
          <p14:tracePt t="73849" x="10502900" y="5156200"/>
          <p14:tracePt t="73913" x="10509250" y="5156200"/>
          <p14:tracePt t="73945" x="10515600" y="5156200"/>
          <p14:tracePt t="73977" x="10521950" y="5156200"/>
          <p14:tracePt t="73994" x="10528300" y="5156200"/>
          <p14:tracePt t="74017" x="10534650" y="5156200"/>
          <p14:tracePt t="74169" x="10528300" y="5143500"/>
          <p14:tracePt t="74177" x="10509250" y="5137150"/>
          <p14:tracePt t="74185" x="10490200" y="5137150"/>
          <p14:tracePt t="74193" x="10471150" y="5130800"/>
          <p14:tracePt t="74209" x="10439400" y="5124450"/>
          <p14:tracePt t="74226" x="10426700" y="5118100"/>
          <p14:tracePt t="74281" x="10420350" y="5118100"/>
          <p14:tracePt t="74288" x="10407650" y="51181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04679AB-17C2-4191-B035-C9D98DCEB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Model comparison: CAMS</a:t>
            </a:r>
            <a:endParaRPr lang="de-DE" dirty="0"/>
          </a:p>
        </p:txBody>
      </p:sp>
      <p:sp>
        <p:nvSpPr>
          <p:cNvPr id="11" name="Inhaltsplatzhalter 1">
            <a:extLst>
              <a:ext uri="{FF2B5EF4-FFF2-40B4-BE49-F238E27FC236}">
                <a16:creationId xmlns:a16="http://schemas.microsoft.com/office/drawing/2014/main" id="{96C36FAA-9FF3-4B6A-A428-E11155724DDD}"/>
              </a:ext>
            </a:extLst>
          </p:cNvPr>
          <p:cNvSpPr txBox="1">
            <a:spLocks/>
          </p:cNvSpPr>
          <p:nvPr/>
        </p:nvSpPr>
        <p:spPr>
          <a:xfrm>
            <a:off x="310476" y="1269206"/>
            <a:ext cx="4170904" cy="48502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1950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8000"/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9625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8000"/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8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4975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8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2650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8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de-DE" sz="2400" kern="0" dirty="0"/>
              <a:t>PAN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altLang="de-DE" sz="2000" kern="0" dirty="0"/>
              <a:t>First part of the flight: Large differences (due to strong convective influence not resolved by meteorological fields?)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altLang="de-DE" sz="2000" kern="0" dirty="0"/>
              <a:t>Second part: orange maximum and blue minimum reproduced, but too low absolute values.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altLang="de-DE" sz="2000" kern="0" dirty="0"/>
              <a:t>Cyan maximum only towards end of flight</a:t>
            </a:r>
            <a:endParaRPr lang="en-US" altLang="de-DE" sz="2000" kern="0" baseline="30000" dirty="0"/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de-DE" sz="2400" kern="0" dirty="0"/>
              <a:t>HCOOH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altLang="de-DE" sz="2000" kern="0" dirty="0"/>
              <a:t>Not reproduced by CAMS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endParaRPr lang="en-US" altLang="de-DE" kern="0" baseline="30000" dirty="0"/>
          </a:p>
          <a:p>
            <a:pPr marL="0" indent="0">
              <a:spcBef>
                <a:spcPts val="500"/>
              </a:spcBef>
              <a:spcAft>
                <a:spcPts val="500"/>
              </a:spcAft>
              <a:buFontTx/>
              <a:buNone/>
            </a:pPr>
            <a:endParaRPr lang="en-US" altLang="de-DE" sz="2400" kern="0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686C42C8-CF4A-4DE3-8138-CE69B763C46C}"/>
              </a:ext>
            </a:extLst>
          </p:cNvPr>
          <p:cNvGrpSpPr/>
          <p:nvPr/>
        </p:nvGrpSpPr>
        <p:grpSpPr>
          <a:xfrm>
            <a:off x="5273641" y="1071834"/>
            <a:ext cx="6740780" cy="5147733"/>
            <a:chOff x="5273641" y="1071834"/>
            <a:chExt cx="6740780" cy="5147733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9004E7DA-62D6-4CE9-A122-7BD50F378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557" r="33852" b="39418"/>
            <a:stretch/>
          </p:blipFill>
          <p:spPr>
            <a:xfrm>
              <a:off x="5273642" y="1071834"/>
              <a:ext cx="6740779" cy="1790636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50442F43-8A5F-4263-810A-85763CF174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88" r="33852" b="-1"/>
            <a:stretch/>
          </p:blipFill>
          <p:spPr>
            <a:xfrm>
              <a:off x="5273641" y="4532243"/>
              <a:ext cx="6740779" cy="1687324"/>
            </a:xfrm>
            <a:prstGeom prst="rect">
              <a:avLst/>
            </a:prstGeom>
          </p:spPr>
        </p:pic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9BB13D72-32E7-4EDF-9264-DB0BD75995CA}"/>
                </a:ext>
              </a:extLst>
            </p:cNvPr>
            <p:cNvSpPr/>
            <p:nvPr/>
          </p:nvSpPr>
          <p:spPr>
            <a:xfrm>
              <a:off x="5273641" y="1109663"/>
              <a:ext cx="204050" cy="1595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942351F-28CB-4631-B48D-53C9B27BE5FB}"/>
                </a:ext>
              </a:extLst>
            </p:cNvPr>
            <p:cNvSpPr/>
            <p:nvPr/>
          </p:nvSpPr>
          <p:spPr>
            <a:xfrm>
              <a:off x="8715341" y="1090748"/>
              <a:ext cx="204050" cy="1595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AB3697F3-F357-4EBF-985F-5E8904670610}"/>
                </a:ext>
              </a:extLst>
            </p:cNvPr>
            <p:cNvSpPr/>
            <p:nvPr/>
          </p:nvSpPr>
          <p:spPr>
            <a:xfrm>
              <a:off x="5273641" y="4532243"/>
              <a:ext cx="204050" cy="1595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7DED6A60-9A24-40CA-A5F4-BF6FD764EFBA}"/>
                </a:ext>
              </a:extLst>
            </p:cNvPr>
            <p:cNvSpPr/>
            <p:nvPr/>
          </p:nvSpPr>
          <p:spPr>
            <a:xfrm>
              <a:off x="8715341" y="4532242"/>
              <a:ext cx="204050" cy="1595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7D4EF787-9DFD-40E3-A1D4-009615967C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68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981"/>
    </mc:Choice>
    <mc:Fallback>
      <p:transition spd="slow" advTm="74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5" x="10414000" y="5105400"/>
          <p14:tracePt t="103" x="10477500" y="5073650"/>
          <p14:tracePt t="112" x="10553700" y="5035550"/>
          <p14:tracePt t="129" x="10737850" y="4946650"/>
          <p14:tracePt t="145" x="10883900" y="4845050"/>
          <p14:tracePt t="162" x="10960100" y="4819650"/>
          <p14:tracePt t="179" x="10972800" y="4813300"/>
          <p14:tracePt t="3982" x="10979150" y="4806950"/>
          <p14:tracePt t="4006" x="10972800" y="4787900"/>
          <p14:tracePt t="4014" x="10934700" y="4749800"/>
          <p14:tracePt t="4022" x="10864850" y="4718050"/>
          <p14:tracePt t="4030" x="10775950" y="4673600"/>
          <p14:tracePt t="4045" x="10655300" y="4610100"/>
          <p14:tracePt t="4062" x="10287000" y="4445000"/>
          <p14:tracePt t="4078" x="9994900" y="4311650"/>
          <p14:tracePt t="4095" x="9601200" y="4146550"/>
          <p14:tracePt t="4112" x="9175750" y="3968750"/>
          <p14:tracePt t="4128" x="8724900" y="3759200"/>
          <p14:tracePt t="4145" x="8337550" y="3594100"/>
          <p14:tracePt t="4162" x="8077200" y="3473450"/>
          <p14:tracePt t="4179" x="7918450" y="3378200"/>
          <p14:tracePt t="4195" x="7791450" y="3289300"/>
          <p14:tracePt t="4212" x="7664450" y="3194050"/>
          <p14:tracePt t="4228" x="7550150" y="3111500"/>
          <p14:tracePt t="4245" x="7429500" y="3028950"/>
          <p14:tracePt t="4262" x="7251700" y="2933700"/>
          <p14:tracePt t="4278" x="7112000" y="2882900"/>
          <p14:tracePt t="4296" x="6946900" y="2838450"/>
          <p14:tracePt t="4312" x="6807200" y="2800350"/>
          <p14:tracePt t="4328" x="6667500" y="2755900"/>
          <p14:tracePt t="4345" x="6553200" y="2717800"/>
          <p14:tracePt t="4362" x="6483350" y="2698750"/>
          <p14:tracePt t="4379" x="6451600" y="2692400"/>
          <p14:tracePt t="4535" x="6445250" y="2692400"/>
          <p14:tracePt t="4550" x="6432550" y="2692400"/>
          <p14:tracePt t="4574" x="6426200" y="2692400"/>
          <p14:tracePt t="4582" x="6419850" y="2692400"/>
          <p14:tracePt t="4614" x="6413500" y="2692400"/>
          <p14:tracePt t="4630" x="6407150" y="2692400"/>
          <p14:tracePt t="4647" x="6400800" y="2692400"/>
          <p14:tracePt t="4671" x="6394450" y="2692400"/>
          <p14:tracePt t="4687" x="6388100" y="2692400"/>
          <p14:tracePt t="4703" x="6381750" y="2692400"/>
          <p14:tracePt t="4815" x="6375400" y="2692400"/>
          <p14:tracePt t="4823" x="6369050" y="2692400"/>
          <p14:tracePt t="4830" x="6356350" y="2692400"/>
          <p14:tracePt t="4847" x="6343650" y="2692400"/>
          <p14:tracePt t="4862" x="6330950" y="2686050"/>
          <p14:tracePt t="4878" x="6305550" y="2673350"/>
          <p14:tracePt t="4895" x="6299200" y="2673350"/>
          <p14:tracePt t="4912" x="6292850" y="2667000"/>
          <p14:tracePt t="4945" x="6280150" y="2654300"/>
          <p14:tracePt t="4961" x="6267450" y="2647950"/>
          <p14:tracePt t="4978" x="6254750" y="2647950"/>
          <p14:tracePt t="4995" x="6248400" y="2647950"/>
          <p14:tracePt t="5055" x="6242050" y="2647950"/>
          <p14:tracePt t="5071" x="6235700" y="2647950"/>
          <p14:tracePt t="5103" x="6229350" y="2647950"/>
          <p14:tracePt t="5303" x="6229350" y="2654300"/>
          <p14:tracePt t="5327" x="6229350" y="2667000"/>
          <p14:tracePt t="5343" x="6229350" y="2673350"/>
          <p14:tracePt t="5367" x="6229350" y="2686050"/>
          <p14:tracePt t="5408" x="6229350" y="2692400"/>
          <p14:tracePt t="6239" x="6229350" y="2698750"/>
          <p14:tracePt t="6247" x="6235700" y="2705100"/>
          <p14:tracePt t="6999" x="6242050" y="2705100"/>
          <p14:tracePt t="7007" x="6248400" y="2705100"/>
          <p14:tracePt t="7127" x="6254750" y="2705100"/>
          <p14:tracePt t="7135" x="6267450" y="2705100"/>
          <p14:tracePt t="7145" x="6292850" y="2705100"/>
          <p14:tracePt t="7162" x="6356350" y="2698750"/>
          <p14:tracePt t="7179" x="6470650" y="2679700"/>
          <p14:tracePt t="7195" x="6629400" y="2647950"/>
          <p14:tracePt t="7212" x="6807200" y="2635250"/>
          <p14:tracePt t="7229" x="6978650" y="2609850"/>
          <p14:tracePt t="7245" x="7131050" y="2578100"/>
          <p14:tracePt t="7262" x="7251700" y="2546350"/>
          <p14:tracePt t="7263" x="7296150" y="2533650"/>
          <p14:tracePt t="7279" x="7372350" y="2495550"/>
          <p14:tracePt t="7295" x="7429500" y="2451100"/>
          <p14:tracePt t="7312" x="7442200" y="2406650"/>
          <p14:tracePt t="7329" x="7448550" y="2355850"/>
          <p14:tracePt t="7345" x="7454900" y="2286000"/>
          <p14:tracePt t="7362" x="7461250" y="2203450"/>
          <p14:tracePt t="7379" x="7461250" y="2127250"/>
          <p14:tracePt t="7395" x="7461250" y="2032000"/>
          <p14:tracePt t="7412" x="7461250" y="1943100"/>
          <p14:tracePt t="7429" x="7461250" y="1854200"/>
          <p14:tracePt t="7445" x="7480300" y="1765300"/>
          <p14:tracePt t="7462" x="7486650" y="1689100"/>
          <p14:tracePt t="7463" x="7486650" y="1657350"/>
          <p14:tracePt t="7479" x="7505700" y="1581150"/>
          <p14:tracePt t="7495" x="7512050" y="1530350"/>
          <p14:tracePt t="7512" x="7524750" y="1466850"/>
          <p14:tracePt t="7529" x="7543800" y="1377950"/>
          <p14:tracePt t="7545" x="7556500" y="1289050"/>
          <p14:tracePt t="7562" x="7569200" y="1219200"/>
          <p14:tracePt t="7579" x="7575550" y="1168400"/>
          <p14:tracePt t="7595" x="7569200" y="1117600"/>
          <p14:tracePt t="7612" x="7562850" y="1092200"/>
          <p14:tracePt t="7629" x="7543800" y="1066800"/>
          <p14:tracePt t="7645" x="7531100" y="1054100"/>
          <p14:tracePt t="7662" x="7493000" y="1041400"/>
          <p14:tracePt t="7663" x="7473950" y="1028700"/>
          <p14:tracePt t="7679" x="7416800" y="1022350"/>
          <p14:tracePt t="7695" x="7340600" y="1016000"/>
          <p14:tracePt t="7712" x="7270750" y="1003300"/>
          <p14:tracePt t="7729" x="7194550" y="990600"/>
          <p14:tracePt t="7745" x="7137400" y="990600"/>
          <p14:tracePt t="7762" x="7086600" y="990600"/>
          <p14:tracePt t="7779" x="7048500" y="990600"/>
          <p14:tracePt t="7795" x="7004050" y="990600"/>
          <p14:tracePt t="7812" x="6953250" y="990600"/>
          <p14:tracePt t="7829" x="6908800" y="990600"/>
          <p14:tracePt t="7845" x="6870700" y="990600"/>
          <p14:tracePt t="7846" x="6851650" y="990600"/>
          <p14:tracePt t="7863" x="6813550" y="990600"/>
          <p14:tracePt t="7878" x="6781800" y="990600"/>
          <p14:tracePt t="7895" x="6737350" y="990600"/>
          <p14:tracePt t="7912" x="6686550" y="990600"/>
          <p14:tracePt t="7928" x="6616700" y="990600"/>
          <p14:tracePt t="7945" x="6540500" y="990600"/>
          <p14:tracePt t="7962" x="6470650" y="990600"/>
          <p14:tracePt t="7978" x="6394450" y="990600"/>
          <p14:tracePt t="7995" x="6330950" y="990600"/>
          <p14:tracePt t="8012" x="6286500" y="990600"/>
          <p14:tracePt t="8028" x="6242050" y="990600"/>
          <p14:tracePt t="8045" x="6203950" y="990600"/>
          <p14:tracePt t="8046" x="6184900" y="990600"/>
          <p14:tracePt t="8062" x="6172200" y="990600"/>
          <p14:tracePt t="8078" x="6134100" y="990600"/>
          <p14:tracePt t="8095" x="6089650" y="990600"/>
          <p14:tracePt t="8112" x="6064250" y="996950"/>
          <p14:tracePt t="8128" x="6019800" y="996950"/>
          <p14:tracePt t="8145" x="5981700" y="1003300"/>
          <p14:tracePt t="8162" x="5949950" y="1009650"/>
          <p14:tracePt t="8178" x="5911850" y="1016000"/>
          <p14:tracePt t="8195" x="5867400" y="1022350"/>
          <p14:tracePt t="8212" x="5803900" y="1022350"/>
          <p14:tracePt t="8228" x="5746750" y="1028700"/>
          <p14:tracePt t="8245" x="5708650" y="1035050"/>
          <p14:tracePt t="8262" x="5645150" y="1035050"/>
          <p14:tracePt t="8278" x="5613400" y="1041400"/>
          <p14:tracePt t="8295" x="5588000" y="1041400"/>
          <p14:tracePt t="8312" x="5543550" y="1041400"/>
          <p14:tracePt t="8329" x="5499100" y="1041400"/>
          <p14:tracePt t="8345" x="5454650" y="1041400"/>
          <p14:tracePt t="8362" x="5422900" y="1041400"/>
          <p14:tracePt t="8379" x="5397500" y="1041400"/>
          <p14:tracePt t="8396" x="5384800" y="1047750"/>
          <p14:tracePt t="8412" x="5378450" y="1054100"/>
          <p14:tracePt t="8429" x="5372100" y="1054100"/>
          <p14:tracePt t="8445" x="5365750" y="1054100"/>
          <p14:tracePt t="8462" x="5359400" y="1060450"/>
          <p14:tracePt t="8479" x="5346700" y="1066800"/>
          <p14:tracePt t="8495" x="5340350" y="1079500"/>
          <p14:tracePt t="8512" x="5334000" y="1092200"/>
          <p14:tracePt t="8529" x="5327650" y="1111250"/>
          <p14:tracePt t="8545" x="5321300" y="1130300"/>
          <p14:tracePt t="8562" x="5314950" y="1155700"/>
          <p14:tracePt t="8580" x="5314950" y="1168400"/>
          <p14:tracePt t="8595" x="5308600" y="1187450"/>
          <p14:tracePt t="8612" x="5308600" y="1200150"/>
          <p14:tracePt t="8645" x="5308600" y="1219200"/>
          <p14:tracePt t="8678" x="5302250" y="1225550"/>
          <p14:tracePt t="8751" x="5302250" y="1231900"/>
          <p14:tracePt t="8767" x="5302250" y="1238250"/>
          <p14:tracePt t="8790" x="5302250" y="1244600"/>
          <p14:tracePt t="8800" x="5302250" y="1250950"/>
          <p14:tracePt t="8855" x="5308600" y="1257300"/>
          <p14:tracePt t="8967" x="5314950" y="1257300"/>
          <p14:tracePt t="8975" x="5334000" y="1257300"/>
          <p14:tracePt t="8983" x="5346700" y="1257300"/>
          <p14:tracePt t="8995" x="5372100" y="1257300"/>
          <p14:tracePt t="9012" x="5441950" y="1257300"/>
          <p14:tracePt t="9029" x="5505450" y="1238250"/>
          <p14:tracePt t="9046" x="5588000" y="1206500"/>
          <p14:tracePt t="9048" x="5619750" y="1187450"/>
          <p14:tracePt t="9062" x="5657850" y="1174750"/>
          <p14:tracePt t="9079" x="5727700" y="1130300"/>
          <p14:tracePt t="9095" x="5784850" y="1111250"/>
          <p14:tracePt t="9112" x="5892800" y="1073150"/>
          <p14:tracePt t="9129" x="6019800" y="1060450"/>
          <p14:tracePt t="9145" x="6165850" y="1054100"/>
          <p14:tracePt t="9162" x="6324600" y="1054100"/>
          <p14:tracePt t="9179" x="6502400" y="1054100"/>
          <p14:tracePt t="9195" x="6680200" y="1066800"/>
          <p14:tracePt t="9212" x="6889750" y="1117600"/>
          <p14:tracePt t="9229" x="7131050" y="1174750"/>
          <p14:tracePt t="9245" x="7378700" y="1257300"/>
          <p14:tracePt t="9262" x="7607300" y="1320800"/>
          <p14:tracePt t="9263" x="7670800" y="1333500"/>
          <p14:tracePt t="9279" x="7785100" y="1346200"/>
          <p14:tracePt t="9295" x="7848600" y="1358900"/>
          <p14:tracePt t="9312" x="7854950" y="1358900"/>
          <p14:tracePt t="9367" x="7861300" y="1358900"/>
          <p14:tracePt t="9375" x="7867650" y="1358900"/>
          <p14:tracePt t="9382" x="7874000" y="1358900"/>
          <p14:tracePt t="9399" x="7880350" y="1358900"/>
          <p14:tracePt t="9412" x="7893050" y="1358900"/>
          <p14:tracePt t="9429" x="7899400" y="1358900"/>
          <p14:tracePt t="9445" x="7912100" y="1352550"/>
          <p14:tracePt t="9447" x="7931150" y="1352550"/>
          <p14:tracePt t="9462" x="7950200" y="1339850"/>
          <p14:tracePt t="9479" x="8026400" y="1333500"/>
          <p14:tracePt t="9495" x="8102600" y="1327150"/>
          <p14:tracePt t="9512" x="8172450" y="1327150"/>
          <p14:tracePt t="9529" x="8242300" y="1327150"/>
          <p14:tracePt t="9545" x="8299450" y="1327150"/>
          <p14:tracePt t="9562" x="8343900" y="1327150"/>
          <p14:tracePt t="9579" x="8382000" y="1327150"/>
          <p14:tracePt t="9595" x="8394700" y="1327150"/>
          <p14:tracePt t="9612" x="8407400" y="1320800"/>
          <p14:tracePt t="9727" x="8407400" y="1314450"/>
          <p14:tracePt t="9735" x="8407400" y="1308100"/>
          <p14:tracePt t="9745" x="8401050" y="1308100"/>
          <p14:tracePt t="9762" x="8369300" y="1289050"/>
          <p14:tracePt t="9779" x="8318500" y="1282700"/>
          <p14:tracePt t="9796" x="8293100" y="1270000"/>
          <p14:tracePt t="9812" x="8248650" y="1263650"/>
          <p14:tracePt t="9829" x="8204200" y="1257300"/>
          <p14:tracePt t="9845" x="8166100" y="1244600"/>
          <p14:tracePt t="9862" x="8108950" y="1238250"/>
          <p14:tracePt t="9863" x="8083550" y="1238250"/>
          <p14:tracePt t="9879" x="8032750" y="1231900"/>
          <p14:tracePt t="9895" x="7969250" y="1231900"/>
          <p14:tracePt t="9912" x="7899400" y="1225550"/>
          <p14:tracePt t="9929" x="7804150" y="1225550"/>
          <p14:tracePt t="9945" x="7740650" y="1225550"/>
          <p14:tracePt t="9962" x="7658100" y="1225550"/>
          <p14:tracePt t="9979" x="7594600" y="1225550"/>
          <p14:tracePt t="9995" x="7524750" y="1225550"/>
          <p14:tracePt t="10012" x="7461250" y="1225550"/>
          <p14:tracePt t="10029" x="7385050" y="1225550"/>
          <p14:tracePt t="10046" x="7302500" y="1225550"/>
          <p14:tracePt t="10062" x="7181850" y="1225550"/>
          <p14:tracePt t="10079" x="7023100" y="1225550"/>
          <p14:tracePt t="10095" x="6927850" y="1225550"/>
          <p14:tracePt t="10113" x="6832600" y="1212850"/>
          <p14:tracePt t="10129" x="6737350" y="1200150"/>
          <p14:tracePt t="10145" x="6623050" y="1181100"/>
          <p14:tracePt t="10162" x="6527800" y="1174750"/>
          <p14:tracePt t="10179" x="6419850" y="1162050"/>
          <p14:tracePt t="10196" x="6324600" y="1149350"/>
          <p14:tracePt t="10212" x="6242050" y="1143000"/>
          <p14:tracePt t="10229" x="6159500" y="1136650"/>
          <p14:tracePt t="10245" x="6070600" y="1130300"/>
          <p14:tracePt t="10262" x="6000750" y="1117600"/>
          <p14:tracePt t="10263" x="5956300" y="1111250"/>
          <p14:tracePt t="10279" x="5943600" y="1111250"/>
          <p14:tracePt t="10295" x="5886450" y="1111250"/>
          <p14:tracePt t="10312" x="5873750" y="1111250"/>
          <p14:tracePt t="10330" x="5854700" y="1111250"/>
          <p14:tracePt t="10345" x="5842000" y="1111250"/>
          <p14:tracePt t="10362" x="5835650" y="1111250"/>
          <p14:tracePt t="10379" x="5810250" y="1111250"/>
          <p14:tracePt t="10395" x="5797550" y="1117600"/>
          <p14:tracePt t="10412" x="5772150" y="1123950"/>
          <p14:tracePt t="10429" x="5740400" y="1143000"/>
          <p14:tracePt t="10445" x="5708650" y="1149350"/>
          <p14:tracePt t="10463" x="5664200" y="1181100"/>
          <p14:tracePt t="10479" x="5645150" y="1206500"/>
          <p14:tracePt t="10495" x="5626100" y="1263650"/>
          <p14:tracePt t="10512" x="5613400" y="1333500"/>
          <p14:tracePt t="10529" x="5594350" y="1428750"/>
          <p14:tracePt t="10545" x="5588000" y="1524000"/>
          <p14:tracePt t="10562" x="5588000" y="1619250"/>
          <p14:tracePt t="10579" x="5600700" y="1733550"/>
          <p14:tracePt t="10595" x="5676900" y="1847850"/>
          <p14:tracePt t="10612" x="5778500" y="1968500"/>
          <p14:tracePt t="10629" x="5886450" y="2063750"/>
          <p14:tracePt t="10645" x="6019800" y="2165350"/>
          <p14:tracePt t="10662" x="6146800" y="2241550"/>
          <p14:tracePt t="10663" x="6216650" y="2286000"/>
          <p14:tracePt t="10679" x="6381750" y="2381250"/>
          <p14:tracePt t="10695" x="6591300" y="2501900"/>
          <p14:tracePt t="10712" x="6864350" y="2673350"/>
          <p14:tracePt t="10729" x="7169150" y="2914650"/>
          <p14:tracePt t="10745" x="7569200" y="3200400"/>
          <p14:tracePt t="10762" x="7943850" y="3441700"/>
          <p14:tracePt t="10779" x="8312150" y="3638550"/>
          <p14:tracePt t="10795" x="8585200" y="3752850"/>
          <p14:tracePt t="10811" x="8801100" y="3816350"/>
          <p14:tracePt t="10828" x="9010650" y="3822700"/>
          <p14:tracePt t="10845" x="9258300" y="3822700"/>
          <p14:tracePt t="10862" x="9588500" y="3746500"/>
          <p14:tracePt t="10878" x="9759950" y="3644900"/>
          <p14:tracePt t="10895" x="9918700" y="3524250"/>
          <p14:tracePt t="10912" x="10026650" y="3390900"/>
          <p14:tracePt t="10929" x="10115550" y="3225800"/>
          <p14:tracePt t="10945" x="10191750" y="3035300"/>
          <p14:tracePt t="10962" x="10280650" y="2863850"/>
          <p14:tracePt t="10979" x="10394950" y="2692400"/>
          <p14:tracePt t="10995" x="10515600" y="2514600"/>
          <p14:tracePt t="11012" x="10642600" y="2355850"/>
          <p14:tracePt t="11029" x="10763250" y="2241550"/>
          <p14:tracePt t="11046" x="10922000" y="2127250"/>
          <p14:tracePt t="11063" x="11195050" y="2000250"/>
          <p14:tracePt t="11079" x="11430000" y="1892300"/>
          <p14:tracePt t="11095" x="11582400" y="1822450"/>
          <p14:tracePt t="11112" x="11664950" y="1778000"/>
          <p14:tracePt t="11129" x="11741150" y="1720850"/>
          <p14:tracePt t="11145" x="11779250" y="1701800"/>
          <p14:tracePt t="11162" x="11791950" y="1695450"/>
          <p14:tracePt t="11179" x="11798300" y="1689100"/>
          <p14:tracePt t="11196" x="11804650" y="1682750"/>
          <p14:tracePt t="11212" x="11804650" y="1657350"/>
          <p14:tracePt t="11229" x="11804650" y="1612900"/>
          <p14:tracePt t="11246" x="11779250" y="1549400"/>
          <p14:tracePt t="11262" x="11728450" y="1479550"/>
          <p14:tracePt t="11279" x="11550650" y="1365250"/>
          <p14:tracePt t="11295" x="11379200" y="1301750"/>
          <p14:tracePt t="11312" x="11201400" y="1244600"/>
          <p14:tracePt t="11329" x="11029950" y="1219200"/>
          <p14:tracePt t="11345" x="10814050" y="1200150"/>
          <p14:tracePt t="11362" x="10604500" y="1200150"/>
          <p14:tracePt t="11379" x="10375900" y="1200150"/>
          <p14:tracePt t="11395" x="10147300" y="1200150"/>
          <p14:tracePt t="11412" x="9982200" y="1200150"/>
          <p14:tracePt t="11429" x="9836150" y="1200150"/>
          <p14:tracePt t="11445" x="9696450" y="1200150"/>
          <p14:tracePt t="11462" x="9588500" y="1200150"/>
          <p14:tracePt t="11479" x="9480550" y="1231900"/>
          <p14:tracePt t="11496" x="9391650" y="1270000"/>
          <p14:tracePt t="11512" x="9302750" y="1327150"/>
          <p14:tracePt t="11529" x="9245600" y="1390650"/>
          <p14:tracePt t="11545" x="9188450" y="1460500"/>
          <p14:tracePt t="11562" x="9144000" y="1555750"/>
          <p14:tracePt t="11579" x="9105900" y="1644650"/>
          <p14:tracePt t="11595" x="9074150" y="1758950"/>
          <p14:tracePt t="11612" x="9074150" y="1873250"/>
          <p14:tracePt t="11629" x="9074150" y="1993900"/>
          <p14:tracePt t="11645" x="9112250" y="2152650"/>
          <p14:tracePt t="11662" x="9201150" y="2374900"/>
          <p14:tracePt t="11678" x="9302750" y="2508250"/>
          <p14:tracePt t="11695" x="9410700" y="2628900"/>
          <p14:tracePt t="11712" x="9531350" y="2730500"/>
          <p14:tracePt t="11729" x="9639300" y="2806700"/>
          <p14:tracePt t="11745" x="9753600" y="2870200"/>
          <p14:tracePt t="11762" x="9880600" y="2914650"/>
          <p14:tracePt t="11778" x="10001250" y="2946400"/>
          <p14:tracePt t="11795" x="10109200" y="2946400"/>
          <p14:tracePt t="11812" x="10248900" y="2946400"/>
          <p14:tracePt t="11828" x="10369550" y="2946400"/>
          <p14:tracePt t="11845" x="10490200" y="2946400"/>
          <p14:tracePt t="11862" x="10598150" y="2946400"/>
          <p14:tracePt t="11863" x="10642600" y="2946400"/>
          <p14:tracePt t="11878" x="10737850" y="2946400"/>
          <p14:tracePt t="11895" x="10782300" y="2946400"/>
          <p14:tracePt t="11912" x="10820400" y="2946400"/>
          <p14:tracePt t="11929" x="10852150" y="2933700"/>
          <p14:tracePt t="11945" x="10877550" y="2927350"/>
          <p14:tracePt t="11962" x="10902950" y="2914650"/>
          <p14:tracePt t="11978" x="10922000" y="2914650"/>
          <p14:tracePt t="11995" x="10941050" y="2914650"/>
          <p14:tracePt t="12672" x="10934700" y="2914650"/>
          <p14:tracePt t="12679" x="10928350" y="2914650"/>
          <p14:tracePt t="12696" x="10915650" y="2921000"/>
          <p14:tracePt t="12712" x="10902950" y="2921000"/>
          <p14:tracePt t="12729" x="10883900" y="2927350"/>
          <p14:tracePt t="12746" x="10858500" y="2940050"/>
          <p14:tracePt t="12762" x="10833100" y="2940050"/>
          <p14:tracePt t="12779" x="10807700" y="2946400"/>
          <p14:tracePt t="12795" x="10763250" y="2952750"/>
          <p14:tracePt t="12812" x="10712450" y="2959100"/>
          <p14:tracePt t="12829" x="10668000" y="2965450"/>
          <p14:tracePt t="12845" x="10629900" y="2971800"/>
          <p14:tracePt t="12862" x="10579100" y="2978150"/>
          <p14:tracePt t="12863" x="10553700" y="2978150"/>
          <p14:tracePt t="12879" x="10515600" y="2984500"/>
          <p14:tracePt t="12895" x="10477500" y="2990850"/>
          <p14:tracePt t="12912" x="10439400" y="2997200"/>
          <p14:tracePt t="12929" x="10388600" y="3016250"/>
          <p14:tracePt t="12945" x="10356850" y="3022600"/>
          <p14:tracePt t="12962" x="10331450" y="3028950"/>
          <p14:tracePt t="12979" x="10299700" y="3035300"/>
          <p14:tracePt t="12995" x="10287000" y="3035300"/>
          <p14:tracePt t="13012" x="10261600" y="3048000"/>
          <p14:tracePt t="13029" x="10229850" y="3048000"/>
          <p14:tracePt t="13045" x="10191750" y="3048000"/>
          <p14:tracePt t="13062" x="10121900" y="3048000"/>
          <p14:tracePt t="13064" x="10077450" y="3048000"/>
          <p14:tracePt t="13079" x="9950450" y="3048000"/>
          <p14:tracePt t="13095" x="9798050" y="3048000"/>
          <p14:tracePt t="13112" x="9588500" y="3035300"/>
          <p14:tracePt t="13129" x="9296400" y="2965450"/>
          <p14:tracePt t="13145" x="8997950" y="2857500"/>
          <p14:tracePt t="13162" x="8636000" y="2698750"/>
          <p14:tracePt t="13179" x="8388350" y="2559050"/>
          <p14:tracePt t="13195" x="8185150" y="2419350"/>
          <p14:tracePt t="13213" x="7950200" y="2279650"/>
          <p14:tracePt t="13228" x="7772400" y="2178050"/>
          <p14:tracePt t="13245" x="7600950" y="2089150"/>
          <p14:tracePt t="13262" x="7391400" y="1955800"/>
          <p14:tracePt t="13278" x="7264400" y="1892300"/>
          <p14:tracePt t="13296" x="7156450" y="1828800"/>
          <p14:tracePt t="13312" x="7054850" y="1765300"/>
          <p14:tracePt t="13329" x="6915150" y="1695450"/>
          <p14:tracePt t="13346" x="6781800" y="1663700"/>
          <p14:tracePt t="13362" x="6667500" y="1631950"/>
          <p14:tracePt t="13379" x="6540500" y="1619250"/>
          <p14:tracePt t="13395" x="6445250" y="1606550"/>
          <p14:tracePt t="13412" x="6324600" y="1593850"/>
          <p14:tracePt t="13429" x="6216650" y="1593850"/>
          <p14:tracePt t="13445" x="6115050" y="1593850"/>
          <p14:tracePt t="13447" x="6051550" y="1593850"/>
          <p14:tracePt t="13463" x="5988050" y="1593850"/>
          <p14:tracePt t="13479" x="5918200" y="1593850"/>
          <p14:tracePt t="13496" x="5873750" y="1593850"/>
          <p14:tracePt t="13512" x="5842000" y="1593850"/>
          <p14:tracePt t="13529" x="5835650" y="1593850"/>
          <p14:tracePt t="13545" x="5829300" y="1593850"/>
          <p14:tracePt t="13727" x="5822950" y="1593850"/>
          <p14:tracePt t="13735" x="5810250" y="1593850"/>
          <p14:tracePt t="13745" x="5803900" y="1606550"/>
          <p14:tracePt t="13762" x="5791200" y="1625600"/>
          <p14:tracePt t="13779" x="5772150" y="1670050"/>
          <p14:tracePt t="13795" x="5765800" y="1689100"/>
          <p14:tracePt t="13812" x="5765800" y="1714500"/>
          <p14:tracePt t="13829" x="5765800" y="1739900"/>
          <p14:tracePt t="13845" x="5765800" y="1758950"/>
          <p14:tracePt t="13862" x="5765800" y="1765300"/>
          <p14:tracePt t="13863" x="5765800" y="1771650"/>
          <p14:tracePt t="13879" x="5765800" y="1778000"/>
          <p14:tracePt t="13895" x="5772150" y="1797050"/>
          <p14:tracePt t="13912" x="5791200" y="1816100"/>
          <p14:tracePt t="13929" x="5803900" y="1828800"/>
          <p14:tracePt t="13945" x="5829300" y="1854200"/>
          <p14:tracePt t="13962" x="5848350" y="1866900"/>
          <p14:tracePt t="13979" x="5854700" y="1873250"/>
          <p14:tracePt t="13995" x="5867400" y="1885950"/>
          <p14:tracePt t="14012" x="5880100" y="1892300"/>
          <p14:tracePt t="14029" x="5899150" y="1905000"/>
          <p14:tracePt t="14045" x="5911850" y="1917700"/>
          <p14:tracePt t="14062" x="5930900" y="1930400"/>
          <p14:tracePt t="14063" x="5943600" y="1936750"/>
          <p14:tracePt t="14079" x="5949950" y="1936750"/>
          <p14:tracePt t="14112" x="5969000" y="1949450"/>
          <p14:tracePt t="14128" x="5975350" y="1949450"/>
          <p14:tracePt t="14145" x="5981700" y="1949450"/>
          <p14:tracePt t="14162" x="5994400" y="1949450"/>
          <p14:tracePt t="14179" x="6007100" y="1949450"/>
          <p14:tracePt t="14195" x="6013450" y="1949450"/>
          <p14:tracePt t="14212" x="6019800" y="1949450"/>
          <p14:tracePt t="14245" x="6045200" y="1949450"/>
          <p14:tracePt t="14262" x="6070600" y="1949450"/>
          <p14:tracePt t="14279" x="6096000" y="1949450"/>
          <p14:tracePt t="14295" x="6108700" y="1949450"/>
          <p14:tracePt t="14312" x="6115050" y="1949450"/>
          <p14:tracePt t="14329" x="6127750" y="1943100"/>
          <p14:tracePt t="14345" x="6134100" y="1936750"/>
          <p14:tracePt t="14362" x="6140450" y="1930400"/>
          <p14:tracePt t="14379" x="6146800" y="1924050"/>
          <p14:tracePt t="14395" x="6146800" y="1917700"/>
          <p14:tracePt t="14412" x="6146800" y="1898650"/>
          <p14:tracePt t="14429" x="6146800" y="1879600"/>
          <p14:tracePt t="14445" x="6121400" y="1854200"/>
          <p14:tracePt t="14446" x="6121400" y="1847850"/>
          <p14:tracePt t="14463" x="6108700" y="1828800"/>
          <p14:tracePt t="14479" x="6102350" y="1809750"/>
          <p14:tracePt t="14495" x="6089650" y="1797050"/>
          <p14:tracePt t="14512" x="6076950" y="1784350"/>
          <p14:tracePt t="14529" x="6070600" y="1771650"/>
          <p14:tracePt t="14546" x="6064250" y="1765300"/>
          <p14:tracePt t="14562" x="6051550" y="1758950"/>
          <p14:tracePt t="14579" x="6045200" y="1752600"/>
          <p14:tracePt t="14595" x="6038850" y="1746250"/>
          <p14:tracePt t="14629" x="6032500" y="1746250"/>
          <p14:tracePt t="14645" x="6026150" y="1746250"/>
          <p14:tracePt t="14663" x="6000750" y="1733550"/>
          <p14:tracePt t="14687" x="5988050" y="1727200"/>
          <p14:tracePt t="14704" x="5975350" y="1720850"/>
          <p14:tracePt t="14712" x="5969000" y="1720850"/>
          <p14:tracePt t="14729" x="5956300" y="1714500"/>
          <p14:tracePt t="14745" x="5937250" y="1714500"/>
          <p14:tracePt t="14762" x="5911850" y="1708150"/>
          <p14:tracePt t="14779" x="5899150" y="1708150"/>
          <p14:tracePt t="14795" x="5880100" y="1708150"/>
          <p14:tracePt t="14812" x="5873750" y="1708150"/>
          <p14:tracePt t="14829" x="5861050" y="1708150"/>
          <p14:tracePt t="14845" x="5854700" y="1708150"/>
          <p14:tracePt t="14862" x="5848350" y="1708150"/>
          <p14:tracePt t="14863" x="5842000" y="1708150"/>
          <p14:tracePt t="14911" x="5835650" y="1708150"/>
          <p14:tracePt t="14927" x="5835650" y="1714500"/>
          <p14:tracePt t="14942" x="5835650" y="1720850"/>
          <p14:tracePt t="14959" x="5835650" y="1733550"/>
          <p14:tracePt t="14967" x="5835650" y="1746250"/>
          <p14:tracePt t="14983" x="5835650" y="1765300"/>
          <p14:tracePt t="14995" x="5835650" y="1778000"/>
          <p14:tracePt t="15012" x="5835650" y="1797050"/>
          <p14:tracePt t="15029" x="5835650" y="1822450"/>
          <p14:tracePt t="15045" x="5842000" y="1841500"/>
          <p14:tracePt t="15062" x="5848350" y="1866900"/>
          <p14:tracePt t="15063" x="5854700" y="1873250"/>
          <p14:tracePt t="15079" x="5861050" y="1885950"/>
          <p14:tracePt t="15095" x="5867400" y="1898650"/>
          <p14:tracePt t="15112" x="5880100" y="1924050"/>
          <p14:tracePt t="15129" x="5892800" y="1936750"/>
          <p14:tracePt t="15145" x="5905500" y="1955800"/>
          <p14:tracePt t="15179" x="5911850" y="1968500"/>
          <p14:tracePt t="15195" x="5911850" y="1974850"/>
          <p14:tracePt t="15212" x="5924550" y="1987550"/>
          <p14:tracePt t="15228" x="5924550" y="1993900"/>
          <p14:tracePt t="15245" x="5930900" y="2012950"/>
          <p14:tracePt t="15262" x="5937250" y="2019300"/>
          <p14:tracePt t="15279" x="5943600" y="2038350"/>
          <p14:tracePt t="15480" x="5943600" y="2012950"/>
          <p14:tracePt t="15486" x="5943600" y="1993900"/>
          <p14:tracePt t="15495" x="5943600" y="1981200"/>
          <p14:tracePt t="15512" x="5943600" y="1943100"/>
          <p14:tracePt t="15528" x="5937250" y="1911350"/>
          <p14:tracePt t="15545" x="5937250" y="1898650"/>
          <p14:tracePt t="15562" x="5937250" y="1892300"/>
          <p14:tracePt t="15654" x="5930900" y="1885950"/>
          <p14:tracePt t="15680" x="5930900" y="1892300"/>
          <p14:tracePt t="15689" x="5930900" y="1911350"/>
          <p14:tracePt t="15695" x="5930900" y="1930400"/>
          <p14:tracePt t="15712" x="5930900" y="1962150"/>
          <p14:tracePt t="15729" x="5930900" y="1987550"/>
          <p14:tracePt t="15745" x="5930900" y="2006600"/>
          <p14:tracePt t="15762" x="5930900" y="2025650"/>
          <p14:tracePt t="15779" x="5930900" y="2044700"/>
          <p14:tracePt t="15795" x="5930900" y="2051050"/>
          <p14:tracePt t="15828" x="5930900" y="2063750"/>
          <p14:tracePt t="15845" x="5937250" y="2070100"/>
          <p14:tracePt t="15862" x="6013450" y="2070100"/>
          <p14:tracePt t="15878" x="6083300" y="2070100"/>
          <p14:tracePt t="15895" x="6178550" y="2063750"/>
          <p14:tracePt t="15912" x="6254750" y="2057400"/>
          <p14:tracePt t="15928" x="6318250" y="2057400"/>
          <p14:tracePt t="15945" x="6362700" y="2057400"/>
          <p14:tracePt t="15962" x="6394450" y="2057400"/>
          <p14:tracePt t="15978" x="6426200" y="2057400"/>
          <p14:tracePt t="15995" x="6464300" y="2057400"/>
          <p14:tracePt t="16012" x="6496050" y="2070100"/>
          <p14:tracePt t="16028" x="6515100" y="2070100"/>
          <p14:tracePt t="16045" x="6534150" y="2070100"/>
          <p14:tracePt t="16062" x="6565900" y="2082800"/>
          <p14:tracePt t="16079" x="6572250" y="2082800"/>
          <p14:tracePt t="16096" x="6591300" y="2082800"/>
          <p14:tracePt t="16113" x="6616700" y="2082800"/>
          <p14:tracePt t="16129" x="6635750" y="2082800"/>
          <p14:tracePt t="16145" x="6642100" y="2082800"/>
          <p14:tracePt t="16162" x="6648450" y="2082800"/>
          <p14:tracePt t="16196" x="6654800" y="2070100"/>
          <p14:tracePt t="16212" x="6654800" y="2044700"/>
          <p14:tracePt t="16229" x="6654800" y="2025650"/>
          <p14:tracePt t="16246" x="6654800" y="2000250"/>
          <p14:tracePt t="16248" x="6654800" y="1981200"/>
          <p14:tracePt t="16263" x="6654800" y="1974850"/>
          <p14:tracePt t="16279" x="6642100" y="1936750"/>
          <p14:tracePt t="16296" x="6623050" y="1924050"/>
          <p14:tracePt t="16311" x="6610350" y="1905000"/>
          <p14:tracePt t="16328" x="6584950" y="1892300"/>
          <p14:tracePt t="16345" x="6565900" y="1885950"/>
          <p14:tracePt t="16362" x="6546850" y="1879600"/>
          <p14:tracePt t="16378" x="6502400" y="1866900"/>
          <p14:tracePt t="16395" x="6451600" y="1866900"/>
          <p14:tracePt t="16412" x="6400800" y="1860550"/>
          <p14:tracePt t="16428" x="6356350" y="1854200"/>
          <p14:tracePt t="16445" x="6318250" y="1854200"/>
          <p14:tracePt t="16462" x="6273800" y="1835150"/>
          <p14:tracePt t="16463" x="6248400" y="1835150"/>
          <p14:tracePt t="16478" x="6184900" y="1835150"/>
          <p14:tracePt t="16495" x="6134100" y="1835150"/>
          <p14:tracePt t="16512" x="6102350" y="1835150"/>
          <p14:tracePt t="16528" x="6089650" y="1835150"/>
          <p14:tracePt t="16807" x="6083300" y="1835150"/>
          <p14:tracePt t="16855" x="6089650" y="1835150"/>
          <p14:tracePt t="16864" x="6115050" y="1835150"/>
          <p14:tracePt t="16871" x="6146800" y="1841500"/>
          <p14:tracePt t="16880" x="6172200" y="1841500"/>
          <p14:tracePt t="16895" x="6248400" y="1847850"/>
          <p14:tracePt t="16912" x="6311900" y="1847850"/>
          <p14:tracePt t="16928" x="6356350" y="1847850"/>
          <p14:tracePt t="16945" x="6381750" y="1847850"/>
          <p14:tracePt t="16962" x="6426200" y="1847850"/>
          <p14:tracePt t="16979" x="6477000" y="1847850"/>
          <p14:tracePt t="16996" x="6521450" y="1854200"/>
          <p14:tracePt t="17012" x="6553200" y="1860550"/>
          <p14:tracePt t="17029" x="6572250" y="1866900"/>
          <p14:tracePt t="17045" x="6578600" y="1866900"/>
          <p14:tracePt t="17079" x="6591300" y="1866900"/>
          <p14:tracePt t="17095" x="6610350" y="1866900"/>
          <p14:tracePt t="17113" x="6642100" y="1873250"/>
          <p14:tracePt t="17129" x="6673850" y="1879600"/>
          <p14:tracePt t="17145" x="6692900" y="1892300"/>
          <p14:tracePt t="17162" x="6705600" y="1892300"/>
          <p14:tracePt t="17279" x="6711950" y="1898650"/>
          <p14:tracePt t="17286" x="6718300" y="1905000"/>
          <p14:tracePt t="17295" x="6724650" y="1911350"/>
          <p14:tracePt t="17312" x="6743700" y="1917700"/>
          <p14:tracePt t="17330" x="6769100" y="1930400"/>
          <p14:tracePt t="17345" x="6794500" y="1943100"/>
          <p14:tracePt t="17362" x="6813550" y="1949450"/>
          <p14:tracePt t="17639" x="6813550" y="1955800"/>
          <p14:tracePt t="17719" x="6819900" y="1955800"/>
          <p14:tracePt t="17734" x="6826250" y="1955800"/>
          <p14:tracePt t="17759" x="6832600" y="1955800"/>
          <p14:tracePt t="17775" x="6838950" y="1955800"/>
          <p14:tracePt t="17783" x="6845300" y="1955800"/>
          <p14:tracePt t="17798" x="6851650" y="1955800"/>
          <p14:tracePt t="17815" x="6858000" y="1955800"/>
          <p14:tracePt t="18246" x="6845300" y="1949450"/>
          <p14:tracePt t="18254" x="6826250" y="1949450"/>
          <p14:tracePt t="18262" x="6826250" y="1943100"/>
          <p14:tracePt t="18278" x="6807200" y="1936750"/>
          <p14:tracePt t="18295" x="6794500" y="1936750"/>
          <p14:tracePt t="18312" x="6781800" y="1936750"/>
          <p14:tracePt t="18328" x="6762750" y="1936750"/>
          <p14:tracePt t="18345" x="6737350" y="1930400"/>
          <p14:tracePt t="18362" x="6692900" y="1924050"/>
          <p14:tracePt t="18378" x="6635750" y="1911350"/>
          <p14:tracePt t="18395" x="6565900" y="1898650"/>
          <p14:tracePt t="18412" x="6502400" y="1885950"/>
          <p14:tracePt t="18428" x="6438900" y="1866900"/>
          <p14:tracePt t="18446" x="6375400" y="1847850"/>
          <p14:tracePt t="18447" x="6343650" y="1841500"/>
          <p14:tracePt t="18462" x="6299200" y="1822450"/>
          <p14:tracePt t="18478" x="6191250" y="1790700"/>
          <p14:tracePt t="18496" x="6115050" y="1784350"/>
          <p14:tracePt t="18512" x="6026150" y="1771650"/>
          <p14:tracePt t="18529" x="5962650" y="1771650"/>
          <p14:tracePt t="18545" x="5937250" y="1765300"/>
          <p14:tracePt t="18562" x="5899150" y="1758950"/>
          <p14:tracePt t="18579" x="5880100" y="1752600"/>
          <p14:tracePt t="18595" x="5867400" y="1752600"/>
          <p14:tracePt t="18612" x="5848350" y="1746250"/>
          <p14:tracePt t="18628" x="5842000" y="1733550"/>
          <p14:tracePt t="18645" x="5829300" y="1720850"/>
          <p14:tracePt t="18662" x="5822950" y="1720850"/>
          <p14:tracePt t="18679" x="5816600" y="1714500"/>
          <p14:tracePt t="18815" x="5822950" y="1714500"/>
          <p14:tracePt t="18823" x="5835650" y="1727200"/>
          <p14:tracePt t="18839" x="5842000" y="1739900"/>
          <p14:tracePt t="18847" x="5848350" y="1739900"/>
          <p14:tracePt t="18862" x="5854700" y="1746250"/>
          <p14:tracePt t="18879" x="5873750" y="1758950"/>
          <p14:tracePt t="18896" x="5880100" y="1765300"/>
          <p14:tracePt t="18911" x="5899150" y="1771650"/>
          <p14:tracePt t="18928" x="5930900" y="1790700"/>
          <p14:tracePt t="18945" x="6019800" y="1828800"/>
          <p14:tracePt t="18962" x="6102350" y="1847850"/>
          <p14:tracePt t="18978" x="6191250" y="1885950"/>
          <p14:tracePt t="18995" x="6261100" y="1911350"/>
          <p14:tracePt t="19012" x="6311900" y="1936750"/>
          <p14:tracePt t="19015" x="6330950" y="1943100"/>
          <p14:tracePt t="19029" x="6337300" y="1943100"/>
          <p14:tracePt t="19045" x="6356350" y="1949450"/>
          <p14:tracePt t="19062" x="6356350" y="1955800"/>
          <p14:tracePt t="19174" x="6369050" y="1955800"/>
          <p14:tracePt t="19182" x="6388100" y="1955800"/>
          <p14:tracePt t="19191" x="6413500" y="1955800"/>
          <p14:tracePt t="19198" x="6451600" y="1955800"/>
          <p14:tracePt t="19212" x="6502400" y="1955800"/>
          <p14:tracePt t="19229" x="6661150" y="1955800"/>
          <p14:tracePt t="19245" x="6851650" y="1943100"/>
          <p14:tracePt t="19262" x="7061200" y="1873250"/>
          <p14:tracePt t="19278" x="7251700" y="1797050"/>
          <p14:tracePt t="19295" x="7327900" y="1771650"/>
          <p14:tracePt t="19312" x="7385050" y="1746250"/>
          <p14:tracePt t="19328" x="7410450" y="1739900"/>
          <p14:tracePt t="19345" x="7429500" y="1733550"/>
          <p14:tracePt t="19362" x="7435850" y="1727200"/>
          <p14:tracePt t="19378" x="7442200" y="1720850"/>
          <p14:tracePt t="19395" x="7448550" y="1714500"/>
          <p14:tracePt t="19428" x="7454900" y="1714500"/>
          <p14:tracePt t="19445" x="7461250" y="1714500"/>
          <p14:tracePt t="19534" x="7467600" y="1714500"/>
          <p14:tracePt t="19542" x="7473950" y="1708150"/>
          <p14:tracePt t="19550" x="7486650" y="1708150"/>
          <p14:tracePt t="19561" x="7493000" y="1708150"/>
          <p14:tracePt t="19578" x="7537450" y="1701800"/>
          <p14:tracePt t="19595" x="7600950" y="1695450"/>
          <p14:tracePt t="19612" x="7696200" y="1676400"/>
          <p14:tracePt t="19629" x="7766050" y="1663700"/>
          <p14:tracePt t="19645" x="7804150" y="1663700"/>
          <p14:tracePt t="19663" x="7829550" y="1657350"/>
          <p14:tracePt t="19711" x="7835900" y="1644650"/>
          <p14:tracePt t="19735" x="7835900" y="1631950"/>
          <p14:tracePt t="19750" x="7835900" y="1625600"/>
          <p14:tracePt t="19768" x="7835900" y="1612900"/>
          <p14:tracePt t="19778" x="7835900" y="1606550"/>
          <p14:tracePt t="19795" x="7829550" y="1587500"/>
          <p14:tracePt t="19812" x="7791450" y="1555750"/>
          <p14:tracePt t="19829" x="7708900" y="1517650"/>
          <p14:tracePt t="19845" x="7607300" y="1485900"/>
          <p14:tracePt t="19862" x="7435850" y="1435100"/>
          <p14:tracePt t="19878" x="7334250" y="1428750"/>
          <p14:tracePt t="19895" x="7239000" y="1428750"/>
          <p14:tracePt t="19912" x="7188200" y="1428750"/>
          <p14:tracePt t="19928" x="7162800" y="1428750"/>
          <p14:tracePt t="19945" x="7124700" y="1435100"/>
          <p14:tracePt t="19962" x="7086600" y="1460500"/>
          <p14:tracePt t="19978" x="7048500" y="1479550"/>
          <p14:tracePt t="19995" x="7035800" y="1479550"/>
          <p14:tracePt t="20012" x="7023100" y="1485900"/>
          <p14:tracePt t="20151" x="7023100" y="1492250"/>
          <p14:tracePt t="20166" x="7010400" y="1498600"/>
          <p14:tracePt t="20175" x="6997700" y="1504950"/>
          <p14:tracePt t="20182" x="6991350" y="1517650"/>
          <p14:tracePt t="20195" x="6965950" y="1530350"/>
          <p14:tracePt t="20212" x="6927850" y="1555750"/>
          <p14:tracePt t="20229" x="6896100" y="1581150"/>
          <p14:tracePt t="20245" x="6877050" y="1612900"/>
          <p14:tracePt t="20262" x="6870700" y="1644650"/>
          <p14:tracePt t="20279" x="6870700" y="1663700"/>
          <p14:tracePt t="20295" x="6870700" y="1689100"/>
          <p14:tracePt t="20312" x="6889750" y="1720850"/>
          <p14:tracePt t="20328" x="6927850" y="1752600"/>
          <p14:tracePt t="20345" x="7029450" y="1803400"/>
          <p14:tracePt t="20362" x="7169150" y="1847850"/>
          <p14:tracePt t="20378" x="7296150" y="1879600"/>
          <p14:tracePt t="20395" x="7410450" y="1911350"/>
          <p14:tracePt t="20412" x="7499350" y="1943100"/>
          <p14:tracePt t="20429" x="7575550" y="1962150"/>
          <p14:tracePt t="20445" x="7613650" y="1968500"/>
          <p14:tracePt t="20462" x="7639050" y="1968500"/>
          <p14:tracePt t="20479" x="7651750" y="1968500"/>
          <p14:tracePt t="20496" x="7658100" y="1968500"/>
          <p14:tracePt t="20512" x="7670800" y="1968500"/>
          <p14:tracePt t="20529" x="7677150" y="1968500"/>
          <p14:tracePt t="20545" x="7702550" y="1968500"/>
          <p14:tracePt t="20562" x="7721600" y="1968500"/>
          <p14:tracePt t="20578" x="7727950" y="1968500"/>
          <p14:tracePt t="21040" x="7734300" y="1968500"/>
          <p14:tracePt t="21049" x="7759700" y="1968500"/>
          <p14:tracePt t="21055" x="7797800" y="1981200"/>
          <p14:tracePt t="21062" x="7867650" y="2019300"/>
          <p14:tracePt t="21078" x="8064500" y="2114550"/>
          <p14:tracePt t="21095" x="8324850" y="2222500"/>
          <p14:tracePt t="21112" x="8578850" y="2311400"/>
          <p14:tracePt t="21128" x="8775700" y="2381250"/>
          <p14:tracePt t="21145" x="8940800" y="2451100"/>
          <p14:tracePt t="21162" x="9074150" y="2501900"/>
          <p14:tracePt t="21178" x="9175750" y="2552700"/>
          <p14:tracePt t="21195" x="9264650" y="2590800"/>
          <p14:tracePt t="21212" x="9309100" y="2609850"/>
          <p14:tracePt t="21228" x="9328150" y="2616200"/>
          <p14:tracePt t="21245" x="9334500" y="2622550"/>
          <p14:tracePt t="21455" x="9340850" y="2622550"/>
          <p14:tracePt t="23383" x="9347200" y="2622550"/>
          <p14:tracePt t="24175" x="9353550" y="2622550"/>
          <p14:tracePt t="24191" x="9353550" y="2616200"/>
          <p14:tracePt t="24279" x="9366250" y="2616200"/>
          <p14:tracePt t="24319" x="9372600" y="2616200"/>
          <p14:tracePt t="24335" x="9378950" y="2616200"/>
          <p14:tracePt t="24375" x="9391650" y="2609850"/>
          <p14:tracePt t="24399" x="9404350" y="2597150"/>
          <p14:tracePt t="24423" x="9410700" y="2590800"/>
          <p14:tracePt t="24446" x="9417050" y="2584450"/>
          <p14:tracePt t="24454" x="9417050" y="2578100"/>
          <p14:tracePt t="24470" x="9417050" y="2571750"/>
          <p14:tracePt t="24478" x="9417050" y="2565400"/>
          <p14:tracePt t="24495" x="9423400" y="2546350"/>
          <p14:tracePt t="24512" x="9429750" y="2520950"/>
          <p14:tracePt t="24528" x="9442450" y="2470150"/>
          <p14:tracePt t="24545" x="9442450" y="2413000"/>
          <p14:tracePt t="24562" x="9442450" y="2362200"/>
          <p14:tracePt t="24579" x="9442450" y="2324100"/>
          <p14:tracePt t="24595" x="9442450" y="2279650"/>
          <p14:tracePt t="24612" x="9442450" y="2235200"/>
          <p14:tracePt t="24629" x="9442450" y="2203450"/>
          <p14:tracePt t="24645" x="9442450" y="2171700"/>
          <p14:tracePt t="24647" x="9442450" y="2159000"/>
          <p14:tracePt t="24662" x="9442450" y="2139950"/>
          <p14:tracePt t="24679" x="9442450" y="2114550"/>
          <p14:tracePt t="24696" x="9442450" y="2095500"/>
          <p14:tracePt t="24799" x="9442450" y="2089150"/>
          <p14:tracePt t="24807" x="9442450" y="2082800"/>
          <p14:tracePt t="24824" x="9442450" y="2076450"/>
          <p14:tracePt t="24839" x="9442450" y="2063750"/>
          <p14:tracePt t="24855" x="9442450" y="2057400"/>
          <p14:tracePt t="24864" x="9442450" y="2044700"/>
          <p14:tracePt t="24879" x="9442450" y="2038350"/>
          <p14:tracePt t="24895" x="9442450" y="2019300"/>
          <p14:tracePt t="24912" x="9442450" y="2006600"/>
          <p14:tracePt t="24929" x="9442450" y="2000250"/>
          <p14:tracePt t="24946" x="9442450" y="1981200"/>
          <p14:tracePt t="24962" x="9442450" y="1962150"/>
          <p14:tracePt t="24979" x="9442450" y="1936750"/>
          <p14:tracePt t="24995" x="9442450" y="1911350"/>
          <p14:tracePt t="25012" x="9442450" y="1892300"/>
          <p14:tracePt t="25029" x="9442450" y="1879600"/>
          <p14:tracePt t="25045" x="9442450" y="1873250"/>
          <p14:tracePt t="25062" x="9442450" y="1866900"/>
          <p14:tracePt t="25078" x="9442450" y="1860550"/>
          <p14:tracePt t="25095" x="9442450" y="1854200"/>
          <p14:tracePt t="25112" x="9448800" y="1841500"/>
          <p14:tracePt t="25129" x="9448800" y="1835150"/>
          <p14:tracePt t="25162" x="9448800" y="1816100"/>
          <p14:tracePt t="25179" x="9448800" y="1803400"/>
          <p14:tracePt t="25195" x="9448800" y="1784350"/>
          <p14:tracePt t="25212" x="9448800" y="1771650"/>
          <p14:tracePt t="25229" x="9448800" y="1758950"/>
          <p14:tracePt t="25245" x="9448800" y="1746250"/>
          <p14:tracePt t="25262" x="9448800" y="1739900"/>
          <p14:tracePt t="25359" x="9448800" y="1727200"/>
          <p14:tracePt t="25375" x="9448800" y="1720850"/>
          <p14:tracePt t="25430" x="9442450" y="1720850"/>
          <p14:tracePt t="25438" x="9429750" y="1720850"/>
          <p14:tracePt t="25446" x="9417050" y="1720850"/>
          <p14:tracePt t="25462" x="9378950" y="1714500"/>
          <p14:tracePt t="25478" x="9359900" y="1714500"/>
          <p14:tracePt t="25496" x="9334500" y="1714500"/>
          <p14:tracePt t="25511" x="9315450" y="1708150"/>
          <p14:tracePt t="25528" x="9309100" y="1701800"/>
          <p14:tracePt t="25567" x="9302750" y="1701800"/>
          <p14:tracePt t="25583" x="9296400" y="1701800"/>
          <p14:tracePt t="25595" x="9290050" y="1701800"/>
          <p14:tracePt t="25628" x="9283700" y="1701800"/>
          <p14:tracePt t="25662" x="9271000" y="1701800"/>
          <p14:tracePt t="25679" x="9271000" y="1708150"/>
          <p14:tracePt t="25695" x="9264650" y="1708150"/>
          <p14:tracePt t="25712" x="9264650" y="1714500"/>
          <p14:tracePt t="25728" x="9258300" y="1727200"/>
          <p14:tracePt t="25745" x="9258300" y="1733550"/>
          <p14:tracePt t="25762" x="9258300" y="1752600"/>
          <p14:tracePt t="25778" x="9258300" y="1758950"/>
          <p14:tracePt t="25795" x="9258300" y="1771650"/>
          <p14:tracePt t="25812" x="9258300" y="1778000"/>
          <p14:tracePt t="25828" x="9258300" y="1797050"/>
          <p14:tracePt t="25845" x="9258300" y="1822450"/>
          <p14:tracePt t="25862" x="9264650" y="1835150"/>
          <p14:tracePt t="25878" x="9271000" y="1841500"/>
          <p14:tracePt t="25895" x="9277350" y="1847850"/>
          <p14:tracePt t="25912" x="9283700" y="1854200"/>
          <p14:tracePt t="25928" x="9290050" y="1860550"/>
          <p14:tracePt t="25945" x="9296400" y="1866900"/>
          <p14:tracePt t="25962" x="9302750" y="1866900"/>
          <p14:tracePt t="25978" x="9309100" y="1873250"/>
          <p14:tracePt t="26012" x="9315450" y="1879600"/>
          <p14:tracePt t="26028" x="9328150" y="1879600"/>
          <p14:tracePt t="26045" x="9334500" y="1892300"/>
          <p14:tracePt t="26062" x="9340850" y="1898650"/>
          <p14:tracePt t="26079" x="9353550" y="1898650"/>
          <p14:tracePt t="26095" x="9366250" y="1898650"/>
          <p14:tracePt t="26112" x="9372600" y="1898650"/>
          <p14:tracePt t="26128" x="9391650" y="1898650"/>
          <p14:tracePt t="26145" x="9417050" y="1905000"/>
          <p14:tracePt t="26162" x="9455150" y="1911350"/>
          <p14:tracePt t="26178" x="9467850" y="1911350"/>
          <p14:tracePt t="26195" x="9474200" y="1917700"/>
          <p14:tracePt t="26212" x="9486900" y="1924050"/>
          <p14:tracePt t="26228" x="9493250" y="1924050"/>
          <p14:tracePt t="26262" x="9512300" y="1930400"/>
          <p14:tracePt t="26278" x="9518650" y="1930400"/>
          <p14:tracePt t="26342" x="9531350" y="1930400"/>
          <p14:tracePt t="26382" x="9537700" y="1930400"/>
          <p14:tracePt t="26406" x="9550400" y="1930400"/>
          <p14:tracePt t="26422" x="9556750" y="1930400"/>
          <p14:tracePt t="26438" x="9563100" y="1930400"/>
          <p14:tracePt t="26462" x="9563100" y="1924050"/>
          <p14:tracePt t="26479" x="9569450" y="1917700"/>
          <p14:tracePt t="26495" x="9569450" y="1911350"/>
          <p14:tracePt t="26590" x="9569450" y="1905000"/>
          <p14:tracePt t="26639" x="9569450" y="1898650"/>
          <p14:tracePt t="26703" x="9575800" y="1892300"/>
          <p14:tracePt t="26775" x="9588500" y="1892300"/>
          <p14:tracePt t="26791" x="9594850" y="1892300"/>
          <p14:tracePt t="26799" x="9607550" y="1892300"/>
          <p14:tracePt t="26807" x="9632950" y="1892300"/>
          <p14:tracePt t="26815" x="9677400" y="1892300"/>
          <p14:tracePt t="26829" x="9721850" y="1892300"/>
          <p14:tracePt t="26845" x="9798050" y="1905000"/>
          <p14:tracePt t="26862" x="9855200" y="1905000"/>
          <p14:tracePt t="26863" x="9880600" y="1905000"/>
          <p14:tracePt t="26879" x="9931400" y="1905000"/>
          <p14:tracePt t="26896" x="9982200" y="1905000"/>
          <p14:tracePt t="26912" x="10026650" y="1905000"/>
          <p14:tracePt t="26929" x="10052050" y="1905000"/>
          <p14:tracePt t="27134" x="10033000" y="1905000"/>
          <p14:tracePt t="27142" x="10007600" y="1905000"/>
          <p14:tracePt t="27151" x="9994900" y="1898650"/>
          <p14:tracePt t="27162" x="9969500" y="1898650"/>
          <p14:tracePt t="27178" x="9918700" y="1898650"/>
          <p14:tracePt t="27195" x="9842500" y="1879600"/>
          <p14:tracePt t="27212" x="9766300" y="1866900"/>
          <p14:tracePt t="27228" x="9658350" y="1841500"/>
          <p14:tracePt t="27245" x="9531350" y="1816100"/>
          <p14:tracePt t="27262" x="9410700" y="1790700"/>
          <p14:tracePt t="27278" x="9359900" y="1778000"/>
          <p14:tracePt t="27295" x="9328150" y="1765300"/>
          <p14:tracePt t="27312" x="9321800" y="1765300"/>
          <p14:tracePt t="27328" x="9309100" y="1765300"/>
          <p14:tracePt t="27366" x="9309100" y="1758950"/>
          <p14:tracePt t="27382" x="9309100" y="1752600"/>
          <p14:tracePt t="27395" x="9302750" y="1746250"/>
          <p14:tracePt t="27429" x="9296400" y="1739900"/>
          <p14:tracePt t="27445" x="9296400" y="1733550"/>
          <p14:tracePt t="27462" x="9290050" y="1727200"/>
          <p14:tracePt t="27478" x="9277350" y="1714500"/>
          <p14:tracePt t="27512" x="9264650" y="1708150"/>
          <p14:tracePt t="27528" x="9258300" y="1708150"/>
          <p14:tracePt t="27545" x="9245600" y="1708150"/>
          <p14:tracePt t="27562" x="9239250" y="1708150"/>
          <p14:tracePt t="27578" x="9213850" y="1714500"/>
          <p14:tracePt t="27595" x="9207500" y="1758950"/>
          <p14:tracePt t="27612" x="9207500" y="1841500"/>
          <p14:tracePt t="27628" x="9207500" y="1917700"/>
          <p14:tracePt t="27645" x="9239250" y="2000250"/>
          <p14:tracePt t="27662" x="9283700" y="2070100"/>
          <p14:tracePt t="27678" x="9309100" y="2089150"/>
          <p14:tracePt t="27695" x="9315450" y="2095500"/>
          <p14:tracePt t="27712" x="9328150" y="2101850"/>
          <p14:tracePt t="27728" x="9366250" y="2127250"/>
          <p14:tracePt t="27745" x="9436100" y="2184400"/>
          <p14:tracePt t="27762" x="9544050" y="2247900"/>
          <p14:tracePt t="27778" x="9677400" y="2311400"/>
          <p14:tracePt t="27795" x="9772650" y="2362200"/>
          <p14:tracePt t="27812" x="9823450" y="2381250"/>
          <p14:tracePt t="27828" x="9829800" y="2381250"/>
          <p14:tracePt t="27862" x="9842500" y="2381250"/>
          <p14:tracePt t="27878" x="9874250" y="2374900"/>
          <p14:tracePt t="27895" x="9912350" y="2330450"/>
          <p14:tracePt t="27912" x="9950450" y="2254250"/>
          <p14:tracePt t="27928" x="9975850" y="2165350"/>
          <p14:tracePt t="27945" x="9988550" y="2114550"/>
          <p14:tracePt t="27962" x="9988550" y="2076450"/>
          <p14:tracePt t="27978" x="9994900" y="2044700"/>
          <p14:tracePt t="27995" x="9994900" y="2038350"/>
          <p14:tracePt t="28012" x="9994900" y="2025650"/>
          <p14:tracePt t="28028" x="9994900" y="2019300"/>
          <p14:tracePt t="28045" x="9994900" y="2006600"/>
          <p14:tracePt t="28047" x="9994900" y="2000250"/>
          <p14:tracePt t="28062" x="9988550" y="1987550"/>
          <p14:tracePt t="28078" x="9867900" y="1936750"/>
          <p14:tracePt t="28095" x="9766300" y="1905000"/>
          <p14:tracePt t="28112" x="9639300" y="1847850"/>
          <p14:tracePt t="28128" x="9537700" y="1803400"/>
          <p14:tracePt t="28145" x="9474200" y="1758950"/>
          <p14:tracePt t="28162" x="9385300" y="1701800"/>
          <p14:tracePt t="28178" x="9334500" y="1657350"/>
          <p14:tracePt t="28195" x="9296400" y="1631950"/>
          <p14:tracePt t="28212" x="9277350" y="1619250"/>
          <p14:tracePt t="28228" x="9271000" y="1619250"/>
          <p14:tracePt t="28262" x="9258300" y="1619250"/>
          <p14:tracePt t="28278" x="9251950" y="1619250"/>
          <p14:tracePt t="28295" x="9232900" y="1619250"/>
          <p14:tracePt t="28312" x="9201150" y="1670050"/>
          <p14:tracePt t="28328" x="9188450" y="1746250"/>
          <p14:tracePt t="28345" x="9169400" y="1835150"/>
          <p14:tracePt t="28361" x="9163050" y="1930400"/>
          <p14:tracePt t="28378" x="9150350" y="1993900"/>
          <p14:tracePt t="28395" x="9150350" y="2032000"/>
          <p14:tracePt t="28412" x="9150350" y="2057400"/>
          <p14:tracePt t="28429" x="9150350" y="2082800"/>
          <p14:tracePt t="28446" x="9163050" y="2127250"/>
          <p14:tracePt t="28463" x="9213850" y="2222500"/>
          <p14:tracePt t="28479" x="9251950" y="2260600"/>
          <p14:tracePt t="28496" x="9359900" y="2336800"/>
          <p14:tracePt t="28512" x="9410700" y="2355850"/>
          <p14:tracePt t="28529" x="9467850" y="2362200"/>
          <p14:tracePt t="28546" x="9512300" y="2374900"/>
          <p14:tracePt t="28562" x="9556750" y="2374900"/>
          <p14:tracePt t="28579" x="9626600" y="2374900"/>
          <p14:tracePt t="28596" x="9696450" y="2374900"/>
          <p14:tracePt t="28612" x="9759950" y="2368550"/>
          <p14:tracePt t="28628" x="9817100" y="2343150"/>
          <p14:tracePt t="28645" x="9861550" y="2324100"/>
          <p14:tracePt t="28646" x="9886950" y="2305050"/>
          <p14:tracePt t="28663" x="9912350" y="2286000"/>
          <p14:tracePt t="28679" x="9944100" y="2266950"/>
          <p14:tracePt t="28696" x="9969500" y="2241550"/>
          <p14:tracePt t="28712" x="9988550" y="2216150"/>
          <p14:tracePt t="28729" x="10007600" y="2190750"/>
          <p14:tracePt t="28745" x="10020300" y="2159000"/>
          <p14:tracePt t="28762" x="10033000" y="2139950"/>
          <p14:tracePt t="28778" x="10033000" y="2133600"/>
          <p14:tracePt t="28795" x="10039350" y="2120900"/>
          <p14:tracePt t="28812" x="10039350" y="2114550"/>
          <p14:tracePt t="29815" x="10045700" y="2108200"/>
          <p14:tracePt t="29847" x="10045700" y="2101850"/>
          <p14:tracePt t="29863" x="10052050" y="2101850"/>
          <p14:tracePt t="29871" x="10052050" y="2095500"/>
          <p14:tracePt t="29935" x="10052050" y="2089150"/>
          <p14:tracePt t="32447" x="10083800" y="2108200"/>
          <p14:tracePt t="32455" x="10140950" y="2171700"/>
          <p14:tracePt t="32464" x="10191750" y="2235200"/>
          <p14:tracePt t="32479" x="10299700" y="2362200"/>
          <p14:tracePt t="32496" x="10375900" y="2413000"/>
          <p14:tracePt t="32512" x="10439400" y="2425700"/>
          <p14:tracePt t="32529" x="10509250" y="2432050"/>
          <p14:tracePt t="32545" x="10585450" y="2438400"/>
          <p14:tracePt t="32562" x="10668000" y="2444750"/>
          <p14:tracePt t="32579" x="10699750" y="2444750"/>
          <p14:tracePt t="32595" x="10731500" y="2444750"/>
          <p14:tracePt t="32612" x="10756900" y="2444750"/>
          <p14:tracePt t="32629" x="10782300" y="2444750"/>
          <p14:tracePt t="32645" x="10795000" y="2444750"/>
          <p14:tracePt t="32662" x="10814050" y="2425700"/>
          <p14:tracePt t="32663" x="10820400" y="2419350"/>
          <p14:tracePt t="32679" x="10833100" y="2406650"/>
          <p14:tracePt t="32695" x="10839450" y="2393950"/>
          <p14:tracePt t="32712" x="10839450" y="2381250"/>
          <p14:tracePt t="32729" x="10839450" y="2368550"/>
          <p14:tracePt t="32746" x="10839450" y="2355850"/>
          <p14:tracePt t="32762" x="10839450" y="2336800"/>
          <p14:tracePt t="32779" x="10839450" y="2311400"/>
          <p14:tracePt t="32795" x="10839450" y="2279650"/>
          <p14:tracePt t="32813" x="10839450" y="2254250"/>
          <p14:tracePt t="32829" x="10826750" y="2222500"/>
          <p14:tracePt t="32845" x="10820400" y="2203450"/>
          <p14:tracePt t="32863" x="10801350" y="2184400"/>
          <p14:tracePt t="32879" x="10788650" y="2171700"/>
          <p14:tracePt t="32898" x="10750550" y="2152650"/>
          <p14:tracePt t="32912" x="10687050" y="2133600"/>
          <p14:tracePt t="32929" x="10591800" y="2108200"/>
          <p14:tracePt t="32945" x="10483850" y="2089150"/>
          <p14:tracePt t="32962" x="10420350" y="2070100"/>
          <p14:tracePt t="32979" x="10401300" y="2057400"/>
          <p14:tracePt t="32995" x="10375900" y="2057400"/>
          <p14:tracePt t="33012" x="10363200" y="2044700"/>
          <p14:tracePt t="33029" x="10344150" y="2044700"/>
          <p14:tracePt t="33045" x="10331450" y="2044700"/>
          <p14:tracePt t="33062" x="10306050" y="2038350"/>
          <p14:tracePt t="33079" x="10280650" y="2038350"/>
          <p14:tracePt t="33095" x="10261600" y="2032000"/>
          <p14:tracePt t="33112" x="10236200" y="2025650"/>
          <p14:tracePt t="33129" x="10217150" y="2025650"/>
          <p14:tracePt t="33145" x="10204450" y="2025650"/>
          <p14:tracePt t="33178" x="10198100" y="2025650"/>
          <p14:tracePt t="33278" x="10191750" y="2025650"/>
          <p14:tracePt t="33335" x="10185400" y="2025650"/>
          <p14:tracePt t="33359" x="10172700" y="2025650"/>
          <p14:tracePt t="33391" x="10172700" y="2032000"/>
          <p14:tracePt t="33399" x="10172700" y="2038350"/>
          <p14:tracePt t="33407" x="10172700" y="2044700"/>
          <p14:tracePt t="33414" x="10172700" y="2051050"/>
          <p14:tracePt t="33430" x="10172700" y="2063750"/>
          <p14:tracePt t="33462" x="10172700" y="2089150"/>
          <p14:tracePt t="33479" x="10172700" y="2114550"/>
          <p14:tracePt t="33495" x="10172700" y="2139950"/>
          <p14:tracePt t="33512" x="10172700" y="2165350"/>
          <p14:tracePt t="33529" x="10172700" y="2190750"/>
          <p14:tracePt t="33545" x="10172700" y="2222500"/>
          <p14:tracePt t="33562" x="10172700" y="2241550"/>
          <p14:tracePt t="33579" x="10179050" y="2260600"/>
          <p14:tracePt t="33595" x="10179050" y="2279650"/>
          <p14:tracePt t="33612" x="10179050" y="2298700"/>
          <p14:tracePt t="33629" x="10179050" y="2317750"/>
          <p14:tracePt t="33645" x="10179050" y="2343150"/>
          <p14:tracePt t="33662" x="10179050" y="2355850"/>
          <p14:tracePt t="33663" x="10179050" y="2362200"/>
          <p14:tracePt t="33679" x="10179050" y="2368550"/>
          <p14:tracePt t="33695" x="10179050" y="2374900"/>
          <p14:tracePt t="33712" x="10179050" y="2381250"/>
          <p14:tracePt t="33728" x="10179050" y="2387600"/>
          <p14:tracePt t="33745" x="10179050" y="2400300"/>
          <p14:tracePt t="33762" x="10179050" y="2406650"/>
          <p14:tracePt t="33779" x="10179050" y="2419350"/>
          <p14:tracePt t="33795" x="10179050" y="2425700"/>
          <p14:tracePt t="33812" x="10191750" y="2438400"/>
          <p14:tracePt t="33829" x="10191750" y="2457450"/>
          <p14:tracePt t="33846" x="10191750" y="2463800"/>
          <p14:tracePt t="33862" x="10191750" y="2476500"/>
          <p14:tracePt t="33863" x="10191750" y="2482850"/>
          <p14:tracePt t="33879" x="10191750" y="2495550"/>
          <p14:tracePt t="33896" x="10191750" y="2501900"/>
          <p14:tracePt t="33912" x="10191750" y="2514600"/>
          <p14:tracePt t="33929" x="10191750" y="2520950"/>
          <p14:tracePt t="33946" x="10191750" y="2533650"/>
          <p14:tracePt t="33978" x="10198100" y="2540000"/>
          <p14:tracePt t="33995" x="10198100" y="2546350"/>
          <p14:tracePt t="34012" x="10210800" y="2552700"/>
          <p14:tracePt t="34028" x="10217150" y="2559050"/>
          <p14:tracePt t="34045" x="10223500" y="2559050"/>
          <p14:tracePt t="34062" x="10255250" y="2565400"/>
          <p14:tracePt t="34078" x="10293350" y="2578100"/>
          <p14:tracePt t="34095" x="10318750" y="2578100"/>
          <p14:tracePt t="34112" x="10337800" y="2578100"/>
          <p14:tracePt t="34128" x="10356850" y="2578100"/>
          <p14:tracePt t="34145" x="10369550" y="2578100"/>
          <p14:tracePt t="34162" x="10388600" y="2578100"/>
          <p14:tracePt t="34178" x="10426700" y="2578100"/>
          <p14:tracePt t="34195" x="10458450" y="2578100"/>
          <p14:tracePt t="34211" x="10490200" y="2578100"/>
          <p14:tracePt t="34228" x="10515600" y="2578100"/>
          <p14:tracePt t="34245" x="10528300" y="2571750"/>
          <p14:tracePt t="34246" x="10534650" y="2571750"/>
          <p14:tracePt t="34262" x="10560050" y="2552700"/>
          <p14:tracePt t="34279" x="10585450" y="2546350"/>
          <p14:tracePt t="34296" x="10617200" y="2540000"/>
          <p14:tracePt t="34312" x="10629900" y="2533650"/>
          <p14:tracePt t="34329" x="10648950" y="2527300"/>
          <p14:tracePt t="34346" x="10661650" y="2527300"/>
          <p14:tracePt t="34362" x="10674350" y="2520950"/>
          <p14:tracePt t="34379" x="10687050" y="2514600"/>
          <p14:tracePt t="34396" x="10712450" y="2501900"/>
          <p14:tracePt t="34412" x="10737850" y="2489200"/>
          <p14:tracePt t="34429" x="10769600" y="2482850"/>
          <p14:tracePt t="34431" x="10775950" y="2476500"/>
          <p14:tracePt t="34446" x="10788650" y="2470150"/>
          <p14:tracePt t="34462" x="10801350" y="2457450"/>
          <p14:tracePt t="34479" x="10826750" y="2438400"/>
          <p14:tracePt t="34496" x="10852150" y="2419350"/>
          <p14:tracePt t="34512" x="10871200" y="2400300"/>
          <p14:tracePt t="34545" x="10877550" y="2387600"/>
          <p14:tracePt t="34562" x="10877550" y="2374900"/>
          <p14:tracePt t="34579" x="10877550" y="2362200"/>
          <p14:tracePt t="34595" x="10877550" y="2343150"/>
          <p14:tracePt t="34612" x="10877550" y="2324100"/>
          <p14:tracePt t="34629" x="10877550" y="2305050"/>
          <p14:tracePt t="34645" x="10877550" y="2292350"/>
          <p14:tracePt t="34662" x="10864850" y="2260600"/>
          <p14:tracePt t="34679" x="10852150" y="2241550"/>
          <p14:tracePt t="34696" x="10839450" y="2228850"/>
          <p14:tracePt t="34712" x="10820400" y="2203450"/>
          <p14:tracePt t="34729" x="10795000" y="2178050"/>
          <p14:tracePt t="34745" x="10769600" y="2152650"/>
          <p14:tracePt t="34762" x="10737850" y="2127250"/>
          <p14:tracePt t="34779" x="10718800" y="2114550"/>
          <p14:tracePt t="34795" x="10706100" y="2101850"/>
          <p14:tracePt t="34812" x="10699750" y="2101850"/>
          <p14:tracePt t="34830" x="10693400" y="2095500"/>
          <p14:tracePt t="34862" x="10687050" y="2095500"/>
          <p14:tracePt t="36342" x="10706100" y="2095500"/>
          <p14:tracePt t="36350" x="10718800" y="2101850"/>
          <p14:tracePt t="36359" x="10750550" y="2108200"/>
          <p14:tracePt t="36366" x="10769600" y="2114550"/>
          <p14:tracePt t="36378" x="10788650" y="2114550"/>
          <p14:tracePt t="36395" x="10839450" y="2114550"/>
          <p14:tracePt t="36412" x="10864850" y="2114550"/>
          <p14:tracePt t="36428" x="10883900" y="2114550"/>
          <p14:tracePt t="36445" x="10915650" y="2108200"/>
          <p14:tracePt t="36462" x="10991850" y="2063750"/>
          <p14:tracePt t="36479" x="11036300" y="2019300"/>
          <p14:tracePt t="36496" x="11080750" y="1962150"/>
          <p14:tracePt t="36512" x="11106150" y="1917700"/>
          <p14:tracePt t="36529" x="11106150" y="1879600"/>
          <p14:tracePt t="36545" x="11106150" y="1841500"/>
          <p14:tracePt t="36562" x="11106150" y="1835150"/>
          <p14:tracePt t="36579" x="11106150" y="1822450"/>
          <p14:tracePt t="36711" x="11106150" y="1816100"/>
          <p14:tracePt t="36729" x="11087100" y="1816100"/>
          <p14:tracePt t="36746" x="11049000" y="1822450"/>
          <p14:tracePt t="36762" x="11017250" y="1841500"/>
          <p14:tracePt t="36779" x="10998200" y="1847850"/>
          <p14:tracePt t="36796" x="10979150" y="1860550"/>
          <p14:tracePt t="36812" x="10966450" y="1866900"/>
          <p14:tracePt t="36829" x="10960100" y="1873250"/>
          <p14:tracePt t="36845" x="10953750" y="1879600"/>
          <p14:tracePt t="36879" x="10947400" y="1885950"/>
          <p14:tracePt t="36935" x="10947400" y="1898650"/>
          <p14:tracePt t="36959" x="10941050" y="1905000"/>
          <p14:tracePt t="37046" x="10941050" y="1911350"/>
          <p14:tracePt t="37063" x="10941050" y="1917700"/>
          <p14:tracePt t="37111" x="10941050" y="1924050"/>
          <p14:tracePt t="37128" x="10941050" y="1936750"/>
          <p14:tracePt t="37145" x="10953750" y="1962150"/>
          <p14:tracePt t="37162" x="10960100" y="1968500"/>
          <p14:tracePt t="37179" x="10972800" y="1993900"/>
          <p14:tracePt t="37195" x="10985500" y="2019300"/>
          <p14:tracePt t="37212" x="10985500" y="2038350"/>
          <p14:tracePt t="37229" x="10998200" y="2057400"/>
          <p14:tracePt t="37245" x="11010900" y="2076450"/>
          <p14:tracePt t="37262" x="11010900" y="2101850"/>
          <p14:tracePt t="37279" x="11023600" y="2114550"/>
          <p14:tracePt t="37295" x="11029950" y="2133600"/>
          <p14:tracePt t="37312" x="11036300" y="2152650"/>
          <p14:tracePt t="37329" x="11042650" y="2171700"/>
          <p14:tracePt t="37345" x="11055350" y="2184400"/>
          <p14:tracePt t="37362" x="11068050" y="2190750"/>
          <p14:tracePt t="37379" x="11068050" y="2197100"/>
          <p14:tracePt t="37395" x="11068050" y="2203450"/>
          <p14:tracePt t="37412" x="11080750" y="2216150"/>
          <p14:tracePt t="37428" x="11080750" y="2222500"/>
          <p14:tracePt t="37445" x="11080750" y="2235200"/>
          <p14:tracePt t="37462" x="11087100" y="2235200"/>
          <p14:tracePt t="37479" x="11087100" y="2247900"/>
          <p14:tracePt t="37495" x="11087100" y="2254250"/>
          <p14:tracePt t="37512" x="11093450" y="2260600"/>
          <p14:tracePt t="37528" x="11099800" y="2260600"/>
          <p14:tracePt t="37562" x="11099800" y="2273300"/>
          <p14:tracePt t="37579" x="11106150" y="2273300"/>
          <p14:tracePt t="37595" x="11106150" y="2279650"/>
          <p14:tracePt t="37612" x="11118850" y="2292350"/>
          <p14:tracePt t="37630" x="11125200" y="2298700"/>
          <p14:tracePt t="37645" x="11125200" y="2311400"/>
          <p14:tracePt t="37663" x="11137900" y="2324100"/>
          <p14:tracePt t="37678" x="11144250" y="2330450"/>
          <p14:tracePt t="37695" x="11150600" y="2336800"/>
          <p14:tracePt t="37863" x="11156950" y="2343150"/>
          <p14:tracePt t="37951" x="11163300" y="2343150"/>
          <p14:tracePt t="37967" x="11169650" y="2349500"/>
          <p14:tracePt t="37983" x="11176000" y="2349500"/>
          <p14:tracePt t="38007" x="11182350" y="2349500"/>
          <p14:tracePt t="38023" x="11188700" y="2349500"/>
          <p14:tracePt t="38086" x="11195050" y="2349500"/>
          <p14:tracePt t="38095" x="11201400" y="2349500"/>
          <p14:tracePt t="38112" x="11207750" y="2349500"/>
          <p14:tracePt t="38129" x="11220450" y="2343150"/>
          <p14:tracePt t="38145" x="11233150" y="2336800"/>
          <p14:tracePt t="38162" x="11239500" y="2330450"/>
          <p14:tracePt t="38179" x="11252200" y="2324100"/>
          <p14:tracePt t="38196" x="11258550" y="2317750"/>
          <p14:tracePt t="38212" x="11271250" y="2311400"/>
          <p14:tracePt t="38245" x="11277600" y="2298700"/>
          <p14:tracePt t="38262" x="11290300" y="2279650"/>
          <p14:tracePt t="38278" x="11290300" y="2266950"/>
          <p14:tracePt t="38295" x="11303000" y="2254250"/>
          <p14:tracePt t="38312" x="11315700" y="2235200"/>
          <p14:tracePt t="38328" x="11315700" y="2228850"/>
          <p14:tracePt t="38345" x="11322050" y="2216150"/>
          <p14:tracePt t="38362" x="11328400" y="2209800"/>
          <p14:tracePt t="38378" x="11328400" y="2203450"/>
          <p14:tracePt t="38412" x="11334750" y="2203450"/>
          <p14:tracePt t="38428" x="11334750" y="2197100"/>
          <p14:tracePt t="38462" x="11341100" y="2190750"/>
          <p14:tracePt t="38503" x="11341100" y="2178050"/>
          <p14:tracePt t="38599" x="11341100" y="2171700"/>
          <p14:tracePt t="38631" x="11341100" y="2165350"/>
          <p14:tracePt t="38639" x="11341100" y="2159000"/>
          <p14:tracePt t="38655" x="11341100" y="2152650"/>
          <p14:tracePt t="38671" x="11341100" y="2146300"/>
          <p14:tracePt t="38679" x="11334750" y="2146300"/>
          <p14:tracePt t="38695" x="11334750" y="2139950"/>
          <p14:tracePt t="38712" x="11328400" y="2133600"/>
          <p14:tracePt t="38745" x="11322050" y="2133600"/>
          <p14:tracePt t="38761" x="11303000" y="2120900"/>
          <p14:tracePt t="38778" x="11290300" y="2114550"/>
          <p14:tracePt t="38795" x="11277600" y="2108200"/>
          <p14:tracePt t="38812" x="11258550" y="2101850"/>
          <p14:tracePt t="38829" x="11239500" y="2089150"/>
          <p14:tracePt t="38846" x="11226800" y="2089150"/>
          <p14:tracePt t="38862" x="11214100" y="2076450"/>
          <p14:tracePt t="38879" x="11201400" y="2070100"/>
          <p14:tracePt t="38896" x="11188700" y="2063750"/>
          <p14:tracePt t="38912" x="11169650" y="2051050"/>
          <p14:tracePt t="38928" x="11156950" y="2044700"/>
          <p14:tracePt t="38945" x="11144250" y="2032000"/>
          <p14:tracePt t="38962" x="11131550" y="2025650"/>
          <p14:tracePt t="38978" x="11118850" y="2019300"/>
          <p14:tracePt t="38995" x="11106150" y="2006600"/>
          <p14:tracePt t="39012" x="11087100" y="2000250"/>
          <p14:tracePt t="39028" x="11080750" y="1993900"/>
          <p14:tracePt t="39045" x="11068050" y="1987550"/>
          <p14:tracePt t="39062" x="11042650" y="1968500"/>
          <p14:tracePt t="39087" x="11036300" y="1955800"/>
          <p14:tracePt t="39098" x="11023600" y="1955800"/>
          <p14:tracePt t="39112" x="11023600" y="1949450"/>
          <p14:tracePt t="39129" x="11010900" y="1943100"/>
          <p14:tracePt t="39146" x="10998200" y="1930400"/>
          <p14:tracePt t="39162" x="10985500" y="1930400"/>
          <p14:tracePt t="39179" x="10979150" y="1924050"/>
          <p14:tracePt t="39195" x="10960100" y="1917700"/>
          <p14:tracePt t="39212" x="10960100" y="1911350"/>
          <p14:tracePt t="39229" x="10953750" y="1911350"/>
          <p14:tracePt t="39262" x="10947400" y="1905000"/>
          <p14:tracePt t="39279" x="10934700" y="1898650"/>
          <p14:tracePt t="39470" x="10928350" y="1898650"/>
          <p14:tracePt t="39487" x="10928350" y="1905000"/>
          <p14:tracePt t="39495" x="10928350" y="1917700"/>
          <p14:tracePt t="39512" x="10928350" y="1936750"/>
          <p14:tracePt t="39529" x="10928350" y="1949450"/>
          <p14:tracePt t="39545" x="10928350" y="1968500"/>
          <p14:tracePt t="39562" x="10947400" y="2012950"/>
          <p14:tracePt t="39579" x="10960100" y="2032000"/>
          <p14:tracePt t="39595" x="10979150" y="2070100"/>
          <p14:tracePt t="39612" x="10998200" y="2101850"/>
          <p14:tracePt t="39629" x="11023600" y="2133600"/>
          <p14:tracePt t="39645" x="11049000" y="2165350"/>
          <p14:tracePt t="39646" x="11061700" y="2184400"/>
          <p14:tracePt t="39662" x="11074400" y="2190750"/>
          <p14:tracePt t="39679" x="11087100" y="2216150"/>
          <p14:tracePt t="39695" x="11099800" y="2228850"/>
          <p14:tracePt t="39712" x="11106150" y="2241550"/>
          <p14:tracePt t="39729" x="11125200" y="2273300"/>
          <p14:tracePt t="39745" x="11137900" y="2298700"/>
          <p14:tracePt t="39762" x="11144250" y="2311400"/>
          <p14:tracePt t="39779" x="11150600" y="2324100"/>
          <p14:tracePt t="39795" x="11150600" y="2330450"/>
          <p14:tracePt t="39812" x="11156950" y="2336800"/>
          <p14:tracePt t="39829" x="11163300" y="2343150"/>
          <p14:tracePt t="39845" x="11163300" y="2349500"/>
          <p14:tracePt t="39862" x="11176000" y="2368550"/>
          <p14:tracePt t="39878" x="11188700" y="2381250"/>
          <p14:tracePt t="39895" x="11188700" y="2387600"/>
          <p14:tracePt t="39929" x="11195050" y="2387600"/>
          <p14:tracePt t="39945" x="11201400" y="2393950"/>
          <p14:tracePt t="39962" x="11201400" y="2400300"/>
          <p14:tracePt t="39979" x="11201400" y="2406650"/>
          <p14:tracePt t="40012" x="11207750" y="2419350"/>
          <p14:tracePt t="40029" x="11214100" y="2419350"/>
          <p14:tracePt t="40045" x="11214100" y="2425700"/>
          <p14:tracePt t="40983" x="11214100" y="2419350"/>
          <p14:tracePt t="40999" x="11214100" y="2413000"/>
          <p14:tracePt t="41015" x="11214100" y="2400300"/>
          <p14:tracePt t="41031" x="11220450" y="2393950"/>
          <p14:tracePt t="41047" x="11226800" y="2387600"/>
          <p14:tracePt t="41063" x="11233150" y="2374900"/>
          <p14:tracePt t="41079" x="11239500" y="2362200"/>
          <p14:tracePt t="41095" x="11264900" y="2324100"/>
          <p14:tracePt t="41112" x="11303000" y="2260600"/>
          <p14:tracePt t="41129" x="11366500" y="2184400"/>
          <p14:tracePt t="41145" x="11417300" y="2095500"/>
          <p14:tracePt t="41162" x="11455400" y="1981200"/>
          <p14:tracePt t="41179" x="11461750" y="1860550"/>
          <p14:tracePt t="41195" x="11461750" y="1752600"/>
          <p14:tracePt t="41212" x="11461750" y="1663700"/>
          <p14:tracePt t="41229" x="11442700" y="1600200"/>
          <p14:tracePt t="41245" x="11423650" y="1543050"/>
          <p14:tracePt t="41263" x="11410950" y="1511300"/>
          <p14:tracePt t="41278" x="11404600" y="1504950"/>
          <p14:tracePt t="41295" x="11398250" y="1492250"/>
          <p14:tracePt t="41311" x="11391900" y="1485900"/>
          <p14:tracePt t="41328" x="11385550" y="1473200"/>
          <p14:tracePt t="41345" x="11379200" y="1466850"/>
          <p14:tracePt t="41391" x="11366500" y="1466850"/>
          <p14:tracePt t="41407" x="11360150" y="1466850"/>
          <p14:tracePt t="41415" x="11341100" y="1466850"/>
          <p14:tracePt t="41429" x="11334750" y="1473200"/>
          <p14:tracePt t="41446" x="11296650" y="1492250"/>
          <p14:tracePt t="41463" x="11258550" y="1524000"/>
          <p14:tracePt t="41478" x="11233150" y="1536700"/>
          <p14:tracePt t="41495" x="11207750" y="1562100"/>
          <p14:tracePt t="41512" x="11188700" y="1574800"/>
          <p14:tracePt t="41529" x="11176000" y="1593850"/>
          <p14:tracePt t="41545" x="11163300" y="1619250"/>
          <p14:tracePt t="41562" x="11150600" y="1631950"/>
          <p14:tracePt t="41578" x="11144250" y="1651000"/>
          <p14:tracePt t="41595" x="11137900" y="1657350"/>
          <p14:tracePt t="41612" x="11137900" y="1663700"/>
          <p14:tracePt t="41752" x="11137900" y="1670050"/>
          <p14:tracePt t="41791" x="11137900" y="1676400"/>
          <p14:tracePt t="41799" x="11144250" y="1676400"/>
          <p14:tracePt t="41807" x="11150600" y="1676400"/>
          <p14:tracePt t="41823" x="11156950" y="1682750"/>
          <p14:tracePt t="41839" x="11169650" y="1695450"/>
          <p14:tracePt t="41854" x="11176000" y="1701800"/>
          <p14:tracePt t="41871" x="11182350" y="1708150"/>
          <p14:tracePt t="41887" x="11195050" y="1720850"/>
          <p14:tracePt t="41895" x="11195050" y="1727200"/>
          <p14:tracePt t="41912" x="11195050" y="1733550"/>
          <p14:tracePt t="41928" x="11207750" y="1746250"/>
          <p14:tracePt t="41945" x="11207750" y="1758950"/>
          <p14:tracePt t="41962" x="11207750" y="1765300"/>
          <p14:tracePt t="41978" x="11214100" y="1765300"/>
          <p14:tracePt t="41995" x="11214100" y="1771650"/>
          <p14:tracePt t="42011" x="11220450" y="1784350"/>
          <p14:tracePt t="42045" x="11226800" y="1784350"/>
          <p14:tracePt t="42062" x="11226800" y="1790700"/>
          <p14:tracePt t="42160" x="11233150" y="1790700"/>
          <p14:tracePt t="42175" x="11239500" y="1790700"/>
          <p14:tracePt t="42182" x="11245850" y="1790700"/>
          <p14:tracePt t="42207" x="11252200" y="1784350"/>
          <p14:tracePt t="42230" x="11252200" y="1778000"/>
          <p14:tracePt t="42727" x="11264900" y="1778000"/>
          <p14:tracePt t="42735" x="11271250" y="1778000"/>
          <p14:tracePt t="42745" x="11277600" y="1778000"/>
          <p14:tracePt t="42762" x="11283950" y="1778000"/>
          <p14:tracePt t="42779" x="11303000" y="1778000"/>
          <p14:tracePt t="42812" x="11315700" y="1778000"/>
          <p14:tracePt t="42845" x="11322050" y="1771650"/>
          <p14:tracePt t="42879" x="11328400" y="1758950"/>
          <p14:tracePt t="42927" x="11334750" y="1752600"/>
          <p14:tracePt t="42959" x="11334750" y="1746250"/>
          <p14:tracePt t="42974" x="11334750" y="1739900"/>
          <p14:tracePt t="42991" x="11334750" y="1733550"/>
          <p14:tracePt t="43015" x="11334750" y="1727200"/>
          <p14:tracePt t="43095" x="11334750" y="1720850"/>
          <p14:tracePt t="43103" x="11341100" y="1720850"/>
          <p14:tracePt t="43119" x="11347450" y="1720850"/>
          <p14:tracePt t="43129" x="11360150" y="1720850"/>
          <p14:tracePt t="43145" x="11366500" y="1733550"/>
          <p14:tracePt t="43162" x="11372850" y="1752600"/>
          <p14:tracePt t="43179" x="11372850" y="1765300"/>
          <p14:tracePt t="43195" x="11379200" y="1765300"/>
          <p14:tracePt t="43334" x="11366500" y="1765300"/>
          <p14:tracePt t="43342" x="11347450" y="1746250"/>
          <p14:tracePt t="43351" x="11334750" y="1739900"/>
          <p14:tracePt t="43361" x="11315700" y="1727200"/>
          <p14:tracePt t="43378" x="11277600" y="1701800"/>
          <p14:tracePt t="43395" x="11258550" y="1689100"/>
          <p14:tracePt t="43412" x="11233150" y="1676400"/>
          <p14:tracePt t="43428" x="11220450" y="1676400"/>
          <p14:tracePt t="43445" x="11214100" y="1670050"/>
          <p14:tracePt t="43535" x="11207750" y="1670050"/>
          <p14:tracePt t="43550" x="11201400" y="1670050"/>
          <p14:tracePt t="43558" x="11201400" y="1676400"/>
          <p14:tracePt t="43566" x="11195050" y="1689100"/>
          <p14:tracePt t="43578" x="11195050" y="1695450"/>
          <p14:tracePt t="43595" x="11195050" y="1727200"/>
          <p14:tracePt t="43612" x="11195050" y="1752600"/>
          <p14:tracePt t="43628" x="11195050" y="1784350"/>
          <p14:tracePt t="43645" x="11195050" y="1797050"/>
          <p14:tracePt t="43662" x="11195050" y="1809750"/>
          <p14:tracePt t="43678" x="11195050" y="1816100"/>
          <p14:tracePt t="43695" x="11201400" y="1822450"/>
          <p14:tracePt t="43728" x="11201400" y="1828800"/>
          <p14:tracePt t="43745" x="11207750" y="1828800"/>
          <p14:tracePt t="43762" x="11220450" y="1828800"/>
          <p14:tracePt t="43779" x="11233150" y="1828800"/>
          <p14:tracePt t="43795" x="11252200" y="1828800"/>
          <p14:tracePt t="43812" x="11258550" y="1828800"/>
          <p14:tracePt t="43828" x="11283950" y="1828800"/>
          <p14:tracePt t="43845" x="11296650" y="1828800"/>
          <p14:tracePt t="43846" x="11309350" y="1822450"/>
          <p14:tracePt t="43862" x="11322050" y="1822450"/>
          <p14:tracePt t="43878" x="11334750" y="1803400"/>
          <p14:tracePt t="43895" x="11347450" y="1803400"/>
          <p14:tracePt t="43912" x="11360150" y="1790700"/>
          <p14:tracePt t="43928" x="11366500" y="1784350"/>
          <p14:tracePt t="43962" x="11366500" y="1771650"/>
          <p14:tracePt t="43978" x="11366500" y="1765300"/>
          <p14:tracePt t="43995" x="11366500" y="1752600"/>
          <p14:tracePt t="44028" x="11366500" y="1746250"/>
          <p14:tracePt t="44062" x="11366500" y="1733550"/>
          <p14:tracePt t="44095" x="11366500" y="1727200"/>
          <p14:tracePt t="44129" x="11360150" y="1727200"/>
          <p14:tracePt t="44146" x="11353800" y="1720850"/>
          <p14:tracePt t="44179" x="11347450" y="1720850"/>
          <p14:tracePt t="44196" x="11341100" y="1720850"/>
          <p14:tracePt t="44212" x="11328400" y="1720850"/>
          <p14:tracePt t="44245" x="11322050" y="1720850"/>
          <p14:tracePt t="44262" x="11309350" y="1720850"/>
          <p14:tracePt t="44279" x="11303000" y="1720850"/>
          <p14:tracePt t="44296" x="11290300" y="1720850"/>
          <p14:tracePt t="44329" x="11277600" y="1720850"/>
          <p14:tracePt t="44346" x="11264900" y="1727200"/>
          <p14:tracePt t="44362" x="11264900" y="1733550"/>
          <p14:tracePt t="44396" x="11258550" y="1739900"/>
          <p14:tracePt t="44412" x="11258550" y="1746250"/>
          <p14:tracePt t="44429" x="11252200" y="1752600"/>
          <p14:tracePt t="44535" x="11252200" y="1765300"/>
          <p14:tracePt t="44559" x="11252200" y="1771650"/>
          <p14:tracePt t="44599" x="11258550" y="1778000"/>
          <p14:tracePt t="44614" x="11264900" y="1778000"/>
          <p14:tracePt t="44623" x="11271250" y="1778000"/>
          <p14:tracePt t="44639" x="11283950" y="1778000"/>
          <p14:tracePt t="44647" x="11290300" y="1778000"/>
          <p14:tracePt t="44662" x="11296650" y="1778000"/>
          <p14:tracePt t="44679" x="11315700" y="1778000"/>
          <p14:tracePt t="44695" x="11328400" y="1778000"/>
          <p14:tracePt t="44712" x="11341100" y="1778000"/>
          <p14:tracePt t="44729" x="11360150" y="1778000"/>
          <p14:tracePt t="44762" x="11366500" y="1778000"/>
          <p14:tracePt t="44779" x="11379200" y="1778000"/>
          <p14:tracePt t="44795" x="11385550" y="1778000"/>
          <p14:tracePt t="44812" x="11398250" y="1778000"/>
          <p14:tracePt t="44829" x="11404600" y="1778000"/>
          <p14:tracePt t="44862" x="11417300" y="1771650"/>
          <p14:tracePt t="44879" x="11417300" y="1765300"/>
          <p14:tracePt t="44919" x="11417300" y="1758950"/>
          <p14:tracePt t="44943" x="11417300" y="1752600"/>
          <p14:tracePt t="44983" x="11410950" y="1746250"/>
          <p14:tracePt t="44998" x="11410950" y="1739900"/>
          <p14:tracePt t="45022" x="11404600" y="1739900"/>
          <p14:tracePt t="45038" x="11398250" y="1739900"/>
          <p14:tracePt t="45054" x="11391900" y="1739900"/>
          <p14:tracePt t="45655" x="11379200" y="1733550"/>
          <p14:tracePt t="45663" x="11366500" y="1727200"/>
          <p14:tracePt t="45679" x="11353800" y="1720850"/>
          <p14:tracePt t="45695" x="11341100" y="1714500"/>
          <p14:tracePt t="45751" x="11328400" y="1714500"/>
          <p14:tracePt t="45768" x="11322050" y="1714500"/>
          <p14:tracePt t="45775" x="11309350" y="1714500"/>
          <p14:tracePt t="45791" x="11303000" y="1714500"/>
          <p14:tracePt t="45799" x="11290300" y="1714500"/>
          <p14:tracePt t="45812" x="11283950" y="1714500"/>
          <p14:tracePt t="45828" x="11264900" y="1714500"/>
          <p14:tracePt t="45845" x="11245850" y="1714500"/>
          <p14:tracePt t="45862" x="11214100" y="1714500"/>
          <p14:tracePt t="45879" x="11201400" y="1714500"/>
          <p14:tracePt t="45895" x="11176000" y="1714500"/>
          <p14:tracePt t="45912" x="11156950" y="1714500"/>
          <p14:tracePt t="45945" x="11150600" y="1714500"/>
          <p14:tracePt t="46063" x="11144250" y="1714500"/>
          <p14:tracePt t="46071" x="11137900" y="1714500"/>
          <p14:tracePt t="46087" x="11125200" y="1714500"/>
          <p14:tracePt t="46097" x="11118850" y="1714500"/>
          <p14:tracePt t="46112" x="11093450" y="1714500"/>
          <p14:tracePt t="46146" x="11093450" y="1708150"/>
          <p14:tracePt t="46735" x="11106150" y="1708150"/>
          <p14:tracePt t="46743" x="11125200" y="1708150"/>
          <p14:tracePt t="46752" x="11137900" y="1708150"/>
          <p14:tracePt t="46767" x="11150600" y="1708150"/>
          <p14:tracePt t="46779" x="11156950" y="1708150"/>
          <p14:tracePt t="46795" x="11169650" y="1708150"/>
          <p14:tracePt t="46812" x="11195050" y="1708150"/>
          <p14:tracePt t="46829" x="11220450" y="1714500"/>
          <p14:tracePt t="46845" x="11245850" y="1727200"/>
          <p14:tracePt t="46862" x="11258550" y="1733550"/>
          <p14:tracePt t="46879" x="11290300" y="1739900"/>
          <p14:tracePt t="46898" x="11309350" y="1752600"/>
          <p14:tracePt t="46912" x="11334750" y="1758950"/>
          <p14:tracePt t="46929" x="11360150" y="1771650"/>
          <p14:tracePt t="46945" x="11404600" y="1784350"/>
          <p14:tracePt t="46962" x="11417300" y="1797050"/>
          <p14:tracePt t="46979" x="11436350" y="1803400"/>
          <p14:tracePt t="46995" x="11442700" y="1809750"/>
          <p14:tracePt t="47029" x="11449050" y="1809750"/>
          <p14:tracePt t="47079" x="11455400" y="1816100"/>
          <p14:tracePt t="47127" x="11461750" y="1816100"/>
          <p14:tracePt t="47599" x="11461750" y="1822450"/>
          <p14:tracePt t="47607" x="11461750" y="1828800"/>
          <p14:tracePt t="47626" x="11461750" y="1835150"/>
          <p14:tracePt t="47647" x="11461750" y="1841500"/>
          <p14:tracePt t="47655" x="11461750" y="1847850"/>
          <p14:tracePt t="47775" x="11461750" y="1854200"/>
          <p14:tracePt t="56791" x="11391900" y="1854200"/>
          <p14:tracePt t="56799" x="11328400" y="1854200"/>
          <p14:tracePt t="56807" x="11252200" y="1860550"/>
          <p14:tracePt t="56815" x="11182350" y="1866900"/>
          <p14:tracePt t="56829" x="11125200" y="1885950"/>
          <p14:tracePt t="56846" x="11010900" y="1898650"/>
          <p14:tracePt t="56863" x="10820400" y="1930400"/>
          <p14:tracePt t="56879" x="10674350" y="1949450"/>
          <p14:tracePt t="56895" x="10591800" y="1968500"/>
          <p14:tracePt t="56912" x="10547350" y="1987550"/>
          <p14:tracePt t="56928" x="10452100" y="2025650"/>
          <p14:tracePt t="56945" x="10331450" y="2082800"/>
          <p14:tracePt t="56962" x="10191750" y="2127250"/>
          <p14:tracePt t="56978" x="10052050" y="2184400"/>
          <p14:tracePt t="56995" x="9886950" y="2228850"/>
          <p14:tracePt t="57012" x="9740900" y="2254250"/>
          <p14:tracePt t="57028" x="9537700" y="2311400"/>
          <p14:tracePt t="57046" x="9277350" y="2393950"/>
          <p14:tracePt t="57047" x="9163050" y="2406650"/>
          <p14:tracePt t="57063" x="9042400" y="2432050"/>
          <p14:tracePt t="57064" x="8902700" y="2444750"/>
          <p14:tracePt t="57079" x="8705850" y="2476500"/>
          <p14:tracePt t="57095" x="8496300" y="2476500"/>
          <p14:tracePt t="57112" x="8223250" y="2476500"/>
          <p14:tracePt t="57129" x="7804150" y="2476500"/>
          <p14:tracePt t="57145" x="7308850" y="2476500"/>
          <p14:tracePt t="57162" x="6877050" y="2476500"/>
          <p14:tracePt t="57179" x="6546850" y="2476500"/>
          <p14:tracePt t="57195" x="6381750" y="2451100"/>
          <p14:tracePt t="57212" x="6280150" y="2400300"/>
          <p14:tracePt t="57229" x="6235700" y="2368550"/>
          <p14:tracePt t="57246" x="6229350" y="2362200"/>
          <p14:tracePt t="57263" x="6229350" y="2330450"/>
          <p14:tracePt t="57279" x="6229350" y="2298700"/>
          <p14:tracePt t="57295" x="6248400" y="2286000"/>
          <p14:tracePt t="57312" x="6248400" y="2279650"/>
          <p14:tracePt t="57329" x="6248400" y="2266950"/>
          <p14:tracePt t="57345" x="6254750" y="2247900"/>
          <p14:tracePt t="57362" x="6261100" y="2241550"/>
          <p14:tracePt t="57379" x="6286500" y="2222500"/>
          <p14:tracePt t="57395" x="6350000" y="2197100"/>
          <p14:tracePt t="57412" x="6464300" y="2165350"/>
          <p14:tracePt t="57429" x="6604000" y="2152650"/>
          <p14:tracePt t="57445" x="6737350" y="2127250"/>
          <p14:tracePt t="57462" x="6838950" y="2114550"/>
          <p14:tracePt t="57479" x="6858000" y="2108200"/>
          <p14:tracePt t="57551" x="6864350" y="2108200"/>
          <p14:tracePt t="57559" x="6877050" y="2101850"/>
          <p14:tracePt t="57567" x="6883400" y="2101850"/>
          <p14:tracePt t="57579" x="6908800" y="2101850"/>
          <p14:tracePt t="57595" x="6934200" y="2101850"/>
          <p14:tracePt t="57612" x="6953250" y="2101850"/>
          <p14:tracePt t="57629" x="6959600" y="2101850"/>
          <p14:tracePt t="57645" x="6965950" y="2101850"/>
          <p14:tracePt t="57663" x="6991350" y="2101850"/>
          <p14:tracePt t="57679" x="7016750" y="2101850"/>
          <p14:tracePt t="57719" x="7023100" y="2101850"/>
          <p14:tracePt t="57903" x="7016750" y="2101850"/>
          <p14:tracePt t="57910" x="7010400" y="2101850"/>
          <p14:tracePt t="57919" x="7004050" y="2108200"/>
          <p14:tracePt t="57929" x="6997700" y="2120900"/>
          <p14:tracePt t="57945" x="6985000" y="2146300"/>
          <p14:tracePt t="57962" x="6965950" y="2165350"/>
          <p14:tracePt t="57978" x="6940550" y="2184400"/>
          <p14:tracePt t="57995" x="6921500" y="2190750"/>
          <p14:tracePt t="58012" x="6902450" y="2197100"/>
          <p14:tracePt t="58028" x="6889750" y="2197100"/>
          <p14:tracePt t="58045" x="6883400" y="2197100"/>
          <p14:tracePt t="58191" x="6896100" y="2203450"/>
          <p14:tracePt t="58199" x="6946900" y="2203450"/>
          <p14:tracePt t="58207" x="7016750" y="2216150"/>
          <p14:tracePt t="58215" x="7086600" y="2222500"/>
          <p14:tracePt t="58229" x="7194550" y="2241550"/>
          <p14:tracePt t="58245" x="7404100" y="2273300"/>
          <p14:tracePt t="58262" x="7727950" y="2311400"/>
          <p14:tracePt t="58278" x="7905750" y="2336800"/>
          <p14:tracePt t="58295" x="8159750" y="2381250"/>
          <p14:tracePt t="58312" x="8559800" y="2438400"/>
          <p14:tracePt t="58328" x="9093200" y="2444750"/>
          <p14:tracePt t="58345" x="9645650" y="2444750"/>
          <p14:tracePt t="58362" x="10160000" y="2444750"/>
          <p14:tracePt t="58378" x="10642600" y="2444750"/>
          <p14:tracePt t="58395" x="10991850" y="2444750"/>
          <p14:tracePt t="58412" x="11303000" y="2406650"/>
          <p14:tracePt t="58429" x="11468100" y="2374900"/>
          <p14:tracePt t="58445" x="11537950" y="2374900"/>
          <p14:tracePt t="58463" x="11550650" y="2374900"/>
          <p14:tracePt t="58487" x="11557000" y="2374900"/>
          <p14:tracePt t="58495" x="11563350" y="2374900"/>
          <p14:tracePt t="58512" x="11569700" y="2362200"/>
          <p14:tracePt t="58529" x="11588750" y="2355850"/>
          <p14:tracePt t="58545" x="11607800" y="2336800"/>
          <p14:tracePt t="58562" x="11626850" y="2317750"/>
          <p14:tracePt t="58579" x="11633200" y="2311400"/>
          <p14:tracePt t="58595" x="11633200" y="2305050"/>
          <p14:tracePt t="58687" x="11626850" y="2305050"/>
          <p14:tracePt t="58695" x="11601450" y="2305050"/>
          <p14:tracePt t="58712" x="11537950" y="2305050"/>
          <p14:tracePt t="58729" x="11449050" y="2305050"/>
          <p14:tracePt t="58745" x="11366500" y="2305050"/>
          <p14:tracePt t="58762" x="11264900" y="2305050"/>
          <p14:tracePt t="58779" x="11169650" y="2305050"/>
          <p14:tracePt t="58795" x="11074400" y="2305050"/>
          <p14:tracePt t="58812" x="11017250" y="2305050"/>
          <p14:tracePt t="58829" x="10979150" y="2305050"/>
          <p14:tracePt t="58950" x="10972800" y="2305050"/>
          <p14:tracePt t="58966" x="10966450" y="2305050"/>
          <p14:tracePt t="58974" x="10953750" y="2305050"/>
          <p14:tracePt t="58983" x="10934700" y="2305050"/>
          <p14:tracePt t="58995" x="10928350" y="2305050"/>
          <p14:tracePt t="59012" x="10896600" y="2305050"/>
          <p14:tracePt t="59029" x="10871200" y="2305050"/>
          <p14:tracePt t="59045" x="10826750" y="2305050"/>
          <p14:tracePt t="59062" x="10788650" y="2305050"/>
          <p14:tracePt t="59063" x="10763250" y="2305050"/>
          <p14:tracePt t="59079" x="10737850" y="2292350"/>
          <p14:tracePt t="59095" x="10674350" y="2266950"/>
          <p14:tracePt t="59112" x="10648950" y="2247900"/>
          <p14:tracePt t="59129" x="10604500" y="2222500"/>
          <p14:tracePt t="59145" x="10579100" y="2209800"/>
          <p14:tracePt t="59162" x="10547350" y="2190750"/>
          <p14:tracePt t="59179" x="10509250" y="2171700"/>
          <p14:tracePt t="59195" x="10490200" y="2165350"/>
          <p14:tracePt t="59212" x="10458450" y="2152650"/>
          <p14:tracePt t="59229" x="10439400" y="2146300"/>
          <p14:tracePt t="59245" x="10420350" y="2139950"/>
          <p14:tracePt t="59262" x="10388600" y="2127250"/>
          <p14:tracePt t="59279" x="10382250" y="2127250"/>
          <p14:tracePt t="59295" x="10363200" y="2127250"/>
          <p14:tracePt t="59312" x="10350500" y="2127250"/>
          <p14:tracePt t="59329" x="10325100" y="2127250"/>
          <p14:tracePt t="59345" x="10293350" y="2139950"/>
          <p14:tracePt t="59362" x="10255250" y="2171700"/>
          <p14:tracePt t="59379" x="10229850" y="2197100"/>
          <p14:tracePt t="59395" x="10217150" y="2216150"/>
          <p14:tracePt t="59412" x="10198100" y="2235200"/>
          <p14:tracePt t="59429" x="10198100" y="2247900"/>
          <p14:tracePt t="59445" x="10198100" y="2266950"/>
          <p14:tracePt t="59462" x="10198100" y="2305050"/>
          <p14:tracePt t="59463" x="10204450" y="2311400"/>
          <p14:tracePt t="59479" x="10229850" y="2355850"/>
          <p14:tracePt t="59496" x="10248900" y="2387600"/>
          <p14:tracePt t="59512" x="10280650" y="2425700"/>
          <p14:tracePt t="59529" x="10306050" y="2444750"/>
          <p14:tracePt t="59546" x="10337800" y="2482850"/>
          <p14:tracePt t="59562" x="10369550" y="2495550"/>
          <p14:tracePt t="59579" x="10388600" y="2508250"/>
          <p14:tracePt t="59595" x="10407650" y="2508250"/>
          <p14:tracePt t="59612" x="10414000" y="2508250"/>
          <p14:tracePt t="59679" x="10420350" y="2508250"/>
          <p14:tracePt t="59727" x="10426700" y="2508250"/>
          <p14:tracePt t="62366" x="10433050" y="2508250"/>
          <p14:tracePt t="62375" x="10439400" y="2508250"/>
          <p14:tracePt t="62392" x="10445750" y="2508250"/>
          <p14:tracePt t="62422" x="10452100" y="2508250"/>
          <p14:tracePt t="62439" x="10458450" y="2508250"/>
          <p14:tracePt t="62447" x="10464800" y="2508250"/>
          <p14:tracePt t="62479" x="10471150" y="2508250"/>
          <p14:tracePt t="62495" x="10483850" y="2508250"/>
          <p14:tracePt t="62527" x="10490200" y="2508250"/>
          <p14:tracePt t="62567" x="10502900" y="2508250"/>
          <p14:tracePt t="62591" x="10509250" y="2508250"/>
          <p14:tracePt t="62607" x="10515600" y="2508250"/>
          <p14:tracePt t="62615" x="10521950" y="2508250"/>
          <p14:tracePt t="62623" x="10528300" y="2508250"/>
          <p14:tracePt t="62639" x="10534650" y="2508250"/>
          <p14:tracePt t="62655" x="10541000" y="2508250"/>
          <p14:tracePt t="62679" x="10547350" y="2508250"/>
          <p14:tracePt t="62687" x="10553700" y="2508250"/>
          <p14:tracePt t="62702" x="10560050" y="2508250"/>
          <p14:tracePt t="62751" x="10566400" y="2508250"/>
          <p14:tracePt t="62775" x="10572750" y="2508250"/>
          <p14:tracePt t="62895" x="10579100" y="2508250"/>
          <p14:tracePt t="62919" x="10585450" y="2508250"/>
          <p14:tracePt t="62927" x="10591800" y="2508250"/>
          <p14:tracePt t="62951" x="10598150" y="2508250"/>
          <p14:tracePt t="62967" x="10604500" y="2508250"/>
          <p14:tracePt t="62983" x="10610850" y="2508250"/>
          <p14:tracePt t="62991" x="10617200" y="2508250"/>
          <p14:tracePt t="63007" x="10623550" y="2508250"/>
          <p14:tracePt t="63023" x="10636250" y="2508250"/>
          <p14:tracePt t="63039" x="10642600" y="2508250"/>
          <p14:tracePt t="63048" x="10648950" y="2508250"/>
          <p14:tracePt t="63062" x="10655300" y="2508250"/>
          <p14:tracePt t="63079" x="10680700" y="2508250"/>
          <p14:tracePt t="63095" x="10699750" y="2514600"/>
          <p14:tracePt t="63112" x="10712450" y="2520950"/>
          <p14:tracePt t="63128" x="10725150" y="2520950"/>
          <p14:tracePt t="63145" x="10744200" y="2533650"/>
          <p14:tracePt t="63162" x="10756900" y="2533650"/>
          <p14:tracePt t="63178" x="10769600" y="2533650"/>
          <p14:tracePt t="63195" x="10782300" y="2540000"/>
          <p14:tracePt t="63212" x="10795000" y="2540000"/>
          <p14:tracePt t="63228" x="10801350" y="2540000"/>
          <p14:tracePt t="63245" x="10814050" y="2540000"/>
          <p14:tracePt t="63342" x="10820400" y="2546350"/>
          <p14:tracePt t="63358" x="10826750" y="2546350"/>
          <p14:tracePt t="63438" x="10833100" y="2546350"/>
          <p14:tracePt t="63462" x="10833100" y="2552700"/>
          <p14:tracePt t="63862" x="10820400" y="2552700"/>
          <p14:tracePt t="63870" x="10775950" y="2565400"/>
          <p14:tracePt t="63878" x="10706100" y="2584450"/>
          <p14:tracePt t="63895" x="10560050" y="2628900"/>
          <p14:tracePt t="63911" x="10426700" y="2647950"/>
          <p14:tracePt t="63928" x="10331450" y="2667000"/>
          <p14:tracePt t="63945" x="10248900" y="2692400"/>
          <p14:tracePt t="63962" x="10217150" y="2705100"/>
          <p14:tracePt t="63978" x="10198100" y="2711450"/>
          <p14:tracePt t="64012" x="10185400" y="2717800"/>
          <p14:tracePt t="64028" x="10185400" y="2724150"/>
          <p14:tracePt t="64045" x="10179050" y="2730500"/>
          <p14:tracePt t="64062" x="10179050" y="2755900"/>
          <p14:tracePt t="64078" x="10179050" y="2768600"/>
          <p14:tracePt t="64095" x="10179050" y="2774950"/>
          <p14:tracePt t="64112" x="10179050" y="2787650"/>
          <p14:tracePt t="64327" x="10179050" y="2794000"/>
          <p14:tracePt t="64343" x="10179050" y="2806700"/>
          <p14:tracePt t="64360" x="10179050" y="2813050"/>
          <p14:tracePt t="64375" x="10179050" y="2819400"/>
          <p14:tracePt t="64391" x="10179050" y="2825750"/>
          <p14:tracePt t="64575" x="10179050" y="2832100"/>
          <p14:tracePt t="64591" x="10179050" y="2838450"/>
          <p14:tracePt t="64599" x="10179050" y="2844800"/>
          <p14:tracePt t="64612" x="10179050" y="2851150"/>
          <p14:tracePt t="64629" x="10179050" y="2863850"/>
          <p14:tracePt t="64645" x="10166350" y="2914650"/>
          <p14:tracePt t="64663" x="10045700" y="3054350"/>
          <p14:tracePt t="64678" x="9937750" y="3168650"/>
          <p14:tracePt t="64695" x="9810750" y="3270250"/>
          <p14:tracePt t="64712" x="9677400" y="3384550"/>
          <p14:tracePt t="64728" x="9505950" y="3543300"/>
          <p14:tracePt t="64745" x="9277350" y="3759200"/>
          <p14:tracePt t="64762" x="8928100" y="4083050"/>
          <p14:tracePt t="64778" x="8401050" y="4521200"/>
          <p14:tracePt t="64795" x="7791450" y="5029200"/>
          <p14:tracePt t="64812" x="7150100" y="5530850"/>
          <p14:tracePt t="64828" x="6629400" y="5911850"/>
          <p14:tracePt t="64845" x="6229350" y="6184900"/>
          <p14:tracePt t="64862" x="6051550" y="6299200"/>
          <p14:tracePt t="64879" x="6038850" y="6299200"/>
          <p14:tracePt t="64912" x="6051550" y="6280150"/>
          <p14:tracePt t="64929" x="6076950" y="6242050"/>
          <p14:tracePt t="64945" x="6089650" y="6223000"/>
          <p14:tracePt t="64962" x="6096000" y="6210300"/>
          <p14:tracePt t="64995" x="6102350" y="6203950"/>
          <p14:tracePt t="65143" x="6102350" y="6216650"/>
          <p14:tracePt t="65150" x="6121400" y="6235700"/>
          <p14:tracePt t="65162" x="6153150" y="6267450"/>
          <p14:tracePt t="65179" x="6210300" y="6286500"/>
          <p14:tracePt t="65680" x="6216650" y="6292850"/>
          <p14:tracePt t="65687" x="6223000" y="6292850"/>
          <p14:tracePt t="65719" x="6229350" y="6292850"/>
          <p14:tracePt t="65727" x="6235700" y="6292850"/>
          <p14:tracePt t="65735" x="6248400" y="6286500"/>
          <p14:tracePt t="65746" x="6254750" y="6286500"/>
          <p14:tracePt t="65761" x="6273800" y="6273800"/>
          <p14:tracePt t="65778" x="6311900" y="6254750"/>
          <p14:tracePt t="65795" x="6337300" y="6229350"/>
          <p14:tracePt t="65812" x="6369050" y="6210300"/>
          <p14:tracePt t="65828" x="6419850" y="6172200"/>
          <p14:tracePt t="65845" x="6457950" y="6153150"/>
          <p14:tracePt t="65862" x="6496050" y="6121400"/>
          <p14:tracePt t="65879" x="6572250" y="6064250"/>
          <p14:tracePt t="65895" x="6654800" y="5994400"/>
          <p14:tracePt t="65912" x="6724650" y="5930900"/>
          <p14:tracePt t="65929" x="6788150" y="5880100"/>
          <p14:tracePt t="65945" x="6826250" y="5848350"/>
          <p14:tracePt t="65962" x="6845300" y="5829300"/>
          <p14:tracePt t="66638" x="6858000" y="5829300"/>
          <p14:tracePt t="66646" x="6864350" y="5829300"/>
          <p14:tracePt t="66662" x="6889750" y="5829300"/>
          <p14:tracePt t="66679" x="6934200" y="5829300"/>
          <p14:tracePt t="66695" x="6972300" y="5822950"/>
          <p14:tracePt t="66712" x="7010400" y="5822950"/>
          <p14:tracePt t="66728" x="7016750" y="5822950"/>
          <p14:tracePt t="66745" x="7029450" y="5822950"/>
          <p14:tracePt t="66762" x="7035800" y="5822950"/>
          <p14:tracePt t="66779" x="7048500" y="5822950"/>
          <p14:tracePt t="66795" x="7073900" y="5816600"/>
          <p14:tracePt t="66812" x="7092950" y="5816600"/>
          <p14:tracePt t="66829" x="7099300" y="5810250"/>
          <p14:tracePt t="66935" x="7105650" y="5803900"/>
          <p14:tracePt t="66943" x="7105650" y="5791200"/>
          <p14:tracePt t="66951" x="7092950" y="5778500"/>
          <p14:tracePt t="66962" x="7054850" y="5753100"/>
          <p14:tracePt t="66979" x="6953250" y="5715000"/>
          <p14:tracePt t="66995" x="6807200" y="5651500"/>
          <p14:tracePt t="67012" x="6680200" y="5588000"/>
          <p14:tracePt t="67029" x="6559550" y="5543550"/>
          <p14:tracePt t="67046" x="6464300" y="5499100"/>
          <p14:tracePt t="67062" x="6318250" y="5454650"/>
          <p14:tracePt t="67078" x="6210300" y="5429250"/>
          <p14:tracePt t="67095" x="6121400" y="5410200"/>
          <p14:tracePt t="67112" x="6038850" y="5391150"/>
          <p14:tracePt t="67129" x="6000750" y="5391150"/>
          <p14:tracePt t="67146" x="5988050" y="5391150"/>
          <p14:tracePt t="67255" x="6007100" y="5391150"/>
          <p14:tracePt t="67264" x="6064250" y="5403850"/>
          <p14:tracePt t="67271" x="6108700" y="5410200"/>
          <p14:tracePt t="67281" x="6191250" y="5435600"/>
          <p14:tracePt t="67296" x="6356350" y="5467350"/>
          <p14:tracePt t="67312" x="6508750" y="5480050"/>
          <p14:tracePt t="67329" x="6584950" y="5480050"/>
          <p14:tracePt t="67345" x="6610350" y="5480050"/>
          <p14:tracePt t="67424" x="6616700" y="5480050"/>
          <p14:tracePt t="67807" x="6616700" y="5486400"/>
          <p14:tracePt t="67815" x="6642100" y="5492750"/>
          <p14:tracePt t="67823" x="6711950" y="5499100"/>
          <p14:tracePt t="67831" x="6858000" y="5524500"/>
          <p14:tracePt t="67846" x="7067550" y="5524500"/>
          <p14:tracePt t="67862" x="7734300" y="5524500"/>
          <p14:tracePt t="67879" x="8953500" y="5524500"/>
          <p14:tracePt t="67896" x="9950450" y="5524500"/>
          <p14:tracePt t="67912" x="10960100" y="5524500"/>
          <p14:tracePt t="67929" x="11747500" y="5524500"/>
          <p14:tracePt t="67945" x="12185650" y="5524500"/>
          <p14:tracePt t="68254" x="12185650" y="5530850"/>
          <p14:tracePt t="68286" x="12185650" y="5537200"/>
          <p14:tracePt t="68294" x="12179300" y="5549900"/>
          <p14:tracePt t="68310" x="12160250" y="5549900"/>
          <p14:tracePt t="68318" x="12147550" y="5556250"/>
          <p14:tracePt t="68329" x="12122150" y="5575300"/>
          <p14:tracePt t="68346" x="12045950" y="5607050"/>
          <p14:tracePt t="68363" x="11944350" y="5626100"/>
          <p14:tracePt t="68379" x="11830050" y="5657850"/>
          <p14:tracePt t="68395" x="11703050" y="5689600"/>
          <p14:tracePt t="68412" x="11633200" y="5715000"/>
          <p14:tracePt t="68429" x="11588750" y="5727700"/>
          <p14:tracePt t="68445" x="11569700" y="5734050"/>
          <p14:tracePt t="68463" x="11537950" y="5746750"/>
          <p14:tracePt t="68479" x="11499850" y="5759450"/>
          <p14:tracePt t="68496" x="11442700" y="5765800"/>
          <p14:tracePt t="68512" x="11404600" y="5765800"/>
          <p14:tracePt t="68529" x="11366500" y="5778500"/>
          <p14:tracePt t="68545" x="11347450" y="5778500"/>
          <p14:tracePt t="68562" x="11328400" y="5778500"/>
          <p14:tracePt t="68578" x="11322050" y="5778500"/>
          <p14:tracePt t="68595" x="11283950" y="5778500"/>
          <p14:tracePt t="68612" x="11239500" y="5778500"/>
          <p14:tracePt t="68629" x="11176000" y="5778500"/>
          <p14:tracePt t="68645" x="11125200" y="5778500"/>
          <p14:tracePt t="68662" x="11093450" y="5778500"/>
          <p14:tracePt t="68679" x="11068050" y="5772150"/>
          <p14:tracePt t="68695" x="11061700" y="5772150"/>
          <p14:tracePt t="68712" x="11055350" y="5765800"/>
          <p14:tracePt t="69070" x="11055350" y="5759450"/>
          <p14:tracePt t="69095" x="11055350" y="5746750"/>
          <p14:tracePt t="69150" x="11055350" y="5740400"/>
          <p14:tracePt t="69167" x="11055350" y="5734050"/>
          <p14:tracePt t="69183" x="11061700" y="5727700"/>
          <p14:tracePt t="69191" x="11068050" y="5721350"/>
          <p14:tracePt t="69199" x="11074400" y="5721350"/>
          <p14:tracePt t="69212" x="11080750" y="5721350"/>
          <p14:tracePt t="69229" x="11099800" y="5708650"/>
          <p14:tracePt t="69262" x="11125200" y="5683250"/>
          <p14:tracePt t="69279" x="11131550" y="5683250"/>
          <p14:tracePt t="69295" x="11131550" y="5676900"/>
          <p14:tracePt t="69329" x="11144250" y="5676900"/>
          <p14:tracePt t="70080" x="11137900" y="5676900"/>
          <p14:tracePt t="70112" x="11131550" y="5676900"/>
          <p14:tracePt t="70127" x="11125200" y="5676900"/>
          <p14:tracePt t="70184" x="11112500" y="5676900"/>
          <p14:tracePt t="70367" x="11106150" y="5676900"/>
          <p14:tracePt t="70391" x="11099800" y="5683250"/>
          <p14:tracePt t="70415" x="11093450" y="5683250"/>
          <p14:tracePt t="70447" x="11080750" y="5683250"/>
          <p14:tracePt t="70479" x="11074400" y="5676900"/>
          <p14:tracePt t="70487" x="11068050" y="5676900"/>
          <p14:tracePt t="70495" x="11061700" y="5664200"/>
          <p14:tracePt t="70512" x="11055350" y="5657850"/>
          <p14:tracePt t="70529" x="11042650" y="5651500"/>
          <p14:tracePt t="70546" x="11036300" y="5645150"/>
          <p14:tracePt t="70591" x="11023600" y="5632450"/>
          <p14:tracePt t="70607" x="11017250" y="5632450"/>
          <p14:tracePt t="70614" x="11010900" y="5619750"/>
          <p14:tracePt t="70623" x="11004550" y="5619750"/>
          <p14:tracePt t="70631" x="10998200" y="5607050"/>
          <p14:tracePt t="70648" x="10991850" y="5588000"/>
          <p14:tracePt t="70663" x="10979150" y="5568950"/>
          <p14:tracePt t="70679" x="10972800" y="5556250"/>
          <p14:tracePt t="70695" x="10972800" y="5537200"/>
          <p14:tracePt t="70712" x="10960100" y="5518150"/>
          <p14:tracePt t="70729" x="10960100" y="5499100"/>
          <p14:tracePt t="70745" x="10947400" y="5467350"/>
          <p14:tracePt t="70762" x="10947400" y="5454650"/>
          <p14:tracePt t="70778" x="10947400" y="5448300"/>
          <p14:tracePt t="70795" x="10941050" y="5429250"/>
          <p14:tracePt t="70829" x="10934700" y="5416550"/>
          <p14:tracePt t="70862" x="10934700" y="5403850"/>
          <p14:tracePt t="70911" x="10934700" y="5397500"/>
          <p14:tracePt t="70967" x="10934700" y="5391150"/>
          <p14:tracePt t="70974" x="10934700" y="5384800"/>
          <p14:tracePt t="70982" x="10934700" y="5378450"/>
          <p14:tracePt t="70999" x="10934700" y="5365750"/>
          <p14:tracePt t="71296" x="10934700" y="5359400"/>
          <p14:tracePt t="71311" x="10934700" y="5353050"/>
          <p14:tracePt t="71327" x="10941050" y="5353050"/>
          <p14:tracePt t="71366" x="10941050" y="5346700"/>
          <p14:tracePt t="72583" x="10941050" y="5340350"/>
          <p14:tracePt t="72623" x="10941050" y="5334000"/>
          <p14:tracePt t="72743" x="10941050" y="5321300"/>
          <p14:tracePt t="73031" x="10941050" y="5314950"/>
          <p14:tracePt t="73039" x="10928350" y="5308600"/>
          <p14:tracePt t="73048" x="10928350" y="5302250"/>
          <p14:tracePt t="73062" x="10928350" y="5295900"/>
          <p14:tracePt t="73079" x="10915650" y="52895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04679AB-17C2-4191-B035-C9D98DCEB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Model comparison: EMAC</a:t>
            </a:r>
            <a:endParaRPr lang="de-DE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4AC290E-DBF0-48B8-B25A-1AFE1BEFF9ED}"/>
              </a:ext>
            </a:extLst>
          </p:cNvPr>
          <p:cNvGrpSpPr/>
          <p:nvPr/>
        </p:nvGrpSpPr>
        <p:grpSpPr>
          <a:xfrm>
            <a:off x="5273641" y="1071834"/>
            <a:ext cx="6739583" cy="5147734"/>
            <a:chOff x="5273641" y="1071834"/>
            <a:chExt cx="6739583" cy="5147734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9004E7DA-62D6-4CE9-A122-7BD50F378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35" t="39557"/>
            <a:stretch/>
          </p:blipFill>
          <p:spPr>
            <a:xfrm>
              <a:off x="8643801" y="1071834"/>
              <a:ext cx="3369423" cy="5147734"/>
            </a:xfrm>
            <a:prstGeom prst="rect">
              <a:avLst/>
            </a:prstGeom>
          </p:spPr>
        </p:pic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2DF32D37-C7A4-47C7-AA86-CDB4B5EC4C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39557" r="66936"/>
            <a:stretch/>
          </p:blipFill>
          <p:spPr>
            <a:xfrm>
              <a:off x="5273642" y="1071834"/>
              <a:ext cx="3369423" cy="5147734"/>
            </a:xfrm>
            <a:prstGeom prst="rect">
              <a:avLst/>
            </a:prstGeom>
          </p:spPr>
        </p:pic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CB527AA9-F460-4EF9-B588-30F4E98EEDEF}"/>
                </a:ext>
              </a:extLst>
            </p:cNvPr>
            <p:cNvSpPr/>
            <p:nvPr/>
          </p:nvSpPr>
          <p:spPr>
            <a:xfrm>
              <a:off x="5273641" y="1109663"/>
              <a:ext cx="204050" cy="1595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9A7BAD9B-0098-4502-A4C9-4673712942E1}"/>
                </a:ext>
              </a:extLst>
            </p:cNvPr>
            <p:cNvSpPr/>
            <p:nvPr/>
          </p:nvSpPr>
          <p:spPr>
            <a:xfrm flipH="1">
              <a:off x="8754291" y="1109662"/>
              <a:ext cx="204050" cy="1595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2659EEC0-1FE8-4C76-B9F5-CA18AEAD83DE}"/>
                </a:ext>
              </a:extLst>
            </p:cNvPr>
            <p:cNvSpPr/>
            <p:nvPr/>
          </p:nvSpPr>
          <p:spPr>
            <a:xfrm>
              <a:off x="5321266" y="2824163"/>
              <a:ext cx="204050" cy="1595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75838A14-6A24-489D-89A0-EB119357C7DF}"/>
                </a:ext>
              </a:extLst>
            </p:cNvPr>
            <p:cNvSpPr/>
            <p:nvPr/>
          </p:nvSpPr>
          <p:spPr>
            <a:xfrm>
              <a:off x="8754291" y="2824163"/>
              <a:ext cx="204050" cy="1595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8F734E8A-C7CA-4AEE-A621-29758A6384CD}"/>
                </a:ext>
              </a:extLst>
            </p:cNvPr>
            <p:cNvSpPr/>
            <p:nvPr/>
          </p:nvSpPr>
          <p:spPr>
            <a:xfrm>
              <a:off x="5321266" y="4559552"/>
              <a:ext cx="204050" cy="1595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6D46BDC9-C492-4D2D-B818-9294A79BDEAC}"/>
                </a:ext>
              </a:extLst>
            </p:cNvPr>
            <p:cNvSpPr/>
            <p:nvPr/>
          </p:nvSpPr>
          <p:spPr>
            <a:xfrm>
              <a:off x="8736057" y="4535454"/>
              <a:ext cx="204050" cy="1595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Inhaltsplatzhalter 1">
            <a:extLst>
              <a:ext uri="{FF2B5EF4-FFF2-40B4-BE49-F238E27FC236}">
                <a16:creationId xmlns:a16="http://schemas.microsoft.com/office/drawing/2014/main" id="{7C90F62C-0C4D-4BD9-9387-E1F2604828AA}"/>
              </a:ext>
            </a:extLst>
          </p:cNvPr>
          <p:cNvSpPr txBox="1">
            <a:spLocks/>
          </p:cNvSpPr>
          <p:nvPr/>
        </p:nvSpPr>
        <p:spPr>
          <a:xfrm>
            <a:off x="310476" y="1269206"/>
            <a:ext cx="4747556" cy="4850241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361950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8000"/>
              <a:buFontTx/>
              <a:buBlip>
                <a:blip r:embed="rId5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9625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8000"/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8000"/>
              <a:buFontTx/>
              <a:buBlip>
                <a:blip r:embed="rId5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4975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8000"/>
              <a:buFontTx/>
              <a:buBlip>
                <a:blip r:embed="rId5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2650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8000"/>
              <a:buFontTx/>
              <a:buBlip>
                <a:blip r:embed="rId5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de-DE" sz="2000" kern="0" dirty="0"/>
              <a:t>First part of the flight: Large differences in all gases due to strong convective influence not resolved by meteorological fields?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de-DE" sz="2000" kern="0" dirty="0"/>
              <a:t>PAN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altLang="de-DE" sz="2000" kern="0" dirty="0"/>
              <a:t>Orange maximum and blue minimum reproduced, but too low absolute values.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altLang="de-DE" sz="2000" kern="0" dirty="0"/>
              <a:t>Cyan maximum only towards end of flight</a:t>
            </a:r>
            <a:endParaRPr lang="en-US" altLang="de-DE" sz="2000" kern="0" baseline="30000" dirty="0"/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de-DE" sz="2400" kern="0" dirty="0"/>
              <a:t>C</a:t>
            </a:r>
            <a:r>
              <a:rPr lang="en-US" altLang="de-DE" sz="2400" kern="0" baseline="-25000" dirty="0"/>
              <a:t>2</a:t>
            </a:r>
            <a:r>
              <a:rPr lang="en-US" altLang="de-DE" sz="2400" kern="0" dirty="0"/>
              <a:t>H</a:t>
            </a:r>
            <a:r>
              <a:rPr lang="en-US" altLang="de-DE" sz="2400" kern="0" baseline="-25000" dirty="0"/>
              <a:t>2</a:t>
            </a:r>
            <a:endParaRPr lang="en-US" altLang="de-DE" sz="2400" kern="0" dirty="0"/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altLang="de-DE" sz="2000" kern="0" dirty="0"/>
              <a:t>Not reproduced by EMAC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de-DE" sz="2400" kern="0" dirty="0"/>
              <a:t>HCOOH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altLang="de-DE" sz="2000" kern="0" dirty="0"/>
              <a:t>Orange maximum and blue minimum reproduced, but too low absolute values.</a:t>
            </a:r>
            <a:endParaRPr lang="en-US" altLang="de-DE" sz="2400" kern="0" dirty="0"/>
          </a:p>
          <a:p>
            <a:pPr lvl="1">
              <a:spcBef>
                <a:spcPts val="500"/>
              </a:spcBef>
              <a:spcAft>
                <a:spcPts val="500"/>
              </a:spcAft>
            </a:pPr>
            <a:endParaRPr lang="en-US" altLang="de-DE" sz="2000" kern="0" dirty="0"/>
          </a:p>
          <a:p>
            <a:pPr lvl="1">
              <a:spcBef>
                <a:spcPts val="500"/>
              </a:spcBef>
              <a:spcAft>
                <a:spcPts val="500"/>
              </a:spcAft>
            </a:pPr>
            <a:endParaRPr lang="en-US" altLang="de-DE" kern="0" baseline="30000" dirty="0"/>
          </a:p>
          <a:p>
            <a:pPr marL="0" indent="0">
              <a:spcBef>
                <a:spcPts val="500"/>
              </a:spcBef>
              <a:spcAft>
                <a:spcPts val="500"/>
              </a:spcAft>
              <a:buFontTx/>
              <a:buNone/>
            </a:pPr>
            <a:endParaRPr lang="en-US" altLang="de-DE" sz="2400" kern="0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31F91176-5D11-41BA-B7BF-2F2A95E278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31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946"/>
    </mc:Choice>
    <mc:Fallback>
      <p:transition spd="slow" advTm="135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5" x="4318000" y="2247900"/>
          <p14:tracePt t="367" x="4305300" y="2247900"/>
          <p14:tracePt t="391" x="4298950" y="2247900"/>
          <p14:tracePt t="480" x="4292600" y="2247900"/>
          <p14:tracePt t="511" x="4286250" y="2247900"/>
          <p14:tracePt t="550" x="4279900" y="2247900"/>
          <p14:tracePt t="582" x="4273550" y="2247900"/>
          <p14:tracePt t="590" x="4267200" y="2241550"/>
          <p14:tracePt t="614" x="4260850" y="2241550"/>
          <p14:tracePt t="663" x="4248150" y="2241550"/>
          <p14:tracePt t="695" x="4241800" y="2241550"/>
          <p14:tracePt t="711" x="4235450" y="2235200"/>
          <p14:tracePt t="1695" x="4241800" y="2235200"/>
          <p14:tracePt t="9191" x="4254500" y="2235200"/>
          <p14:tracePt t="9213" x="4286250" y="2235200"/>
          <p14:tracePt t="9229" x="4318000" y="2235200"/>
          <p14:tracePt t="9245" x="4337050" y="2235200"/>
          <p14:tracePt t="9261" x="4362450" y="2235200"/>
          <p14:tracePt t="9278" x="4375150" y="2241550"/>
          <p14:tracePt t="9295" x="4381500" y="2247900"/>
          <p14:tracePt t="9759" x="4400550" y="2254250"/>
          <p14:tracePt t="9768" x="4425950" y="2254250"/>
          <p14:tracePt t="9780" x="4445000" y="2260600"/>
          <p14:tracePt t="9795" x="4502150" y="2279650"/>
          <p14:tracePt t="9812" x="4572000" y="2286000"/>
          <p14:tracePt t="9828" x="4654550" y="2305050"/>
          <p14:tracePt t="9844" x="4730750" y="2317750"/>
          <p14:tracePt t="9861" x="4845050" y="2349500"/>
          <p14:tracePt t="9877" x="4991100" y="2393950"/>
          <p14:tracePt t="9894" x="5207000" y="2451100"/>
          <p14:tracePt t="9911" x="5384800" y="2489200"/>
          <p14:tracePt t="9928" x="5581650" y="2520950"/>
          <p14:tracePt t="9944" x="5810250" y="2552700"/>
          <p14:tracePt t="9961" x="6000750" y="2578100"/>
          <p14:tracePt t="9977" x="6153150" y="2597150"/>
          <p14:tracePt t="9994" x="6235700" y="2609850"/>
          <p14:tracePt t="10011" x="6267450" y="2616200"/>
          <p14:tracePt t="10027" x="6286500" y="2616200"/>
          <p14:tracePt t="10044" x="6318250" y="2616200"/>
          <p14:tracePt t="10061" x="6356350" y="2616200"/>
          <p14:tracePt t="10079" x="6496050" y="2616200"/>
          <p14:tracePt t="10095" x="6597650" y="2609850"/>
          <p14:tracePt t="10111" x="6680200" y="2590800"/>
          <p14:tracePt t="10130" x="6692900" y="2590800"/>
          <p14:tracePt t="10147" x="6705600" y="2584450"/>
          <p14:tracePt t="10162" x="6718300" y="2578100"/>
          <p14:tracePt t="10178" x="6718300" y="2571750"/>
          <p14:tracePt t="10195" x="6724650" y="2559050"/>
          <p14:tracePt t="10211" x="6731000" y="2546350"/>
          <p14:tracePt t="10228" x="6737350" y="2527300"/>
          <p14:tracePt t="10245" x="6750050" y="2501900"/>
          <p14:tracePt t="10294" x="6750050" y="2495550"/>
          <p14:tracePt t="10311" x="6750050" y="2489200"/>
          <p14:tracePt t="10358" x="6750050" y="2482850"/>
          <p14:tracePt t="10379" x="6750050" y="2476500"/>
          <p14:tracePt t="10395" x="6750050" y="2470150"/>
          <p14:tracePt t="10411" x="6750050" y="2463800"/>
          <p14:tracePt t="10429" x="6750050" y="2451100"/>
          <p14:tracePt t="10445" x="6756400" y="2451100"/>
          <p14:tracePt t="10462" x="6756400" y="2444750"/>
          <p14:tracePt t="10496" x="6762750" y="2444750"/>
          <p14:tracePt t="10543" x="6775450" y="2438400"/>
          <p14:tracePt t="10558" x="6788150" y="2432050"/>
          <p14:tracePt t="10579" x="6794500" y="2425700"/>
          <p14:tracePt t="10622" x="6781800" y="2425700"/>
          <p14:tracePt t="10645" x="6775450" y="2425700"/>
          <p14:tracePt t="12183" x="6775450" y="2419350"/>
          <p14:tracePt t="12191" x="6775450" y="2413000"/>
          <p14:tracePt t="12212" x="6775450" y="2406650"/>
          <p14:tracePt t="12229" x="6775450" y="2400300"/>
          <p14:tracePt t="12246" x="6781800" y="2393950"/>
          <p14:tracePt t="12279" x="6788150" y="2393950"/>
          <p14:tracePt t="12312" x="6788150" y="2387600"/>
          <p14:tracePt t="12328" x="6794500" y="2387600"/>
          <p14:tracePt t="12559" x="6794500" y="2393950"/>
          <p14:tracePt t="12579" x="6794500" y="2400300"/>
          <p14:tracePt t="13360" x="6788150" y="2393950"/>
          <p14:tracePt t="13391" x="6781800" y="2393950"/>
          <p14:tracePt t="13455" x="6775450" y="2393950"/>
          <p14:tracePt t="13487" x="6769100" y="2387600"/>
          <p14:tracePt t="14008" x="6762750" y="2387600"/>
          <p14:tracePt t="14063" x="6756400" y="2387600"/>
          <p14:tracePt t="14071" x="6750050" y="2387600"/>
          <p14:tracePt t="14096" x="6737350" y="2381250"/>
          <p14:tracePt t="14112" x="6731000" y="2374900"/>
          <p14:tracePt t="14129" x="6718300" y="2368550"/>
          <p14:tracePt t="14145" x="6699250" y="2362200"/>
          <p14:tracePt t="14161" x="6699250" y="2355850"/>
          <p14:tracePt t="14178" x="6680200" y="2349500"/>
          <p14:tracePt t="14194" x="6673850" y="2349500"/>
          <p14:tracePt t="14212" x="6661150" y="2343150"/>
          <p14:tracePt t="14227" x="6654800" y="2343150"/>
          <p14:tracePt t="14303" x="6648450" y="2336800"/>
          <p14:tracePt t="14327" x="6642100" y="2330450"/>
          <p14:tracePt t="14351" x="6642100" y="2324100"/>
          <p14:tracePt t="14360" x="6629400" y="2324100"/>
          <p14:tracePt t="14368" x="6629400" y="2317750"/>
          <p14:tracePt t="14378" x="6623050" y="2317750"/>
          <p14:tracePt t="14394" x="6616700" y="2311400"/>
          <p14:tracePt t="14411" x="6610350" y="2305050"/>
          <p14:tracePt t="14428" x="6604000" y="2298700"/>
          <p14:tracePt t="14444" x="6597650" y="2292350"/>
          <p14:tracePt t="14461" x="6584950" y="2286000"/>
          <p14:tracePt t="14478" x="6578600" y="2279650"/>
          <p14:tracePt t="14494" x="6565900" y="2266950"/>
          <p14:tracePt t="14513" x="6559550" y="2254250"/>
          <p14:tracePt t="14530" x="6540500" y="2235200"/>
          <p14:tracePt t="14545" x="6534150" y="2222500"/>
          <p14:tracePt t="14562" x="6521450" y="2216150"/>
          <p14:tracePt t="14612" x="6521450" y="2209800"/>
          <p14:tracePt t="14628" x="6515100" y="2209800"/>
          <p14:tracePt t="14645" x="6515100" y="2197100"/>
          <p14:tracePt t="14661" x="6515100" y="2190750"/>
          <p14:tracePt t="14678" x="6502400" y="2178050"/>
          <p14:tracePt t="14729" x="6502400" y="2171700"/>
          <p14:tracePt t="14745" x="6496050" y="2159000"/>
          <p14:tracePt t="14761" x="6483350" y="2152650"/>
          <p14:tracePt t="14778" x="6483350" y="2146300"/>
          <p14:tracePt t="14976" x="6477000" y="2146300"/>
          <p14:tracePt t="15023" x="6477000" y="2139950"/>
          <p14:tracePt t="15095" x="6477000" y="2133600"/>
          <p14:tracePt t="15103" x="6477000" y="2127250"/>
          <p14:tracePt t="15135" x="6477000" y="2120900"/>
          <p14:tracePt t="15167" x="6477000" y="2114550"/>
          <p14:tracePt t="15178" x="6477000" y="2108200"/>
          <p14:tracePt t="15195" x="6477000" y="2101850"/>
          <p14:tracePt t="15212" x="6477000" y="2089150"/>
          <p14:tracePt t="15229" x="6477000" y="2082800"/>
          <p14:tracePt t="15244" x="6477000" y="2076450"/>
          <p14:tracePt t="15278" x="6477000" y="2070100"/>
          <p14:tracePt t="15366" x="6477000" y="2063750"/>
          <p14:tracePt t="15392" x="6477000" y="2057400"/>
          <p14:tracePt t="15413" x="6464300" y="2051050"/>
          <p14:tracePt t="15428" x="6457950" y="2044700"/>
          <p14:tracePt t="15444" x="6438900" y="2038350"/>
          <p14:tracePt t="15478" x="6426200" y="2038350"/>
          <p14:tracePt t="15494" x="6413500" y="2038350"/>
          <p14:tracePt t="15511" x="6400800" y="2032000"/>
          <p14:tracePt t="15528" x="6356350" y="2019300"/>
          <p14:tracePt t="15544" x="6330950" y="2019300"/>
          <p14:tracePt t="15561" x="6286500" y="2012950"/>
          <p14:tracePt t="15578" x="6261100" y="2000250"/>
          <p14:tracePt t="15594" x="6248400" y="2000250"/>
          <p14:tracePt t="15611" x="6242050" y="1993900"/>
          <p14:tracePt t="15629" x="6235700" y="1993900"/>
          <p14:tracePt t="15645" x="6216650" y="1981200"/>
          <p14:tracePt t="15661" x="6203950" y="1974850"/>
          <p14:tracePt t="15677" x="6197600" y="1974850"/>
          <p14:tracePt t="15695" x="6172200" y="1962150"/>
          <p14:tracePt t="15711" x="6165850" y="1962150"/>
          <p14:tracePt t="15728" x="6159500" y="1955800"/>
          <p14:tracePt t="15744" x="6153150" y="1949450"/>
          <p14:tracePt t="15761" x="6153150" y="1943100"/>
          <p14:tracePt t="15778" x="6146800" y="1936750"/>
          <p14:tracePt t="15794" x="6134100" y="1924050"/>
          <p14:tracePt t="15811" x="6127750" y="1917700"/>
          <p14:tracePt t="15828" x="6115050" y="1892300"/>
          <p14:tracePt t="15845" x="6108700" y="1885950"/>
          <p14:tracePt t="15861" x="6096000" y="1873250"/>
          <p14:tracePt t="15879" x="6076950" y="1854200"/>
          <p14:tracePt t="15895" x="6076950" y="1847850"/>
          <p14:tracePt t="15911" x="6070600" y="1841500"/>
          <p14:tracePt t="15945" x="6064250" y="1835150"/>
          <p14:tracePt t="15961" x="6057900" y="1822450"/>
          <p14:tracePt t="15977" x="6051550" y="1816100"/>
          <p14:tracePt t="15995" x="6038850" y="1809750"/>
          <p14:tracePt t="16012" x="6032500" y="1803400"/>
          <p14:tracePt t="16027" x="6019800" y="1797050"/>
          <p14:tracePt t="16061" x="6013450" y="1790700"/>
          <p14:tracePt t="16095" x="6000750" y="1778000"/>
          <p14:tracePt t="16111" x="5994400" y="1771650"/>
          <p14:tracePt t="16128" x="5975350" y="1758950"/>
          <p14:tracePt t="16145" x="5956300" y="1752600"/>
          <p14:tracePt t="16161" x="5943600" y="1739900"/>
          <p14:tracePt t="16177" x="5937250" y="1739900"/>
          <p14:tracePt t="16212" x="5937250" y="1733550"/>
          <p14:tracePt t="16228" x="5930900" y="1727200"/>
          <p14:tracePt t="16244" x="5924550" y="1720850"/>
          <p14:tracePt t="16261" x="5918200" y="1720850"/>
          <p14:tracePt t="16278" x="5911850" y="1714500"/>
          <p14:tracePt t="16294" x="5905500" y="1714500"/>
          <p14:tracePt t="16311" x="5899150" y="1714500"/>
          <p14:tracePt t="16328" x="5892800" y="1708150"/>
          <p14:tracePt t="16345" x="5886450" y="1708150"/>
          <p14:tracePt t="16361" x="5867400" y="1708150"/>
          <p14:tracePt t="16378" x="5861050" y="1708150"/>
          <p14:tracePt t="16395" x="5848350" y="1708150"/>
          <p14:tracePt t="16412" x="5842000" y="1708150"/>
          <p14:tracePt t="16428" x="5829300" y="1708150"/>
          <p14:tracePt t="16445" x="5822950" y="1708150"/>
          <p14:tracePt t="16461" x="5816600" y="1708150"/>
          <p14:tracePt t="16478" x="5803900" y="1708150"/>
          <p14:tracePt t="16535" x="5791200" y="1708150"/>
          <p14:tracePt t="16582" x="5784850" y="1714500"/>
          <p14:tracePt t="16606" x="5784850" y="1720850"/>
          <p14:tracePt t="16630" x="5784850" y="1727200"/>
          <p14:tracePt t="16638" x="5784850" y="1733550"/>
          <p14:tracePt t="16661" x="5784850" y="1739900"/>
          <p14:tracePt t="16678" x="5791200" y="1758950"/>
          <p14:tracePt t="16694" x="5797550" y="1765300"/>
          <p14:tracePt t="16728" x="5803900" y="1778000"/>
          <p14:tracePt t="16744" x="5810250" y="1778000"/>
          <p14:tracePt t="16761" x="5816600" y="1784350"/>
          <p14:tracePt t="16778" x="5822950" y="1784350"/>
          <p14:tracePt t="16795" x="5829300" y="1797050"/>
          <p14:tracePt t="16811" x="5829300" y="1803400"/>
          <p14:tracePt t="16828" x="5835650" y="1809750"/>
          <p14:tracePt t="16844" x="5842000" y="1822450"/>
          <p14:tracePt t="16861" x="5848350" y="1822450"/>
          <p14:tracePt t="16878" x="5854700" y="1828800"/>
          <p14:tracePt t="16894" x="5854700" y="1835150"/>
          <p14:tracePt t="16911" x="5867400" y="1847850"/>
          <p14:tracePt t="16928" x="5886450" y="1860550"/>
          <p14:tracePt t="16944" x="5911850" y="1879600"/>
          <p14:tracePt t="16961" x="5924550" y="1892300"/>
          <p14:tracePt t="16978" x="5930900" y="1898650"/>
          <p14:tracePt t="17012" x="5937250" y="1898650"/>
          <p14:tracePt t="17028" x="5943600" y="1905000"/>
          <p14:tracePt t="17044" x="5975350" y="1911350"/>
          <p14:tracePt t="17061" x="6013450" y="1930400"/>
          <p14:tracePt t="17078" x="6038850" y="1936750"/>
          <p14:tracePt t="17094" x="6070600" y="1955800"/>
          <p14:tracePt t="17111" x="6083300" y="1955800"/>
          <p14:tracePt t="17161" x="6096000" y="1955800"/>
          <p14:tracePt t="17178" x="6102350" y="1955800"/>
          <p14:tracePt t="17195" x="6115050" y="1955800"/>
          <p14:tracePt t="17228" x="6127750" y="1949450"/>
          <p14:tracePt t="17244" x="6140450" y="1936750"/>
          <p14:tracePt t="17261" x="6146800" y="1924050"/>
          <p14:tracePt t="17278" x="6153150" y="1905000"/>
          <p14:tracePt t="17294" x="6159500" y="1885950"/>
          <p14:tracePt t="17311" x="6159500" y="1866900"/>
          <p14:tracePt t="17328" x="6159500" y="1860550"/>
          <p14:tracePt t="17346" x="6159500" y="1841500"/>
          <p14:tracePt t="17363" x="6146800" y="1828800"/>
          <p14:tracePt t="17381" x="6140450" y="1822450"/>
          <p14:tracePt t="17470" x="6146800" y="1816100"/>
          <p14:tracePt t="17478" x="6165850" y="1822450"/>
          <p14:tracePt t="17486" x="6191250" y="1835150"/>
          <p14:tracePt t="17494" x="6229350" y="1860550"/>
          <p14:tracePt t="17511" x="6337300" y="1892300"/>
          <p14:tracePt t="17528" x="6445250" y="1924050"/>
          <p14:tracePt t="17545" x="6565900" y="1936750"/>
          <p14:tracePt t="17561" x="6661150" y="1949450"/>
          <p14:tracePt t="17578" x="6711950" y="1955800"/>
          <p14:tracePt t="17594" x="6737350" y="1955800"/>
          <p14:tracePt t="17611" x="6775450" y="1955800"/>
          <p14:tracePt t="17628" x="6794500" y="1955800"/>
          <p14:tracePt t="17644" x="6807200" y="1955800"/>
          <p14:tracePt t="17661" x="6813550" y="1955800"/>
          <p14:tracePt t="17718" x="6819900" y="1955800"/>
          <p14:tracePt t="17727" x="6826250" y="1955800"/>
          <p14:tracePt t="17744" x="6832600" y="1962150"/>
          <p14:tracePt t="17761" x="6838950" y="1968500"/>
          <p14:tracePt t="17795" x="6838950" y="1993900"/>
          <p14:tracePt t="17811" x="6826250" y="2019300"/>
          <p14:tracePt t="17827" x="6788150" y="2076450"/>
          <p14:tracePt t="17844" x="6743700" y="2127250"/>
          <p14:tracePt t="17861" x="6718300" y="2171700"/>
          <p14:tracePt t="17878" x="6692900" y="2190750"/>
          <p14:tracePt t="17894" x="6680200" y="2203450"/>
          <p14:tracePt t="17911" x="6667500" y="2209800"/>
          <p14:tracePt t="17928" x="6642100" y="2209800"/>
          <p14:tracePt t="17944" x="6616700" y="2209800"/>
          <p14:tracePt t="17961" x="6553200" y="2209800"/>
          <p14:tracePt t="17978" x="6477000" y="2209800"/>
          <p14:tracePt t="17995" x="6388100" y="2209800"/>
          <p14:tracePt t="18011" x="6324600" y="2209800"/>
          <p14:tracePt t="18028" x="6273800" y="2197100"/>
          <p14:tracePt t="18045" x="6242050" y="2178050"/>
          <p14:tracePt t="18061" x="6216650" y="2152650"/>
          <p14:tracePt t="18077" x="6165850" y="2120900"/>
          <p14:tracePt t="18095" x="6057900" y="2063750"/>
          <p14:tracePt t="18111" x="5988050" y="2032000"/>
          <p14:tracePt t="18127" x="5949950" y="2019300"/>
          <p14:tracePt t="18144" x="5930900" y="2006600"/>
          <p14:tracePt t="18223" x="5930900" y="2000250"/>
          <p14:tracePt t="18238" x="5949950" y="1987550"/>
          <p14:tracePt t="18263" x="6007100" y="1987550"/>
          <p14:tracePt t="18280" x="6089650" y="1987550"/>
          <p14:tracePt t="18295" x="6197600" y="1987550"/>
          <p14:tracePt t="18311" x="6343650" y="1987550"/>
          <p14:tracePt t="18328" x="6464300" y="1987550"/>
          <p14:tracePt t="18345" x="6534150" y="1987550"/>
          <p14:tracePt t="18361" x="6553200" y="1987550"/>
          <p14:tracePt t="18422" x="6565900" y="1987550"/>
          <p14:tracePt t="18445" x="6591300" y="1987550"/>
          <p14:tracePt t="18461" x="6604000" y="1987550"/>
          <p14:tracePt t="18478" x="6616700" y="1987550"/>
          <p14:tracePt t="18511" x="6623050" y="1987550"/>
          <p14:tracePt t="18545" x="6629400" y="1987550"/>
          <p14:tracePt t="18656" x="6635750" y="1987550"/>
          <p14:tracePt t="18679" x="6654800" y="1987550"/>
          <p14:tracePt t="18695" x="6673850" y="2006600"/>
          <p14:tracePt t="18711" x="6680200" y="2025650"/>
          <p14:tracePt t="18728" x="6699250" y="2051050"/>
          <p14:tracePt t="18745" x="6711950" y="2076450"/>
          <p14:tracePt t="18762" x="6731000" y="2108200"/>
          <p14:tracePt t="18778" x="6750050" y="2133600"/>
          <p14:tracePt t="18795" x="6762750" y="2152650"/>
          <p14:tracePt t="18812" x="6775450" y="2171700"/>
          <p14:tracePt t="18828" x="6794500" y="2190750"/>
          <p14:tracePt t="18845" x="6813550" y="2222500"/>
          <p14:tracePt t="18861" x="6819900" y="2241550"/>
          <p14:tracePt t="18878" x="6845300" y="2279650"/>
          <p14:tracePt t="18895" x="6858000" y="2298700"/>
          <p14:tracePt t="18912" x="6870700" y="2317750"/>
          <p14:tracePt t="18928" x="6889750" y="2349500"/>
          <p14:tracePt t="18945" x="6902450" y="2362200"/>
          <p14:tracePt t="18961" x="6915150" y="2381250"/>
          <p14:tracePt t="18978" x="6927850" y="2393950"/>
          <p14:tracePt t="18995" x="6927850" y="2400300"/>
          <p14:tracePt t="19028" x="6934200" y="2400300"/>
          <p14:tracePt t="19045" x="6934200" y="2406650"/>
          <p14:tracePt t="19079" x="6934200" y="2413000"/>
          <p14:tracePt t="19112" x="6934200" y="2419350"/>
          <p14:tracePt t="19128" x="6934200" y="2425700"/>
          <p14:tracePt t="19145" x="6921500" y="2432050"/>
          <p14:tracePt t="19161" x="6915150" y="2438400"/>
          <p14:tracePt t="19179" x="6902450" y="2438400"/>
          <p14:tracePt t="19195" x="6896100" y="2444750"/>
          <p14:tracePt t="19211" x="6889750" y="2451100"/>
          <p14:tracePt t="19228" x="6889750" y="2457450"/>
          <p14:tracePt t="19245" x="6883400" y="2457450"/>
          <p14:tracePt t="19261" x="6877050" y="2463800"/>
          <p14:tracePt t="19278" x="6870700" y="2470150"/>
          <p14:tracePt t="19295" x="6858000" y="2470150"/>
          <p14:tracePt t="19312" x="6851650" y="2470150"/>
          <p14:tracePt t="19328" x="6845300" y="2470150"/>
          <p14:tracePt t="19345" x="6838950" y="2470150"/>
          <p14:tracePt t="19362" x="6832600" y="2470150"/>
          <p14:tracePt t="19378" x="6819900" y="2470150"/>
          <p14:tracePt t="19396" x="6807200" y="2470150"/>
          <p14:tracePt t="19413" x="6781800" y="2470150"/>
          <p14:tracePt t="19428" x="6775450" y="2463800"/>
          <p14:tracePt t="19445" x="6769100" y="2457450"/>
          <p14:tracePt t="19462" x="6762750" y="2451100"/>
          <p14:tracePt t="19496" x="6756400" y="2444750"/>
          <p14:tracePt t="19590" x="6750050" y="2444750"/>
          <p14:tracePt t="19767" x="6743700" y="2444750"/>
          <p14:tracePt t="19775" x="6737350" y="2444750"/>
          <p14:tracePt t="20431" x="6731000" y="2444750"/>
          <p14:tracePt t="20456" x="6724650" y="2444750"/>
          <p14:tracePt t="20495" x="6718300" y="2438400"/>
          <p14:tracePt t="20535" x="6711950" y="2438400"/>
          <p14:tracePt t="20567" x="6705600" y="2432050"/>
          <p14:tracePt t="20590" x="6699250" y="2432050"/>
          <p14:tracePt t="20623" x="6692900" y="2425700"/>
          <p14:tracePt t="20655" x="6686550" y="2419350"/>
          <p14:tracePt t="20703" x="6680200" y="2413000"/>
          <p14:tracePt t="20711" x="6673850" y="2413000"/>
          <p14:tracePt t="20743" x="6667500" y="2406650"/>
          <p14:tracePt t="20767" x="6667500" y="2400300"/>
          <p14:tracePt t="20775" x="6661150" y="2400300"/>
          <p14:tracePt t="20796" x="6654800" y="2393950"/>
          <p14:tracePt t="20812" x="6648450" y="2387600"/>
          <p14:tracePt t="20828" x="6635750" y="2381250"/>
          <p14:tracePt t="20845" x="6629400" y="2374900"/>
          <p14:tracePt t="20863" x="6623050" y="2368550"/>
          <p14:tracePt t="20878" x="6616700" y="2368550"/>
          <p14:tracePt t="20895" x="6597650" y="2355850"/>
          <p14:tracePt t="20912" x="6591300" y="2343150"/>
          <p14:tracePt t="20929" x="6572250" y="2317750"/>
          <p14:tracePt t="20945" x="6546850" y="2286000"/>
          <p14:tracePt t="20962" x="6521450" y="2260600"/>
          <p14:tracePt t="20978" x="6496050" y="2216150"/>
          <p14:tracePt t="20995" x="6457950" y="2171700"/>
          <p14:tracePt t="21012" x="6413500" y="2101850"/>
          <p14:tracePt t="21028" x="6375400" y="2038350"/>
          <p14:tracePt t="21045" x="6311900" y="1962150"/>
          <p14:tracePt t="21061" x="6254750" y="1898650"/>
          <p14:tracePt t="21078" x="6197600" y="1828800"/>
          <p14:tracePt t="21095" x="6165850" y="1790700"/>
          <p14:tracePt t="21111" x="6146800" y="1778000"/>
          <p14:tracePt t="21145" x="6140450" y="1771650"/>
          <p14:tracePt t="21161" x="6140450" y="1765300"/>
          <p14:tracePt t="21375" x="6127750" y="1765300"/>
          <p14:tracePt t="21396" x="6127750" y="1771650"/>
          <p14:tracePt t="21412" x="6121400" y="1771650"/>
          <p14:tracePt t="21428" x="6121400" y="1790700"/>
          <p14:tracePt t="21445" x="6121400" y="1803400"/>
          <p14:tracePt t="21463" x="6121400" y="1828800"/>
          <p14:tracePt t="21479" x="6121400" y="1835150"/>
          <p14:tracePt t="21495" x="6134100" y="1847850"/>
          <p14:tracePt t="21512" x="6140450" y="1854200"/>
          <p14:tracePt t="21567" x="6146800" y="1854200"/>
          <p14:tracePt t="21596" x="6153150" y="1860550"/>
          <p14:tracePt t="21612" x="6159500" y="1860550"/>
          <p14:tracePt t="21629" x="6159500" y="1866900"/>
          <p14:tracePt t="21903" x="6159500" y="1854200"/>
          <p14:tracePt t="22023" x="6153150" y="1847850"/>
          <p14:tracePt t="22038" x="6146800" y="1847850"/>
          <p14:tracePt t="22055" x="6140450" y="1847850"/>
          <p14:tracePt t="22062" x="6134100" y="1841500"/>
          <p14:tracePt t="22127" x="6127750" y="1835150"/>
          <p14:tracePt t="22151" x="6121400" y="1835150"/>
          <p14:tracePt t="22174" x="6115050" y="1828800"/>
          <p14:tracePt t="22198" x="6108700" y="1828800"/>
          <p14:tracePt t="22212" x="6096000" y="1828800"/>
          <p14:tracePt t="22228" x="6096000" y="1822450"/>
          <p14:tracePt t="22245" x="6089650" y="1816100"/>
          <p14:tracePt t="22262" x="6076950" y="1809750"/>
          <p14:tracePt t="22295" x="6064250" y="1803400"/>
          <p14:tracePt t="22311" x="6057900" y="1797050"/>
          <p14:tracePt t="22328" x="6045200" y="1790700"/>
          <p14:tracePt t="22344" x="6032500" y="1784350"/>
          <p14:tracePt t="22361" x="6019800" y="1771650"/>
          <p14:tracePt t="22378" x="6007100" y="1765300"/>
          <p14:tracePt t="22394" x="6000750" y="1765300"/>
          <p14:tracePt t="22411" x="5988050" y="1758950"/>
          <p14:tracePt t="22428" x="5981700" y="1752600"/>
          <p14:tracePt t="22444" x="5962650" y="1746250"/>
          <p14:tracePt t="22461" x="5943600" y="1739900"/>
          <p14:tracePt t="22478" x="5924550" y="1733550"/>
          <p14:tracePt t="22511" x="5918200" y="1727200"/>
          <p14:tracePt t="22744" x="5911850" y="1727200"/>
          <p14:tracePt t="22751" x="5905500" y="1727200"/>
          <p14:tracePt t="22779" x="5899150" y="1727200"/>
          <p14:tracePt t="22839" x="5886450" y="1727200"/>
          <p14:tracePt t="22895" x="5880100" y="1727200"/>
          <p14:tracePt t="22919" x="5867400" y="1727200"/>
          <p14:tracePt t="22951" x="5861050" y="1727200"/>
          <p14:tracePt t="22991" x="5854700" y="1727200"/>
          <p14:tracePt t="23012" x="5842000" y="1727200"/>
          <p14:tracePt t="23028" x="5835650" y="1727200"/>
          <p14:tracePt t="23045" x="5822950" y="1727200"/>
          <p14:tracePt t="23062" x="5816600" y="1727200"/>
          <p14:tracePt t="23078" x="5810250" y="1727200"/>
          <p14:tracePt t="23095" x="5803900" y="1727200"/>
          <p14:tracePt t="23129" x="5797550" y="1727200"/>
          <p14:tracePt t="23145" x="5791200" y="1727200"/>
          <p14:tracePt t="23162" x="5784850" y="1727200"/>
          <p14:tracePt t="23195" x="5778500" y="1727200"/>
          <p14:tracePt t="23228" x="5772150" y="1739900"/>
          <p14:tracePt t="23261" x="5772150" y="1752600"/>
          <p14:tracePt t="23278" x="5772150" y="1771650"/>
          <p14:tracePt t="23295" x="5772150" y="1784350"/>
          <p14:tracePt t="23312" x="5772150" y="1803400"/>
          <p14:tracePt t="23328" x="5772150" y="1816100"/>
          <p14:tracePt t="23344" x="5772150" y="1828800"/>
          <p14:tracePt t="23361" x="5778500" y="1835150"/>
          <p14:tracePt t="23378" x="5784850" y="1841500"/>
          <p14:tracePt t="23394" x="5797550" y="1854200"/>
          <p14:tracePt t="23411" x="5803900" y="1860550"/>
          <p14:tracePt t="23428" x="5816600" y="1866900"/>
          <p14:tracePt t="23444" x="5816600" y="1873250"/>
          <p14:tracePt t="23462" x="5822950" y="1879600"/>
          <p14:tracePt t="23478" x="5835650" y="1892300"/>
          <p14:tracePt t="23495" x="5848350" y="1898650"/>
          <p14:tracePt t="23511" x="5861050" y="1911350"/>
          <p14:tracePt t="23528" x="5880100" y="1917700"/>
          <p14:tracePt t="23545" x="5892800" y="1924050"/>
          <p14:tracePt t="23561" x="5905500" y="1930400"/>
          <p14:tracePt t="23578" x="5911850" y="1930400"/>
          <p14:tracePt t="23595" x="5924550" y="1930400"/>
          <p14:tracePt t="23611" x="5937250" y="1936750"/>
          <p14:tracePt t="23628" x="5962650" y="1943100"/>
          <p14:tracePt t="23645" x="5975350" y="1949450"/>
          <p14:tracePt t="23662" x="5994400" y="1955800"/>
          <p14:tracePt t="23677" x="6013450" y="1955800"/>
          <p14:tracePt t="23743" x="6019800" y="1955800"/>
          <p14:tracePt t="23759" x="6026150" y="1955800"/>
          <p14:tracePt t="23778" x="6032500" y="1955800"/>
          <p14:tracePt t="24422" x="6038850" y="1955800"/>
          <p14:tracePt t="24430" x="6038850" y="1949450"/>
          <p14:tracePt t="24486" x="6051550" y="1943100"/>
          <p14:tracePt t="24510" x="6051550" y="1936750"/>
          <p14:tracePt t="24534" x="6051550" y="1930400"/>
          <p14:tracePt t="24566" x="6051550" y="1917700"/>
          <p14:tracePt t="24590" x="6051550" y="1911350"/>
          <p14:tracePt t="24612" x="6057900" y="1905000"/>
          <p14:tracePt t="24628" x="6057900" y="1898650"/>
          <p14:tracePt t="24645" x="6057900" y="1892300"/>
          <p14:tracePt t="24661" x="6057900" y="1873250"/>
          <p14:tracePt t="24678" x="6057900" y="1854200"/>
          <p14:tracePt t="24695" x="6057900" y="1835150"/>
          <p14:tracePt t="24712" x="6051550" y="1816100"/>
          <p14:tracePt t="24728" x="6038850" y="1797050"/>
          <p14:tracePt t="24745" x="6026150" y="1784350"/>
          <p14:tracePt t="24762" x="6026150" y="1771650"/>
          <p14:tracePt t="24778" x="6019800" y="1765300"/>
          <p14:tracePt t="24795" x="6007100" y="1746250"/>
          <p14:tracePt t="24812" x="5994400" y="1746250"/>
          <p14:tracePt t="24829" x="5988050" y="1733550"/>
          <p14:tracePt t="24845" x="5969000" y="1733550"/>
          <p14:tracePt t="24862" x="5956300" y="1727200"/>
          <p14:tracePt t="24878" x="5949950" y="1720850"/>
          <p14:tracePt t="24911" x="5937250" y="1714500"/>
          <p14:tracePt t="24928" x="5930900" y="1714500"/>
          <p14:tracePt t="24945" x="5911850" y="1714500"/>
          <p14:tracePt t="24961" x="5892800" y="1714500"/>
          <p14:tracePt t="24978" x="5873750" y="1714500"/>
          <p14:tracePt t="24994" x="5867400" y="1714500"/>
          <p14:tracePt t="25011" x="5848350" y="1714500"/>
          <p14:tracePt t="25028" x="5822950" y="1720850"/>
          <p14:tracePt t="25044" x="5810250" y="1733550"/>
          <p14:tracePt t="25061" x="5797550" y="1739900"/>
          <p14:tracePt t="25078" x="5784850" y="1758950"/>
          <p14:tracePt t="25094" x="5784850" y="1765300"/>
          <p14:tracePt t="25111" x="5784850" y="1771650"/>
          <p14:tracePt t="25128" x="5784850" y="1784350"/>
          <p14:tracePt t="25144" x="5791200" y="1803400"/>
          <p14:tracePt t="25161" x="5816600" y="1816100"/>
          <p14:tracePt t="25178" x="5854700" y="1828800"/>
          <p14:tracePt t="25194" x="5880100" y="1841500"/>
          <p14:tracePt t="25212" x="5930900" y="1866900"/>
          <p14:tracePt t="25228" x="5975350" y="1873250"/>
          <p14:tracePt t="25244" x="6007100" y="1892300"/>
          <p14:tracePt t="25261" x="6032500" y="1892300"/>
          <p14:tracePt t="25278" x="6070600" y="1898650"/>
          <p14:tracePt t="25295" x="6083300" y="1898650"/>
          <p14:tracePt t="25311" x="6096000" y="1898650"/>
          <p14:tracePt t="25328" x="6121400" y="1898650"/>
          <p14:tracePt t="25344" x="6134100" y="1898650"/>
          <p14:tracePt t="25361" x="6140450" y="1898650"/>
          <p14:tracePt t="25395" x="6153150" y="1898650"/>
          <p14:tracePt t="25428" x="6159500" y="1898650"/>
          <p14:tracePt t="25444" x="6159500" y="1892300"/>
          <p14:tracePt t="25461" x="6165850" y="1892300"/>
          <p14:tracePt t="25479" x="6172200" y="1879600"/>
          <p14:tracePt t="25494" x="6172200" y="1873250"/>
          <p14:tracePt t="25512" x="6172200" y="1847850"/>
          <p14:tracePt t="25528" x="6159500" y="1828800"/>
          <p14:tracePt t="25545" x="6134100" y="1816100"/>
          <p14:tracePt t="25561" x="6108700" y="1797050"/>
          <p14:tracePt t="25578" x="6089650" y="1784350"/>
          <p14:tracePt t="25594" x="6045200" y="1771650"/>
          <p14:tracePt t="25611" x="6013450" y="1758950"/>
          <p14:tracePt t="25628" x="5956300" y="1746250"/>
          <p14:tracePt t="25644" x="5924550" y="1733550"/>
          <p14:tracePt t="25661" x="5886450" y="1727200"/>
          <p14:tracePt t="25678" x="5873750" y="1727200"/>
          <p14:tracePt t="25694" x="5867400" y="1727200"/>
          <p14:tracePt t="25887" x="5861050" y="1727200"/>
          <p14:tracePt t="25895" x="5861050" y="1733550"/>
          <p14:tracePt t="25912" x="5861050" y="1746250"/>
          <p14:tracePt t="25929" x="5861050" y="1765300"/>
          <p14:tracePt t="25945" x="5861050" y="1771650"/>
          <p14:tracePt t="25962" x="5861050" y="1778000"/>
          <p14:tracePt t="25978" x="5861050" y="1790700"/>
          <p14:tracePt t="25995" x="5861050" y="1809750"/>
          <p14:tracePt t="26011" x="5880100" y="1835150"/>
          <p14:tracePt t="26028" x="5899150" y="1854200"/>
          <p14:tracePt t="26045" x="5918200" y="1879600"/>
          <p14:tracePt t="26061" x="5943600" y="1898650"/>
          <p14:tracePt t="26078" x="5956300" y="1905000"/>
          <p14:tracePt t="26094" x="5975350" y="1911350"/>
          <p14:tracePt t="26111" x="5994400" y="1924050"/>
          <p14:tracePt t="26128" x="6019800" y="1924050"/>
          <p14:tracePt t="26147" x="6038850" y="1924050"/>
          <p14:tracePt t="26163" x="6057900" y="1924050"/>
          <p14:tracePt t="26180" x="6064250" y="1924050"/>
          <p14:tracePt t="26195" x="6070600" y="1924050"/>
          <p14:tracePt t="26233" x="6083300" y="1924050"/>
          <p14:tracePt t="26244" x="6096000" y="1924050"/>
          <p14:tracePt t="26261" x="6102350" y="1924050"/>
          <p14:tracePt t="26295" x="6115050" y="1924050"/>
          <p14:tracePt t="26311" x="6121400" y="1917700"/>
          <p14:tracePt t="26328" x="6121400" y="1911350"/>
          <p14:tracePt t="26344" x="6121400" y="1905000"/>
          <p14:tracePt t="26361" x="6121400" y="1898650"/>
          <p14:tracePt t="26378" x="6121400" y="1892300"/>
          <p14:tracePt t="26394" x="6121400" y="1879600"/>
          <p14:tracePt t="26412" x="6121400" y="1866900"/>
          <p14:tracePt t="26428" x="6121400" y="1860550"/>
          <p14:tracePt t="26447" x="6102350" y="1841500"/>
          <p14:tracePt t="26464" x="6096000" y="1835150"/>
          <p14:tracePt t="26479" x="6083300" y="1822450"/>
          <p14:tracePt t="26495" x="6064250" y="1809750"/>
          <p14:tracePt t="26511" x="6057900" y="1803400"/>
          <p14:tracePt t="26528" x="6045200" y="1797050"/>
          <p14:tracePt t="26545" x="6032500" y="1790700"/>
          <p14:tracePt t="26561" x="6019800" y="1784350"/>
          <p14:tracePt t="26577" x="6000750" y="1778000"/>
          <p14:tracePt t="26594" x="5988050" y="1765300"/>
          <p14:tracePt t="26611" x="5975350" y="1758950"/>
          <p14:tracePt t="26628" x="5962650" y="1758950"/>
          <p14:tracePt t="26645" x="5956300" y="1758950"/>
          <p14:tracePt t="26661" x="5943600" y="1746250"/>
          <p14:tracePt t="26677" x="5937250" y="1746250"/>
          <p14:tracePt t="26695" x="5924550" y="1739900"/>
          <p14:tracePt t="26711" x="5918200" y="1739900"/>
          <p14:tracePt t="26728" x="5911850" y="1733550"/>
          <p14:tracePt t="26823" x="5899150" y="1733550"/>
          <p14:tracePt t="26855" x="5899150" y="1727200"/>
          <p14:tracePt t="26887" x="5892800" y="1727200"/>
          <p14:tracePt t="27327" x="5886450" y="1727200"/>
          <p14:tracePt t="27343" x="5873750" y="1727200"/>
          <p14:tracePt t="27352" x="5867400" y="1727200"/>
          <p14:tracePt t="27362" x="5861050" y="1727200"/>
          <p14:tracePt t="27395" x="5854700" y="1727200"/>
          <p14:tracePt t="27454" x="5848350" y="1727200"/>
          <p14:tracePt t="27526" x="5842000" y="1727200"/>
          <p14:tracePt t="27534" x="5842000" y="1733550"/>
          <p14:tracePt t="27562" x="5835650" y="1739900"/>
          <p14:tracePt t="27598" x="5835650" y="1746250"/>
          <p14:tracePt t="27622" x="5835650" y="1758950"/>
          <p14:tracePt t="27645" x="5835650" y="1765300"/>
          <p14:tracePt t="27661" x="5835650" y="1784350"/>
          <p14:tracePt t="27678" x="5835650" y="1809750"/>
          <p14:tracePt t="27695" x="5835650" y="1828800"/>
          <p14:tracePt t="27712" x="5835650" y="1847850"/>
          <p14:tracePt t="27727" x="5835650" y="1860550"/>
          <p14:tracePt t="27745" x="5835650" y="1873250"/>
          <p14:tracePt t="27762" x="5842000" y="1885950"/>
          <p14:tracePt t="27778" x="5854700" y="1898650"/>
          <p14:tracePt t="27795" x="5861050" y="1911350"/>
          <p14:tracePt t="27811" x="5867400" y="1917700"/>
          <p14:tracePt t="27828" x="5880100" y="1936750"/>
          <p14:tracePt t="27845" x="5886450" y="1943100"/>
          <p14:tracePt t="27861" x="5892800" y="1949450"/>
          <p14:tracePt t="27878" x="5905500" y="1974850"/>
          <p14:tracePt t="27895" x="5918200" y="2000250"/>
          <p14:tracePt t="27911" x="5937250" y="2032000"/>
          <p14:tracePt t="27929" x="5962650" y="2057400"/>
          <p14:tracePt t="27944" x="6000750" y="2076450"/>
          <p14:tracePt t="27961" x="6038850" y="2089150"/>
          <p14:tracePt t="27978" x="6076950" y="2095500"/>
          <p14:tracePt t="27994" x="6127750" y="2101850"/>
          <p14:tracePt t="28011" x="6172200" y="2101850"/>
          <p14:tracePt t="28028" x="6203950" y="2101850"/>
          <p14:tracePt t="28044" x="6273800" y="2101850"/>
          <p14:tracePt t="28061" x="6369050" y="2101850"/>
          <p14:tracePt t="28078" x="6451600" y="2101850"/>
          <p14:tracePt t="28094" x="6597650" y="2101850"/>
          <p14:tracePt t="28111" x="6629400" y="2101850"/>
          <p14:tracePt t="28128" x="6635750" y="2101850"/>
          <p14:tracePt t="28146" x="6642100" y="2101850"/>
          <p14:tracePt t="28183" x="6642100" y="2095500"/>
          <p14:tracePt t="28195" x="6642100" y="2082800"/>
          <p14:tracePt t="28211" x="6642100" y="2057400"/>
          <p14:tracePt t="28228" x="6629400" y="2019300"/>
          <p14:tracePt t="28245" x="6610350" y="1981200"/>
          <p14:tracePt t="28261" x="6597650" y="1962150"/>
          <p14:tracePt t="28277" x="6572250" y="1943100"/>
          <p14:tracePt t="28294" x="6540500" y="1924050"/>
          <p14:tracePt t="28311" x="6527800" y="1917700"/>
          <p14:tracePt t="28328" x="6483350" y="1911350"/>
          <p14:tracePt t="28344" x="6432550" y="1905000"/>
          <p14:tracePt t="28361" x="6369050" y="1892300"/>
          <p14:tracePt t="28378" x="6305550" y="1892300"/>
          <p14:tracePt t="28394" x="6248400" y="1892300"/>
          <p14:tracePt t="28411" x="6223000" y="1892300"/>
          <p14:tracePt t="28428" x="6191250" y="1892300"/>
          <p14:tracePt t="28445" x="6172200" y="1892300"/>
          <p14:tracePt t="28462" x="6140450" y="1892300"/>
          <p14:tracePt t="28478" x="6108700" y="1892300"/>
          <p14:tracePt t="28494" x="6070600" y="1892300"/>
          <p14:tracePt t="28511" x="6026150" y="1892300"/>
          <p14:tracePt t="28528" x="5988050" y="1898650"/>
          <p14:tracePt t="28544" x="5949950" y="1905000"/>
          <p14:tracePt t="28561" x="5918200" y="1911350"/>
          <p14:tracePt t="28578" x="5905500" y="1911350"/>
          <p14:tracePt t="28595" x="5886450" y="1924050"/>
          <p14:tracePt t="28611" x="5867400" y="1930400"/>
          <p14:tracePt t="28628" x="5854700" y="1943100"/>
          <p14:tracePt t="28645" x="5854700" y="1955800"/>
          <p14:tracePt t="28661" x="5835650" y="1974850"/>
          <p14:tracePt t="28678" x="5835650" y="1987550"/>
          <p14:tracePt t="28694" x="5835650" y="2019300"/>
          <p14:tracePt t="28711" x="5848350" y="2051050"/>
          <p14:tracePt t="28728" x="5886450" y="2082800"/>
          <p14:tracePt t="28744" x="5918200" y="2095500"/>
          <p14:tracePt t="28761" x="5949950" y="2108200"/>
          <p14:tracePt t="28778" x="5981700" y="2120900"/>
          <p14:tracePt t="28795" x="6007100" y="2127250"/>
          <p14:tracePt t="28811" x="6038850" y="2139950"/>
          <p14:tracePt t="28828" x="6064250" y="2152650"/>
          <p14:tracePt t="28844" x="6089650" y="2159000"/>
          <p14:tracePt t="28861" x="6108700" y="2171700"/>
          <p14:tracePt t="28878" x="6121400" y="2178050"/>
          <p14:tracePt t="28894" x="6127750" y="2178050"/>
          <p14:tracePt t="29312" x="6146800" y="2190750"/>
          <p14:tracePt t="29327" x="6159500" y="2197100"/>
          <p14:tracePt t="29345" x="6191250" y="2216150"/>
          <p14:tracePt t="29362" x="6248400" y="2241550"/>
          <p14:tracePt t="29379" x="6318250" y="2254250"/>
          <p14:tracePt t="29396" x="6337300" y="2254250"/>
          <p14:tracePt t="29903" x="6350000" y="2266950"/>
          <p14:tracePt t="29912" x="6388100" y="2279650"/>
          <p14:tracePt t="29929" x="6470650" y="2279650"/>
          <p14:tracePt t="29946" x="6705600" y="2286000"/>
          <p14:tracePt t="29962" x="7156450" y="2286000"/>
          <p14:tracePt t="29979" x="7689850" y="2305050"/>
          <p14:tracePt t="29995" x="8089900" y="2305050"/>
          <p14:tracePt t="30012" x="8489950" y="2305050"/>
          <p14:tracePt t="30029" x="8820150" y="2305050"/>
          <p14:tracePt t="30045" x="9010650" y="2273300"/>
          <p14:tracePt t="30063" x="9175750" y="2235200"/>
          <p14:tracePt t="30079" x="9188450" y="2228850"/>
          <p14:tracePt t="30095" x="9194800" y="2222500"/>
          <p14:tracePt t="30112" x="9194800" y="2216150"/>
          <p14:tracePt t="30129" x="9194800" y="2197100"/>
          <p14:tracePt t="30145" x="9194800" y="2178050"/>
          <p14:tracePt t="30162" x="9194800" y="2152650"/>
          <p14:tracePt t="30179" x="9194800" y="2139950"/>
          <p14:tracePt t="30195" x="9194800" y="2114550"/>
          <p14:tracePt t="30212" x="9213850" y="2101850"/>
          <p14:tracePt t="30229" x="9296400" y="2063750"/>
          <p14:tracePt t="30246" x="9429750" y="2025650"/>
          <p14:tracePt t="30261" x="9677400" y="1968500"/>
          <p14:tracePt t="30262" x="9798050" y="1943100"/>
          <p14:tracePt t="30278" x="10128250" y="1892300"/>
          <p14:tracePt t="30295" x="10394950" y="1854200"/>
          <p14:tracePt t="30311" x="10477500" y="1847850"/>
          <p14:tracePt t="30328" x="10483850" y="1847850"/>
          <p14:tracePt t="30399" x="10483850" y="1841500"/>
          <p14:tracePt t="30422" x="10471150" y="1828800"/>
          <p14:tracePt t="30446" x="10407650" y="1816100"/>
          <p14:tracePt t="30462" x="10363200" y="1803400"/>
          <p14:tracePt t="30478" x="10293350" y="1784350"/>
          <p14:tracePt t="30495" x="10274300" y="1771650"/>
          <p14:tracePt t="30511" x="10248900" y="1758950"/>
          <p14:tracePt t="30528" x="10242550" y="1758950"/>
          <p14:tracePt t="30545" x="10229850" y="1746250"/>
          <p14:tracePt t="30562" x="10210800" y="1739900"/>
          <p14:tracePt t="30578" x="10185400" y="1727200"/>
          <p14:tracePt t="30595" x="10160000" y="1714500"/>
          <p14:tracePt t="30611" x="10109200" y="1701800"/>
          <p14:tracePt t="30629" x="10052050" y="1689100"/>
          <p14:tracePt t="30645" x="9982200" y="1670050"/>
          <p14:tracePt t="30662" x="9906000" y="1663700"/>
          <p14:tracePt t="30677" x="9817100" y="1651000"/>
          <p14:tracePt t="30695" x="9702800" y="1644650"/>
          <p14:tracePt t="30711" x="9626600" y="1644650"/>
          <p14:tracePt t="30728" x="9563100" y="1644650"/>
          <p14:tracePt t="30745" x="9512300" y="1644650"/>
          <p14:tracePt t="30762" x="9467850" y="1644650"/>
          <p14:tracePt t="30778" x="9436100" y="1644650"/>
          <p14:tracePt t="30795" x="9391650" y="1644650"/>
          <p14:tracePt t="30812" x="9366250" y="1644650"/>
          <p14:tracePt t="30828" x="9315450" y="1657350"/>
          <p14:tracePt t="30844" x="9296400" y="1670050"/>
          <p14:tracePt t="30861" x="9258300" y="1682750"/>
          <p14:tracePt t="30878" x="9213850" y="1727200"/>
          <p14:tracePt t="30894" x="9163050" y="1758950"/>
          <p14:tracePt t="30911" x="9144000" y="1778000"/>
          <p14:tracePt t="30928" x="9118600" y="1816100"/>
          <p14:tracePt t="30944" x="9112250" y="1841500"/>
          <p14:tracePt t="30963" x="9112250" y="1866900"/>
          <p14:tracePt t="30981" x="9112250" y="1879600"/>
          <p14:tracePt t="30994" x="9112250" y="1885950"/>
          <p14:tracePt t="31011" x="9112250" y="1905000"/>
          <p14:tracePt t="31027" x="9118600" y="1930400"/>
          <p14:tracePt t="31044" x="9131300" y="1943100"/>
          <p14:tracePt t="31061" x="9144000" y="1955800"/>
          <p14:tracePt t="31077" x="9150350" y="1962150"/>
          <p14:tracePt t="31391" x="9150350" y="1968500"/>
          <p14:tracePt t="31399" x="9150350" y="1981200"/>
          <p14:tracePt t="31412" x="9150350" y="1993900"/>
          <p14:tracePt t="31428" x="9150350" y="2032000"/>
          <p14:tracePt t="31445" x="9118600" y="2082800"/>
          <p14:tracePt t="31462" x="9036050" y="2133600"/>
          <p14:tracePt t="31478" x="8826500" y="2209800"/>
          <p14:tracePt t="31495" x="8667750" y="2260600"/>
          <p14:tracePt t="31512" x="8528050" y="2292350"/>
          <p14:tracePt t="31528" x="8458200" y="2311400"/>
          <p14:tracePt t="31544" x="8420100" y="2324100"/>
          <p14:tracePt t="31561" x="8413750" y="2324100"/>
          <p14:tracePt t="31678" x="8407400" y="2324100"/>
          <p14:tracePt t="31694" x="8394700" y="2324100"/>
          <p14:tracePt t="31710" x="8382000" y="2324100"/>
          <p14:tracePt t="31719" x="8369300" y="2324100"/>
          <p14:tracePt t="31728" x="8369300" y="2317750"/>
          <p14:tracePt t="31745" x="8324850" y="2305050"/>
          <p14:tracePt t="31761" x="8255000" y="2305050"/>
          <p14:tracePt t="31778" x="8134350" y="2305050"/>
          <p14:tracePt t="31794" x="8001000" y="2305050"/>
          <p14:tracePt t="31811" x="7854950" y="2292350"/>
          <p14:tracePt t="31828" x="7708900" y="2266950"/>
          <p14:tracePt t="31844" x="7581900" y="2222500"/>
          <p14:tracePt t="31861" x="7493000" y="2197100"/>
          <p14:tracePt t="31878" x="7366000" y="2171700"/>
          <p14:tracePt t="31894" x="7302500" y="2152650"/>
          <p14:tracePt t="31911" x="7245350" y="2139950"/>
          <p14:tracePt t="31928" x="7162800" y="2114550"/>
          <p14:tracePt t="31944" x="7092950" y="2095500"/>
          <p14:tracePt t="31961" x="7035800" y="2070100"/>
          <p14:tracePt t="31978" x="6985000" y="2051050"/>
          <p14:tracePt t="31994" x="6965950" y="2044700"/>
          <p14:tracePt t="32011" x="6959600" y="2032000"/>
          <p14:tracePt t="32028" x="6953250" y="2025650"/>
          <p14:tracePt t="32044" x="6934200" y="2019300"/>
          <p14:tracePt t="32061" x="6915150" y="2012950"/>
          <p14:tracePt t="32078" x="6896100" y="2006600"/>
          <p14:tracePt t="32094" x="6889750" y="2006600"/>
          <p14:tracePt t="32391" x="6883400" y="2000250"/>
          <p14:tracePt t="32439" x="6883400" y="1993900"/>
          <p14:tracePt t="32551" x="6883400" y="1981200"/>
          <p14:tracePt t="32559" x="6883400" y="1962150"/>
          <p14:tracePt t="32567" x="6896100" y="1936750"/>
          <p14:tracePt t="32579" x="6902450" y="1924050"/>
          <p14:tracePt t="32595" x="6908800" y="1898650"/>
          <p14:tracePt t="32612" x="6921500" y="1892300"/>
          <p14:tracePt t="32628" x="6921500" y="1885950"/>
          <p14:tracePt t="32895" x="6915150" y="1892300"/>
          <p14:tracePt t="32904" x="6915150" y="1898650"/>
          <p14:tracePt t="32912" x="6902450" y="1911350"/>
          <p14:tracePt t="32929" x="6889750" y="1943100"/>
          <p14:tracePt t="32945" x="6877050" y="1968500"/>
          <p14:tracePt t="32962" x="6870700" y="2000250"/>
          <p14:tracePt t="32978" x="6851650" y="2032000"/>
          <p14:tracePt t="32995" x="6838950" y="2057400"/>
          <p14:tracePt t="33012" x="6832600" y="2082800"/>
          <p14:tracePt t="33029" x="6826250" y="2095500"/>
          <p14:tracePt t="33045" x="6819900" y="2095500"/>
          <p14:tracePt t="33062" x="6819900" y="2101850"/>
          <p14:tracePt t="33112" x="6819900" y="2108200"/>
          <p14:tracePt t="33175" x="6826250" y="2108200"/>
          <p14:tracePt t="33230" x="6832600" y="2108200"/>
          <p14:tracePt t="33383" x="6832600" y="2101850"/>
          <p14:tracePt t="33407" x="6832600" y="2095500"/>
          <p14:tracePt t="33428" x="6832600" y="2089150"/>
          <p14:tracePt t="33445" x="6832600" y="2082800"/>
          <p14:tracePt t="33462" x="6832600" y="2063750"/>
          <p14:tracePt t="33478" x="6826250" y="2063750"/>
          <p14:tracePt t="33494" x="6826250" y="2051050"/>
          <p14:tracePt t="33545" x="6826250" y="2044700"/>
          <p14:tracePt t="33561" x="6819900" y="2038350"/>
          <p14:tracePt t="33578" x="6819900" y="2032000"/>
          <p14:tracePt t="33663" x="6819900" y="2025650"/>
          <p14:tracePt t="34439" x="6819900" y="2019300"/>
          <p14:tracePt t="34487" x="6832600" y="2019300"/>
          <p14:tracePt t="34496" x="6838950" y="2019300"/>
          <p14:tracePt t="34512" x="6858000" y="2019300"/>
          <p14:tracePt t="34529" x="6889750" y="2019300"/>
          <p14:tracePt t="34546" x="6921500" y="2019300"/>
          <p14:tracePt t="34562" x="6959600" y="2019300"/>
          <p14:tracePt t="34579" x="7010400" y="2019300"/>
          <p14:tracePt t="34595" x="7067550" y="2032000"/>
          <p14:tracePt t="34612" x="7099300" y="2038350"/>
          <p14:tracePt t="34628" x="7118350" y="2038350"/>
          <p14:tracePt t="34645" x="7143750" y="2044700"/>
          <p14:tracePt t="34664" x="7181850" y="2051050"/>
          <p14:tracePt t="34679" x="7200900" y="2051050"/>
          <p14:tracePt t="34695" x="7219950" y="2057400"/>
          <p14:tracePt t="34711" x="7245350" y="2057400"/>
          <p14:tracePt t="34728" x="7251700" y="2063750"/>
          <p14:tracePt t="34745" x="7258050" y="2063750"/>
          <p14:tracePt t="34761" x="7264400" y="2063750"/>
          <p14:tracePt t="34778" x="7277100" y="2063750"/>
          <p14:tracePt t="34795" x="7308850" y="2082800"/>
          <p14:tracePt t="34811" x="7366000" y="2101850"/>
          <p14:tracePt t="34828" x="7429500" y="2133600"/>
          <p14:tracePt t="34845" x="7480300" y="2146300"/>
          <p14:tracePt t="34861" x="7499350" y="2159000"/>
          <p14:tracePt t="34878" x="7512050" y="2159000"/>
          <p14:tracePt t="34928" x="7518400" y="2159000"/>
          <p14:tracePt t="34944" x="7518400" y="2165350"/>
          <p14:tracePt t="34961" x="7524750" y="2171700"/>
          <p14:tracePt t="34979" x="7531100" y="2178050"/>
          <p14:tracePt t="34995" x="7531100" y="2190750"/>
          <p14:tracePt t="35012" x="7531100" y="2197100"/>
          <p14:tracePt t="35027" x="7531100" y="2203450"/>
          <p14:tracePt t="35044" x="7531100" y="2209800"/>
          <p14:tracePt t="35061" x="7531100" y="2228850"/>
          <p14:tracePt t="35078" x="7531100" y="2254250"/>
          <p14:tracePt t="35094" x="7531100" y="2266950"/>
          <p14:tracePt t="35111" x="7524750" y="2292350"/>
          <p14:tracePt t="35128" x="7512050" y="2317750"/>
          <p14:tracePt t="35144" x="7499350" y="2343150"/>
          <p14:tracePt t="35161" x="7486650" y="2368550"/>
          <p14:tracePt t="35178" x="7473950" y="2387600"/>
          <p14:tracePt t="35194" x="7467600" y="2400300"/>
          <p14:tracePt t="35211" x="7467600" y="2413000"/>
          <p14:tracePt t="35228" x="7454900" y="2425700"/>
          <p14:tracePt t="35245" x="7448550" y="2432050"/>
          <p14:tracePt t="35261" x="7429500" y="2457450"/>
          <p14:tracePt t="35277" x="7416800" y="2470150"/>
          <p14:tracePt t="35294" x="7391400" y="2482850"/>
          <p14:tracePt t="35312" x="7378700" y="2482850"/>
          <p14:tracePt t="35328" x="7366000" y="2489200"/>
          <p14:tracePt t="35344" x="7353300" y="2495550"/>
          <p14:tracePt t="35361" x="7346950" y="2495550"/>
          <p14:tracePt t="35378" x="7334250" y="2501900"/>
          <p14:tracePt t="35395" x="7327900" y="2501900"/>
          <p14:tracePt t="35411" x="7302500" y="2501900"/>
          <p14:tracePt t="35428" x="7264400" y="2501900"/>
          <p14:tracePt t="35444" x="7219950" y="2501900"/>
          <p14:tracePt t="35462" x="7175500" y="2501900"/>
          <p14:tracePt t="35480" x="7105650" y="2508250"/>
          <p14:tracePt t="35497" x="7067550" y="2514600"/>
          <p14:tracePt t="35511" x="7035800" y="2520950"/>
          <p14:tracePt t="35528" x="7016750" y="2527300"/>
          <p14:tracePt t="35545" x="6985000" y="2527300"/>
          <p14:tracePt t="35562" x="6946900" y="2527300"/>
          <p14:tracePt t="35578" x="6889750" y="2540000"/>
          <p14:tracePt t="35595" x="6838950" y="2540000"/>
          <p14:tracePt t="35612" x="6794500" y="2540000"/>
          <p14:tracePt t="35628" x="6769100" y="2540000"/>
          <p14:tracePt t="35645" x="6750050" y="2540000"/>
          <p14:tracePt t="35663" x="6743700" y="2540000"/>
          <p14:tracePt t="35695" x="6731000" y="2540000"/>
          <p14:tracePt t="35712" x="6711950" y="2520950"/>
          <p14:tracePt t="35728" x="6699250" y="2501900"/>
          <p14:tracePt t="35745" x="6680200" y="2463800"/>
          <p14:tracePt t="35762" x="6667500" y="2425700"/>
          <p14:tracePt t="35778" x="6654800" y="2387600"/>
          <p14:tracePt t="35795" x="6642100" y="2368550"/>
          <p14:tracePt t="35812" x="6635750" y="2336800"/>
          <p14:tracePt t="35828" x="6635750" y="2311400"/>
          <p14:tracePt t="35845" x="6629400" y="2286000"/>
          <p14:tracePt t="35862" x="6629400" y="2254250"/>
          <p14:tracePt t="35878" x="6629400" y="2228850"/>
          <p14:tracePt t="35895" x="6629400" y="2216150"/>
          <p14:tracePt t="35911" x="6629400" y="2203450"/>
          <p14:tracePt t="35928" x="6629400" y="2190750"/>
          <p14:tracePt t="35945" x="6635750" y="2178050"/>
          <p14:tracePt t="36103" x="6642100" y="2171700"/>
          <p14:tracePt t="36130" x="6667500" y="2171700"/>
          <p14:tracePt t="36146" x="6705600" y="2184400"/>
          <p14:tracePt t="36163" x="6756400" y="2197100"/>
          <p14:tracePt t="36179" x="6851650" y="2235200"/>
          <p14:tracePt t="36196" x="6953250" y="2279650"/>
          <p14:tracePt t="36212" x="7080250" y="2311400"/>
          <p14:tracePt t="36229" x="7277100" y="2355850"/>
          <p14:tracePt t="36245" x="7537450" y="2393950"/>
          <p14:tracePt t="36262" x="7893050" y="2413000"/>
          <p14:tracePt t="36278" x="8489950" y="2444750"/>
          <p14:tracePt t="36295" x="8870950" y="2444750"/>
          <p14:tracePt t="36312" x="9232900" y="2444750"/>
          <p14:tracePt t="36328" x="9575800" y="2444750"/>
          <p14:tracePt t="36345" x="9886950" y="2444750"/>
          <p14:tracePt t="36362" x="10147300" y="2444750"/>
          <p14:tracePt t="36378" x="10331450" y="2444750"/>
          <p14:tracePt t="36395" x="10477500" y="2425700"/>
          <p14:tracePt t="36412" x="10598150" y="2393950"/>
          <p14:tracePt t="36427" x="10680700" y="2349500"/>
          <p14:tracePt t="36445" x="10750550" y="2317750"/>
          <p14:tracePt t="36461" x="10788650" y="2292350"/>
          <p14:tracePt t="36477" x="10807700" y="2279650"/>
          <p14:tracePt t="36478" x="10814050" y="2273300"/>
          <p14:tracePt t="36495" x="10826750" y="2260600"/>
          <p14:tracePt t="36511" x="10826750" y="2247900"/>
          <p14:tracePt t="36528" x="10833100" y="2241550"/>
          <p14:tracePt t="36544" x="10845800" y="2222500"/>
          <p14:tracePt t="36561" x="10871200" y="2216150"/>
          <p14:tracePt t="36578" x="10896600" y="2197100"/>
          <p14:tracePt t="36594" x="10928350" y="2171700"/>
          <p14:tracePt t="36611" x="10953750" y="2159000"/>
          <p14:tracePt t="36629" x="10966450" y="2146300"/>
          <p14:tracePt t="36647" x="10991850" y="2133600"/>
          <p14:tracePt t="36664" x="11029950" y="2108200"/>
          <p14:tracePt t="36678" x="11042650" y="2108200"/>
          <p14:tracePt t="36695" x="11049000" y="2101850"/>
          <p14:tracePt t="37519" x="11055350" y="2095500"/>
          <p14:tracePt t="37535" x="11055350" y="2089150"/>
          <p14:tracePt t="37543" x="11055350" y="2082800"/>
          <p14:tracePt t="37550" x="11055350" y="2070100"/>
          <p14:tracePt t="37562" x="11055350" y="2063750"/>
          <p14:tracePt t="37578" x="11055350" y="2051050"/>
          <p14:tracePt t="37595" x="11055350" y="2038350"/>
          <p14:tracePt t="37611" x="11049000" y="2025650"/>
          <p14:tracePt t="37628" x="11042650" y="2019300"/>
          <p14:tracePt t="37751" x="11036300" y="2019300"/>
          <p14:tracePt t="37766" x="11029950" y="2025650"/>
          <p14:tracePt t="37782" x="11023600" y="2038350"/>
          <p14:tracePt t="37790" x="11023600" y="2051050"/>
          <p14:tracePt t="37811" x="11023600" y="2070100"/>
          <p14:tracePt t="37828" x="11023600" y="2095500"/>
          <p14:tracePt t="37845" x="11023600" y="2114550"/>
          <p14:tracePt t="37861" x="11023600" y="2133600"/>
          <p14:tracePt t="37878" x="11029950" y="2159000"/>
          <p14:tracePt t="37895" x="11036300" y="2178050"/>
          <p14:tracePt t="37911" x="11049000" y="2197100"/>
          <p14:tracePt t="37927" x="11068050" y="2216150"/>
          <p14:tracePt t="37944" x="11093450" y="2235200"/>
          <p14:tracePt t="37961" x="11112500" y="2260600"/>
          <p14:tracePt t="37978" x="11131550" y="2273300"/>
          <p14:tracePt t="37994" x="11156950" y="2279650"/>
          <p14:tracePt t="38011" x="11169650" y="2279650"/>
          <p14:tracePt t="38028" x="11188700" y="2279650"/>
          <p14:tracePt t="38044" x="11195050" y="2279650"/>
          <p14:tracePt t="38078" x="11207750" y="2279650"/>
          <p14:tracePt t="38094" x="11226800" y="2279650"/>
          <p14:tracePt t="38111" x="11252200" y="2279650"/>
          <p14:tracePt t="38128" x="11258550" y="2279650"/>
          <p14:tracePt t="38182" x="11264900" y="2279650"/>
          <p14:tracePt t="38195" x="11271250" y="2279650"/>
          <p14:tracePt t="38211" x="11271250" y="2273300"/>
          <p14:tracePt t="38228" x="11271250" y="2247900"/>
          <p14:tracePt t="38245" x="11271250" y="2216150"/>
          <p14:tracePt t="38261" x="11271250" y="2184400"/>
          <p14:tracePt t="38278" x="11271250" y="2159000"/>
          <p14:tracePt t="38295" x="11277600" y="2139950"/>
          <p14:tracePt t="38311" x="11277600" y="2133600"/>
          <p14:tracePt t="38328" x="11277600" y="2127250"/>
          <p14:tracePt t="38362" x="11277600" y="2114550"/>
          <p14:tracePt t="38378" x="11277600" y="2108200"/>
          <p14:tracePt t="38395" x="11277600" y="2101850"/>
          <p14:tracePt t="38411" x="11271250" y="2082800"/>
          <p14:tracePt t="38428" x="11258550" y="2076450"/>
          <p14:tracePt t="38445" x="11239500" y="2076450"/>
          <p14:tracePt t="38462" x="11207750" y="2057400"/>
          <p14:tracePt t="38478" x="11156950" y="2051050"/>
          <p14:tracePt t="38495" x="11137900" y="2038350"/>
          <p14:tracePt t="38512" x="11093450" y="2032000"/>
          <p14:tracePt t="38528" x="11061700" y="2019300"/>
          <p14:tracePt t="38545" x="11029950" y="2012950"/>
          <p14:tracePt t="38563" x="11004550" y="2006600"/>
          <p14:tracePt t="38580" x="10966450" y="2000250"/>
          <p14:tracePt t="38596" x="10960100" y="1993900"/>
          <p14:tracePt t="38612" x="10953750" y="1993900"/>
          <p14:tracePt t="38629" x="10947400" y="1987550"/>
          <p14:tracePt t="38645" x="10928350" y="1974850"/>
          <p14:tracePt t="38662" x="10922000" y="1968500"/>
          <p14:tracePt t="38678" x="10909300" y="1968500"/>
          <p14:tracePt t="39015" x="10902950" y="1968500"/>
          <p14:tracePt t="39047" x="10890250" y="1968500"/>
          <p14:tracePt t="39697" x="10896600" y="1968500"/>
          <p14:tracePt t="39712" x="10909300" y="1962150"/>
          <p14:tracePt t="39719" x="10909300" y="1949450"/>
          <p14:tracePt t="39728" x="10922000" y="1943100"/>
          <p14:tracePt t="39745" x="10934700" y="1930400"/>
          <p14:tracePt t="39762" x="10941050" y="1924050"/>
          <p14:tracePt t="39778" x="10953750" y="1911350"/>
          <p14:tracePt t="39795" x="10960100" y="1905000"/>
          <p14:tracePt t="39812" x="10972800" y="1892300"/>
          <p14:tracePt t="39829" x="10985500" y="1879600"/>
          <p14:tracePt t="39845" x="11010900" y="1866900"/>
          <p14:tracePt t="39862" x="11029950" y="1847850"/>
          <p14:tracePt t="39878" x="11074400" y="1822450"/>
          <p14:tracePt t="39895" x="11106150" y="1816100"/>
          <p14:tracePt t="39912" x="11125200" y="1797050"/>
          <p14:tracePt t="39929" x="11163300" y="1790700"/>
          <p14:tracePt t="39945" x="11182350" y="1778000"/>
          <p14:tracePt t="39962" x="11195050" y="1778000"/>
          <p14:tracePt t="40031" x="11201400" y="1778000"/>
          <p14:tracePt t="40143" x="11214100" y="1771650"/>
          <p14:tracePt t="40151" x="11214100" y="1765300"/>
          <p14:tracePt t="40179" x="11214100" y="1758950"/>
          <p14:tracePt t="40195" x="11214100" y="1752600"/>
          <p14:tracePt t="40287" x="11207750" y="1752600"/>
          <p14:tracePt t="40295" x="11195050" y="1771650"/>
          <p14:tracePt t="40303" x="11188700" y="1797050"/>
          <p14:tracePt t="40312" x="11188700" y="1809750"/>
          <p14:tracePt t="40328" x="11182350" y="1828800"/>
          <p14:tracePt t="40345" x="11182350" y="1835150"/>
          <p14:tracePt t="40439" x="11176000" y="1841500"/>
          <p14:tracePt t="40494" x="11176000" y="1847850"/>
          <p14:tracePt t="41014" x="11176000" y="1860550"/>
          <p14:tracePt t="41030" x="11176000" y="1866900"/>
          <p14:tracePt t="41038" x="11176000" y="1873250"/>
          <p14:tracePt t="41575" x="11182350" y="1873250"/>
          <p14:tracePt t="41585" x="11188700" y="1873250"/>
          <p14:tracePt t="41595" x="11195050" y="1873250"/>
          <p14:tracePt t="41611" x="11220450" y="1873250"/>
          <p14:tracePt t="41628" x="11226800" y="1873250"/>
          <p14:tracePt t="41645" x="11233150" y="1860550"/>
          <p14:tracePt t="41679" x="11239500" y="1854200"/>
          <p14:tracePt t="41696" x="11245850" y="1841500"/>
          <p14:tracePt t="41712" x="11252200" y="1828800"/>
          <p14:tracePt t="41728" x="11258550" y="1809750"/>
          <p14:tracePt t="41745" x="11258550" y="1797050"/>
          <p14:tracePt t="41762" x="11258550" y="1771650"/>
          <p14:tracePt t="41778" x="11258550" y="1752600"/>
          <p14:tracePt t="41795" x="11258550" y="1739900"/>
          <p14:tracePt t="41811" x="11258550" y="1727200"/>
          <p14:tracePt t="41828" x="11258550" y="1708150"/>
          <p14:tracePt t="41845" x="11252200" y="1701800"/>
          <p14:tracePt t="41861" x="11239500" y="1682750"/>
          <p14:tracePt t="41879" x="11233150" y="1676400"/>
          <p14:tracePt t="41911" x="11226800" y="1670050"/>
          <p14:tracePt t="42240" x="11226800" y="1682750"/>
          <p14:tracePt t="42262" x="11226800" y="1701800"/>
          <p14:tracePt t="42278" x="11220450" y="1708150"/>
          <p14:tracePt t="42295" x="11214100" y="1720850"/>
          <p14:tracePt t="42312" x="11214100" y="1733550"/>
          <p14:tracePt t="42328" x="11207750" y="1746250"/>
          <p14:tracePt t="42345" x="11201400" y="1752600"/>
          <p14:tracePt t="42362" x="11195050" y="1771650"/>
          <p14:tracePt t="42378" x="11188700" y="1784350"/>
          <p14:tracePt t="42395" x="11182350" y="1809750"/>
          <p14:tracePt t="42412" x="11176000" y="1822450"/>
          <p14:tracePt t="42428" x="11169650" y="1835150"/>
          <p14:tracePt t="42445" x="11163300" y="1854200"/>
          <p14:tracePt t="42462" x="11163300" y="1866900"/>
          <p14:tracePt t="42479" x="11156950" y="1879600"/>
          <p14:tracePt t="42495" x="11150600" y="1892300"/>
          <p14:tracePt t="42529" x="11150600" y="1905000"/>
          <p14:tracePt t="42545" x="11150600" y="1917700"/>
          <p14:tracePt t="42561" x="11156950" y="1924050"/>
          <p14:tracePt t="42578" x="11156950" y="1930400"/>
          <p14:tracePt t="42595" x="11163300" y="1936750"/>
          <p14:tracePt t="42611" x="11163300" y="1943100"/>
          <p14:tracePt t="42629" x="11169650" y="1949450"/>
          <p14:tracePt t="42645" x="11176000" y="1949450"/>
          <p14:tracePt t="42806" x="11182350" y="1949450"/>
          <p14:tracePt t="42830" x="11188700" y="1949450"/>
          <p14:tracePt t="42846" x="11195050" y="1949450"/>
          <p14:tracePt t="42863" x="11207750" y="1949450"/>
          <p14:tracePt t="42878" x="11207750" y="1943100"/>
          <p14:tracePt t="42894" x="11214100" y="1936750"/>
          <p14:tracePt t="42910" x="11214100" y="1930400"/>
          <p14:tracePt t="42918" x="11214100" y="1924050"/>
          <p14:tracePt t="42945" x="11220450" y="1917700"/>
          <p14:tracePt t="42961" x="11226800" y="1911350"/>
          <p14:tracePt t="42979" x="11226800" y="1905000"/>
          <p14:tracePt t="42995" x="11226800" y="1892300"/>
          <p14:tracePt t="43011" x="11226800" y="1885950"/>
          <p14:tracePt t="43027" x="11226800" y="1879600"/>
          <p14:tracePt t="43044" x="11226800" y="1873250"/>
          <p14:tracePt t="43078" x="11226800" y="1854200"/>
          <p14:tracePt t="43094" x="11226800" y="1847850"/>
          <p14:tracePt t="43111" x="11226800" y="1835150"/>
          <p14:tracePt t="43128" x="11226800" y="1828800"/>
          <p14:tracePt t="43144" x="11226800" y="1816100"/>
          <p14:tracePt t="43178" x="11226800" y="1809750"/>
          <p14:tracePt t="43194" x="11226800" y="1803400"/>
          <p14:tracePt t="43472" x="11226800" y="1797050"/>
          <p14:tracePt t="43495" x="11226800" y="1790700"/>
          <p14:tracePt t="43512" x="11220450" y="1784350"/>
          <p14:tracePt t="43520" x="11214100" y="1778000"/>
          <p14:tracePt t="43528" x="11201400" y="1778000"/>
          <p14:tracePt t="43578" x="11188700" y="1778000"/>
          <p14:tracePt t="43595" x="11182350" y="1778000"/>
          <p14:tracePt t="43629" x="11163300" y="1784350"/>
          <p14:tracePt t="43645" x="11150600" y="1797050"/>
          <p14:tracePt t="43664" x="11118850" y="1822450"/>
          <p14:tracePt t="43680" x="11118850" y="1835150"/>
          <p14:tracePt t="43695" x="11118850" y="1841500"/>
          <p14:tracePt t="43711" x="11118850" y="1854200"/>
          <p14:tracePt t="43728" x="11118850" y="1873250"/>
          <p14:tracePt t="43745" x="11118850" y="1885950"/>
          <p14:tracePt t="43762" x="11118850" y="1898650"/>
          <p14:tracePt t="43779" x="11137900" y="1905000"/>
          <p14:tracePt t="43794" x="11182350" y="1905000"/>
          <p14:tracePt t="43812" x="11220450" y="1905000"/>
          <p14:tracePt t="43828" x="11264900" y="1892300"/>
          <p14:tracePt t="43844" x="11277600" y="1885950"/>
          <p14:tracePt t="43861" x="11290300" y="1879600"/>
          <p14:tracePt t="43878" x="11296650" y="1854200"/>
          <p14:tracePt t="43895" x="11296650" y="1828800"/>
          <p14:tracePt t="43911" x="11296650" y="1790700"/>
          <p14:tracePt t="43928" x="11290300" y="1758950"/>
          <p14:tracePt t="43944" x="11258550" y="1733550"/>
          <p14:tracePt t="43961" x="11245850" y="1720850"/>
          <p14:tracePt t="43978" x="11220450" y="1714500"/>
          <p14:tracePt t="43995" x="11207750" y="1714500"/>
          <p14:tracePt t="44011" x="11188700" y="1714500"/>
          <p14:tracePt t="44028" x="11176000" y="1714500"/>
          <p14:tracePt t="44045" x="11150600" y="1714500"/>
          <p14:tracePt t="44061" x="11118850" y="1739900"/>
          <p14:tracePt t="44078" x="11087100" y="1765300"/>
          <p14:tracePt t="44095" x="11080750" y="1784350"/>
          <p14:tracePt t="44112" x="11080750" y="1797050"/>
          <p14:tracePt t="44145" x="11080750" y="1803400"/>
          <p14:tracePt t="44161" x="11080750" y="1816100"/>
          <p14:tracePt t="44195" x="11080750" y="1822450"/>
          <p14:tracePt t="44211" x="11080750" y="1828800"/>
          <p14:tracePt t="44351" x="11080750" y="1822450"/>
          <p14:tracePt t="44368" x="11080750" y="1816100"/>
          <p14:tracePt t="44375" x="11080750" y="1809750"/>
          <p14:tracePt t="44383" x="11080750" y="1803400"/>
          <p14:tracePt t="44428" x="11080750" y="1797050"/>
          <p14:tracePt t="44445" x="11080750" y="1790700"/>
          <p14:tracePt t="44534" x="11087100" y="1790700"/>
          <p14:tracePt t="44550" x="11099800" y="1790700"/>
          <p14:tracePt t="44558" x="11112500" y="1803400"/>
          <p14:tracePt t="44578" x="11137900" y="1822450"/>
          <p14:tracePt t="44595" x="11144250" y="1835150"/>
          <p14:tracePt t="44611" x="11150600" y="1835150"/>
          <p14:tracePt t="44628" x="11163300" y="1835150"/>
          <p14:tracePt t="44644" x="11169650" y="1835150"/>
          <p14:tracePt t="44661" x="11182350" y="1835150"/>
          <p14:tracePt t="44678" x="11201400" y="1822450"/>
          <p14:tracePt t="44695" x="11201400" y="1803400"/>
          <p14:tracePt t="44839" x="11201400" y="1797050"/>
          <p14:tracePt t="44849" x="11207750" y="1797050"/>
          <p14:tracePt t="45639" x="11207750" y="1803400"/>
          <p14:tracePt t="47047" x="11207750" y="1809750"/>
          <p14:tracePt t="47143" x="11201400" y="1809750"/>
          <p14:tracePt t="47391" x="11195050" y="1803400"/>
          <p14:tracePt t="47415" x="11188700" y="1803400"/>
          <p14:tracePt t="47445" x="11182350" y="1803400"/>
          <p14:tracePt t="47461" x="11176000" y="1809750"/>
          <p14:tracePt t="47478" x="11169650" y="1816100"/>
          <p14:tracePt t="48360" x="11176000" y="1816100"/>
          <p14:tracePt t="48399" x="11182350" y="1816100"/>
          <p14:tracePt t="48407" x="11188700" y="1816100"/>
          <p14:tracePt t="48438" x="11195050" y="1809750"/>
          <p14:tracePt t="48462" x="11201400" y="1803400"/>
          <p14:tracePt t="48519" x="11207750" y="1803400"/>
          <p14:tracePt t="49407" x="11214100" y="1803400"/>
          <p14:tracePt t="49471" x="11214100" y="1797050"/>
          <p14:tracePt t="49487" x="11207750" y="1797050"/>
          <p14:tracePt t="49512" x="11201400" y="1790700"/>
          <p14:tracePt t="50111" x="11201400" y="1797050"/>
          <p14:tracePt t="50719" x="11201400" y="1803400"/>
          <p14:tracePt t="51679" x="11201400" y="1809750"/>
          <p14:tracePt t="51696" x="11195050" y="1809750"/>
          <p14:tracePt t="52215" x="11188700" y="1809750"/>
          <p14:tracePt t="52615" x="11176000" y="1809750"/>
          <p14:tracePt t="52647" x="11169650" y="1809750"/>
          <p14:tracePt t="53103" x="11163300" y="1816100"/>
          <p14:tracePt t="53169" x="11163300" y="1822450"/>
          <p14:tracePt t="53182" x="11163300" y="1828800"/>
          <p14:tracePt t="53206" x="11163300" y="1835150"/>
          <p14:tracePt t="53246" x="11163300" y="1841500"/>
          <p14:tracePt t="53455" x="11163300" y="1847850"/>
          <p14:tracePt t="53479" x="11163300" y="1854200"/>
          <p14:tracePt t="53543" x="11163300" y="1860550"/>
          <p14:tracePt t="53663" x="11163300" y="1873250"/>
          <p14:tracePt t="54079" x="11176000" y="1873250"/>
          <p14:tracePt t="54087" x="11188700" y="1873250"/>
          <p14:tracePt t="54096" x="11201400" y="1873250"/>
          <p14:tracePt t="54112" x="11233150" y="1873250"/>
          <p14:tracePt t="54129" x="11258550" y="1873250"/>
          <p14:tracePt t="54359" x="11252200" y="1873250"/>
          <p14:tracePt t="54380" x="11239500" y="1873250"/>
          <p14:tracePt t="54396" x="11233150" y="1873250"/>
          <p14:tracePt t="54412" x="11226800" y="1873250"/>
          <p14:tracePt t="54444" x="11220450" y="1873250"/>
          <p14:tracePt t="54461" x="11214100" y="1873250"/>
          <p14:tracePt t="54495" x="11207750" y="1873250"/>
          <p14:tracePt t="54631" x="11201400" y="1873250"/>
          <p14:tracePt t="54670" x="11201400" y="1879600"/>
          <p14:tracePt t="54694" x="11201400" y="1885950"/>
          <p14:tracePt t="54702" x="11201400" y="1898650"/>
          <p14:tracePt t="54728" x="11201400" y="1905000"/>
          <p14:tracePt t="54744" x="11201400" y="1911350"/>
          <p14:tracePt t="54761" x="11201400" y="1924050"/>
          <p14:tracePt t="54778" x="11188700" y="1943100"/>
          <p14:tracePt t="54794" x="11176000" y="1962150"/>
          <p14:tracePt t="54811" x="11163300" y="1987550"/>
          <p14:tracePt t="54828" x="11156950" y="2012950"/>
          <p14:tracePt t="54844" x="11144250" y="2032000"/>
          <p14:tracePt t="54861" x="11131550" y="2044700"/>
          <p14:tracePt t="54878" x="11131550" y="2051050"/>
          <p14:tracePt t="54895" x="11125200" y="2057400"/>
          <p14:tracePt t="54912" x="11118850" y="2070100"/>
          <p14:tracePt t="54945" x="11112500" y="2082800"/>
          <p14:tracePt t="54961" x="11106150" y="2089150"/>
          <p14:tracePt t="54995" x="11099800" y="2095500"/>
          <p14:tracePt t="55028" x="11099800" y="2101850"/>
          <p14:tracePt t="55078" x="11099800" y="2114550"/>
          <p14:tracePt t="55111" x="11099800" y="2120900"/>
          <p14:tracePt t="55145" x="11099800" y="2133600"/>
          <p14:tracePt t="55161" x="11099800" y="2139950"/>
          <p14:tracePt t="55178" x="11099800" y="2159000"/>
          <p14:tracePt t="55195" x="11087100" y="2203450"/>
          <p14:tracePt t="55211" x="11087100" y="2228850"/>
          <p14:tracePt t="55228" x="11074400" y="2235200"/>
          <p14:tracePt t="55591" x="11068050" y="2235200"/>
          <p14:tracePt t="55600" x="11061700" y="2235200"/>
          <p14:tracePt t="55611" x="11049000" y="2235200"/>
          <p14:tracePt t="55628" x="11017250" y="2235200"/>
          <p14:tracePt t="55645" x="10979150" y="2228850"/>
          <p14:tracePt t="55661" x="10922000" y="2228850"/>
          <p14:tracePt t="55678" x="10775950" y="2203450"/>
          <p14:tracePt t="55695" x="10604500" y="2184400"/>
          <p14:tracePt t="55711" x="10350500" y="2184400"/>
          <p14:tracePt t="55728" x="9988550" y="2184400"/>
          <p14:tracePt t="55745" x="9626600" y="2184400"/>
          <p14:tracePt t="55761" x="9245600" y="2184400"/>
          <p14:tracePt t="55778" x="8959850" y="2228850"/>
          <p14:tracePt t="55796" x="8699500" y="2273300"/>
          <p14:tracePt t="55813" x="8470900" y="2305050"/>
          <p14:tracePt t="55828" x="8229600" y="2336800"/>
          <p14:tracePt t="55845" x="7956550" y="2362200"/>
          <p14:tracePt t="55861" x="7727950" y="2393950"/>
          <p14:tracePt t="55879" x="7454900" y="2432050"/>
          <p14:tracePt t="55895" x="7321550" y="2457450"/>
          <p14:tracePt t="55911" x="7207250" y="2463800"/>
          <p14:tracePt t="55928" x="7124700" y="2463800"/>
          <p14:tracePt t="55945" x="7029450" y="2463800"/>
          <p14:tracePt t="55962" x="6959600" y="2463800"/>
          <p14:tracePt t="55978" x="6883400" y="2463800"/>
          <p14:tracePt t="55995" x="6819900" y="2463800"/>
          <p14:tracePt t="56011" x="6769100" y="2463800"/>
          <p14:tracePt t="56028" x="6718300" y="2463800"/>
          <p14:tracePt t="56044" x="6654800" y="2463800"/>
          <p14:tracePt t="56061" x="6616700" y="2463800"/>
          <p14:tracePt t="56078" x="6604000" y="2463800"/>
          <p14:tracePt t="56256" x="6610350" y="2457450"/>
          <p14:tracePt t="56265" x="6616700" y="2457450"/>
          <p14:tracePt t="56279" x="6635750" y="2444750"/>
          <p14:tracePt t="56295" x="6661150" y="2438400"/>
          <p14:tracePt t="56311" x="6673850" y="2438400"/>
          <p14:tracePt t="56328" x="6692900" y="2438400"/>
          <p14:tracePt t="56345" x="6692900" y="2432050"/>
          <p14:tracePt t="56361" x="6699250" y="2425700"/>
          <p14:tracePt t="56395" x="6705600" y="2419350"/>
          <p14:tracePt t="56412" x="6711950" y="2419350"/>
          <p14:tracePt t="56429" x="6718300" y="2419350"/>
          <p14:tracePt t="56461" x="6724650" y="2419350"/>
          <p14:tracePt t="56479" x="6737350" y="2419350"/>
          <p14:tracePt t="56495" x="6756400" y="2406650"/>
          <p14:tracePt t="56511" x="6762750" y="2406650"/>
          <p14:tracePt t="56528" x="6769100" y="2400300"/>
          <p14:tracePt t="56544" x="6781800" y="2393950"/>
          <p14:tracePt t="56561" x="6781800" y="2387600"/>
          <p14:tracePt t="56578" x="6788150" y="2381250"/>
          <p14:tracePt t="56612" x="6794500" y="2381250"/>
          <p14:tracePt t="56628" x="6800850" y="2374900"/>
          <p14:tracePt t="56644" x="6807200" y="2374900"/>
          <p14:tracePt t="56662" x="6832600" y="2368550"/>
          <p14:tracePt t="56678" x="6845300" y="2362200"/>
          <p14:tracePt t="56695" x="6858000" y="2362200"/>
          <p14:tracePt t="56712" x="6870700" y="2362200"/>
          <p14:tracePt t="56728" x="6877050" y="2362200"/>
          <p14:tracePt t="56745" x="6877050" y="2355850"/>
          <p14:tracePt t="56795" x="6889750" y="2355850"/>
          <p14:tracePt t="56811" x="6896100" y="2355850"/>
          <p14:tracePt t="56828" x="6902450" y="2355850"/>
          <p14:tracePt t="56845" x="6927850" y="2355850"/>
          <p14:tracePt t="56861" x="6940550" y="2355850"/>
          <p14:tracePt t="56879" x="6972300" y="2355850"/>
          <p14:tracePt t="56895" x="6991350" y="2355850"/>
          <p14:tracePt t="56911" x="6997700" y="2355850"/>
          <p14:tracePt t="57367" x="6991350" y="2355850"/>
          <p14:tracePt t="57431" x="6985000" y="2355850"/>
          <p14:tracePt t="57447" x="6978650" y="2355850"/>
          <p14:tracePt t="58440" x="6972300" y="2355850"/>
          <p14:tracePt t="58479" x="6959600" y="2355850"/>
          <p14:tracePt t="58536" x="6953250" y="2355850"/>
          <p14:tracePt t="58599" x="6940550" y="2355850"/>
          <p14:tracePt t="58633" x="6934200" y="2355850"/>
          <p14:tracePt t="58671" x="6927850" y="2355850"/>
          <p14:tracePt t="58695" x="6921500" y="2355850"/>
          <p14:tracePt t="58735" x="6915150" y="2355850"/>
          <p14:tracePt t="58935" x="6908800" y="2355850"/>
          <p14:tracePt t="58944" x="6902450" y="2349500"/>
          <p14:tracePt t="58962" x="6896100" y="2349500"/>
          <p14:tracePt t="58995" x="6889750" y="2343150"/>
          <p14:tracePt t="59455" x="6896100" y="2343150"/>
          <p14:tracePt t="59480" x="6946900" y="2362200"/>
          <p14:tracePt t="59495" x="7010400" y="2374900"/>
          <p14:tracePt t="59512" x="7092950" y="2400300"/>
          <p14:tracePt t="59528" x="7188200" y="2438400"/>
          <p14:tracePt t="59545" x="7308850" y="2451100"/>
          <p14:tracePt t="59562" x="7461250" y="2470150"/>
          <p14:tracePt t="59578" x="7677150" y="2501900"/>
          <p14:tracePt t="59595" x="7956550" y="2540000"/>
          <p14:tracePt t="59612" x="8280400" y="2565400"/>
          <p14:tracePt t="59628" x="8680450" y="2578100"/>
          <p14:tracePt t="59645" x="9188450" y="2609850"/>
          <p14:tracePt t="59661" x="9690100" y="2622550"/>
          <p14:tracePt t="59678" x="10331450" y="2622550"/>
          <p14:tracePt t="59695" x="10674350" y="2622550"/>
          <p14:tracePt t="59712" x="10972800" y="2622550"/>
          <p14:tracePt t="59728" x="11156950" y="2622550"/>
          <p14:tracePt t="59745" x="11360150" y="2609850"/>
          <p14:tracePt t="59762" x="11544300" y="2565400"/>
          <p14:tracePt t="59778" x="11664950" y="2533650"/>
          <p14:tracePt t="59795" x="11747500" y="2495550"/>
          <p14:tracePt t="59812" x="11779250" y="2489200"/>
          <p14:tracePt t="59828" x="11785600" y="2476500"/>
          <p14:tracePt t="59878" x="11791950" y="2476500"/>
          <p14:tracePt t="59902" x="11798300" y="2470150"/>
          <p14:tracePt t="60374" x="11804650" y="2470150"/>
          <p14:tracePt t="60406" x="11811000" y="2470150"/>
          <p14:tracePt t="60800" x="11817350" y="2463800"/>
          <p14:tracePt t="60870" x="11823700" y="2463800"/>
          <p14:tracePt t="60912" x="11830050" y="2463800"/>
          <p14:tracePt t="60959" x="11836400" y="2463800"/>
          <p14:tracePt t="61014" x="11842750" y="2463800"/>
          <p14:tracePt t="61359" x="11849100" y="2457450"/>
          <p14:tracePt t="61380" x="11849100" y="2451100"/>
          <p14:tracePt t="61479" x="11849100" y="2444750"/>
          <p14:tracePt t="61951" x="11855450" y="2438400"/>
          <p14:tracePt t="62159" x="11861800" y="2438400"/>
          <p14:tracePt t="62169" x="11855450" y="2444750"/>
          <p14:tracePt t="62179" x="11842750" y="2451100"/>
          <p14:tracePt t="62196" x="11791950" y="2457450"/>
          <p14:tracePt t="62213" x="11715750" y="2457450"/>
          <p14:tracePt t="62229" x="11620500" y="2457450"/>
          <p14:tracePt t="62245" x="11512550" y="2457450"/>
          <p14:tracePt t="62262" x="11391900" y="2438400"/>
          <p14:tracePt t="62279" x="11252200" y="2419350"/>
          <p14:tracePt t="62295" x="11201400" y="2406650"/>
          <p14:tracePt t="62312" x="11176000" y="2400300"/>
          <p14:tracePt t="62328" x="11169650" y="2393950"/>
          <p14:tracePt t="62345" x="11150600" y="2387600"/>
          <p14:tracePt t="62362" x="11131550" y="2381250"/>
          <p14:tracePt t="62379" x="11080750" y="2355850"/>
          <p14:tracePt t="62395" x="11042650" y="2355850"/>
          <p14:tracePt t="62412" x="11004550" y="2343150"/>
          <p14:tracePt t="62428" x="10985500" y="2336800"/>
          <p14:tracePt t="62445" x="10960100" y="2336800"/>
          <p14:tracePt t="62462" x="10915650" y="2330450"/>
          <p14:tracePt t="62478" x="10839450" y="2324100"/>
          <p14:tracePt t="62495" x="10769600" y="2305050"/>
          <p14:tracePt t="62512" x="10674350" y="2298700"/>
          <p14:tracePt t="62528" x="10598150" y="2292350"/>
          <p14:tracePt t="62545" x="10541000" y="2273300"/>
          <p14:tracePt t="62562" x="10502900" y="2273300"/>
          <p14:tracePt t="62578" x="10483850" y="2273300"/>
          <p14:tracePt t="62595" x="10471150" y="2273300"/>
          <p14:tracePt t="62629" x="10464800" y="2273300"/>
          <p14:tracePt t="62645" x="10452100" y="2273300"/>
          <p14:tracePt t="62662" x="10433050" y="2273300"/>
          <p14:tracePt t="62678" x="10407650" y="2273300"/>
          <p14:tracePt t="62695" x="10401300" y="2273300"/>
          <p14:tracePt t="62759" x="10394950" y="2273300"/>
          <p14:tracePt t="62779" x="10382250" y="2273300"/>
          <p14:tracePt t="62795" x="10388600" y="2305050"/>
          <p14:tracePt t="62812" x="10452100" y="2343150"/>
          <p14:tracePt t="62829" x="10591800" y="2381250"/>
          <p14:tracePt t="62845" x="10826750" y="2413000"/>
          <p14:tracePt t="62862" x="11169650" y="2413000"/>
          <p14:tracePt t="62879" x="11620500" y="2413000"/>
          <p14:tracePt t="62895" x="11772900" y="2387600"/>
          <p14:tracePt t="62912" x="11861800" y="2336800"/>
          <p14:tracePt t="62928" x="11887200" y="2305050"/>
          <p14:tracePt t="62945" x="11893550" y="2247900"/>
          <p14:tracePt t="62962" x="11899900" y="2159000"/>
          <p14:tracePt t="62979" x="11912600" y="2057400"/>
          <p14:tracePt t="62995" x="11912600" y="1943100"/>
          <p14:tracePt t="63012" x="11912600" y="1866900"/>
          <p14:tracePt t="63028" x="11918950" y="1790700"/>
          <p14:tracePt t="63045" x="11925300" y="1733550"/>
          <p14:tracePt t="63062" x="11931650" y="1689100"/>
          <p14:tracePt t="63078" x="11931650" y="1644650"/>
          <p14:tracePt t="63095" x="11931650" y="1619250"/>
          <p14:tracePt t="63111" x="11931650" y="1612900"/>
          <p14:tracePt t="63207" x="11931650" y="1606550"/>
          <p14:tracePt t="63228" x="11906250" y="1606550"/>
          <p14:tracePt t="63245" x="11874500" y="1638300"/>
          <p14:tracePt t="63261" x="11842750" y="1676400"/>
          <p14:tracePt t="63277" x="11811000" y="1733550"/>
          <p14:tracePt t="63278" x="11785600" y="1778000"/>
          <p14:tracePt t="63294" x="11747500" y="1841500"/>
          <p14:tracePt t="63311" x="11715750" y="1917700"/>
          <p14:tracePt t="63328" x="11709400" y="1968500"/>
          <p14:tracePt t="63344" x="11709400" y="2012950"/>
          <p14:tracePt t="63361" x="11709400" y="2038350"/>
          <p14:tracePt t="63378" x="11709400" y="2063750"/>
          <p14:tracePt t="63394" x="11709400" y="2089150"/>
          <p14:tracePt t="63411" x="11709400" y="2108200"/>
          <p14:tracePt t="63428" x="11709400" y="2146300"/>
          <p14:tracePt t="63444" x="11715750" y="2171700"/>
          <p14:tracePt t="63461" x="11734800" y="2203450"/>
          <p14:tracePt t="63479" x="11753850" y="2247900"/>
          <p14:tracePt t="63495" x="11779250" y="2298700"/>
          <p14:tracePt t="63511" x="11798300" y="2368550"/>
          <p14:tracePt t="63528" x="11817350" y="2476500"/>
          <p14:tracePt t="63544" x="11836400" y="2603500"/>
          <p14:tracePt t="63561" x="11861800" y="2667000"/>
          <p14:tracePt t="63594" x="11861800" y="2673350"/>
          <p14:tracePt t="64599" x="11861800" y="2679700"/>
          <p14:tracePt t="64632" x="11855450" y="2679700"/>
          <p14:tracePt t="64646" x="11849100" y="2679700"/>
          <p14:tracePt t="64654" x="11842750" y="2679700"/>
          <p14:tracePt t="64662" x="11836400" y="2679700"/>
          <p14:tracePt t="64678" x="11830050" y="2679700"/>
          <p14:tracePt t="64695" x="11823700" y="2679700"/>
          <p14:tracePt t="64728" x="11817350" y="2679700"/>
          <p14:tracePt t="64744" x="11804650" y="2679700"/>
          <p14:tracePt t="64761" x="11791950" y="2679700"/>
          <p14:tracePt t="64778" x="11772900" y="2673350"/>
          <p14:tracePt t="64795" x="11753850" y="2667000"/>
          <p14:tracePt t="64828" x="11734800" y="2660650"/>
          <p14:tracePt t="64845" x="11728450" y="2654300"/>
          <p14:tracePt t="64861" x="11677650" y="2647950"/>
          <p14:tracePt t="64878" x="11588750" y="2635250"/>
          <p14:tracePt t="64895" x="11525250" y="2616200"/>
          <p14:tracePt t="64911" x="11442700" y="2590800"/>
          <p14:tracePt t="64928" x="11385550" y="2571750"/>
          <p14:tracePt t="64945" x="11315700" y="2546350"/>
          <p14:tracePt t="64961" x="11245850" y="2540000"/>
          <p14:tracePt t="64978" x="11176000" y="2501900"/>
          <p14:tracePt t="64995" x="11118850" y="2476500"/>
          <p14:tracePt t="65011" x="11049000" y="2425700"/>
          <p14:tracePt t="65028" x="10998200" y="2393950"/>
          <p14:tracePt t="65045" x="10928350" y="2336800"/>
          <p14:tracePt t="65061" x="10845800" y="2286000"/>
          <p14:tracePt t="65078" x="10769600" y="2216150"/>
          <p14:tracePt t="65095" x="10744200" y="2197100"/>
          <p14:tracePt t="65111" x="10718800" y="2171700"/>
          <p14:tracePt t="65128" x="10687050" y="2133600"/>
          <p14:tracePt t="65145" x="10661650" y="2108200"/>
          <p14:tracePt t="65161" x="10591800" y="2076450"/>
          <p14:tracePt t="65178" x="10534650" y="2051050"/>
          <p14:tracePt t="65195" x="10471150" y="2038350"/>
          <p14:tracePt t="65211" x="10394950" y="2019300"/>
          <p14:tracePt t="65230" x="10318750" y="2012950"/>
          <p14:tracePt t="65246" x="10293350" y="2012950"/>
          <p14:tracePt t="65261" x="10261600" y="2012950"/>
          <p14:tracePt t="65277" x="10217150" y="2012950"/>
          <p14:tracePt t="65294" x="10147300" y="2012950"/>
          <p14:tracePt t="65311" x="10115550" y="2012950"/>
          <p14:tracePt t="65327" x="10083800" y="2012950"/>
          <p14:tracePt t="65344" x="10077450" y="2019300"/>
          <p14:tracePt t="65361" x="10071100" y="2025650"/>
          <p14:tracePt t="65377" x="10064750" y="2038350"/>
          <p14:tracePt t="65394" x="10064750" y="2063750"/>
          <p14:tracePt t="65411" x="10064750" y="2101850"/>
          <p14:tracePt t="65428" x="10077450" y="2146300"/>
          <p14:tracePt t="65444" x="10115550" y="2190750"/>
          <p14:tracePt t="65461" x="10160000" y="2228850"/>
          <p14:tracePt t="65478" x="10198100" y="2260600"/>
          <p14:tracePt t="65494" x="10223500" y="2298700"/>
          <p14:tracePt t="65513" x="10236200" y="2330450"/>
          <p14:tracePt t="65530" x="10255250" y="2381250"/>
          <p14:tracePt t="65545" x="10293350" y="2444750"/>
          <p14:tracePt t="65561" x="10318750" y="2489200"/>
          <p14:tracePt t="65578" x="10356850" y="2540000"/>
          <p14:tracePt t="65595" x="10369550" y="2559050"/>
          <p14:tracePt t="65611" x="10394950" y="2571750"/>
          <p14:tracePt t="65628" x="10420350" y="2584450"/>
          <p14:tracePt t="65645" x="10471150" y="2597150"/>
          <p14:tracePt t="65662" x="10528300" y="2609850"/>
          <p14:tracePt t="65678" x="10687050" y="2616200"/>
          <p14:tracePt t="65695" x="10795000" y="2616200"/>
          <p14:tracePt t="65712" x="10864850" y="2616200"/>
          <p14:tracePt t="65728" x="10896600" y="2603500"/>
          <p14:tracePt t="65745" x="10909300" y="2590800"/>
          <p14:tracePt t="65761" x="10909300" y="2578100"/>
          <p14:tracePt t="65778" x="10915650" y="2571750"/>
          <p14:tracePt t="65794" x="10915650" y="2565400"/>
          <p14:tracePt t="65811" x="10915650" y="2559050"/>
          <p14:tracePt t="65902" x="10915650" y="2552700"/>
          <p14:tracePt t="66471" x="10915650" y="2540000"/>
          <p14:tracePt t="66496" x="10915650" y="2533650"/>
          <p14:tracePt t="66511" x="10909300" y="2527300"/>
          <p14:tracePt t="66528" x="10909300" y="2520950"/>
          <p14:tracePt t="66545" x="10896600" y="2508250"/>
          <p14:tracePt t="66735" x="10890250" y="2508250"/>
          <p14:tracePt t="66775" x="10890250" y="2514600"/>
          <p14:tracePt t="66807" x="10877550" y="2520950"/>
          <p14:tracePt t="66830" x="10877550" y="2527300"/>
          <p14:tracePt t="66862" x="10877550" y="2552700"/>
          <p14:tracePt t="66879" x="10871200" y="2552700"/>
          <p14:tracePt t="66895" x="10858500" y="2578100"/>
          <p14:tracePt t="66912" x="10852150" y="2578100"/>
          <p14:tracePt t="66929" x="10845800" y="2597150"/>
          <p14:tracePt t="66945" x="10826750" y="2628900"/>
          <p14:tracePt t="66962" x="10807700" y="2660650"/>
          <p14:tracePt t="66978" x="10782300" y="2698750"/>
          <p14:tracePt t="66995" x="10756900" y="2736850"/>
          <p14:tracePt t="67012" x="10725150" y="2774950"/>
          <p14:tracePt t="67028" x="10706100" y="2819400"/>
          <p14:tracePt t="67045" x="10680700" y="2876550"/>
          <p14:tracePt t="67062" x="10680700" y="2889250"/>
          <p14:tracePt t="67079" x="10680700" y="2914650"/>
          <p14:tracePt t="67095" x="10680700" y="2933700"/>
          <p14:tracePt t="67112" x="10680700" y="2946400"/>
          <p14:tracePt t="67128" x="10680700" y="2952750"/>
          <p14:tracePt t="67145" x="10680700" y="2959100"/>
          <p14:tracePt t="67471" x="10680700" y="2965450"/>
          <p14:tracePt t="67487" x="10674350" y="2965450"/>
          <p14:tracePt t="67497" x="10668000" y="2971800"/>
          <p14:tracePt t="67512" x="10655300" y="2978150"/>
          <p14:tracePt t="67528" x="10648950" y="2984500"/>
          <p14:tracePt t="67545" x="10636250" y="2984500"/>
          <p14:tracePt t="67562" x="10623550" y="2997200"/>
          <p14:tracePt t="67578" x="10610850" y="3003550"/>
          <p14:tracePt t="67595" x="10598150" y="3009900"/>
          <p14:tracePt t="67612" x="10591800" y="3016250"/>
          <p14:tracePt t="67628" x="10591800" y="3022600"/>
          <p14:tracePt t="67663" x="10585450" y="3028950"/>
          <p14:tracePt t="67678" x="10572750" y="3035300"/>
          <p14:tracePt t="67695" x="10572750" y="3041650"/>
          <p14:tracePt t="67729" x="10572750" y="3048000"/>
          <p14:tracePt t="67745" x="10572750" y="3054350"/>
          <p14:tracePt t="67762" x="10572750" y="3060700"/>
          <p14:tracePt t="67778" x="10572750" y="3067050"/>
          <p14:tracePt t="67812" x="10572750" y="3073400"/>
          <p14:tracePt t="67846" x="10572750" y="3086100"/>
          <p14:tracePt t="67862" x="10572750" y="3092450"/>
          <p14:tracePt t="67896" x="10572750" y="3098800"/>
          <p14:tracePt t="67912" x="10572750" y="3105150"/>
          <p14:tracePt t="67962" x="10572750" y="3111500"/>
          <p14:tracePt t="68038" x="10572750" y="3117850"/>
          <p14:tracePt t="68110" x="10566400" y="3117850"/>
          <p14:tracePt t="68182" x="10560050" y="3117850"/>
          <p14:tracePt t="68222" x="10553700" y="3117850"/>
          <p14:tracePt t="68239" x="10547350" y="3130550"/>
          <p14:tracePt t="68261" x="10541000" y="3130550"/>
          <p14:tracePt t="68277" x="10534650" y="3130550"/>
          <p14:tracePt t="68294" x="10528300" y="3130550"/>
          <p14:tracePt t="68311" x="10521950" y="3136900"/>
          <p14:tracePt t="68328" x="10502900" y="3136900"/>
          <p14:tracePt t="68344" x="10490200" y="3136900"/>
          <p14:tracePt t="68361" x="10464800" y="3136900"/>
          <p14:tracePt t="68378" x="10445750" y="3149600"/>
          <p14:tracePt t="68394" x="10433050" y="3149600"/>
          <p14:tracePt t="68411" x="10414000" y="3149600"/>
          <p14:tracePt t="68428" x="10394950" y="3149600"/>
          <p14:tracePt t="68446" x="10375900" y="3155950"/>
          <p14:tracePt t="68463" x="10337800" y="3162300"/>
          <p14:tracePt t="68479" x="10325100" y="3162300"/>
          <p14:tracePt t="68495" x="10312400" y="3168650"/>
          <p14:tracePt t="68511" x="10299700" y="3175000"/>
          <p14:tracePt t="68528" x="10293350" y="3175000"/>
          <p14:tracePt t="68545" x="10287000" y="3175000"/>
          <p14:tracePt t="68561" x="10280650" y="3175000"/>
          <p14:tracePt t="68579" x="10274300" y="3175000"/>
          <p14:tracePt t="68628" x="10267950" y="3175000"/>
          <p14:tracePt t="68645" x="10261600" y="3181350"/>
          <p14:tracePt t="68678" x="10255250" y="3181350"/>
          <p14:tracePt t="68695" x="10242550" y="3187700"/>
          <p14:tracePt t="68728" x="10236200" y="3187700"/>
          <p14:tracePt t="68745" x="10229850" y="3194050"/>
          <p14:tracePt t="68761" x="10223500" y="3194050"/>
          <p14:tracePt t="68795" x="10217150" y="3194050"/>
          <p14:tracePt t="68846" x="10210800" y="3194050"/>
          <p14:tracePt t="68927" x="10204450" y="3200400"/>
          <p14:tracePt t="68943" x="10198100" y="3206750"/>
          <p14:tracePt t="68961" x="10191750" y="3213100"/>
          <p14:tracePt t="68978" x="10185400" y="3219450"/>
          <p14:tracePt t="69030" x="10179050" y="3219450"/>
          <p14:tracePt t="69055" x="10172700" y="3219450"/>
          <p14:tracePt t="69079" x="10160000" y="3225800"/>
          <p14:tracePt t="69095" x="10153650" y="3225800"/>
          <p14:tracePt t="69112" x="10147300" y="3225800"/>
          <p14:tracePt t="69128" x="10140950" y="3232150"/>
          <p14:tracePt t="69145" x="10134600" y="3232150"/>
          <p14:tracePt t="69161" x="10128250" y="3232150"/>
          <p14:tracePt t="69178" x="10121900" y="3238500"/>
          <p14:tracePt t="69195" x="10102850" y="3238500"/>
          <p14:tracePt t="69212" x="10083800" y="3238500"/>
          <p14:tracePt t="69228" x="10077450" y="3238500"/>
          <p14:tracePt t="69261" x="10064750" y="3238500"/>
          <p14:tracePt t="69278" x="10052050" y="3251200"/>
          <p14:tracePt t="69294" x="10039350" y="3251200"/>
          <p14:tracePt t="69311" x="10020300" y="3257550"/>
          <p14:tracePt t="69328" x="10007600" y="3257550"/>
          <p14:tracePt t="69345" x="10001250" y="3257550"/>
          <p14:tracePt t="69361" x="9975850" y="3276600"/>
          <p14:tracePt t="69378" x="9956800" y="3276600"/>
          <p14:tracePt t="69394" x="9937750" y="3282950"/>
          <p14:tracePt t="69411" x="9906000" y="3295650"/>
          <p14:tracePt t="69428" x="9899650" y="3295650"/>
          <p14:tracePt t="69444" x="9893300" y="3295650"/>
          <p14:tracePt t="69461" x="9886950" y="3302000"/>
          <p14:tracePt t="69478" x="9880600" y="3302000"/>
          <p14:tracePt t="69495" x="9874250" y="3308350"/>
          <p14:tracePt t="69511" x="9867900" y="3314700"/>
          <p14:tracePt t="69545" x="9867900" y="3321050"/>
          <p14:tracePt t="69561" x="9867900" y="3327400"/>
          <p14:tracePt t="69578" x="9867900" y="3333750"/>
          <p14:tracePt t="69612" x="9867900" y="3340100"/>
          <p14:tracePt t="69628" x="9874250" y="3352800"/>
          <p14:tracePt t="69644" x="9886950" y="3352800"/>
          <p14:tracePt t="69661" x="9912350" y="3359150"/>
          <p14:tracePt t="69678" x="9912350" y="3365500"/>
          <p14:tracePt t="69750" x="9918700" y="3365500"/>
          <p14:tracePt t="69791" x="9918700" y="3371850"/>
          <p14:tracePt t="69815" x="9912350" y="3371850"/>
          <p14:tracePt t="69822" x="9906000" y="3371850"/>
          <p14:tracePt t="69844" x="9899650" y="3378200"/>
          <p14:tracePt t="70351" x="9906000" y="3378200"/>
          <p14:tracePt t="70390" x="9912350" y="3384550"/>
          <p14:tracePt t="70414" x="9918700" y="3390900"/>
          <p14:tracePt t="70422" x="9918700" y="3397250"/>
          <p14:tracePt t="70445" x="9931400" y="3409950"/>
          <p14:tracePt t="70461" x="9937750" y="3422650"/>
          <p14:tracePt t="70495" x="9944100" y="3435350"/>
          <p14:tracePt t="70528" x="9950450" y="3441700"/>
          <p14:tracePt t="70544" x="9950450" y="3448050"/>
          <p14:tracePt t="70595" x="9950450" y="3460750"/>
          <p14:tracePt t="70611" x="9937750" y="3467100"/>
          <p14:tracePt t="70628" x="9931400" y="3467100"/>
          <p14:tracePt t="70644" x="9918700" y="3467100"/>
          <p14:tracePt t="70661" x="9893300" y="3473450"/>
          <p14:tracePt t="70678" x="9880600" y="3479800"/>
          <p14:tracePt t="70695" x="9867900" y="3479800"/>
          <p14:tracePt t="70712" x="9861550" y="3486150"/>
          <p14:tracePt t="70761" x="9855200" y="3492500"/>
          <p14:tracePt t="70935" x="9855200" y="3498850"/>
          <p14:tracePt t="70960" x="9855200" y="3505200"/>
          <p14:tracePt t="71023" x="9855200" y="3511550"/>
          <p14:tracePt t="71296" x="9861550" y="3511550"/>
          <p14:tracePt t="71374" x="9867900" y="3511550"/>
          <p14:tracePt t="71395" x="9855200" y="3505200"/>
          <p14:tracePt t="71412" x="9798050" y="3498850"/>
          <p14:tracePt t="71427" x="9734550" y="3498850"/>
          <p14:tracePt t="71445" x="9652000" y="3479800"/>
          <p14:tracePt t="71462" x="9582150" y="3473450"/>
          <p14:tracePt t="71477" x="9505950" y="3467100"/>
          <p14:tracePt t="71494" x="9455150" y="3454400"/>
          <p14:tracePt t="71512" x="9423400" y="3448050"/>
          <p14:tracePt t="71527" x="9385300" y="3441700"/>
          <p14:tracePt t="71544" x="9378950" y="3441700"/>
          <p14:tracePt t="71561" x="9366250" y="3441700"/>
          <p14:tracePt t="71577" x="9359900" y="3441700"/>
          <p14:tracePt t="71679" x="9347200" y="3441700"/>
          <p14:tracePt t="71742" x="9340850" y="3435350"/>
          <p14:tracePt t="71817" x="9334500" y="3435350"/>
          <p14:tracePt t="71823" x="9328150" y="3435350"/>
          <p14:tracePt t="71844" x="9321800" y="3435350"/>
          <p14:tracePt t="71862" x="9315450" y="3435350"/>
          <p14:tracePt t="71878" x="9309100" y="3435350"/>
          <p14:tracePt t="71894" x="9302750" y="3435350"/>
          <p14:tracePt t="71911" x="9290050" y="3435350"/>
          <p14:tracePt t="71928" x="9283700" y="3435350"/>
          <p14:tracePt t="71944" x="9277350" y="3435350"/>
          <p14:tracePt t="71961" x="9271000" y="3435350"/>
          <p14:tracePt t="72012" x="9258300" y="3435350"/>
          <p14:tracePt t="72028" x="9251950" y="3429000"/>
          <p14:tracePt t="72062" x="9239250" y="3429000"/>
          <p14:tracePt t="72423" x="9232900" y="3429000"/>
          <p14:tracePt t="72430" x="9226550" y="3429000"/>
          <p14:tracePt t="72445" x="9220200" y="3422650"/>
          <p14:tracePt t="72461" x="9194800" y="3416300"/>
          <p14:tracePt t="72479" x="9163050" y="3403600"/>
          <p14:tracePt t="72495" x="9118600" y="3397250"/>
          <p14:tracePt t="72511" x="9105900" y="3390900"/>
          <p14:tracePt t="72528" x="9093200" y="3384550"/>
          <p14:tracePt t="72590" x="9086850" y="3384550"/>
          <p14:tracePt t="72662" x="9080500" y="3384550"/>
          <p14:tracePt t="72767" x="9074150" y="3384550"/>
          <p14:tracePt t="72774" x="9061450" y="3384550"/>
          <p14:tracePt t="72795" x="9055100" y="3384550"/>
          <p14:tracePt t="72811" x="9036050" y="3384550"/>
          <p14:tracePt t="72828" x="9023350" y="3378200"/>
          <p14:tracePt t="72951" x="9017000" y="3378200"/>
          <p14:tracePt t="73351" x="9004300" y="3378200"/>
          <p14:tracePt t="73423" x="8997950" y="3378200"/>
          <p14:tracePt t="73447" x="8985250" y="3371850"/>
          <p14:tracePt t="73462" x="8978900" y="3365500"/>
          <p14:tracePt t="73479" x="8966200" y="3359150"/>
          <p14:tracePt t="73495" x="8959850" y="3359150"/>
          <p14:tracePt t="73512" x="8953500" y="3359150"/>
          <p14:tracePt t="73528" x="8940800" y="3359150"/>
          <p14:tracePt t="73544" x="8928100" y="3352800"/>
          <p14:tracePt t="73561" x="8902700" y="3346450"/>
          <p14:tracePt t="73578" x="8864600" y="3333750"/>
          <p14:tracePt t="73595" x="8839200" y="3321050"/>
          <p14:tracePt t="73612" x="8820150" y="3314700"/>
          <p14:tracePt t="73629" x="8801100" y="3308350"/>
          <p14:tracePt t="73644" x="8801100" y="3302000"/>
          <p14:tracePt t="73662" x="8794750" y="3302000"/>
          <p14:tracePt t="73695" x="8788400" y="3302000"/>
          <p14:tracePt t="73728" x="8782050" y="3302000"/>
          <p14:tracePt t="73783" x="8775700" y="3302000"/>
          <p14:tracePt t="73799" x="8769350" y="3302000"/>
          <p14:tracePt t="73806" x="8763000" y="3302000"/>
          <p14:tracePt t="73847" x="8750300" y="3302000"/>
          <p14:tracePt t="73863" x="8743950" y="3302000"/>
          <p14:tracePt t="73879" x="8737600" y="3302000"/>
          <p14:tracePt t="73887" x="8724900" y="3302000"/>
          <p14:tracePt t="73912" x="8705850" y="3302000"/>
          <p14:tracePt t="73928" x="8686800" y="3302000"/>
          <p14:tracePt t="73945" x="8674100" y="3302000"/>
          <p14:tracePt t="73961" x="8667750" y="3302000"/>
          <p14:tracePt t="73978" x="8648700" y="3302000"/>
          <p14:tracePt t="73995" x="8623300" y="3302000"/>
          <p14:tracePt t="74011" x="8597900" y="3302000"/>
          <p14:tracePt t="74028" x="8578850" y="3302000"/>
          <p14:tracePt t="74045" x="8553450" y="3302000"/>
          <p14:tracePt t="74061" x="8534400" y="3302000"/>
          <p14:tracePt t="74078" x="8496300" y="3314700"/>
          <p14:tracePt t="74095" x="8489950" y="3314700"/>
          <p14:tracePt t="74112" x="8477250" y="3314700"/>
          <p14:tracePt t="74128" x="8458200" y="3327400"/>
          <p14:tracePt t="74145" x="8445500" y="3333750"/>
          <p14:tracePt t="74161" x="8432800" y="3333750"/>
          <p14:tracePt t="74179" x="8432800" y="3346450"/>
          <p14:tracePt t="74489" x="8432800" y="3352800"/>
          <p14:tracePt t="75295" x="8432800" y="3359150"/>
          <p14:tracePt t="75303" x="8432800" y="3365500"/>
          <p14:tracePt t="75335" x="8439150" y="3365500"/>
          <p14:tracePt t="75383" x="8445500" y="3365500"/>
          <p14:tracePt t="75759" x="8445500" y="3371850"/>
          <p14:tracePt t="75911" x="8445500" y="3378200"/>
          <p14:tracePt t="76735" x="8451850" y="3384550"/>
          <p14:tracePt t="76799" x="8458200" y="3390900"/>
          <p14:tracePt t="76807" x="8458200" y="3403600"/>
          <p14:tracePt t="76829" x="8420100" y="3441700"/>
          <p14:tracePt t="76845" x="8394700" y="3479800"/>
          <p14:tracePt t="76863" x="8356600" y="3556000"/>
          <p14:tracePt t="76879" x="8337550" y="3619500"/>
          <p14:tracePt t="76896" x="8324850" y="3676650"/>
          <p14:tracePt t="76912" x="8312150" y="3740150"/>
          <p14:tracePt t="76929" x="8293100" y="3822700"/>
          <p14:tracePt t="76946" x="8280400" y="3886200"/>
          <p14:tracePt t="76962" x="8274050" y="3943350"/>
          <p14:tracePt t="76979" x="8274050" y="3981450"/>
          <p14:tracePt t="76996" x="8274050" y="4006850"/>
          <p14:tracePt t="77012" x="8274050" y="4013200"/>
          <p14:tracePt t="77029" x="8274050" y="4019550"/>
          <p14:tracePt t="77063" x="8286750" y="4032250"/>
          <p14:tracePt t="77079" x="8305800" y="4057650"/>
          <p14:tracePt t="77096" x="8324850" y="4089400"/>
          <p14:tracePt t="77112" x="8356600" y="4121150"/>
          <p14:tracePt t="77129" x="8382000" y="4152900"/>
          <p14:tracePt t="77146" x="8401050" y="4171950"/>
          <p14:tracePt t="77162" x="8426450" y="4222750"/>
          <p14:tracePt t="77179" x="8458200" y="4286250"/>
          <p14:tracePt t="77196" x="8477250" y="4356100"/>
          <p14:tracePt t="77212" x="8489950" y="4375150"/>
          <p14:tracePt t="77246" x="8489950" y="4381500"/>
          <p14:tracePt t="77799" x="8496300" y="4387850"/>
          <p14:tracePt t="77816" x="8496300" y="4394200"/>
          <p14:tracePt t="77831" x="8496300" y="4400550"/>
          <p14:tracePt t="77839" x="8496300" y="4406900"/>
          <p14:tracePt t="77862" x="8496300" y="4413250"/>
          <p14:tracePt t="77894" x="8489950" y="4419600"/>
          <p14:tracePt t="77910" x="8483600" y="4425950"/>
          <p14:tracePt t="77918" x="8477250" y="4432300"/>
          <p14:tracePt t="77928" x="8470900" y="4438650"/>
          <p14:tracePt t="77945" x="8464550" y="4438650"/>
          <p14:tracePt t="77962" x="8451850" y="4438650"/>
          <p14:tracePt t="77996" x="8445500" y="4438650"/>
          <p14:tracePt t="78028" x="8426450" y="4445000"/>
          <p14:tracePt t="78045" x="8407400" y="4451350"/>
          <p14:tracePt t="78064" x="8382000" y="4457700"/>
          <p14:tracePt t="78079" x="8369300" y="4457700"/>
          <p14:tracePt t="78095" x="8356600" y="4464050"/>
          <p14:tracePt t="78111" x="8350250" y="4470400"/>
          <p14:tracePt t="78128" x="8331200" y="4470400"/>
          <p14:tracePt t="78145" x="8318500" y="4476750"/>
          <p14:tracePt t="78161" x="8299450" y="4489450"/>
          <p14:tracePt t="78178" x="8280400" y="4502150"/>
          <p14:tracePt t="78194" x="8255000" y="4514850"/>
          <p14:tracePt t="78212" x="8242300" y="4521200"/>
          <p14:tracePt t="78229" x="8229600" y="4533900"/>
          <p14:tracePt t="78245" x="8216900" y="4540250"/>
          <p14:tracePt t="78261" x="8204200" y="4552950"/>
          <p14:tracePt t="78277" x="8191500" y="4552950"/>
          <p14:tracePt t="78294" x="8159750" y="4572000"/>
          <p14:tracePt t="78311" x="8140700" y="4578350"/>
          <p14:tracePt t="78328" x="8121650" y="4597400"/>
          <p14:tracePt t="78344" x="8108950" y="4603750"/>
          <p14:tracePt t="78361" x="8096250" y="4603750"/>
          <p14:tracePt t="78379" x="8083550" y="4610100"/>
          <p14:tracePt t="78395" x="8077200" y="4616450"/>
          <p14:tracePt t="78411" x="8070850" y="4622800"/>
          <p14:tracePt t="78428" x="8058150" y="4622800"/>
          <p14:tracePt t="78444" x="8045450" y="4635500"/>
          <p14:tracePt t="78461" x="8039100" y="4635500"/>
          <p14:tracePt t="78478" x="8026400" y="4641850"/>
          <p14:tracePt t="78494" x="8013700" y="4648200"/>
          <p14:tracePt t="78511" x="8007350" y="4654550"/>
          <p14:tracePt t="78528" x="7994650" y="4654550"/>
          <p14:tracePt t="78545" x="7969250" y="4660900"/>
          <p14:tracePt t="78561" x="7956550" y="4660900"/>
          <p14:tracePt t="78579" x="7931150" y="4667250"/>
          <p14:tracePt t="78594" x="7918450" y="4667250"/>
          <p14:tracePt t="78611" x="7893050" y="4673600"/>
          <p14:tracePt t="78629" x="7874000" y="4673600"/>
          <p14:tracePt t="78645" x="7861300" y="4679950"/>
          <p14:tracePt t="78661" x="7835900" y="4679950"/>
          <p14:tracePt t="78678" x="7797800" y="4686300"/>
          <p14:tracePt t="78694" x="7785100" y="4686300"/>
          <p14:tracePt t="78711" x="7778750" y="4686300"/>
          <p14:tracePt t="78727" x="7772400" y="4686300"/>
          <p14:tracePt t="78744" x="7759700" y="4686300"/>
          <p14:tracePt t="78761" x="7747000" y="4686300"/>
          <p14:tracePt t="78778" x="7721600" y="4686300"/>
          <p14:tracePt t="78794" x="7696200" y="4686300"/>
          <p14:tracePt t="78811" x="7670800" y="4686300"/>
          <p14:tracePt t="78828" x="7626350" y="4686300"/>
          <p14:tracePt t="78845" x="7588250" y="4686300"/>
          <p14:tracePt t="78862" x="7537450" y="4686300"/>
          <p14:tracePt t="78878" x="7429500" y="4705350"/>
          <p14:tracePt t="78895" x="7359650" y="4711700"/>
          <p14:tracePt t="78911" x="7283450" y="4711700"/>
          <p14:tracePt t="78928" x="7194550" y="4711700"/>
          <p14:tracePt t="78944" x="7105650" y="4711700"/>
          <p14:tracePt t="78961" x="7016750" y="4711700"/>
          <p14:tracePt t="78978" x="6959600" y="4711700"/>
          <p14:tracePt t="78995" x="6915150" y="4711700"/>
          <p14:tracePt t="79011" x="6889750" y="4711700"/>
          <p14:tracePt t="79028" x="6883400" y="4711700"/>
          <p14:tracePt t="79044" x="6870700" y="4705350"/>
          <p14:tracePt t="79095" x="6864350" y="4705350"/>
          <p14:tracePt t="79190" x="6851650" y="4705350"/>
          <p14:tracePt t="79230" x="6845300" y="4705350"/>
          <p14:tracePt t="81143" x="6838950" y="4705350"/>
          <p14:tracePt t="81151" x="6826250" y="4705350"/>
          <p14:tracePt t="81179" x="6819900" y="4705350"/>
          <p14:tracePt t="81195" x="6813550" y="4711700"/>
          <p14:tracePt t="81212" x="6800850" y="4718050"/>
          <p14:tracePt t="81229" x="6788150" y="4730750"/>
          <p14:tracePt t="81246" x="6775450" y="4737100"/>
          <p14:tracePt t="81262" x="6750050" y="4756150"/>
          <p14:tracePt t="81262" x="6718300" y="4768850"/>
          <p14:tracePt t="81279" x="6667500" y="4800600"/>
          <p14:tracePt t="81295" x="6591300" y="4851400"/>
          <p14:tracePt t="81312" x="6527800" y="4908550"/>
          <p14:tracePt t="81328" x="6483350" y="4953000"/>
          <p14:tracePt t="81345" x="6445250" y="4991100"/>
          <p14:tracePt t="81363" x="6419850" y="5035550"/>
          <p14:tracePt t="81378" x="6400800" y="5060950"/>
          <p14:tracePt t="81395" x="6388100" y="5086350"/>
          <p14:tracePt t="81411" x="6388100" y="5105400"/>
          <p14:tracePt t="81428" x="6381750" y="5111750"/>
          <p14:tracePt t="81444" x="6381750" y="5118100"/>
          <p14:tracePt t="81462" x="6381750" y="5124450"/>
          <p14:tracePt t="81478" x="6375400" y="5143500"/>
          <p14:tracePt t="81511" x="6375400" y="5149850"/>
          <p14:tracePt t="81528" x="6369050" y="5156200"/>
          <p14:tracePt t="81561" x="6369050" y="5162550"/>
          <p14:tracePt t="81578" x="6362700" y="5162550"/>
          <p14:tracePt t="81594" x="6356350" y="5162550"/>
          <p14:tracePt t="81611" x="6350000" y="5168900"/>
          <p14:tracePt t="81628" x="6343650" y="5168900"/>
          <p14:tracePt t="81644" x="6337300" y="5168900"/>
          <p14:tracePt t="81678" x="6318250" y="5168900"/>
          <p14:tracePt t="81694" x="6311900" y="5168900"/>
          <p14:tracePt t="81711" x="6299200" y="5168900"/>
          <p14:tracePt t="81728" x="6267450" y="5168900"/>
          <p14:tracePt t="81745" x="6235700" y="5168900"/>
          <p14:tracePt t="81761" x="6210300" y="5168900"/>
          <p14:tracePt t="81778" x="6184900" y="5175250"/>
          <p14:tracePt t="81795" x="6140450" y="5181600"/>
          <p14:tracePt t="81812" x="6096000" y="5200650"/>
          <p14:tracePt t="81827" x="6051550" y="5213350"/>
          <p14:tracePt t="81844" x="6007100" y="5226050"/>
          <p14:tracePt t="81861" x="5988050" y="5226050"/>
          <p14:tracePt t="81879" x="5969000" y="5238750"/>
          <p14:tracePt t="81928" x="5962650" y="5238750"/>
          <p14:tracePt t="81962" x="5956300" y="5245100"/>
          <p14:tracePt t="82183" x="5969000" y="5245100"/>
          <p14:tracePt t="82192" x="5969000" y="5238750"/>
          <p14:tracePt t="82200" x="5975350" y="5232400"/>
          <p14:tracePt t="82211" x="5981700" y="5232400"/>
          <p14:tracePt t="82228" x="5988050" y="5200650"/>
          <p14:tracePt t="82244" x="5994400" y="5175250"/>
          <p14:tracePt t="82261" x="5994400" y="5168900"/>
          <p14:tracePt t="82569" x="6000750" y="5168900"/>
          <p14:tracePt t="82577" x="6013450" y="5181600"/>
          <p14:tracePt t="82596" x="6032500" y="5194300"/>
          <p14:tracePt t="82613" x="6051550" y="5213350"/>
          <p14:tracePt t="82646" x="6064250" y="5219700"/>
          <p14:tracePt t="82679" x="6076950" y="5219700"/>
          <p14:tracePt t="82695" x="6083300" y="5226050"/>
          <p14:tracePt t="82823" x="6083300" y="5232400"/>
          <p14:tracePt t="82863" x="6083300" y="5238750"/>
          <p14:tracePt t="82927" x="6083300" y="5245100"/>
          <p14:tracePt t="82935" x="6083300" y="5251450"/>
          <p14:tracePt t="82962" x="6083300" y="5276850"/>
          <p14:tracePt t="82978" x="6083300" y="5289550"/>
          <p14:tracePt t="82995" x="6083300" y="5308600"/>
          <p14:tracePt t="83012" x="6083300" y="5314950"/>
          <p14:tracePt t="83214" x="6083300" y="5321300"/>
          <p14:tracePt t="83230" x="6089650" y="5321300"/>
          <p14:tracePt t="83247" x="6096000" y="5321300"/>
          <p14:tracePt t="83257" x="6102350" y="5321300"/>
          <p14:tracePt t="83279" x="6108700" y="5321300"/>
          <p14:tracePt t="83312" x="6121400" y="5314950"/>
          <p14:tracePt t="83346" x="6127750" y="5314950"/>
          <p14:tracePt t="83361" x="6134100" y="5308600"/>
          <p14:tracePt t="83378" x="6140450" y="5308600"/>
          <p14:tracePt t="83411" x="6146800" y="5308600"/>
          <p14:tracePt t="83462" x="6153150" y="5302250"/>
          <p14:tracePt t="83486" x="6153150" y="5295900"/>
          <p14:tracePt t="83510" x="6153150" y="5289550"/>
          <p14:tracePt t="83518" x="6153150" y="5283200"/>
          <p14:tracePt t="83528" x="6153150" y="5276850"/>
          <p14:tracePt t="83561" x="6153150" y="5270500"/>
          <p14:tracePt t="83578" x="6153150" y="5264150"/>
          <p14:tracePt t="83594" x="6146800" y="5257800"/>
          <p14:tracePt t="83611" x="6127750" y="5257800"/>
          <p14:tracePt t="83628" x="6108700" y="5251450"/>
          <p14:tracePt t="83645" x="6089650" y="5251450"/>
          <p14:tracePt t="83662" x="6070600" y="5245100"/>
          <p14:tracePt t="83678" x="6064250" y="5245100"/>
          <p14:tracePt t="83695" x="6057900" y="5245100"/>
          <p14:tracePt t="83712" x="6051550" y="5245100"/>
          <p14:tracePt t="83728" x="6032500" y="5245100"/>
          <p14:tracePt t="83746" x="6026150" y="5245100"/>
          <p14:tracePt t="83763" x="6019800" y="5245100"/>
          <p14:tracePt t="83778" x="6013450" y="5245100"/>
          <p14:tracePt t="83795" x="6007100" y="5245100"/>
          <p14:tracePt t="83811" x="5994400" y="5238750"/>
          <p14:tracePt t="83828" x="5975350" y="5238750"/>
          <p14:tracePt t="83845" x="5956300" y="5232400"/>
          <p14:tracePt t="83861" x="5930900" y="5219700"/>
          <p14:tracePt t="83878" x="5905500" y="5207000"/>
          <p14:tracePt t="83895" x="5886450" y="5194300"/>
          <p14:tracePt t="83911" x="5880100" y="5187950"/>
          <p14:tracePt t="83928" x="5873750" y="5187950"/>
          <p14:tracePt t="83945" x="5867400" y="5187950"/>
          <p14:tracePt t="83961" x="5861050" y="5187950"/>
          <p14:tracePt t="83996" x="5854700" y="5187950"/>
          <p14:tracePt t="84011" x="5848350" y="5187950"/>
          <p14:tracePt t="84045" x="5842000" y="5187950"/>
          <p14:tracePt t="84062" x="5822950" y="5187950"/>
          <p14:tracePt t="84095" x="5810250" y="5194300"/>
          <p14:tracePt t="84128" x="5803900" y="5207000"/>
          <p14:tracePt t="84145" x="5797550" y="5213350"/>
          <p14:tracePt t="84161" x="5791200" y="5232400"/>
          <p14:tracePt t="84178" x="5791200" y="5238750"/>
          <p14:tracePt t="84195" x="5784850" y="5245100"/>
          <p14:tracePt t="84211" x="5784850" y="5251450"/>
          <p14:tracePt t="84228" x="5784850" y="5264150"/>
          <p14:tracePt t="84245" x="5784850" y="5270500"/>
          <p14:tracePt t="84261" x="5791200" y="5289550"/>
          <p14:tracePt t="84278" x="5810250" y="5302250"/>
          <p14:tracePt t="84295" x="5816600" y="5308600"/>
          <p14:tracePt t="84311" x="5816600" y="5314950"/>
          <p14:tracePt t="84329" x="5829300" y="5327650"/>
          <p14:tracePt t="84345" x="5835650" y="5334000"/>
          <p14:tracePt t="84362" x="5842000" y="5340350"/>
          <p14:tracePt t="84380" x="5848350" y="5346700"/>
          <p14:tracePt t="84397" x="5854700" y="5365750"/>
          <p14:tracePt t="84412" x="5867400" y="5378450"/>
          <p14:tracePt t="84429" x="5873750" y="5391150"/>
          <p14:tracePt t="84445" x="5886450" y="5391150"/>
          <p14:tracePt t="84461" x="5899150" y="5403850"/>
          <p14:tracePt t="84478" x="5911850" y="5410200"/>
          <p14:tracePt t="84495" x="5918200" y="5416550"/>
          <p14:tracePt t="84511" x="5937250" y="5429250"/>
          <p14:tracePt t="84528" x="5943600" y="5429250"/>
          <p14:tracePt t="84545" x="5956300" y="5429250"/>
          <p14:tracePt t="84561" x="5969000" y="5429250"/>
          <p14:tracePt t="84578" x="5975350" y="5429250"/>
          <p14:tracePt t="84614" x="5981700" y="5429250"/>
          <p14:tracePt t="84628" x="5988050" y="5429250"/>
          <p14:tracePt t="84647" x="6013450" y="5429250"/>
          <p14:tracePt t="84664" x="6032500" y="5429250"/>
          <p14:tracePt t="84678" x="6045200" y="5429250"/>
          <p14:tracePt t="84694" x="6064250" y="5429250"/>
          <p14:tracePt t="84711" x="6076950" y="5422900"/>
          <p14:tracePt t="84730" x="6108700" y="5410200"/>
          <p14:tracePt t="84747" x="6127750" y="5397500"/>
          <p14:tracePt t="84761" x="6140450" y="5384800"/>
          <p14:tracePt t="84778" x="6146800" y="5378450"/>
          <p14:tracePt t="84794" x="6159500" y="5372100"/>
          <p14:tracePt t="84811" x="6165850" y="5359400"/>
          <p14:tracePt t="84828" x="6172200" y="5353050"/>
          <p14:tracePt t="84844" x="6178550" y="5346700"/>
          <p14:tracePt t="84861" x="6184900" y="5340350"/>
          <p14:tracePt t="84878" x="6191250" y="5334000"/>
          <p14:tracePt t="84894" x="6191250" y="5327650"/>
          <p14:tracePt t="84911" x="6191250" y="5308600"/>
          <p14:tracePt t="84927" x="6191250" y="5302250"/>
          <p14:tracePt t="84944" x="6191250" y="5289550"/>
          <p14:tracePt t="84961" x="6191250" y="5270500"/>
          <p14:tracePt t="84978" x="6191250" y="5264150"/>
          <p14:tracePt t="84994" x="6184900" y="5251450"/>
          <p14:tracePt t="85011" x="6178550" y="5245100"/>
          <p14:tracePt t="85028" x="6172200" y="5232400"/>
          <p14:tracePt t="85044" x="6159500" y="5226050"/>
          <p14:tracePt t="85061" x="6153150" y="5226050"/>
          <p14:tracePt t="85079" x="6146800" y="5219700"/>
          <p14:tracePt t="85295" x="6159500" y="5219700"/>
          <p14:tracePt t="85303" x="6172200" y="5238750"/>
          <p14:tracePt t="85312" x="6203950" y="5251450"/>
          <p14:tracePt t="85329" x="6280150" y="5295900"/>
          <p14:tracePt t="85346" x="6400800" y="5327650"/>
          <p14:tracePt t="85362" x="6610350" y="5365750"/>
          <p14:tracePt t="85378" x="6972300" y="5416550"/>
          <p14:tracePt t="85395" x="7435850" y="5473700"/>
          <p14:tracePt t="85412" x="7854950" y="5537200"/>
          <p14:tracePt t="85428" x="8280400" y="5588000"/>
          <p14:tracePt t="85445" x="8667750" y="5651500"/>
          <p14:tracePt t="85462" x="8997950" y="5702300"/>
          <p14:tracePt t="85479" x="9309100" y="5740400"/>
          <p14:tracePt t="85495" x="9423400" y="5759450"/>
          <p14:tracePt t="85512" x="9499600" y="5765800"/>
          <p14:tracePt t="85528" x="9544050" y="5765800"/>
          <p14:tracePt t="85545" x="9550400" y="5765800"/>
          <p14:tracePt t="85562" x="9575800" y="5765800"/>
          <p14:tracePt t="85578" x="9594850" y="5753100"/>
          <p14:tracePt t="85595" x="9613900" y="5734050"/>
          <p14:tracePt t="85612" x="9632950" y="5721350"/>
          <p14:tracePt t="85630" x="9664700" y="5695950"/>
          <p14:tracePt t="85645" x="9696450" y="5670550"/>
          <p14:tracePt t="85661" x="9728200" y="5638800"/>
          <p14:tracePt t="85678" x="9759950" y="5600700"/>
          <p14:tracePt t="85695" x="9772650" y="5562600"/>
          <p14:tracePt t="85712" x="9772650" y="5549900"/>
          <p14:tracePt t="85728" x="9772650" y="5530850"/>
          <p14:tracePt t="85745" x="9772650" y="5511800"/>
          <p14:tracePt t="85762" x="9772650" y="5505450"/>
          <p14:tracePt t="85777" x="9772650" y="5480050"/>
          <p14:tracePt t="85794" x="9759950" y="5461000"/>
          <p14:tracePt t="85811" x="9728200" y="5416550"/>
          <p14:tracePt t="85828" x="9702800" y="5384800"/>
          <p14:tracePt t="85845" x="9677400" y="5353050"/>
          <p14:tracePt t="85861" x="9664700" y="5334000"/>
          <p14:tracePt t="85878" x="9632950" y="5302250"/>
          <p14:tracePt t="85895" x="9613900" y="5270500"/>
          <p14:tracePt t="85911" x="9588500" y="5245100"/>
          <p14:tracePt t="85928" x="9556750" y="5219700"/>
          <p14:tracePt t="85945" x="9544050" y="5213350"/>
          <p14:tracePt t="85961" x="9525000" y="5200650"/>
          <p14:tracePt t="85978" x="9499600" y="5187950"/>
          <p14:tracePt t="85994" x="9480550" y="5175250"/>
          <p14:tracePt t="86012" x="9448800" y="5168900"/>
          <p14:tracePt t="86027" x="9436100" y="5162550"/>
          <p14:tracePt t="86044" x="9417050" y="5162550"/>
          <p14:tracePt t="86061" x="9398000" y="5156200"/>
          <p14:tracePt t="86078" x="9378950" y="5156200"/>
          <p14:tracePt t="86094" x="9347200" y="5156200"/>
          <p14:tracePt t="86112" x="9334500" y="5156200"/>
          <p14:tracePt t="86128" x="9315450" y="5156200"/>
          <p14:tracePt t="86145" x="9296400" y="5156200"/>
          <p14:tracePt t="86161" x="9283700" y="5156200"/>
          <p14:tracePt t="86179" x="9277350" y="5156200"/>
          <p14:tracePt t="86195" x="9271000" y="5156200"/>
          <p14:tracePt t="86228" x="9264650" y="5156200"/>
          <p14:tracePt t="86245" x="9251950" y="5156200"/>
          <p14:tracePt t="86261" x="9226550" y="5168900"/>
          <p14:tracePt t="86277" x="9226550" y="5175250"/>
          <p14:tracePt t="86295" x="9207500" y="5181600"/>
          <p14:tracePt t="86311" x="9201150" y="5187950"/>
          <p14:tracePt t="86328" x="9194800" y="5194300"/>
          <p14:tracePt t="86345" x="9188450" y="5200650"/>
          <p14:tracePt t="86361" x="9188450" y="5226050"/>
          <p14:tracePt t="86378" x="9169400" y="5270500"/>
          <p14:tracePt t="86394" x="9169400" y="5340350"/>
          <p14:tracePt t="86412" x="9169400" y="5410200"/>
          <p14:tracePt t="86428" x="9169400" y="5480050"/>
          <p14:tracePt t="86445" x="9175750" y="5518150"/>
          <p14:tracePt t="86461" x="9175750" y="5556250"/>
          <p14:tracePt t="86478" x="9194800" y="5588000"/>
          <p14:tracePt t="86495" x="9220200" y="5638800"/>
          <p14:tracePt t="86511" x="9245600" y="5695950"/>
          <p14:tracePt t="86528" x="9277350" y="5753100"/>
          <p14:tracePt t="86545" x="9296400" y="5778500"/>
          <p14:tracePt t="86561" x="9309100" y="5797550"/>
          <p14:tracePt t="86578" x="9328150" y="5816600"/>
          <p14:tracePt t="86595" x="9340850" y="5829300"/>
          <p14:tracePt t="86611" x="9353550" y="5835650"/>
          <p14:tracePt t="86628" x="9366250" y="5848350"/>
          <p14:tracePt t="86645" x="9378950" y="5861050"/>
          <p14:tracePt t="86661" x="9385300" y="5867400"/>
          <p14:tracePt t="86680" x="9391650" y="5867400"/>
          <p14:tracePt t="86696" x="9404350" y="5873750"/>
          <p14:tracePt t="86746" x="9404350" y="5880100"/>
          <p14:tracePt t="86783" x="9410700" y="5880100"/>
          <p14:tracePt t="86815" x="9417050" y="5880100"/>
          <p14:tracePt t="87311" x="9423400" y="5880100"/>
          <p14:tracePt t="87407" x="9423400" y="5873750"/>
          <p14:tracePt t="87439" x="9417050" y="5873750"/>
          <p14:tracePt t="87495" x="9410700" y="5873750"/>
          <p14:tracePt t="87519" x="9404350" y="5867400"/>
          <p14:tracePt t="87806" x="9398000" y="5867400"/>
          <p14:tracePt t="87872" x="9391650" y="5867400"/>
          <p14:tracePt t="87952" x="9385300" y="5880100"/>
          <p14:tracePt t="88223" x="9378950" y="5886450"/>
          <p14:tracePt t="88230" x="9378950" y="5892800"/>
          <p14:tracePt t="88244" x="9372600" y="5899150"/>
          <p14:tracePt t="88261" x="9366250" y="5911850"/>
          <p14:tracePt t="88278" x="9353550" y="5962650"/>
          <p14:tracePt t="88295" x="9340850" y="6013450"/>
          <p14:tracePt t="88311" x="9334500" y="6076950"/>
          <p14:tracePt t="88328" x="9328150" y="6134100"/>
          <p14:tracePt t="88345" x="9328150" y="6178550"/>
          <p14:tracePt t="88361" x="9328150" y="6197600"/>
          <p14:tracePt t="88378" x="9328150" y="6210300"/>
          <p14:tracePt t="88394" x="9328150" y="6229350"/>
          <p14:tracePt t="88411" x="9334500" y="6254750"/>
          <p14:tracePt t="88428" x="9347200" y="6267450"/>
          <p14:tracePt t="88444" x="9366250" y="6280150"/>
          <p14:tracePt t="88575" x="9366250" y="6273800"/>
          <p14:tracePt t="88582" x="9353550" y="6242050"/>
          <p14:tracePt t="88596" x="9334500" y="6223000"/>
          <p14:tracePt t="88612" x="9251950" y="6172200"/>
          <p14:tracePt t="88629" x="9112250" y="6108700"/>
          <p14:tracePt t="88645" x="8940800" y="6064250"/>
          <p14:tracePt t="88662" x="8743950" y="6032500"/>
          <p14:tracePt t="88678" x="8388350" y="6000750"/>
          <p14:tracePt t="88695" x="8204200" y="6000750"/>
          <p14:tracePt t="88712" x="8026400" y="6000750"/>
          <p14:tracePt t="88728" x="7848600" y="6000750"/>
          <p14:tracePt t="88745" x="7689850" y="6000750"/>
          <p14:tracePt t="88762" x="7512050" y="5969000"/>
          <p14:tracePt t="88778" x="7296150" y="5930900"/>
          <p14:tracePt t="88795" x="7073900" y="5873750"/>
          <p14:tracePt t="88812" x="6858000" y="5810250"/>
          <p14:tracePt t="88829" x="6654800" y="5753100"/>
          <p14:tracePt t="88845" x="6489700" y="5721350"/>
          <p14:tracePt t="88862" x="6375400" y="5708650"/>
          <p14:tracePt t="88878" x="6261100" y="5676900"/>
          <p14:tracePt t="88895" x="6210300" y="5657850"/>
          <p14:tracePt t="88912" x="6146800" y="5619750"/>
          <p14:tracePt t="88928" x="6038850" y="5588000"/>
          <p14:tracePt t="88945" x="5943600" y="5556250"/>
          <p14:tracePt t="88962" x="5873750" y="5537200"/>
          <p14:tracePt t="88978" x="5854700" y="5530850"/>
          <p14:tracePt t="88995" x="5842000" y="5530850"/>
          <p14:tracePt t="89012" x="5835650" y="5530850"/>
          <p14:tracePt t="89029" x="5791200" y="5518150"/>
          <p14:tracePt t="89045" x="5759450" y="5511800"/>
          <p14:tracePt t="89062" x="5740400" y="5511800"/>
          <p14:tracePt t="89271" x="5734050" y="5511800"/>
          <p14:tracePt t="89279" x="5727700" y="5511800"/>
          <p14:tracePt t="89296" x="5721350" y="5511800"/>
          <p14:tracePt t="89312" x="5721350" y="5518150"/>
          <p14:tracePt t="89328" x="5721350" y="5530850"/>
          <p14:tracePt t="89345" x="5721350" y="5543550"/>
          <p14:tracePt t="89362" x="5721350" y="5556250"/>
          <p14:tracePt t="89379" x="5721350" y="5568950"/>
          <p14:tracePt t="89396" x="5721350" y="5575300"/>
          <p14:tracePt t="89412" x="5721350" y="5588000"/>
          <p14:tracePt t="89429" x="5721350" y="5600700"/>
          <p14:tracePt t="89445" x="5721350" y="5613400"/>
          <p14:tracePt t="89462" x="5727700" y="5632450"/>
          <p14:tracePt t="89479" x="5727700" y="5651500"/>
          <p14:tracePt t="89495" x="5727700" y="5664200"/>
          <p14:tracePt t="89512" x="5727700" y="5670550"/>
          <p14:tracePt t="89529" x="5727700" y="5695950"/>
          <p14:tracePt t="89545" x="5727700" y="5708650"/>
          <p14:tracePt t="89562" x="5734050" y="5727700"/>
          <p14:tracePt t="89579" x="5734050" y="5740400"/>
          <p14:tracePt t="89595" x="5734050" y="5746750"/>
          <p14:tracePt t="89612" x="5734050" y="5753100"/>
          <p14:tracePt t="89629" x="5734050" y="5759450"/>
          <p14:tracePt t="89645" x="5734050" y="5765800"/>
          <p14:tracePt t="89662" x="5734050" y="5778500"/>
          <p14:tracePt t="89679" x="5734050" y="5784850"/>
          <p14:tracePt t="89695" x="5734050" y="5791200"/>
          <p14:tracePt t="89712" x="5734050" y="5803900"/>
          <p14:tracePt t="89728" x="5734050" y="5810250"/>
          <p14:tracePt t="89745" x="5740400" y="5829300"/>
          <p14:tracePt t="89762" x="5740400" y="5835650"/>
          <p14:tracePt t="89779" x="5746750" y="5848350"/>
          <p14:tracePt t="89813" x="5753100" y="5854700"/>
          <p14:tracePt t="89829" x="5753100" y="5867400"/>
          <p14:tracePt t="89863" x="5765800" y="5880100"/>
          <p14:tracePt t="89879" x="5772150" y="5886450"/>
          <p14:tracePt t="89896" x="5784850" y="5899150"/>
          <p14:tracePt t="89912" x="5791200" y="5905500"/>
          <p14:tracePt t="89945" x="5797550" y="5911850"/>
          <p14:tracePt t="89961" x="5803900" y="5918200"/>
          <p14:tracePt t="89978" x="5810250" y="5924550"/>
          <p14:tracePt t="89997" x="5822950" y="5930900"/>
          <p14:tracePt t="90012" x="5842000" y="5937250"/>
          <p14:tracePt t="90028" x="5854700" y="5943600"/>
          <p14:tracePt t="90045" x="5867400" y="5943600"/>
          <p14:tracePt t="90061" x="5880100" y="5943600"/>
          <p14:tracePt t="90078" x="5911850" y="5943600"/>
          <p14:tracePt t="90095" x="5930900" y="5949950"/>
          <p14:tracePt t="90111" x="5949950" y="5949950"/>
          <p14:tracePt t="90128" x="5969000" y="5949950"/>
          <p14:tracePt t="90145" x="5994400" y="5949950"/>
          <p14:tracePt t="90161" x="6007100" y="5949950"/>
          <p14:tracePt t="90178" x="6032500" y="5949950"/>
          <p14:tracePt t="90195" x="6057900" y="5937250"/>
          <p14:tracePt t="90212" x="6076950" y="5930900"/>
          <p14:tracePt t="90228" x="6096000" y="5918200"/>
          <p14:tracePt t="90244" x="6115050" y="5899150"/>
          <p14:tracePt t="90261" x="6127750" y="5880100"/>
          <p14:tracePt t="90278" x="6140450" y="5842000"/>
          <p14:tracePt t="90294" x="6146800" y="5829300"/>
          <p14:tracePt t="90311" x="6153150" y="5810250"/>
          <p14:tracePt t="90328" x="6153150" y="5797550"/>
          <p14:tracePt t="90344" x="6153150" y="5784850"/>
          <p14:tracePt t="90361" x="6153150" y="5772150"/>
          <p14:tracePt t="90378" x="6153150" y="5765800"/>
          <p14:tracePt t="90394" x="6153150" y="5746750"/>
          <p14:tracePt t="90411" x="6153150" y="5734050"/>
          <p14:tracePt t="90428" x="6153150" y="5727700"/>
          <p14:tracePt t="90444" x="6153150" y="5715000"/>
          <p14:tracePt t="90462" x="6153150" y="5708650"/>
          <p14:tracePt t="90478" x="6153150" y="5689600"/>
          <p14:tracePt t="90495" x="6153150" y="5683250"/>
          <p14:tracePt t="90512" x="6153150" y="5676900"/>
          <p14:tracePt t="90529" x="6146800" y="5670550"/>
          <p14:tracePt t="90544" x="6146800" y="5657850"/>
          <p14:tracePt t="90562" x="6146800" y="5651500"/>
          <p14:tracePt t="90595" x="6146800" y="5645150"/>
          <p14:tracePt t="90612" x="6146800" y="5632450"/>
          <p14:tracePt t="90628" x="6146800" y="5619750"/>
          <p14:tracePt t="90644" x="6146800" y="5613400"/>
          <p14:tracePt t="90678" x="6146800" y="5594350"/>
          <p14:tracePt t="90694" x="6146800" y="5588000"/>
          <p14:tracePt t="90711" x="6146800" y="5581650"/>
          <p14:tracePt t="90728" x="6146800" y="5568950"/>
          <p14:tracePt t="90745" x="6140450" y="5556250"/>
          <p14:tracePt t="90761" x="6127750" y="5537200"/>
          <p14:tracePt t="90778" x="6121400" y="5530850"/>
          <p14:tracePt t="90794" x="6102350" y="5518150"/>
          <p14:tracePt t="90811" x="6083300" y="5511800"/>
          <p14:tracePt t="90828" x="6057900" y="5499100"/>
          <p14:tracePt t="90844" x="6038850" y="5499100"/>
          <p14:tracePt t="90861" x="6007100" y="5492750"/>
          <p14:tracePt t="90878" x="5981700" y="5486400"/>
          <p14:tracePt t="90894" x="5962650" y="5486400"/>
          <p14:tracePt t="90912" x="5949950" y="5486400"/>
          <p14:tracePt t="90928" x="5937250" y="5486400"/>
          <p14:tracePt t="90945" x="5918200" y="5486400"/>
          <p14:tracePt t="90962" x="5892800" y="5486400"/>
          <p14:tracePt t="90978" x="5867400" y="5486400"/>
          <p14:tracePt t="90995" x="5842000" y="5511800"/>
          <p14:tracePt t="91011" x="5816600" y="5537200"/>
          <p14:tracePt t="91027" x="5778500" y="5556250"/>
          <p14:tracePt t="91044" x="5746750" y="5575300"/>
          <p14:tracePt t="91062" x="5721350" y="5594350"/>
          <p14:tracePt t="91078" x="5695950" y="5619750"/>
          <p14:tracePt t="91094" x="5676900" y="5645150"/>
          <p14:tracePt t="91111" x="5657850" y="5676900"/>
          <p14:tracePt t="91128" x="5638800" y="5715000"/>
          <p14:tracePt t="91145" x="5632450" y="5753100"/>
          <p14:tracePt t="91162" x="5626100" y="5778500"/>
          <p14:tracePt t="91178" x="5626100" y="5810250"/>
          <p14:tracePt t="91195" x="5626100" y="5822950"/>
          <p14:tracePt t="91211" x="5626100" y="5842000"/>
          <p14:tracePt t="91228" x="5626100" y="5867400"/>
          <p14:tracePt t="91245" x="5645150" y="5886450"/>
          <p14:tracePt t="91261" x="5670550" y="5911850"/>
          <p14:tracePt t="91278" x="5689600" y="5930900"/>
          <p14:tracePt t="91295" x="5746750" y="5949950"/>
          <p14:tracePt t="91311" x="5791200" y="5956300"/>
          <p14:tracePt t="91328" x="5822950" y="5956300"/>
          <p14:tracePt t="91345" x="5854700" y="5956300"/>
          <p14:tracePt t="91363" x="5880100" y="5956300"/>
          <p14:tracePt t="91380" x="5899150" y="5949950"/>
          <p14:tracePt t="91397" x="5937250" y="5918200"/>
          <p14:tracePt t="91412" x="5975350" y="5886450"/>
          <p14:tracePt t="91429" x="6019800" y="5848350"/>
          <p14:tracePt t="91444" x="6057900" y="5810250"/>
          <p14:tracePt t="91461" x="6076950" y="5778500"/>
          <p14:tracePt t="91478" x="6089650" y="5740400"/>
          <p14:tracePt t="91495" x="6096000" y="5702300"/>
          <p14:tracePt t="91512" x="6096000" y="5664200"/>
          <p14:tracePt t="91528" x="6096000" y="5632450"/>
          <p14:tracePt t="91545" x="6096000" y="5607050"/>
          <p14:tracePt t="91561" x="6096000" y="5594350"/>
          <p14:tracePt t="91703" x="6115050" y="5613400"/>
          <p14:tracePt t="91712" x="6134100" y="5638800"/>
          <p14:tracePt t="91729" x="6223000" y="5695950"/>
          <p14:tracePt t="91746" x="6330950" y="5759450"/>
          <p14:tracePt t="91762" x="6521450" y="5854700"/>
          <p14:tracePt t="91778" x="6845300" y="5930900"/>
          <p14:tracePt t="91795" x="7296150" y="5994400"/>
          <p14:tracePt t="91812" x="7759700" y="6051550"/>
          <p14:tracePt t="91828" x="8255000" y="6108700"/>
          <p14:tracePt t="91845" x="8616950" y="6108700"/>
          <p14:tracePt t="91861" x="8915400" y="6108700"/>
          <p14:tracePt t="91878" x="9194800" y="6108700"/>
          <p14:tracePt t="91895" x="9296400" y="6076950"/>
          <p14:tracePt t="91912" x="9321800" y="6057900"/>
          <p14:tracePt t="91928" x="9328150" y="6045200"/>
          <p14:tracePt t="91944" x="9328150" y="6026150"/>
          <p14:tracePt t="91961" x="9328150" y="6000750"/>
          <p14:tracePt t="91978" x="9328150" y="5969000"/>
          <p14:tracePt t="91994" x="9328150" y="5937250"/>
          <p14:tracePt t="92011" x="9315450" y="5905500"/>
          <p14:tracePt t="92027" x="9302750" y="5886450"/>
          <p14:tracePt t="92045" x="9302750" y="5867400"/>
          <p14:tracePt t="92062" x="9309100" y="5835650"/>
          <p14:tracePt t="92079" x="9321800" y="5822950"/>
          <p14:tracePt t="92094" x="9347200" y="5803900"/>
          <p14:tracePt t="92111" x="9378950" y="5791200"/>
          <p14:tracePt t="92128" x="9410700" y="5772150"/>
          <p14:tracePt t="92144" x="9442450" y="5759450"/>
          <p14:tracePt t="92161" x="9474200" y="5740400"/>
          <p14:tracePt t="92178" x="9480550" y="5727700"/>
          <p14:tracePt t="92194" x="9493250" y="5708650"/>
          <p14:tracePt t="92211" x="9493250" y="5695950"/>
          <p14:tracePt t="92228" x="9493250" y="5683250"/>
          <p14:tracePt t="92244" x="9493250" y="5670550"/>
          <p14:tracePt t="92261" x="9486900" y="5645150"/>
          <p14:tracePt t="92279" x="9474200" y="5626100"/>
          <p14:tracePt t="92295" x="9455150" y="5600700"/>
          <p14:tracePt t="92311" x="9436100" y="5594350"/>
          <p14:tracePt t="92327" x="9423400" y="5581650"/>
          <p14:tracePt t="92344" x="9391650" y="5575300"/>
          <p14:tracePt t="92361" x="9353550" y="5575300"/>
          <p14:tracePt t="92378" x="9321800" y="5575300"/>
          <p14:tracePt t="92394" x="9290050" y="5575300"/>
          <p14:tracePt t="92412" x="9258300" y="5575300"/>
          <p14:tracePt t="92429" x="9232900" y="5575300"/>
          <p14:tracePt t="92445" x="9207500" y="5575300"/>
          <p14:tracePt t="92461" x="9194800" y="5575300"/>
          <p14:tracePt t="92478" x="9156700" y="5575300"/>
          <p14:tracePt t="92494" x="9144000" y="5588000"/>
          <p14:tracePt t="92511" x="9124950" y="5594350"/>
          <p14:tracePt t="92527" x="9112250" y="5613400"/>
          <p14:tracePt t="92545" x="9105900" y="5613400"/>
          <p14:tracePt t="92562" x="9099550" y="5632450"/>
          <p14:tracePt t="92578" x="9099550" y="5651500"/>
          <p14:tracePt t="92595" x="9086850" y="5676900"/>
          <p14:tracePt t="92611" x="9086850" y="5702300"/>
          <p14:tracePt t="92629" x="9086850" y="5727700"/>
          <p14:tracePt t="92645" x="9086850" y="5753100"/>
          <p14:tracePt t="92662" x="9086850" y="5765800"/>
          <p14:tracePt t="92678" x="9093200" y="5803900"/>
          <p14:tracePt t="92694" x="9105900" y="5829300"/>
          <p14:tracePt t="92711" x="9118600" y="5861050"/>
          <p14:tracePt t="92728" x="9137650" y="5880100"/>
          <p14:tracePt t="92745" x="9144000" y="5899150"/>
          <p14:tracePt t="92761" x="9156700" y="5911850"/>
          <p14:tracePt t="92777" x="9175750" y="5924550"/>
          <p14:tracePt t="92794" x="9194800" y="5930900"/>
          <p14:tracePt t="92811" x="9220200" y="5943600"/>
          <p14:tracePt t="92828" x="9251950" y="5956300"/>
          <p14:tracePt t="92844" x="9264650" y="5956300"/>
          <p14:tracePt t="92862" x="9290050" y="5962650"/>
          <p14:tracePt t="92878" x="9328150" y="5962650"/>
          <p14:tracePt t="92894" x="9347200" y="5962650"/>
          <p14:tracePt t="92911" x="9353550" y="5962650"/>
          <p14:tracePt t="92928" x="9366250" y="5943600"/>
          <p14:tracePt t="92945" x="9378950" y="5924550"/>
          <p14:tracePt t="92961" x="9378950" y="5899150"/>
          <p14:tracePt t="92978" x="9391650" y="5873750"/>
          <p14:tracePt t="92994" x="9391650" y="5842000"/>
          <p14:tracePt t="93011" x="9391650" y="5816600"/>
          <p14:tracePt t="93028" x="9391650" y="5791200"/>
          <p14:tracePt t="93045" x="9391650" y="5759450"/>
          <p14:tracePt t="93061" x="9391650" y="5740400"/>
          <p14:tracePt t="93078" x="9385300" y="5695950"/>
          <p14:tracePt t="93095" x="9378950" y="5683250"/>
          <p14:tracePt t="93112" x="9372600" y="5676900"/>
          <p14:tracePt t="93128" x="9372600" y="5664200"/>
          <p14:tracePt t="93145" x="9372600" y="5657850"/>
          <p14:tracePt t="93162" x="9366250" y="5657850"/>
          <p14:tracePt t="93178" x="9366250" y="5651500"/>
          <p14:tracePt t="93195" x="9353550" y="5645150"/>
          <p14:tracePt t="93211" x="9353550" y="5638800"/>
          <p14:tracePt t="93228" x="9340850" y="5638800"/>
          <p14:tracePt t="93245" x="9334500" y="5632450"/>
          <p14:tracePt t="93261" x="9328150" y="5626100"/>
          <p14:tracePt t="93278" x="9309100" y="5619750"/>
          <p14:tracePt t="93295" x="9290050" y="5619750"/>
          <p14:tracePt t="93312" x="9264650" y="5619750"/>
          <p14:tracePt t="93328" x="9251950" y="5619750"/>
          <p14:tracePt t="93345" x="9245600" y="5619750"/>
          <p14:tracePt t="93361" x="9232900" y="5619750"/>
          <p14:tracePt t="93378" x="9207500" y="5619750"/>
          <p14:tracePt t="93395" x="9188450" y="5619750"/>
          <p14:tracePt t="93411" x="9169400" y="5626100"/>
          <p14:tracePt t="93428" x="9156700" y="5638800"/>
          <p14:tracePt t="93445" x="9144000" y="5651500"/>
          <p14:tracePt t="93461" x="9137650" y="5657850"/>
          <p14:tracePt t="93478" x="9124950" y="5670550"/>
          <p14:tracePt t="93497" x="9124950" y="5689600"/>
          <p14:tracePt t="93512" x="9112250" y="5708650"/>
          <p14:tracePt t="93528" x="9112250" y="5727700"/>
          <p14:tracePt t="93545" x="9112250" y="5740400"/>
          <p14:tracePt t="93561" x="9112250" y="5746750"/>
          <p14:tracePt t="93578" x="9112250" y="5759450"/>
          <p14:tracePt t="93595" x="9112250" y="5772150"/>
          <p14:tracePt t="93611" x="9131300" y="5791200"/>
          <p14:tracePt t="93628" x="9156700" y="5797550"/>
          <p14:tracePt t="93645" x="9175750" y="5803900"/>
          <p14:tracePt t="93661" x="9213850" y="5816600"/>
          <p14:tracePt t="93677" x="9245600" y="5829300"/>
          <p14:tracePt t="93694" x="9315450" y="5842000"/>
          <p14:tracePt t="93711" x="9353550" y="5842000"/>
          <p14:tracePt t="93729" x="9417050" y="5842000"/>
          <p14:tracePt t="93745" x="9480550" y="5842000"/>
          <p14:tracePt t="93761" x="9556750" y="5810250"/>
          <p14:tracePt t="93778" x="9601200" y="5784850"/>
          <p14:tracePt t="93794" x="9645650" y="5746750"/>
          <p14:tracePt t="93811" x="9671050" y="5708650"/>
          <p14:tracePt t="93828" x="9690100" y="5657850"/>
          <p14:tracePt t="93844" x="9690100" y="5613400"/>
          <p14:tracePt t="93861" x="9690100" y="5581650"/>
          <p14:tracePt t="93878" x="9690100" y="5549900"/>
          <p14:tracePt t="93894" x="9664700" y="5511800"/>
          <p14:tracePt t="93911" x="9652000" y="5486400"/>
          <p14:tracePt t="93928" x="9639300" y="5480050"/>
          <p14:tracePt t="93944" x="9632950" y="5473700"/>
          <p14:tracePt t="93979" x="9626600" y="5473700"/>
          <p14:tracePt t="93995" x="9607550" y="5467350"/>
          <p14:tracePt t="94012" x="9594850" y="5461000"/>
          <p14:tracePt t="94028" x="9563100" y="5454650"/>
          <p14:tracePt t="94044" x="9537700" y="5454650"/>
          <p14:tracePt t="94061" x="9512300" y="5454650"/>
          <p14:tracePt t="94078" x="9480550" y="5454650"/>
          <p14:tracePt t="94094" x="9442450" y="5454650"/>
          <p14:tracePt t="94111" x="9417050" y="5454650"/>
          <p14:tracePt t="94128" x="9391650" y="5454650"/>
          <p14:tracePt t="94144" x="9372600" y="5454650"/>
          <p14:tracePt t="94162" x="9340850" y="5454650"/>
          <p14:tracePt t="94179" x="9334500" y="5454650"/>
          <p14:tracePt t="94211" x="9321800" y="5454650"/>
          <p14:tracePt t="94228" x="9309100" y="5454650"/>
          <p14:tracePt t="94244" x="9290050" y="5454650"/>
          <p14:tracePt t="94261" x="9277350" y="5461000"/>
          <p14:tracePt t="94278" x="9264650" y="5473700"/>
          <p14:tracePt t="94294" x="9258300" y="5480050"/>
          <p14:tracePt t="94328" x="9251950" y="5480050"/>
          <p14:tracePt t="94361" x="9251950" y="5486400"/>
          <p14:tracePt t="95055" x="9277350" y="5486400"/>
          <p14:tracePt t="95063" x="9302750" y="5492750"/>
          <p14:tracePt t="95079" x="9385300" y="5518150"/>
          <p14:tracePt t="95096" x="9455150" y="5530850"/>
          <p14:tracePt t="95113" x="9525000" y="5537200"/>
          <p14:tracePt t="95129" x="9620250" y="5549900"/>
          <p14:tracePt t="95146" x="9715500" y="5549900"/>
          <p14:tracePt t="95163" x="9810750" y="5549900"/>
          <p14:tracePt t="95179" x="9893300" y="5549900"/>
          <p14:tracePt t="95196" x="9944100" y="5549900"/>
          <p14:tracePt t="95212" x="9982200" y="5549900"/>
          <p14:tracePt t="95229" x="10020300" y="5543550"/>
          <p14:tracePt t="95246" x="10045700" y="5524500"/>
          <p14:tracePt t="95262" x="10071100" y="5492750"/>
          <p14:tracePt t="95279" x="10115550" y="5461000"/>
          <p14:tracePt t="95295" x="10140950" y="5441950"/>
          <p14:tracePt t="95312" x="10166350" y="5422900"/>
          <p14:tracePt t="95328" x="10204450" y="5403850"/>
          <p14:tracePt t="95345" x="10242550" y="5391150"/>
          <p14:tracePt t="95362" x="10287000" y="5384800"/>
          <p14:tracePt t="95378" x="10350500" y="5378450"/>
          <p14:tracePt t="95395" x="10388600" y="5378450"/>
          <p14:tracePt t="95412" x="10394950" y="5378450"/>
          <p14:tracePt t="95463" x="10401300" y="5378450"/>
          <p14:tracePt t="97095" x="10394950" y="5378450"/>
          <p14:tracePt t="97175" x="10388600" y="5378450"/>
          <p14:tracePt t="97183" x="10388600" y="5384800"/>
          <p14:tracePt t="97195" x="10382250" y="5384800"/>
          <p14:tracePt t="97212" x="10375900" y="5384800"/>
          <p14:tracePt t="97263" x="10363200" y="5384800"/>
          <p14:tracePt t="97279" x="10356850" y="5391150"/>
          <p14:tracePt t="97296" x="10350500" y="5397500"/>
          <p14:tracePt t="97312" x="10350500" y="5403850"/>
          <p14:tracePt t="97346" x="10337800" y="5410200"/>
          <p14:tracePt t="97362" x="10331450" y="5416550"/>
          <p14:tracePt t="97378" x="10318750" y="5429250"/>
          <p14:tracePt t="97395" x="10312400" y="5435600"/>
          <p14:tracePt t="97411" x="10293350" y="5448300"/>
          <p14:tracePt t="97429" x="10293350" y="5454650"/>
          <p14:tracePt t="97445" x="10287000" y="5461000"/>
          <p14:tracePt t="97461" x="10280650" y="5467350"/>
          <p14:tracePt t="97478" x="10274300" y="5480050"/>
          <p14:tracePt t="97495" x="10267950" y="5486400"/>
          <p14:tracePt t="97512" x="10255250" y="5492750"/>
          <p14:tracePt t="97528" x="10255250" y="5499100"/>
          <p14:tracePt t="97607" x="10248900" y="5499100"/>
          <p14:tracePt t="97615" x="10242550" y="5499100"/>
          <p14:tracePt t="97647" x="10229850" y="5499100"/>
          <p14:tracePt t="97663" x="10217150" y="5499100"/>
          <p14:tracePt t="97695" x="10204450" y="5492750"/>
          <p14:tracePt t="97712" x="10198100" y="5492750"/>
          <p14:tracePt t="97728" x="10185400" y="5486400"/>
          <p14:tracePt t="97745" x="10179050" y="5480050"/>
          <p14:tracePt t="97903" x="10179050" y="5473700"/>
          <p14:tracePt t="97927" x="10179050" y="5467350"/>
          <p14:tracePt t="97951" x="10179050" y="5461000"/>
          <p14:tracePt t="97967" x="10185400" y="5454650"/>
          <p14:tracePt t="97979" x="10198100" y="5454650"/>
          <p14:tracePt t="97995" x="10229850" y="5448300"/>
          <p14:tracePt t="98011" x="10255250" y="5448300"/>
          <p14:tracePt t="98028" x="10293350" y="5448300"/>
          <p14:tracePt t="98045" x="10325100" y="5448300"/>
          <p14:tracePt t="98061" x="10363200" y="5448300"/>
          <p14:tracePt t="98078" x="10420350" y="5448300"/>
          <p14:tracePt t="98094" x="10458450" y="5448300"/>
          <p14:tracePt t="98111" x="10483850" y="5448300"/>
          <p14:tracePt t="98128" x="10502900" y="5448300"/>
          <p14:tracePt t="98145" x="10521950" y="5461000"/>
          <p14:tracePt t="98162" x="10547350" y="5461000"/>
          <p14:tracePt t="98178" x="10585450" y="5473700"/>
          <p14:tracePt t="98195" x="10617200" y="5480050"/>
          <p14:tracePt t="98211" x="10629900" y="5480050"/>
          <p14:tracePt t="98229" x="10636250" y="5480050"/>
          <p14:tracePt t="98244" x="10642600" y="5486400"/>
          <p14:tracePt t="98279" x="10661650" y="5486400"/>
          <p14:tracePt t="98295" x="10680700" y="5486400"/>
          <p14:tracePt t="98311" x="10706100" y="5486400"/>
          <p14:tracePt t="98328" x="10744200" y="5486400"/>
          <p14:tracePt t="98345" x="10756900" y="5486400"/>
          <p14:tracePt t="98361" x="10775950" y="5486400"/>
          <p14:tracePt t="98378" x="10788650" y="5486400"/>
          <p14:tracePt t="98395" x="10807700" y="5486400"/>
          <p14:tracePt t="98412" x="10833100" y="5492750"/>
          <p14:tracePt t="98428" x="10858500" y="5505450"/>
          <p14:tracePt t="98445" x="10883900" y="5511800"/>
          <p14:tracePt t="98461" x="10902950" y="5518150"/>
          <p14:tracePt t="98478" x="10928350" y="5524500"/>
          <p14:tracePt t="98495" x="10947400" y="5530850"/>
          <p14:tracePt t="98511" x="10953750" y="5530850"/>
          <p14:tracePt t="98528" x="10966450" y="5530850"/>
          <p14:tracePt t="98704" x="10966450" y="5543550"/>
          <p14:tracePt t="98729" x="10972800" y="5549900"/>
          <p14:tracePt t="98745" x="10972800" y="5562600"/>
          <p14:tracePt t="98796" x="10972800" y="5568950"/>
          <p14:tracePt t="98830" x="10966450" y="5581650"/>
          <p14:tracePt t="98845" x="10941050" y="5581650"/>
          <p14:tracePt t="98862" x="10877550" y="5581650"/>
          <p14:tracePt t="98878" x="10756900" y="5575300"/>
          <p14:tracePt t="98895" x="10668000" y="5549900"/>
          <p14:tracePt t="98912" x="10585450" y="5524500"/>
          <p14:tracePt t="98928" x="10496550" y="5505450"/>
          <p14:tracePt t="98945" x="10420350" y="5492750"/>
          <p14:tracePt t="98962" x="10350500" y="5486400"/>
          <p14:tracePt t="98978" x="10293350" y="5486400"/>
          <p14:tracePt t="98995" x="10255250" y="5480050"/>
          <p14:tracePt t="99012" x="10223500" y="5467350"/>
          <p14:tracePt t="99027" x="10217150" y="5467350"/>
          <p14:tracePt t="99045" x="10204450" y="5467350"/>
          <p14:tracePt t="99061" x="10191750" y="5467350"/>
          <p14:tracePt t="99078" x="10185400" y="5467350"/>
          <p14:tracePt t="99230" x="10179050" y="5467350"/>
          <p14:tracePt t="99263" x="10179050" y="5461000"/>
          <p14:tracePt t="99271" x="10179050" y="5454650"/>
          <p14:tracePt t="99296" x="10204450" y="5448300"/>
          <p14:tracePt t="99312" x="10229850" y="5441950"/>
          <p14:tracePt t="99328" x="10261600" y="5441950"/>
          <p14:tracePt t="99345" x="10312400" y="5441950"/>
          <p14:tracePt t="99362" x="10369550" y="5441950"/>
          <p14:tracePt t="99379" x="10445750" y="5441950"/>
          <p14:tracePt t="99395" x="10515600" y="5454650"/>
          <p14:tracePt t="99412" x="10604500" y="5480050"/>
          <p14:tracePt t="99428" x="10661650" y="5492750"/>
          <p14:tracePt t="99444" x="10706100" y="5511800"/>
          <p14:tracePt t="99461" x="10744200" y="5511800"/>
          <p14:tracePt t="99478" x="10775950" y="5530850"/>
          <p14:tracePt t="99495" x="10795000" y="5537200"/>
          <p14:tracePt t="99512" x="10807700" y="5537200"/>
          <p14:tracePt t="99528" x="10820400" y="5543550"/>
          <p14:tracePt t="99544" x="10826750" y="5543550"/>
          <p14:tracePt t="99561" x="10833100" y="5543550"/>
          <p14:tracePt t="99595" x="10839450" y="5543550"/>
          <p14:tracePt t="99611" x="10839450" y="5549900"/>
          <p14:tracePt t="99628" x="10858500" y="5549900"/>
          <p14:tracePt t="99645" x="10877550" y="5549900"/>
          <p14:tracePt t="99661" x="10896600" y="5556250"/>
          <p14:tracePt t="99678" x="10902950" y="5556250"/>
          <p14:tracePt t="100271" x="10909300" y="5562600"/>
          <p14:tracePt t="100447" x="10902950" y="5568950"/>
          <p14:tracePt t="100528" x="10896600" y="5568950"/>
          <p14:tracePt t="100552" x="10890250" y="5568950"/>
          <p14:tracePt t="100567" x="10883900" y="5568950"/>
          <p14:tracePt t="100695" x="10877550" y="5568950"/>
          <p14:tracePt t="101047" x="10877550" y="5575300"/>
          <p14:tracePt t="101062" x="10877550" y="5581650"/>
          <p14:tracePt t="101078" x="10871200" y="5588000"/>
          <p14:tracePt t="101086" x="10864850" y="5588000"/>
          <p14:tracePt t="101112" x="10864850" y="5594350"/>
          <p14:tracePt t="101128" x="10858500" y="5600700"/>
          <p14:tracePt t="101145" x="10845800" y="5607050"/>
          <p14:tracePt t="101162" x="10845800" y="5613400"/>
          <p14:tracePt t="101178" x="10839450" y="5613400"/>
          <p14:tracePt t="101194" x="10826750" y="5613400"/>
          <p14:tracePt t="101211" x="10814050" y="5613400"/>
          <p14:tracePt t="101228" x="10807700" y="5619750"/>
          <p14:tracePt t="101279" x="10795000" y="5619750"/>
          <p14:tracePt t="101839" x="10795000" y="5626100"/>
          <p14:tracePt t="101943" x="10801350" y="5626100"/>
          <p14:tracePt t="102223" x="10807700" y="5619750"/>
          <p14:tracePt t="102248" x="10820400" y="5619750"/>
          <p14:tracePt t="102262" x="10820400" y="5613400"/>
          <p14:tracePt t="102647" x="10826750" y="5613400"/>
          <p14:tracePt t="102679" x="10826750" y="5619750"/>
          <p14:tracePt t="102686" x="10826750" y="5626100"/>
          <p14:tracePt t="102695" x="10826750" y="5632450"/>
          <p14:tracePt t="102711" x="10826750" y="5638800"/>
          <p14:tracePt t="102728" x="10826750" y="5645150"/>
          <p14:tracePt t="102745" x="10826750" y="5651500"/>
          <p14:tracePt t="102761" x="10826750" y="5670550"/>
          <p14:tracePt t="102778" x="10826750" y="5676900"/>
          <p14:tracePt t="102794" x="10826750" y="5683250"/>
          <p14:tracePt t="102811" x="10826750" y="5695950"/>
          <p14:tracePt t="103214" x="10826750" y="5708650"/>
          <p14:tracePt t="103246" x="10820400" y="5708650"/>
          <p14:tracePt t="103336" x="10814050" y="5708650"/>
          <p14:tracePt t="103375" x="10807700" y="5715000"/>
          <p14:tracePt t="103487" x="10801350" y="5715000"/>
          <p14:tracePt t="103495" x="10801350" y="5721350"/>
          <p14:tracePt t="103529" x="10801350" y="5734050"/>
          <p14:tracePt t="103545" x="10801350" y="5740400"/>
          <p14:tracePt t="103562" x="10801350" y="5753100"/>
          <p14:tracePt t="103578" x="10801350" y="5759450"/>
          <p14:tracePt t="103595" x="10801350" y="5772150"/>
          <p14:tracePt t="103611" x="10801350" y="5778500"/>
          <p14:tracePt t="103628" x="10801350" y="5784850"/>
          <p14:tracePt t="103645" x="10801350" y="5797550"/>
          <p14:tracePt t="103661" x="10801350" y="5803900"/>
          <p14:tracePt t="103678" x="10801350" y="5810250"/>
          <p14:tracePt t="103991" x="10795000" y="5816600"/>
          <p14:tracePt t="104039" x="10795000" y="5822950"/>
          <p14:tracePt t="104063" x="10795000" y="5835650"/>
          <p14:tracePt t="104078" x="10788650" y="5835650"/>
          <p14:tracePt t="104095" x="10788650" y="5842000"/>
          <p14:tracePt t="104487" x="10782300" y="5842000"/>
          <p14:tracePt t="104799" x="10775950" y="5842000"/>
          <p14:tracePt t="104847" x="10769600" y="5842000"/>
          <p14:tracePt t="104871" x="10763250" y="5842000"/>
          <p14:tracePt t="104880" x="10756900" y="5842000"/>
          <p14:tracePt t="104895" x="10750550" y="5842000"/>
          <p14:tracePt t="104912" x="10737850" y="5854700"/>
          <p14:tracePt t="104929" x="10725150" y="5854700"/>
          <p14:tracePt t="104945" x="10718800" y="5854700"/>
          <p14:tracePt t="104962" x="10706100" y="5861050"/>
          <p14:tracePt t="104979" x="10687050" y="5867400"/>
          <p14:tracePt t="104995" x="10674350" y="5873750"/>
          <p14:tracePt t="105012" x="10648950" y="5880100"/>
          <p14:tracePt t="105029" x="10629900" y="5886450"/>
          <p14:tracePt t="105046" x="10591800" y="5905500"/>
          <p14:tracePt t="105062" x="10566400" y="5924550"/>
          <p14:tracePt t="105062" x="10553700" y="5930900"/>
          <p14:tracePt t="105079" x="10521950" y="5943600"/>
          <p14:tracePt t="105095" x="10502900" y="5956300"/>
          <p14:tracePt t="105112" x="10477500" y="5956300"/>
          <p14:tracePt t="105128" x="10464800" y="5969000"/>
          <p14:tracePt t="105145" x="10452100" y="5969000"/>
          <p14:tracePt t="105161" x="10445750" y="5969000"/>
          <p14:tracePt t="105178" x="10433050" y="5969000"/>
          <p14:tracePt t="105195" x="10414000" y="5969000"/>
          <p14:tracePt t="105211" x="10394950" y="5969000"/>
          <p14:tracePt t="105228" x="10375900" y="5969000"/>
          <p14:tracePt t="105245" x="10363200" y="5969000"/>
          <p14:tracePt t="105261" x="10344150" y="5969000"/>
          <p14:tracePt t="105278" x="10331450" y="5969000"/>
          <p14:tracePt t="105294" x="10287000" y="5949950"/>
          <p14:tracePt t="105311" x="10267950" y="5924550"/>
          <p14:tracePt t="105328" x="10242550" y="5886450"/>
          <p14:tracePt t="105344" x="10236200" y="5867400"/>
          <p14:tracePt t="105361" x="10229850" y="5835650"/>
          <p14:tracePt t="105378" x="10229850" y="5791200"/>
          <p14:tracePt t="105395" x="10217150" y="5746750"/>
          <p14:tracePt t="105411" x="10204450" y="5702300"/>
          <p14:tracePt t="105428" x="10204450" y="5683250"/>
          <p14:tracePt t="105444" x="10198100" y="5670550"/>
          <p14:tracePt t="105461" x="10198100" y="5657850"/>
          <p14:tracePt t="105478" x="10198100" y="5638800"/>
          <p14:tracePt t="105494" x="10198100" y="5619750"/>
          <p14:tracePt t="105512" x="10198100" y="5594350"/>
          <p14:tracePt t="105528" x="10204450" y="5581650"/>
          <p14:tracePt t="105545" x="10223500" y="5562600"/>
          <p14:tracePt t="105562" x="10242550" y="5549900"/>
          <p14:tracePt t="105577" x="10261600" y="5543550"/>
          <p14:tracePt t="105594" x="10274300" y="5537200"/>
          <p14:tracePt t="105611" x="10312400" y="5530850"/>
          <p14:tracePt t="105628" x="10337800" y="5518150"/>
          <p14:tracePt t="105647" x="10433050" y="5505450"/>
          <p14:tracePt t="105664" x="10496550" y="5499100"/>
          <p14:tracePt t="105679" x="10591800" y="5492750"/>
          <p14:tracePt t="105695" x="10661650" y="5486400"/>
          <p14:tracePt t="105711" x="10737850" y="5486400"/>
          <p14:tracePt t="105728" x="10801350" y="5486400"/>
          <p14:tracePt t="105745" x="10826750" y="5486400"/>
          <p14:tracePt t="105761" x="10845800" y="5486400"/>
          <p14:tracePt t="105778" x="10864850" y="5486400"/>
          <p14:tracePt t="105794" x="10877550" y="5486400"/>
          <p14:tracePt t="105811" x="10902950" y="5486400"/>
          <p14:tracePt t="105828" x="10915650" y="5486400"/>
          <p14:tracePt t="105845" x="10922000" y="5486400"/>
          <p14:tracePt t="105895" x="10934700" y="5486400"/>
          <p14:tracePt t="105911" x="10941050" y="5486400"/>
          <p14:tracePt t="105945" x="10941050" y="5492750"/>
          <p14:tracePt t="105961" x="10947400" y="5492750"/>
          <p14:tracePt t="105995" x="10953750" y="5499100"/>
          <p14:tracePt t="106028" x="10953750" y="5505450"/>
          <p14:tracePt t="106045" x="10953750" y="5511800"/>
          <p14:tracePt t="106061" x="10960100" y="5518150"/>
          <p14:tracePt t="106287" x="10966450" y="5518150"/>
          <p14:tracePt t="106351" x="10972800" y="5518150"/>
          <p14:tracePt t="106375" x="10979150" y="5524500"/>
          <p14:tracePt t="106399" x="10979150" y="5530850"/>
          <p14:tracePt t="106560" x="10985500" y="5530850"/>
          <p14:tracePt t="106623" x="10991850" y="5530850"/>
          <p14:tracePt t="106670" x="10998200" y="5530850"/>
          <p14:tracePt t="106735" x="11004550" y="5530850"/>
          <p14:tracePt t="107007" x="11010900" y="5524500"/>
          <p14:tracePt t="107015" x="11017250" y="5511800"/>
          <p14:tracePt t="107029" x="11023600" y="5492750"/>
          <p14:tracePt t="107046" x="11029950" y="5448300"/>
          <p14:tracePt t="107063" x="11042650" y="5372100"/>
          <p14:tracePt t="107079" x="11042650" y="5334000"/>
          <p14:tracePt t="107096" x="11042650" y="5302250"/>
          <p14:tracePt t="107112" x="11036300" y="5295900"/>
          <p14:tracePt t="107129" x="11036300" y="5283200"/>
          <p14:tracePt t="107146" x="11023600" y="5276850"/>
          <p14:tracePt t="107271" x="11010900" y="5276850"/>
          <p14:tracePt t="107280" x="11004550" y="5276850"/>
          <p14:tracePt t="107296" x="10985500" y="5283200"/>
          <p14:tracePt t="107312" x="10979150" y="5289550"/>
          <p14:tracePt t="107329" x="10972800" y="5302250"/>
          <p14:tracePt t="107346" x="10966450" y="5314950"/>
          <p14:tracePt t="107362" x="10960100" y="5327650"/>
          <p14:tracePt t="107378" x="10960100" y="5340350"/>
          <p14:tracePt t="107396" x="10960100" y="5346700"/>
          <p14:tracePt t="107411" x="10953750" y="5359400"/>
          <p14:tracePt t="107428" x="10953750" y="5372100"/>
          <p14:tracePt t="107445" x="10953750" y="5384800"/>
          <p14:tracePt t="107462" x="10953750" y="5397500"/>
          <p14:tracePt t="107479" x="10960100" y="5403850"/>
          <p14:tracePt t="107511" x="10966450" y="5403850"/>
          <p14:tracePt t="107528" x="10985500" y="5410200"/>
          <p14:tracePt t="107545" x="11004550" y="5416550"/>
          <p14:tracePt t="107561" x="11010900" y="5416550"/>
          <p14:tracePt t="107578" x="11017250" y="5422900"/>
          <p14:tracePt t="107595" x="11023600" y="5429250"/>
          <p14:tracePt t="107612" x="11029950" y="5441950"/>
          <p14:tracePt t="107645" x="11029950" y="5461000"/>
          <p14:tracePt t="107661" x="11029950" y="5467350"/>
          <p14:tracePt t="107678" x="11049000" y="5499100"/>
          <p14:tracePt t="107695" x="11055350" y="5505450"/>
          <p14:tracePt t="107711" x="11061700" y="5530850"/>
          <p14:tracePt t="107728" x="11068050" y="5543550"/>
          <p14:tracePt t="107745" x="11074400" y="5556250"/>
          <p14:tracePt t="107761" x="11080750" y="5568950"/>
          <p14:tracePt t="107778" x="11087100" y="5581650"/>
          <p14:tracePt t="107796" x="11093450" y="5600700"/>
          <p14:tracePt t="107814" x="11106150" y="5626100"/>
          <p14:tracePt t="107829" x="11131550" y="5657850"/>
          <p14:tracePt t="107845" x="11150600" y="5683250"/>
          <p14:tracePt t="107862" x="11163300" y="5695950"/>
          <p14:tracePt t="107878" x="11176000" y="5708650"/>
          <p14:tracePt t="107895" x="11182350" y="5721350"/>
          <p14:tracePt t="107929" x="11195050" y="5734050"/>
          <p14:tracePt t="107945" x="11214100" y="5753100"/>
          <p14:tracePt t="107961" x="11220450" y="5759450"/>
          <p14:tracePt t="107978" x="11226800" y="5765800"/>
          <p14:tracePt t="107995" x="11233150" y="5772150"/>
          <p14:tracePt t="108028" x="11233150" y="5778500"/>
          <p14:tracePt t="108045" x="11245850" y="5797550"/>
          <p14:tracePt t="108079" x="11252200" y="5803900"/>
          <p14:tracePt t="108128" x="11264900" y="5803900"/>
          <p14:tracePt t="108145" x="11277600" y="5803900"/>
          <p14:tracePt t="108161" x="11296650" y="5803900"/>
          <p14:tracePt t="108178" x="11309350" y="5797550"/>
          <p14:tracePt t="108195" x="11322050" y="5784850"/>
          <p14:tracePt t="108214" x="11334750" y="5765800"/>
          <p14:tracePt t="108230" x="11353800" y="5753100"/>
          <p14:tracePt t="108245" x="11353800" y="5740400"/>
          <p14:tracePt t="108262" x="11360150" y="5727700"/>
          <p14:tracePt t="108278" x="11379200" y="5702300"/>
          <p14:tracePt t="108295" x="11379200" y="5695950"/>
          <p14:tracePt t="108312" x="11379200" y="5689600"/>
          <p14:tracePt t="108328" x="11385550" y="5670550"/>
          <p14:tracePt t="108362" x="11385550" y="5664200"/>
          <p14:tracePt t="108378" x="11385550" y="5651500"/>
          <p14:tracePt t="108395" x="11385550" y="5645150"/>
          <p14:tracePt t="108412" x="11385550" y="5632450"/>
          <p14:tracePt t="108428" x="11385550" y="5613400"/>
          <p14:tracePt t="108445" x="11360150" y="5588000"/>
          <p14:tracePt t="108462" x="11334750" y="5549900"/>
          <p14:tracePt t="108478" x="11296650" y="5511800"/>
          <p14:tracePt t="108495" x="11283950" y="5505450"/>
          <p14:tracePt t="108512" x="11277600" y="5499100"/>
          <p14:tracePt t="108528" x="11239500" y="5480050"/>
          <p14:tracePt t="108545" x="11207750" y="5461000"/>
          <p14:tracePt t="108562" x="11169650" y="5448300"/>
          <p14:tracePt t="108578" x="11131550" y="5441950"/>
          <p14:tracePt t="108595" x="11093450" y="5422900"/>
          <p14:tracePt t="108611" x="11068050" y="5416550"/>
          <p14:tracePt t="108628" x="11049000" y="5416550"/>
          <p14:tracePt t="108645" x="11036300" y="5403850"/>
          <p14:tracePt t="108661" x="11017250" y="5397500"/>
          <p14:tracePt t="108678" x="10991850" y="5391150"/>
          <p14:tracePt t="108695" x="10979150" y="5378450"/>
          <p14:tracePt t="108712" x="10972800" y="5372100"/>
          <p14:tracePt t="108728" x="10960100" y="5365750"/>
          <p14:tracePt t="108745" x="10947400" y="5359400"/>
          <p14:tracePt t="108761" x="10922000" y="5353050"/>
          <p14:tracePt t="108778" x="10909300" y="5340350"/>
          <p14:tracePt t="108795" x="10883900" y="5327650"/>
          <p14:tracePt t="108812" x="10871200" y="5327650"/>
          <p14:tracePt t="108828" x="10864850" y="5321300"/>
          <p14:tracePt t="108904" x="10858500" y="5321300"/>
          <p14:tracePt t="108919" x="10852150" y="5321300"/>
          <p14:tracePt t="108942" x="10845800" y="5321300"/>
          <p14:tracePt t="108950" x="10833100" y="5327650"/>
          <p14:tracePt t="108979" x="10833100" y="5340350"/>
          <p14:tracePt t="108995" x="10833100" y="5365750"/>
          <p14:tracePt t="109011" x="10833100" y="5403850"/>
          <p14:tracePt t="109028" x="10833100" y="5435600"/>
          <p14:tracePt t="109045" x="10852150" y="5492750"/>
          <p14:tracePt t="109062" x="10896600" y="5543550"/>
          <p14:tracePt t="109079" x="10960100" y="5600700"/>
          <p14:tracePt t="109095" x="11004550" y="5626100"/>
          <p14:tracePt t="109112" x="11029950" y="5651500"/>
          <p14:tracePt t="109128" x="11042650" y="5657850"/>
          <p14:tracePt t="109145" x="11055350" y="5664200"/>
          <p14:tracePt t="109161" x="11061700" y="5670550"/>
          <p14:tracePt t="109178" x="11074400" y="5676900"/>
          <p14:tracePt t="109195" x="11087100" y="5689600"/>
          <p14:tracePt t="109212" x="11093450" y="5695950"/>
          <p14:tracePt t="109246" x="11099800" y="5695950"/>
          <p14:tracePt t="109261" x="11106150" y="5702300"/>
          <p14:tracePt t="109278" x="11118850" y="5708650"/>
          <p14:tracePt t="109295" x="11125200" y="5721350"/>
          <p14:tracePt t="109312" x="11137900" y="5727700"/>
          <p14:tracePt t="109346" x="11144250" y="5727700"/>
          <p14:tracePt t="109361" x="11144250" y="5734050"/>
          <p14:tracePt t="109397" x="11169650" y="5734050"/>
          <p14:tracePt t="109411" x="11182350" y="5734050"/>
          <p14:tracePt t="109428" x="11201400" y="5734050"/>
          <p14:tracePt t="109445" x="11214100" y="5734050"/>
          <p14:tracePt t="109461" x="11226800" y="5734050"/>
          <p14:tracePt t="109478" x="11252200" y="5734050"/>
          <p14:tracePt t="109494" x="11264900" y="5734050"/>
          <p14:tracePt t="109511" x="11290300" y="5734050"/>
          <p14:tracePt t="109528" x="11303000" y="5734050"/>
          <p14:tracePt t="109544" x="11309350" y="5734050"/>
          <p14:tracePt t="109561" x="11334750" y="5727700"/>
          <p14:tracePt t="109595" x="11347450" y="5727700"/>
          <p14:tracePt t="109611" x="11353800" y="5721350"/>
          <p14:tracePt t="109628" x="11366500" y="5721350"/>
          <p14:tracePt t="109645" x="11372850" y="5715000"/>
          <p14:tracePt t="109661" x="11385550" y="5708650"/>
          <p14:tracePt t="109678" x="11385550" y="5702300"/>
          <p14:tracePt t="109695" x="11391900" y="5689600"/>
          <p14:tracePt t="112191" x="11391900" y="5683250"/>
          <p14:tracePt t="112199" x="11391900" y="5670550"/>
          <p14:tracePt t="112212" x="11391900" y="5664200"/>
          <p14:tracePt t="112228" x="11391900" y="5645150"/>
          <p14:tracePt t="112783" x="11391900" y="5638800"/>
          <p14:tracePt t="112791" x="11385550" y="5638800"/>
          <p14:tracePt t="112812" x="11366500" y="5626100"/>
          <p14:tracePt t="112846" x="11360150" y="5626100"/>
          <p14:tracePt t="112862" x="11353800" y="5619750"/>
          <p14:tracePt t="112878" x="11328400" y="5613400"/>
          <p14:tracePt t="112895" x="11322050" y="5607050"/>
          <p14:tracePt t="112912" x="11309350" y="5607050"/>
          <p14:tracePt t="112928" x="11296650" y="5607050"/>
          <p14:tracePt t="112945" x="11290300" y="5600700"/>
          <p14:tracePt t="112962" x="11277600" y="5600700"/>
          <p14:tracePt t="112978" x="11271250" y="5594350"/>
          <p14:tracePt t="112995" x="11264900" y="5594350"/>
          <p14:tracePt t="113012" x="11252200" y="5594350"/>
          <p14:tracePt t="113046" x="11245850" y="5594350"/>
          <p14:tracePt t="113062" x="11233150" y="5588000"/>
          <p14:tracePt t="113079" x="11226800" y="5588000"/>
          <p14:tracePt t="113095" x="11214100" y="5581650"/>
          <p14:tracePt t="113112" x="11201400" y="5581650"/>
          <p14:tracePt t="113129" x="11188700" y="5581650"/>
          <p14:tracePt t="113145" x="11169650" y="5575300"/>
          <p14:tracePt t="113163" x="11156950" y="5575300"/>
          <p14:tracePt t="113178" x="11137900" y="5568950"/>
          <p14:tracePt t="113195" x="11118850" y="5568950"/>
          <p14:tracePt t="113212" x="11106150" y="5568950"/>
          <p14:tracePt t="113229" x="11087100" y="5568950"/>
          <p14:tracePt t="113245" x="11068050" y="5568950"/>
          <p14:tracePt t="113261" x="11055350" y="5568950"/>
          <p14:tracePt t="113278" x="11049000" y="5568950"/>
          <p14:tracePt t="113294" x="11036300" y="5568950"/>
          <p14:tracePt t="113345" x="11029950" y="5568950"/>
          <p14:tracePt t="113362" x="11023600" y="5568950"/>
          <p14:tracePt t="113378" x="11017250" y="5568950"/>
          <p14:tracePt t="113395" x="11010900" y="5575300"/>
          <p14:tracePt t="113429" x="10998200" y="5575300"/>
          <p14:tracePt t="113444" x="10985500" y="5581650"/>
          <p14:tracePt t="113461" x="10972800" y="5588000"/>
          <p14:tracePt t="113478" x="10966450" y="5588000"/>
          <p14:tracePt t="113495" x="10960100" y="5588000"/>
          <p14:tracePt t="113511" x="10953750" y="5588000"/>
          <p14:tracePt t="113528" x="10947400" y="5594350"/>
          <p14:tracePt t="113545" x="10934700" y="5594350"/>
          <p14:tracePt t="113561" x="10915650" y="5594350"/>
          <p14:tracePt t="113578" x="10902950" y="5594350"/>
          <p14:tracePt t="113595" x="10896600" y="5594350"/>
          <p14:tracePt t="113611" x="10883900" y="5594350"/>
          <p14:tracePt t="113647" x="10877550" y="5594350"/>
          <p14:tracePt t="114431" x="10871200" y="5594350"/>
          <p14:tracePt t="114447" x="10864850" y="5594350"/>
          <p14:tracePt t="114455" x="10858500" y="5594350"/>
          <p14:tracePt t="114583" x="10858500" y="5600700"/>
          <p14:tracePt t="114591" x="10858500" y="5607050"/>
          <p14:tracePt t="114663" x="10864850" y="5613400"/>
          <p14:tracePt t="114687" x="10871200" y="5613400"/>
          <p14:tracePt t="114815" x="10877550" y="5613400"/>
          <p14:tracePt t="115032" x="10883900" y="5613400"/>
          <p14:tracePt t="115175" x="10890250" y="5619750"/>
          <p14:tracePt t="115240" x="10896600" y="5632450"/>
          <p14:tracePt t="115503" x="10896600" y="5638800"/>
          <p14:tracePt t="115999" x="10883900" y="5638800"/>
          <p14:tracePt t="116007" x="10883900" y="5645150"/>
          <p14:tracePt t="116029" x="10877550" y="5645150"/>
          <p14:tracePt t="116383" x="10871200" y="5645150"/>
          <p14:tracePt t="116393" x="10858500" y="5645150"/>
          <p14:tracePt t="116413" x="10845800" y="5638800"/>
          <p14:tracePt t="116428" x="10820400" y="5626100"/>
          <p14:tracePt t="116445" x="10807700" y="5619750"/>
          <p14:tracePt t="116462" x="10795000" y="5619750"/>
          <p14:tracePt t="116478" x="10782300" y="5607050"/>
          <p14:tracePt t="116496" x="10775950" y="5607050"/>
          <p14:tracePt t="116513" x="10769600" y="5607050"/>
          <p14:tracePt t="116528" x="10763250" y="5607050"/>
          <p14:tracePt t="116562" x="10756900" y="5607050"/>
          <p14:tracePt t="116638" x="10750550" y="5607050"/>
          <p14:tracePt t="116647" x="10744200" y="5607050"/>
          <p14:tracePt t="116678" x="10737850" y="5607050"/>
          <p14:tracePt t="116695" x="10731500" y="5607050"/>
          <p14:tracePt t="116712" x="10725150" y="5607050"/>
          <p14:tracePt t="116728" x="10718800" y="5607050"/>
          <p14:tracePt t="116761" x="10712450" y="5607050"/>
          <p14:tracePt t="116795" x="10706100" y="5607050"/>
          <p14:tracePt t="117047" x="10699750" y="5607050"/>
          <p14:tracePt t="117055" x="10693400" y="5607050"/>
          <p14:tracePt t="117087" x="10687050" y="5607050"/>
          <p14:tracePt t="117302" x="10680700" y="5607050"/>
          <p14:tracePt t="117311" x="10674350" y="5600700"/>
          <p14:tracePt t="117326" x="10668000" y="5600700"/>
          <p14:tracePt t="117344" x="10661650" y="5600700"/>
          <p14:tracePt t="117406" x="10655300" y="5600700"/>
          <p14:tracePt t="117414" x="10655300" y="5594350"/>
          <p14:tracePt t="117428" x="10648950" y="5588000"/>
          <p14:tracePt t="117445" x="10636250" y="5588000"/>
          <p14:tracePt t="117461" x="10610850" y="5568950"/>
          <p14:tracePt t="117478" x="10572750" y="5543550"/>
          <p14:tracePt t="117495" x="10547350" y="5530850"/>
          <p14:tracePt t="117511" x="10521950" y="5518150"/>
          <p14:tracePt t="117528" x="10477500" y="5505450"/>
          <p14:tracePt t="117545" x="10439400" y="5499100"/>
          <p14:tracePt t="117561" x="10394950" y="5492750"/>
          <p14:tracePt t="117578" x="10356850" y="5492750"/>
          <p14:tracePt t="117595" x="10331450" y="5486400"/>
          <p14:tracePt t="117611" x="10312400" y="5486400"/>
          <p14:tracePt t="117629" x="10293350" y="5486400"/>
          <p14:tracePt t="117661" x="10287000" y="5486400"/>
          <p14:tracePt t="117840" x="10274300" y="5486400"/>
          <p14:tracePt t="117863" x="10267950" y="5486400"/>
          <p14:tracePt t="118151" x="10255250" y="5473700"/>
          <p14:tracePt t="118174" x="10248900" y="5467350"/>
          <p14:tracePt t="118206" x="10236200" y="5467350"/>
          <p14:tracePt t="118262" x="10229850" y="5467350"/>
          <p14:tracePt t="118303" x="10229850" y="5461000"/>
          <p14:tracePt t="118439" x="10223500" y="5454650"/>
          <p14:tracePt t="118463" x="10210800" y="5454650"/>
          <p14:tracePt t="118519" x="10204450" y="5448300"/>
          <p14:tracePt t="118542" x="10198100" y="5448300"/>
          <p14:tracePt t="118558" x="10191750" y="5448300"/>
          <p14:tracePt t="118598" x="10185400" y="5448300"/>
          <p14:tracePt t="118614" x="10172700" y="5435600"/>
          <p14:tracePt t="118654" x="10160000" y="5435600"/>
          <p14:tracePt t="118695" x="10153650" y="5435600"/>
          <p14:tracePt t="118742" x="10153650" y="5429250"/>
          <p14:tracePt t="118936" x="10147300" y="5429250"/>
          <p14:tracePt t="118967" x="10140950" y="5429250"/>
          <p14:tracePt t="118983" x="10134600" y="5429250"/>
          <p14:tracePt t="119007" x="10121900" y="5416550"/>
          <p14:tracePt t="119028" x="10115550" y="5416550"/>
          <p14:tracePt t="119044" x="10096500" y="5410200"/>
          <p14:tracePt t="119061" x="10077450" y="5403850"/>
          <p14:tracePt t="119078" x="10052050" y="5397500"/>
          <p14:tracePt t="119095" x="10039350" y="5391150"/>
          <p14:tracePt t="119111" x="10026650" y="5391150"/>
          <p14:tracePt t="119128" x="10007600" y="5384800"/>
          <p14:tracePt t="119145" x="9994900" y="5384800"/>
          <p14:tracePt t="119161" x="9982200" y="5378450"/>
          <p14:tracePt t="119178" x="9975850" y="5372100"/>
          <p14:tracePt t="119194" x="9963150" y="5372100"/>
          <p14:tracePt t="119211" x="9950450" y="5365750"/>
          <p14:tracePt t="119245" x="9937750" y="5365750"/>
          <p14:tracePt t="119278" x="9925050" y="5365750"/>
          <p14:tracePt t="119294" x="9918700" y="5365750"/>
          <p14:tracePt t="119311" x="9899650" y="5365750"/>
          <p14:tracePt t="119328" x="9880600" y="5365750"/>
          <p14:tracePt t="119344" x="9861550" y="5378450"/>
          <p14:tracePt t="119361" x="9842500" y="5378450"/>
          <p14:tracePt t="119378" x="9817100" y="5391150"/>
          <p14:tracePt t="119394" x="9804400" y="5397500"/>
          <p14:tracePt t="119411" x="9798050" y="5403850"/>
          <p14:tracePt t="119428" x="9785350" y="5422900"/>
          <p14:tracePt t="119444" x="9766300" y="5441950"/>
          <p14:tracePt t="119461" x="9747250" y="5467350"/>
          <p14:tracePt t="119478" x="9709150" y="5499100"/>
          <p14:tracePt t="119495" x="9683750" y="5518150"/>
          <p14:tracePt t="119511" x="9645650" y="5537200"/>
          <p14:tracePt t="119528" x="9601200" y="5556250"/>
          <p14:tracePt t="119544" x="9569450" y="5568950"/>
          <p14:tracePt t="119561" x="9531350" y="5588000"/>
          <p14:tracePt t="119578" x="9512300" y="5594350"/>
          <p14:tracePt t="119594" x="9486900" y="5594350"/>
          <p14:tracePt t="119611" x="9455150" y="5594350"/>
          <p14:tracePt t="119628" x="9429750" y="5607050"/>
          <p14:tracePt t="119645" x="9391650" y="5607050"/>
          <p14:tracePt t="119662" x="9353550" y="5607050"/>
          <p14:tracePt t="119678" x="9328150" y="5607050"/>
          <p14:tracePt t="119694" x="9309100" y="5607050"/>
          <p14:tracePt t="119711" x="9296400" y="5607050"/>
          <p14:tracePt t="119728" x="9290050" y="5607050"/>
          <p14:tracePt t="119761" x="9283700" y="5607050"/>
          <p14:tracePt t="119778" x="9277350" y="5607050"/>
          <p14:tracePt t="119830" x="9271000" y="5607050"/>
          <p14:tracePt t="120103" x="9258300" y="5607050"/>
          <p14:tracePt t="120127" x="9251950" y="5600700"/>
          <p14:tracePt t="120183" x="9245600" y="5600700"/>
          <p14:tracePt t="120679" x="9239250" y="5600700"/>
          <p14:tracePt t="120688" x="9232900" y="5594350"/>
          <p14:tracePt t="120712" x="9220200" y="5594350"/>
          <p14:tracePt t="120745" x="9213850" y="5594350"/>
          <p14:tracePt t="120761" x="9201150" y="5588000"/>
          <p14:tracePt t="120778" x="9194800" y="5588000"/>
          <p14:tracePt t="120795" x="9194800" y="5581650"/>
          <p14:tracePt t="120812" x="9182100" y="5581650"/>
          <p14:tracePt t="120828" x="9175750" y="5581650"/>
          <p14:tracePt t="120844" x="9163050" y="5581650"/>
          <p14:tracePt t="120861" x="9150350" y="5575300"/>
          <p14:tracePt t="120878" x="9137650" y="5568950"/>
          <p14:tracePt t="120895" x="9124950" y="5568950"/>
          <p14:tracePt t="120911" x="9118600" y="5562600"/>
          <p14:tracePt t="120928" x="9112250" y="5562600"/>
          <p14:tracePt t="120945" x="9105900" y="5562600"/>
          <p14:tracePt t="121159" x="9099550" y="5562600"/>
          <p14:tracePt t="121175" x="9093200" y="5562600"/>
          <p14:tracePt t="121183" x="9086850" y="5562600"/>
          <p14:tracePt t="121213" x="9061450" y="5562600"/>
          <p14:tracePt t="121228" x="9029700" y="5562600"/>
          <p14:tracePt t="121245" x="8991600" y="5562600"/>
          <p14:tracePt t="121261" x="8966200" y="5562600"/>
          <p14:tracePt t="121278" x="8947150" y="5562600"/>
          <p14:tracePt t="121295" x="8940800" y="5562600"/>
          <p14:tracePt t="121328" x="8934450" y="5562600"/>
          <p14:tracePt t="121382" x="8928100" y="5562600"/>
          <p14:tracePt t="121407" x="8915400" y="5562600"/>
          <p14:tracePt t="121559" x="8909050" y="5562600"/>
          <p14:tracePt t="121775" x="8896350" y="5562600"/>
          <p14:tracePt t="121784" x="8890000" y="5556250"/>
          <p14:tracePt t="121795" x="8890000" y="5549900"/>
          <p14:tracePt t="121812" x="8883650" y="5543550"/>
          <p14:tracePt t="121828" x="8883650" y="5530850"/>
          <p14:tracePt t="121845" x="8870950" y="5518150"/>
          <p14:tracePt t="121861" x="8864600" y="5511800"/>
          <p14:tracePt t="121878" x="8851900" y="5492750"/>
          <p14:tracePt t="121895" x="8845550" y="5480050"/>
          <p14:tracePt t="121911" x="8832850" y="5467350"/>
          <p14:tracePt t="121928" x="8820150" y="5448300"/>
          <p14:tracePt t="121945" x="8807450" y="5435600"/>
          <p14:tracePt t="121961" x="8801100" y="5429250"/>
          <p14:tracePt t="121979" x="8788400" y="5422900"/>
          <p14:tracePt t="121995" x="8788400" y="5416550"/>
          <p14:tracePt t="122028" x="8782050" y="5403850"/>
          <p14:tracePt t="122062" x="8775700" y="5397500"/>
          <p14:tracePt t="122151" x="8769350" y="5384800"/>
          <p14:tracePt t="122183" x="8763000" y="5384800"/>
          <p14:tracePt t="122207" x="8763000" y="5378450"/>
          <p14:tracePt t="122239" x="8756650" y="5372100"/>
          <p14:tracePt t="122279" x="8750300" y="5365750"/>
          <p14:tracePt t="122287" x="8731250" y="5359400"/>
          <p14:tracePt t="122311" x="8712200" y="5346700"/>
          <p14:tracePt t="122328" x="8699500" y="5334000"/>
          <p14:tracePt t="122345" x="8680450" y="5321300"/>
          <p14:tracePt t="122361" x="8655050" y="5308600"/>
          <p14:tracePt t="122378" x="8636000" y="5302250"/>
          <p14:tracePt t="122397" x="8604250" y="5283200"/>
          <p14:tracePt t="122414" x="8591550" y="5276850"/>
          <p14:tracePt t="122415" x="8578850" y="5270500"/>
          <p14:tracePt t="122429" x="8559800" y="5264150"/>
          <p14:tracePt t="122445" x="8547100" y="5257800"/>
          <p14:tracePt t="122461" x="8534400" y="5257800"/>
          <p14:tracePt t="122478" x="8515350" y="5251450"/>
          <p14:tracePt t="122494" x="8502650" y="5251450"/>
          <p14:tracePt t="122511" x="8496300" y="5245100"/>
          <p14:tracePt t="122528" x="8489950" y="5245100"/>
          <p14:tracePt t="122590" x="8483600" y="5245100"/>
          <p14:tracePt t="122630" x="8477250" y="5245100"/>
          <p14:tracePt t="122646" x="8470900" y="5245100"/>
          <p14:tracePt t="122654" x="8464550" y="5245100"/>
          <p14:tracePt t="122679" x="8458200" y="5245100"/>
          <p14:tracePt t="122694" x="8439150" y="5251450"/>
          <p14:tracePt t="122711" x="8420100" y="5251450"/>
          <p14:tracePt t="122730" x="8401050" y="5251450"/>
          <p14:tracePt t="122746" x="8394700" y="5251450"/>
          <p14:tracePt t="124463" x="8394700" y="5257800"/>
          <p14:tracePt t="124472" x="8394700" y="5264150"/>
          <p14:tracePt t="124534" x="8394700" y="5270500"/>
          <p14:tracePt t="124558" x="8394700" y="5276850"/>
          <p14:tracePt t="124598" x="8394700" y="5283200"/>
          <p14:tracePt t="124622" x="8401050" y="5289550"/>
          <p14:tracePt t="124638" x="8413750" y="5289550"/>
          <p14:tracePt t="124662" x="8439150" y="5295900"/>
          <p14:tracePt t="124679" x="8445500" y="5302250"/>
          <p14:tracePt t="124695" x="8451850" y="5308600"/>
          <p14:tracePt t="124728" x="8458200" y="5308600"/>
          <p14:tracePt t="124745" x="8477250" y="5308600"/>
          <p14:tracePt t="124761" x="8489950" y="5314950"/>
          <p14:tracePt t="124778" x="8502650" y="5321300"/>
          <p14:tracePt t="124812" x="8515350" y="5327650"/>
          <p14:tracePt t="124879" x="8521700" y="5327650"/>
          <p14:tracePt t="125103" x="8515350" y="5327650"/>
          <p14:tracePt t="125127" x="8509000" y="5327650"/>
          <p14:tracePt t="125351" x="8496300" y="5321300"/>
          <p14:tracePt t="125359" x="8496300" y="5314950"/>
          <p14:tracePt t="125366" x="8489950" y="5314950"/>
          <p14:tracePt t="125379" x="8483600" y="5302250"/>
          <p14:tracePt t="125413" x="8477250" y="5302250"/>
          <p14:tracePt t="126223" x="8470900" y="5302250"/>
          <p14:tracePt t="126239" x="8464550" y="5302250"/>
          <p14:tracePt t="126679" x="8458200" y="5295900"/>
          <p14:tracePt t="127031" x="8445500" y="5289550"/>
          <p14:tracePt t="127047" x="8439150" y="5289550"/>
          <p14:tracePt t="127063" x="8432800" y="5289550"/>
          <p14:tracePt t="127070" x="8426450" y="5289550"/>
          <p14:tracePt t="127118" x="8420100" y="5289550"/>
          <p14:tracePt t="127135" x="8413750" y="5289550"/>
          <p14:tracePt t="127158" x="8407400" y="5289550"/>
          <p14:tracePt t="127215" x="8401050" y="5289550"/>
          <p14:tracePt t="127239" x="8394700" y="5289550"/>
          <p14:tracePt t="127286" x="8388350" y="5289550"/>
          <p14:tracePt t="127503" x="8382000" y="5289550"/>
          <p14:tracePt t="127512" x="8375650" y="5289550"/>
          <p14:tracePt t="127528" x="8369300" y="5283200"/>
          <p14:tracePt t="127545" x="8350250" y="5283200"/>
          <p14:tracePt t="127561" x="8331200" y="5276850"/>
          <p14:tracePt t="127578" x="8305800" y="5270500"/>
          <p14:tracePt t="127595" x="8293100" y="5264150"/>
          <p14:tracePt t="127611" x="8280400" y="5264150"/>
          <p14:tracePt t="127629" x="8267700" y="5257800"/>
          <p14:tracePt t="127645" x="8255000" y="5251450"/>
          <p14:tracePt t="127661" x="8242300" y="5245100"/>
          <p14:tracePt t="127678" x="8229600" y="5238750"/>
          <p14:tracePt t="127694" x="8223250" y="5238750"/>
          <p14:tracePt t="127711" x="8216900" y="5238750"/>
          <p14:tracePt t="127728" x="8204200" y="5226050"/>
          <p14:tracePt t="127798" x="8197850" y="5226050"/>
          <p14:tracePt t="127872" x="8191500" y="5226050"/>
          <p14:tracePt t="127902" x="8185150" y="5226050"/>
          <p14:tracePt t="127961" x="8178800" y="5226050"/>
          <p14:tracePt t="128048" x="8166100" y="5226050"/>
          <p14:tracePt t="128111" x="8159750" y="5232400"/>
          <p14:tracePt t="128127" x="8153400" y="5232400"/>
          <p14:tracePt t="128144" x="8147050" y="5238750"/>
          <p14:tracePt t="128161" x="8140700" y="5245100"/>
          <p14:tracePt t="128177" x="8134350" y="5251450"/>
          <p14:tracePt t="128195" x="8134350" y="5257800"/>
          <p14:tracePt t="128228" x="8134350" y="5276850"/>
          <p14:tracePt t="128245" x="8134350" y="5283200"/>
          <p14:tracePt t="128278" x="8134350" y="5295900"/>
          <p14:tracePt t="128294" x="8134350" y="5302250"/>
          <p14:tracePt t="128423" x="8147050" y="5302250"/>
          <p14:tracePt t="128455" x="8153400" y="5302250"/>
          <p14:tracePt t="129751" x="8153400" y="5295900"/>
          <p14:tracePt t="129791" x="8153400" y="5289550"/>
          <p14:tracePt t="129839" x="8153400" y="5283200"/>
          <p14:tracePt t="129929" x="8159750" y="5276850"/>
          <p14:tracePt t="129999" x="8166100" y="5276850"/>
          <p14:tracePt t="130007" x="8172450" y="5276850"/>
          <p14:tracePt t="130029" x="8204200" y="5257800"/>
          <p14:tracePt t="131134" x="8204200" y="5264150"/>
          <p14:tracePt t="131166" x="8204200" y="5270500"/>
          <p14:tracePt t="131198" x="8210550" y="5270500"/>
          <p14:tracePt t="131319" x="8210550" y="5276850"/>
          <p14:tracePt t="131431" x="8210550" y="5283200"/>
          <p14:tracePt t="131447" x="8210550" y="5289550"/>
          <p14:tracePt t="131454" x="8210550" y="5295900"/>
          <p14:tracePt t="131479" x="8216900" y="5314950"/>
          <p14:tracePt t="131495" x="8248650" y="5327650"/>
          <p14:tracePt t="131512" x="8299450" y="5353050"/>
          <p14:tracePt t="131528" x="8356600" y="5365750"/>
          <p14:tracePt t="131545" x="8439150" y="5372100"/>
          <p14:tracePt t="131562" x="8534400" y="5378450"/>
          <p14:tracePt t="131578" x="8629650" y="5391150"/>
          <p14:tracePt t="131595" x="8693150" y="5403850"/>
          <p14:tracePt t="131612" x="8750300" y="5410200"/>
          <p14:tracePt t="131628" x="8807450" y="5416550"/>
          <p14:tracePt t="131645" x="8877300" y="5429250"/>
          <p14:tracePt t="131662" x="8978900" y="5441950"/>
          <p14:tracePt t="131678" x="9232900" y="5441950"/>
          <p14:tracePt t="131695" x="9442450" y="5448300"/>
          <p14:tracePt t="131711" x="9626600" y="5448300"/>
          <p14:tracePt t="131728" x="9734550" y="5448300"/>
          <p14:tracePt t="131745" x="9779000" y="5448300"/>
          <p14:tracePt t="131795" x="9785350" y="5448300"/>
          <p14:tracePt t="131811" x="9798050" y="5448300"/>
          <p14:tracePt t="131828" x="9817100" y="5454650"/>
          <p14:tracePt t="131845" x="9823450" y="5454650"/>
          <p14:tracePt t="131862" x="9842500" y="5461000"/>
          <p14:tracePt t="131878" x="9855200" y="5461000"/>
          <p14:tracePt t="132103" x="9842500" y="5461000"/>
          <p14:tracePt t="132111" x="9823450" y="5454650"/>
          <p14:tracePt t="132129" x="9785350" y="5454650"/>
          <p14:tracePt t="132146" x="9747250" y="5454650"/>
          <p14:tracePt t="132162" x="9709150" y="5435600"/>
          <p14:tracePt t="132178" x="9652000" y="5429250"/>
          <p14:tracePt t="132195" x="9582150" y="5429250"/>
          <p14:tracePt t="132212" x="9505950" y="5410200"/>
          <p14:tracePt t="132228" x="9436100" y="5403850"/>
          <p14:tracePt t="132245" x="9366250" y="5391150"/>
          <p14:tracePt t="132262" x="9302750" y="5378450"/>
          <p14:tracePt t="132279" x="9175750" y="5359400"/>
          <p14:tracePt t="132295" x="9074150" y="5340350"/>
          <p14:tracePt t="132312" x="8959850" y="5327650"/>
          <p14:tracePt t="132328" x="8851900" y="5308600"/>
          <p14:tracePt t="132345" x="8756650" y="5302250"/>
          <p14:tracePt t="132363" x="8661400" y="5283200"/>
          <p14:tracePt t="132378" x="8585200" y="5276850"/>
          <p14:tracePt t="132395" x="8515350" y="5270500"/>
          <p14:tracePt t="132412" x="8445500" y="5251450"/>
          <p14:tracePt t="132429" x="8401050" y="5245100"/>
          <p14:tracePt t="132445" x="8343900" y="5245100"/>
          <p14:tracePt t="132462" x="8299450" y="5232400"/>
          <p14:tracePt t="132478" x="8293100" y="5232400"/>
          <p14:tracePt t="132495" x="8286750" y="5226050"/>
          <p14:tracePt t="132943" x="8280400" y="5226050"/>
          <p14:tracePt t="132951" x="8274050" y="5226050"/>
          <p14:tracePt t="132962" x="8267700" y="5226050"/>
          <p14:tracePt t="132979" x="8248650" y="5226050"/>
          <p14:tracePt t="132996" x="8229600" y="5226050"/>
          <p14:tracePt t="133012" x="8223250" y="5226050"/>
          <p14:tracePt t="133029" x="8210550" y="5226050"/>
          <p14:tracePt t="133045" x="8191500" y="5226050"/>
          <p14:tracePt t="133061" x="8185150" y="5226050"/>
          <p14:tracePt t="133078" x="8153400" y="5219700"/>
          <p14:tracePt t="133095" x="8102600" y="5213350"/>
          <p14:tracePt t="133111" x="8058150" y="5194300"/>
          <p14:tracePt t="133128" x="8001000" y="5181600"/>
          <p14:tracePt t="133145" x="7937500" y="5162550"/>
          <p14:tracePt t="133162" x="7874000" y="5143500"/>
          <p14:tracePt t="133178" x="7829550" y="5130800"/>
          <p14:tracePt t="133195" x="7772400" y="5111750"/>
          <p14:tracePt t="133212" x="7727950" y="5099050"/>
          <p14:tracePt t="133228" x="7677150" y="5086350"/>
          <p14:tracePt t="133245" x="7651750" y="5067300"/>
          <p14:tracePt t="133261" x="7645400" y="5067300"/>
          <p14:tracePt t="133278" x="7632700" y="5060950"/>
          <p14:tracePt t="133599" x="7639050" y="5060950"/>
          <p14:tracePt t="133632" x="7645400" y="5060950"/>
          <p14:tracePt t="133671" x="7651750" y="5054600"/>
          <p14:tracePt t="133695" x="7651750" y="5048250"/>
          <p14:tracePt t="133711" x="7670800" y="5048250"/>
          <p14:tracePt t="133727" x="7689850" y="5041900"/>
          <p14:tracePt t="133744" x="7708900" y="5035550"/>
          <p14:tracePt t="133761" x="7759700" y="5022850"/>
          <p14:tracePt t="133778" x="7829550" y="5010150"/>
          <p14:tracePt t="133794" x="7918450" y="4978400"/>
          <p14:tracePt t="133811" x="8020050" y="4953000"/>
          <p14:tracePt t="133828" x="8089900" y="4927600"/>
          <p14:tracePt t="133844" x="8140700" y="4902200"/>
          <p14:tracePt t="133861" x="8172450" y="4883150"/>
          <p14:tracePt t="133880" x="8210550" y="4851400"/>
          <p14:tracePt t="133897" x="8229600" y="4845050"/>
          <p14:tracePt t="133912" x="8255000" y="4826000"/>
          <p14:tracePt t="133928" x="8267700" y="4826000"/>
          <p14:tracePt t="133961" x="8274050" y="4826000"/>
          <p14:tracePt t="133995" x="8280400" y="4826000"/>
          <p14:tracePt t="134012" x="8293100" y="4819650"/>
          <p14:tracePt t="134028" x="8305800" y="4819650"/>
          <p14:tracePt t="134045" x="8318500" y="4813300"/>
          <p14:tracePt t="134061" x="8350250" y="4806950"/>
          <p14:tracePt t="134078" x="8369300" y="4806950"/>
          <p14:tracePt t="134094" x="8382000" y="4806950"/>
          <p14:tracePt t="135079" x="8394700" y="4806950"/>
          <p14:tracePt t="135088" x="8432800" y="4787900"/>
          <p14:tracePt t="135095" x="8509000" y="4787900"/>
          <p14:tracePt t="135111" x="8858250" y="4787900"/>
          <p14:tracePt t="135128" x="8966200" y="4787900"/>
          <p14:tracePt t="135145" x="8997950" y="47879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7A9A227-D7D8-47F5-9710-79B0D17ED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EMAC sensitivity simulation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76E80864-50C1-436F-B100-F95873C1C9E7}"/>
              </a:ext>
            </a:extLst>
          </p:cNvPr>
          <p:cNvGrpSpPr/>
          <p:nvPr/>
        </p:nvGrpSpPr>
        <p:grpSpPr>
          <a:xfrm>
            <a:off x="5457568" y="1160296"/>
            <a:ext cx="6510370" cy="4853326"/>
            <a:chOff x="5457568" y="1160296"/>
            <a:chExt cx="6510370" cy="4853326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377B45BB-CC51-4AEF-AEAB-6DCE78EB81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114"/>
            <a:stretch/>
          </p:blipFill>
          <p:spPr>
            <a:xfrm>
              <a:off x="5457568" y="1160296"/>
              <a:ext cx="3192162" cy="4853326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A94266DF-02C3-4316-9CDF-A861E22B33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15"/>
            <a:stretch/>
          </p:blipFill>
          <p:spPr>
            <a:xfrm>
              <a:off x="8649730" y="1160296"/>
              <a:ext cx="3318208" cy="4853326"/>
            </a:xfrm>
            <a:prstGeom prst="rect">
              <a:avLst/>
            </a:prstGeom>
          </p:spPr>
        </p:pic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45DE1179-9126-4840-8DFA-F96877E2449C}"/>
                </a:ext>
              </a:extLst>
            </p:cNvPr>
            <p:cNvSpPr/>
            <p:nvPr/>
          </p:nvSpPr>
          <p:spPr>
            <a:xfrm>
              <a:off x="5540920" y="1184109"/>
              <a:ext cx="204050" cy="1595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6227613D-1D1D-4273-B3C5-37C45B52CD2A}"/>
                </a:ext>
              </a:extLst>
            </p:cNvPr>
            <p:cNvSpPr/>
            <p:nvPr/>
          </p:nvSpPr>
          <p:spPr>
            <a:xfrm>
              <a:off x="8724484" y="1190330"/>
              <a:ext cx="204050" cy="1595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6ADD36D0-5683-46B1-8F28-4AE283E9D562}"/>
                </a:ext>
              </a:extLst>
            </p:cNvPr>
            <p:cNvSpPr/>
            <p:nvPr/>
          </p:nvSpPr>
          <p:spPr>
            <a:xfrm>
              <a:off x="5540920" y="2791929"/>
              <a:ext cx="204050" cy="1595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C15B3372-087C-4853-BB53-D23643A2C2F8}"/>
                </a:ext>
              </a:extLst>
            </p:cNvPr>
            <p:cNvSpPr/>
            <p:nvPr/>
          </p:nvSpPr>
          <p:spPr>
            <a:xfrm>
              <a:off x="5524702" y="4372754"/>
              <a:ext cx="204050" cy="1595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5097AB85-3E9D-4414-8D20-B0F8DA8B3677}"/>
                </a:ext>
              </a:extLst>
            </p:cNvPr>
            <p:cNvSpPr/>
            <p:nvPr/>
          </p:nvSpPr>
          <p:spPr>
            <a:xfrm>
              <a:off x="8761606" y="2791928"/>
              <a:ext cx="204050" cy="1595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4A33593C-6D45-405E-8E98-463AA47F10C8}"/>
                </a:ext>
              </a:extLst>
            </p:cNvPr>
            <p:cNvSpPr/>
            <p:nvPr/>
          </p:nvSpPr>
          <p:spPr>
            <a:xfrm>
              <a:off x="8716864" y="4372753"/>
              <a:ext cx="204050" cy="1595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Inhaltsplatzhalter 1">
            <a:extLst>
              <a:ext uri="{FF2B5EF4-FFF2-40B4-BE49-F238E27FC236}">
                <a16:creationId xmlns:a16="http://schemas.microsoft.com/office/drawing/2014/main" id="{1E404169-D2E3-4709-9320-4BC9315FE2DC}"/>
              </a:ext>
            </a:extLst>
          </p:cNvPr>
          <p:cNvSpPr txBox="1">
            <a:spLocks/>
          </p:cNvSpPr>
          <p:nvPr/>
        </p:nvSpPr>
        <p:spPr>
          <a:xfrm>
            <a:off x="310476" y="1269206"/>
            <a:ext cx="4747556" cy="48502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1950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8000"/>
              <a:buFontTx/>
              <a:buBlip>
                <a:blip r:embed="rId5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9625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8000"/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8000"/>
              <a:buFontTx/>
              <a:buBlip>
                <a:blip r:embed="rId5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4975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8000"/>
              <a:buFontTx/>
              <a:buBlip>
                <a:blip r:embed="rId5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2650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8000"/>
              <a:buFontTx/>
              <a:buBlip>
                <a:blip r:embed="rId5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de-DE" sz="2400" kern="0" dirty="0"/>
              <a:t>Doubled NMVOC emissions 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de-DE" sz="2400" kern="0" dirty="0"/>
              <a:t>No change of structure in VMR distributions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de-DE" sz="2400" kern="0" dirty="0"/>
              <a:t>Maximum VMRs better reproduced, but still too low for C</a:t>
            </a:r>
            <a:r>
              <a:rPr lang="en-US" altLang="de-DE" sz="2400" kern="0" baseline="-25000" dirty="0"/>
              <a:t>2</a:t>
            </a:r>
            <a:r>
              <a:rPr lang="en-US" altLang="de-DE" sz="2400" kern="0" dirty="0"/>
              <a:t>H</a:t>
            </a:r>
            <a:r>
              <a:rPr lang="en-US" altLang="de-DE" sz="2400" kern="0" baseline="-25000" dirty="0"/>
              <a:t>2</a:t>
            </a:r>
            <a:r>
              <a:rPr lang="en-US" altLang="de-DE" sz="2400" kern="0" dirty="0"/>
              <a:t> and HCOOH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de-DE" sz="2400" kern="0" dirty="0"/>
              <a:t>Background VMRs are simulated too high for PAN and HCOOH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endParaRPr lang="en-US" altLang="de-DE" sz="2000" kern="0" dirty="0"/>
          </a:p>
          <a:p>
            <a:pPr lvl="1">
              <a:spcBef>
                <a:spcPts val="500"/>
              </a:spcBef>
              <a:spcAft>
                <a:spcPts val="500"/>
              </a:spcAft>
            </a:pPr>
            <a:endParaRPr lang="en-US" altLang="de-DE" kern="0" baseline="30000" dirty="0"/>
          </a:p>
          <a:p>
            <a:pPr marL="0" indent="0">
              <a:spcBef>
                <a:spcPts val="500"/>
              </a:spcBef>
              <a:spcAft>
                <a:spcPts val="500"/>
              </a:spcAft>
              <a:buFontTx/>
              <a:buNone/>
            </a:pPr>
            <a:endParaRPr lang="en-US" altLang="de-DE" sz="2400" kern="0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064F09FD-1FFE-4554-90CE-44CC91508B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21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891"/>
    </mc:Choice>
    <mc:Fallback>
      <p:transition spd="slow" advTm="110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84" x="9004300" y="4775200"/>
          <p14:tracePt t="3002" x="8997950" y="4546600"/>
          <p14:tracePt t="3019" x="8953500" y="4203700"/>
          <p14:tracePt t="3036" x="8921750" y="3956050"/>
          <p14:tracePt t="3052" x="8915400" y="3727450"/>
          <p14:tracePt t="3069" x="8915400" y="3263900"/>
          <p14:tracePt t="3086" x="8864600" y="2432050"/>
          <p14:tracePt t="3102" x="8864600" y="1657350"/>
          <p14:tracePt t="3104" x="8864600" y="1384300"/>
          <p14:tracePt t="3120" x="8864600" y="1098550"/>
          <p14:tracePt t="3136" x="8864600" y="1035050"/>
          <p14:tracePt t="3153" x="8870950" y="1035050"/>
          <p14:tracePt t="3199" x="8870950" y="1028700"/>
          <p14:tracePt t="3224" x="8870950" y="1022350"/>
          <p14:tracePt t="3312" x="8870950" y="1016000"/>
          <p14:tracePt t="3368" x="8877300" y="1003300"/>
          <p14:tracePt t="3392" x="8883650" y="996950"/>
          <p14:tracePt t="3402" x="8883650" y="977900"/>
          <p14:tracePt t="3419" x="8883650" y="971550"/>
          <p14:tracePt t="3436" x="8890000" y="952500"/>
          <p14:tracePt t="3452" x="8902700" y="927100"/>
          <p14:tracePt t="3486" x="8902700" y="920750"/>
          <p14:tracePt t="3624" x="8902700" y="914400"/>
          <p14:tracePt t="3656" x="8902700" y="908050"/>
          <p14:tracePt t="3800" x="8902700" y="895350"/>
          <p14:tracePt t="3808" x="8909050" y="895350"/>
          <p14:tracePt t="17376" x="8909050" y="889000"/>
          <p14:tracePt t="17384" x="8902700" y="889000"/>
          <p14:tracePt t="17393" x="8890000" y="889000"/>
          <p14:tracePt t="17403" x="8877300" y="895350"/>
          <p14:tracePt t="17419" x="8775700" y="920750"/>
          <p14:tracePt t="17436" x="8636000" y="971550"/>
          <p14:tracePt t="17453" x="8515350" y="1022350"/>
          <p14:tracePt t="17469" x="8388350" y="1092200"/>
          <p14:tracePt t="17486" x="8267700" y="1162050"/>
          <p14:tracePt t="17503" x="8166100" y="1244600"/>
          <p14:tracePt t="17504" x="8102600" y="1282700"/>
          <p14:tracePt t="17520" x="7975600" y="1384300"/>
          <p14:tracePt t="17535" x="7912100" y="1441450"/>
          <p14:tracePt t="17552" x="7689850" y="1612900"/>
          <p14:tracePt t="17569" x="7499350" y="1714500"/>
          <p14:tracePt t="17586" x="7258050" y="1816100"/>
          <p14:tracePt t="17602" x="7073900" y="1879600"/>
          <p14:tracePt t="17619" x="6946900" y="1924050"/>
          <p14:tracePt t="17636" x="6832600" y="1955800"/>
          <p14:tracePt t="17652" x="6724650" y="1993900"/>
          <p14:tracePt t="17669" x="6616700" y="2032000"/>
          <p14:tracePt t="17685" x="6515100" y="2063750"/>
          <p14:tracePt t="17702" x="6419850" y="2095500"/>
          <p14:tracePt t="17719" x="6280150" y="2139950"/>
          <p14:tracePt t="17735" x="6197600" y="2159000"/>
          <p14:tracePt t="17752" x="6127750" y="2190750"/>
          <p14:tracePt t="17769" x="6045200" y="2222500"/>
          <p14:tracePt t="17786" x="5975350" y="2254250"/>
          <p14:tracePt t="17802" x="5943600" y="2273300"/>
          <p14:tracePt t="17819" x="5930900" y="2292350"/>
          <p14:tracePt t="17835" x="5930900" y="2305050"/>
          <p14:tracePt t="17852" x="5956300" y="2317750"/>
          <p14:tracePt t="17869" x="5981700" y="2324100"/>
          <p14:tracePt t="19032" x="5988050" y="2324100"/>
          <p14:tracePt t="19064" x="5994400" y="2330450"/>
          <p14:tracePt t="19144" x="5981700" y="2330450"/>
          <p14:tracePt t="19152" x="5975350" y="2336800"/>
          <p14:tracePt t="19169" x="5949950" y="2336800"/>
          <p14:tracePt t="19186" x="5930900" y="2336800"/>
          <p14:tracePt t="19202" x="5918200" y="2336800"/>
          <p14:tracePt t="19219" x="5911850" y="2336800"/>
          <p14:tracePt t="19236" x="5899150" y="2336800"/>
          <p14:tracePt t="19252" x="5892800" y="2336800"/>
          <p14:tracePt t="19268" x="5880100" y="2336800"/>
          <p14:tracePt t="19285" x="5873750" y="2336800"/>
          <p14:tracePt t="19302" x="5861050" y="2336800"/>
          <p14:tracePt t="19319" x="5854700" y="2336800"/>
          <p14:tracePt t="19335" x="5842000" y="2336800"/>
          <p14:tracePt t="19352" x="5835650" y="2336800"/>
          <p14:tracePt t="19369" x="5816600" y="2336800"/>
          <p14:tracePt t="19386" x="5803900" y="2336800"/>
          <p14:tracePt t="19402" x="5784850" y="2336800"/>
          <p14:tracePt t="19419" x="5778500" y="2336800"/>
          <p14:tracePt t="19435" x="5772150" y="2336800"/>
          <p14:tracePt t="19452" x="5765800" y="2336800"/>
          <p14:tracePt t="19469" x="5753100" y="2336800"/>
          <p14:tracePt t="19502" x="5746750" y="2336800"/>
          <p14:tracePt t="19535" x="5740400" y="2336800"/>
          <p14:tracePt t="19753" x="5734050" y="2336800"/>
          <p14:tracePt t="28952" x="5746750" y="2349500"/>
          <p14:tracePt t="28960" x="5765800" y="2355850"/>
          <p14:tracePt t="28969" x="5803900" y="2362200"/>
          <p14:tracePt t="28985" x="5880100" y="2387600"/>
          <p14:tracePt t="29002" x="5962650" y="2413000"/>
          <p14:tracePt t="29019" x="6045200" y="2432050"/>
          <p14:tracePt t="29035" x="6096000" y="2457450"/>
          <p14:tracePt t="29052" x="6134100" y="2476500"/>
          <p14:tracePt t="29069" x="6184900" y="2489200"/>
          <p14:tracePt t="29086" x="6210300" y="2495550"/>
          <p14:tracePt t="29102" x="6242050" y="2508250"/>
          <p14:tracePt t="29119" x="6254750" y="2508250"/>
          <p14:tracePt t="29135" x="6273800" y="2514600"/>
          <p14:tracePt t="29152" x="6311900" y="2520950"/>
          <p14:tracePt t="29169" x="6318250" y="2520950"/>
          <p14:tracePt t="29185" x="6330950" y="2520950"/>
          <p14:tracePt t="29202" x="6356350" y="2527300"/>
          <p14:tracePt t="29219" x="6388100" y="2540000"/>
          <p14:tracePt t="29235" x="6432550" y="2546350"/>
          <p14:tracePt t="29252" x="6496050" y="2559050"/>
          <p14:tracePt t="29269" x="6540500" y="2578100"/>
          <p14:tracePt t="29286" x="6591300" y="2590800"/>
          <p14:tracePt t="29302" x="6680200" y="2635250"/>
          <p14:tracePt t="29319" x="6908800" y="2692400"/>
          <p14:tracePt t="29335" x="7016750" y="2743200"/>
          <p14:tracePt t="29352" x="7105650" y="2774950"/>
          <p14:tracePt t="29369" x="7207250" y="2800350"/>
          <p14:tracePt t="29386" x="7264400" y="2825750"/>
          <p14:tracePt t="29402" x="7289800" y="2844800"/>
          <p14:tracePt t="29419" x="7315200" y="2876550"/>
          <p14:tracePt t="29436" x="7340600" y="2882900"/>
          <p14:tracePt t="29452" x="7346950" y="2882900"/>
          <p14:tracePt t="30249" x="7346950" y="2895600"/>
          <p14:tracePt t="30280" x="7346950" y="2908300"/>
          <p14:tracePt t="30312" x="7346950" y="2914650"/>
          <p14:tracePt t="30344" x="7346950" y="2921000"/>
          <p14:tracePt t="30544" x="7346950" y="2933700"/>
          <p14:tracePt t="30568" x="7359650" y="2933700"/>
          <p14:tracePt t="30577" x="7372350" y="2933700"/>
          <p14:tracePt t="30586" x="7378700" y="2933700"/>
          <p14:tracePt t="30602" x="7416800" y="2933700"/>
          <p14:tracePt t="30619" x="7461250" y="2933700"/>
          <p14:tracePt t="30636" x="7537450" y="2933700"/>
          <p14:tracePt t="30653" x="7626350" y="2940050"/>
          <p14:tracePt t="30669" x="7727950" y="2940050"/>
          <p14:tracePt t="30686" x="7835900" y="2940050"/>
          <p14:tracePt t="30687" x="7886700" y="2940050"/>
          <p14:tracePt t="30702" x="7956550" y="2940050"/>
          <p14:tracePt t="30719" x="8312150" y="2927350"/>
          <p14:tracePt t="30735" x="8712200" y="2863850"/>
          <p14:tracePt t="30752" x="9188450" y="2806700"/>
          <p14:tracePt t="30769" x="9728200" y="2711450"/>
          <p14:tracePt t="30786" x="10121900" y="2660650"/>
          <p14:tracePt t="30802" x="10363200" y="2603500"/>
          <p14:tracePt t="30819" x="10483850" y="2565400"/>
          <p14:tracePt t="30836" x="10547350" y="2552700"/>
          <p14:tracePt t="30852" x="10553700" y="2540000"/>
          <p14:tracePt t="30869" x="10572750" y="2527300"/>
          <p14:tracePt t="30886" x="10585450" y="2514600"/>
          <p14:tracePt t="30887" x="10598150" y="2495550"/>
          <p14:tracePt t="30902" x="10610850" y="2482850"/>
          <p14:tracePt t="30919" x="10642600" y="2444750"/>
          <p14:tracePt t="30919" x="10668000" y="2425700"/>
          <p14:tracePt t="30935" x="10725150" y="2387600"/>
          <p14:tracePt t="30952" x="10775950" y="2355850"/>
          <p14:tracePt t="30969" x="10801350" y="2330450"/>
          <p14:tracePt t="30985" x="10807700" y="2324100"/>
          <p14:tracePt t="31002" x="10820400" y="2317750"/>
          <p14:tracePt t="31056" x="10820400" y="2311400"/>
          <p14:tracePt t="31072" x="10807700" y="2311400"/>
          <p14:tracePt t="31079" x="10801350" y="2311400"/>
          <p14:tracePt t="31087" x="10775950" y="2311400"/>
          <p14:tracePt t="31102" x="10756900" y="2311400"/>
          <p14:tracePt t="31119" x="10706100" y="2298700"/>
          <p14:tracePt t="31135" x="10687050" y="2298700"/>
          <p14:tracePt t="31152" x="10661650" y="2298700"/>
          <p14:tracePt t="31408" x="10661650" y="2311400"/>
          <p14:tracePt t="31416" x="10655300" y="2311400"/>
          <p14:tracePt t="31424" x="10648950" y="2317750"/>
          <p14:tracePt t="31440" x="10642600" y="2343150"/>
          <p14:tracePt t="31456" x="10629900" y="2349500"/>
          <p14:tracePt t="31469" x="10629900" y="2355850"/>
          <p14:tracePt t="31486" x="10623550" y="2368550"/>
          <p14:tracePt t="31502" x="10617200" y="2374900"/>
          <p14:tracePt t="31520" x="10598150" y="2387600"/>
          <p14:tracePt t="31536" x="10585450" y="2400300"/>
          <p14:tracePt t="31553" x="10541000" y="2413000"/>
          <p14:tracePt t="31569" x="10490200" y="2425700"/>
          <p14:tracePt t="31585" x="10420350" y="2432050"/>
          <p14:tracePt t="31602" x="10394950" y="2432050"/>
          <p14:tracePt t="31619" x="10375900" y="2432050"/>
          <p14:tracePt t="31635" x="10363200" y="2432050"/>
          <p14:tracePt t="31653" x="10350500" y="2432050"/>
          <p14:tracePt t="31669" x="10331450" y="2438400"/>
          <p14:tracePt t="31685" x="10293350" y="2451100"/>
          <p14:tracePt t="31702" x="10248900" y="2451100"/>
          <p14:tracePt t="31719" x="10204450" y="2451100"/>
          <p14:tracePt t="31752" x="10198100" y="2451100"/>
          <p14:tracePt t="31769" x="10191750" y="2451100"/>
          <p14:tracePt t="31785" x="10185400" y="2451100"/>
          <p14:tracePt t="31802" x="10166350" y="2451100"/>
          <p14:tracePt t="31819" x="10140950" y="2451100"/>
          <p14:tracePt t="31836" x="10109200" y="2451100"/>
          <p14:tracePt t="31852" x="10077450" y="2444750"/>
          <p14:tracePt t="31869" x="10064750" y="2438400"/>
          <p14:tracePt t="31886" x="10052050" y="2438400"/>
          <p14:tracePt t="31902" x="10033000" y="2432050"/>
          <p14:tracePt t="31919" x="10026650" y="2432050"/>
          <p14:tracePt t="31935" x="10020300" y="2432050"/>
          <p14:tracePt t="31952" x="10013950" y="2432050"/>
          <p14:tracePt t="31999" x="10007600" y="2432050"/>
          <p14:tracePt t="32016" x="10001250" y="2432050"/>
          <p14:tracePt t="32047" x="9994900" y="2425700"/>
          <p14:tracePt t="32104" x="9988550" y="2419350"/>
          <p14:tracePt t="32120" x="9988550" y="2413000"/>
          <p14:tracePt t="32137" x="9988550" y="2400300"/>
          <p14:tracePt t="32144" x="9988550" y="2393950"/>
          <p14:tracePt t="32152" x="9988550" y="2387600"/>
          <p14:tracePt t="32169" x="9988550" y="2355850"/>
          <p14:tracePt t="32185" x="9988550" y="2324100"/>
          <p14:tracePt t="32202" x="9988550" y="2273300"/>
          <p14:tracePt t="32219" x="10001250" y="2203450"/>
          <p14:tracePt t="32235" x="10013950" y="2159000"/>
          <p14:tracePt t="32252" x="10020300" y="2114550"/>
          <p14:tracePt t="32269" x="10020300" y="2082800"/>
          <p14:tracePt t="32285" x="10026650" y="2063750"/>
          <p14:tracePt t="32302" x="10026650" y="2051050"/>
          <p14:tracePt t="32319" x="10026650" y="2038350"/>
          <p14:tracePt t="32335" x="10026650" y="2019300"/>
          <p14:tracePt t="32352" x="10026650" y="2006600"/>
          <p14:tracePt t="32369" x="10026650" y="2000250"/>
          <p14:tracePt t="32386" x="10026650" y="1981200"/>
          <p14:tracePt t="32402" x="10013950" y="1955800"/>
          <p14:tracePt t="32419" x="10007600" y="1930400"/>
          <p14:tracePt t="32436" x="10007600" y="1911350"/>
          <p14:tracePt t="32452" x="10007600" y="1892300"/>
          <p14:tracePt t="32468" x="10007600" y="1879600"/>
          <p14:tracePt t="32485" x="10007600" y="1873250"/>
          <p14:tracePt t="32502" x="10007600" y="1860550"/>
          <p14:tracePt t="32520" x="10007600" y="1854200"/>
          <p14:tracePt t="32568" x="10007600" y="1847850"/>
          <p14:tracePt t="32648" x="10007600" y="1841500"/>
          <p14:tracePt t="32656" x="10007600" y="1835150"/>
          <p14:tracePt t="32664" x="10007600" y="1822450"/>
          <p14:tracePt t="32672" x="10007600" y="1803400"/>
          <p14:tracePt t="32686" x="9994900" y="1790700"/>
          <p14:tracePt t="32702" x="9969500" y="1733550"/>
          <p14:tracePt t="32719" x="9899650" y="1644650"/>
          <p14:tracePt t="32736" x="9810750" y="1536700"/>
          <p14:tracePt t="32752" x="9759950" y="1492250"/>
          <p14:tracePt t="32769" x="9721850" y="1454150"/>
          <p14:tracePt t="32786" x="9696450" y="1441450"/>
          <p14:tracePt t="32802" x="9664700" y="1428750"/>
          <p14:tracePt t="32819" x="9632950" y="1409700"/>
          <p14:tracePt t="32836" x="9582150" y="1403350"/>
          <p14:tracePt t="32852" x="9544050" y="1403350"/>
          <p14:tracePt t="32869" x="9505950" y="1403350"/>
          <p14:tracePt t="32886" x="9455150" y="1403350"/>
          <p14:tracePt t="32889" x="9429750" y="1403350"/>
          <p14:tracePt t="32902" x="9404350" y="1403350"/>
          <p14:tracePt t="32920" x="9315450" y="1428750"/>
          <p14:tracePt t="32936" x="9283700" y="1460500"/>
          <p14:tracePt t="32952" x="9283700" y="1517650"/>
          <p14:tracePt t="32969" x="9283700" y="1644650"/>
          <p14:tracePt t="32986" x="9353550" y="1803400"/>
          <p14:tracePt t="33002" x="9505950" y="2019300"/>
          <p14:tracePt t="33019" x="9607550" y="2178050"/>
          <p14:tracePt t="33036" x="9728200" y="2305050"/>
          <p14:tracePt t="33052" x="9829800" y="2406650"/>
          <p14:tracePt t="33069" x="9912350" y="2482850"/>
          <p14:tracePt t="33086" x="9988550" y="2514600"/>
          <p14:tracePt t="33102" x="10039350" y="2514600"/>
          <p14:tracePt t="33104" x="10071100" y="2527300"/>
          <p14:tracePt t="33120" x="10102850" y="2527300"/>
          <p14:tracePt t="33136" x="10121900" y="2527300"/>
          <p14:tracePt t="33153" x="10160000" y="2533650"/>
          <p14:tracePt t="33169" x="10191750" y="2540000"/>
          <p14:tracePt t="33186" x="10229850" y="2540000"/>
          <p14:tracePt t="33203" x="10267950" y="2559050"/>
          <p14:tracePt t="33219" x="10350500" y="2578100"/>
          <p14:tracePt t="33236" x="10414000" y="2590800"/>
          <p14:tracePt t="33252" x="10458450" y="2590800"/>
          <p14:tracePt t="33269" x="10490200" y="2590800"/>
          <p14:tracePt t="33286" x="10502900" y="2590800"/>
          <p14:tracePt t="33302" x="10515600" y="2590800"/>
          <p14:tracePt t="33319" x="10521950" y="2590800"/>
          <p14:tracePt t="33352" x="10528300" y="2590800"/>
          <p14:tracePt t="33369" x="10528300" y="2584450"/>
          <p14:tracePt t="33386" x="10528300" y="2578100"/>
          <p14:tracePt t="33402" x="10528300" y="2571750"/>
          <p14:tracePt t="33419" x="10528300" y="2565400"/>
          <p14:tracePt t="33436" x="10528300" y="2546350"/>
          <p14:tracePt t="33453" x="10528300" y="2508250"/>
          <p14:tracePt t="33469" x="10515600" y="2457450"/>
          <p14:tracePt t="33486" x="10509250" y="2400300"/>
          <p14:tracePt t="33503" x="10477500" y="2330450"/>
          <p14:tracePt t="33520" x="10382250" y="2171700"/>
          <p14:tracePt t="33536" x="10306050" y="2070100"/>
          <p14:tracePt t="33552" x="10223500" y="1968500"/>
          <p14:tracePt t="33569" x="10134600" y="1847850"/>
          <p14:tracePt t="33586" x="10071100" y="1758950"/>
          <p14:tracePt t="33603" x="10007600" y="1682750"/>
          <p14:tracePt t="33619" x="9975850" y="1625600"/>
          <p14:tracePt t="33636" x="9950450" y="1587500"/>
          <p14:tracePt t="33652" x="9925050" y="1549400"/>
          <p14:tracePt t="33669" x="9899650" y="1517650"/>
          <p14:tracePt t="33686" x="9867900" y="1466850"/>
          <p14:tracePt t="33703" x="9842500" y="1435100"/>
          <p14:tracePt t="33719" x="9804400" y="1390650"/>
          <p14:tracePt t="33720" x="9791700" y="1377950"/>
          <p14:tracePt t="33735" x="9747250" y="1333500"/>
          <p14:tracePt t="33752" x="9715500" y="1314450"/>
          <p14:tracePt t="33769" x="9702800" y="1308100"/>
          <p14:tracePt t="33785" x="9696450" y="1301750"/>
          <p14:tracePt t="33824" x="9690100" y="1301750"/>
          <p14:tracePt t="33839" x="9683750" y="1301750"/>
          <p14:tracePt t="33852" x="9677400" y="1301750"/>
          <p14:tracePt t="33868" x="9652000" y="1301750"/>
          <p14:tracePt t="33885" x="9613900" y="1301750"/>
          <p14:tracePt t="33902" x="9588500" y="1301750"/>
          <p14:tracePt t="33919" x="9563100" y="1314450"/>
          <p14:tracePt t="33945" x="9556750" y="1314450"/>
          <p14:tracePt t="33961" x="9550400" y="1320800"/>
          <p14:tracePt t="33969" x="9544050" y="1320800"/>
          <p14:tracePt t="33986" x="9512300" y="1339850"/>
          <p14:tracePt t="34002" x="9480550" y="1346200"/>
          <p14:tracePt t="34019" x="9423400" y="1371600"/>
          <p14:tracePt t="34036" x="9378950" y="1371600"/>
          <p14:tracePt t="34052" x="9321800" y="1390650"/>
          <p14:tracePt t="34069" x="9309100" y="1397000"/>
          <p14:tracePt t="34136" x="9315450" y="1397000"/>
          <p14:tracePt t="34144" x="9347200" y="1409700"/>
          <p14:tracePt t="34152" x="9372600" y="1416050"/>
          <p14:tracePt t="34169" x="9461500" y="1447800"/>
          <p14:tracePt t="34186" x="9563100" y="1473200"/>
          <p14:tracePt t="34202" x="9683750" y="1524000"/>
          <p14:tracePt t="34219" x="9791700" y="1562100"/>
          <p14:tracePt t="34236" x="9880600" y="1606550"/>
          <p14:tracePt t="34252" x="9944100" y="1657350"/>
          <p14:tracePt t="34269" x="9994900" y="1708150"/>
          <p14:tracePt t="34286" x="10033000" y="1771650"/>
          <p14:tracePt t="34302" x="10096500" y="1854200"/>
          <p14:tracePt t="34320" x="10160000" y="2006600"/>
          <p14:tracePt t="34336" x="10179050" y="2044700"/>
          <p14:tracePt t="34352" x="10191750" y="2120900"/>
          <p14:tracePt t="34369" x="10191750" y="2159000"/>
          <p14:tracePt t="34386" x="10191750" y="2184400"/>
          <p14:tracePt t="34402" x="10172700" y="2216150"/>
          <p14:tracePt t="34419" x="10140950" y="2235200"/>
          <p14:tracePt t="34436" x="10121900" y="2235200"/>
          <p14:tracePt t="34452" x="10109200" y="2241550"/>
          <p14:tracePt t="34469" x="10102850" y="2247900"/>
          <p14:tracePt t="34485" x="10096500" y="2247900"/>
          <p14:tracePt t="34519" x="10090150" y="2247900"/>
          <p14:tracePt t="34544" x="10083800" y="2254250"/>
          <p14:tracePt t="34568" x="10083800" y="2266950"/>
          <p14:tracePt t="34586" x="10083800" y="2292350"/>
          <p14:tracePt t="34602" x="10083800" y="2317750"/>
          <p14:tracePt t="34619" x="10083800" y="2343150"/>
          <p14:tracePt t="34636" x="10096500" y="2381250"/>
          <p14:tracePt t="34654" x="10096500" y="2393950"/>
          <p14:tracePt t="34669" x="10096500" y="2406650"/>
          <p14:tracePt t="34686" x="10096500" y="2419350"/>
          <p14:tracePt t="34702" x="10096500" y="2425700"/>
          <p14:tracePt t="34719" x="10096500" y="2438400"/>
          <p14:tracePt t="34720" x="10096500" y="2444750"/>
          <p14:tracePt t="34735" x="10096500" y="2457450"/>
          <p14:tracePt t="34752" x="10096500" y="2476500"/>
          <p14:tracePt t="34769" x="10096500" y="2482850"/>
          <p14:tracePt t="34785" x="10096500" y="2489200"/>
          <p14:tracePt t="34802" x="10096500" y="2495550"/>
          <p14:tracePt t="36144" x="10102850" y="2501900"/>
          <p14:tracePt t="36152" x="10109200" y="2501900"/>
          <p14:tracePt t="36169" x="10140950" y="2482850"/>
          <p14:tracePt t="36186" x="10153650" y="2451100"/>
          <p14:tracePt t="36202" x="10172700" y="2393950"/>
          <p14:tracePt t="36219" x="10198100" y="2330450"/>
          <p14:tracePt t="36236" x="10223500" y="2273300"/>
          <p14:tracePt t="36252" x="10236200" y="2222500"/>
          <p14:tracePt t="36269" x="10248900" y="2178050"/>
          <p14:tracePt t="36286" x="10255250" y="2139950"/>
          <p14:tracePt t="36302" x="10255250" y="2101850"/>
          <p14:tracePt t="36320" x="10255250" y="2032000"/>
          <p14:tracePt t="36336" x="10255250" y="2019300"/>
          <p14:tracePt t="36352" x="10255250" y="1974850"/>
          <p14:tracePt t="36369" x="10255250" y="1955800"/>
          <p14:tracePt t="36632" x="10255250" y="1949450"/>
          <p14:tracePt t="36649" x="10242550" y="1949450"/>
          <p14:tracePt t="36656" x="10229850" y="1949450"/>
          <p14:tracePt t="36670" x="10210800" y="1949450"/>
          <p14:tracePt t="36686" x="10191750" y="1962150"/>
          <p14:tracePt t="36702" x="10179050" y="1962150"/>
          <p14:tracePt t="36720" x="10166350" y="1962150"/>
          <p14:tracePt t="36776" x="10153650" y="1962150"/>
          <p14:tracePt t="36792" x="10153650" y="1968500"/>
          <p14:tracePt t="36799" x="10153650" y="1974850"/>
          <p14:tracePt t="36808" x="10147300" y="1974850"/>
          <p14:tracePt t="37128" x="10147300" y="1981200"/>
          <p14:tracePt t="37152" x="10147300" y="1987550"/>
          <p14:tracePt t="37160" x="10147300" y="1993900"/>
          <p14:tracePt t="37175" x="10140950" y="2000250"/>
          <p14:tracePt t="37199" x="10140950" y="2006600"/>
          <p14:tracePt t="37215" x="10140950" y="2012950"/>
          <p14:tracePt t="37248" x="10140950" y="2019300"/>
          <p14:tracePt t="37256" x="10140950" y="2025650"/>
          <p14:tracePt t="37272" x="10140950" y="2032000"/>
          <p14:tracePt t="37304" x="10140950" y="2038350"/>
          <p14:tracePt t="37313" x="10153650" y="2044700"/>
          <p14:tracePt t="37328" x="10172700" y="2044700"/>
          <p14:tracePt t="37335" x="10191750" y="2044700"/>
          <p14:tracePt t="37352" x="10261600" y="2057400"/>
          <p14:tracePt t="37369" x="10331450" y="2070100"/>
          <p14:tracePt t="37385" x="10426700" y="2070100"/>
          <p14:tracePt t="37402" x="10496550" y="2070100"/>
          <p14:tracePt t="37419" x="10560050" y="2070100"/>
          <p14:tracePt t="37435" x="10604500" y="2070100"/>
          <p14:tracePt t="37453" x="10629900" y="2082800"/>
          <p14:tracePt t="37470" x="10648950" y="2082800"/>
          <p14:tracePt t="37486" x="10655300" y="2089150"/>
          <p14:tracePt t="37503" x="10674350" y="2108200"/>
          <p14:tracePt t="37520" x="10699750" y="2120900"/>
          <p14:tracePt t="37536" x="10712450" y="2133600"/>
          <p14:tracePt t="37552" x="10718800" y="2139950"/>
          <p14:tracePt t="37569" x="10731500" y="2146300"/>
          <p14:tracePt t="37586" x="10731500" y="2152650"/>
          <p14:tracePt t="37602" x="10731500" y="2159000"/>
          <p14:tracePt t="37619" x="10737850" y="2165350"/>
          <p14:tracePt t="37636" x="10737850" y="2184400"/>
          <p14:tracePt t="37652" x="10737850" y="2216150"/>
          <p14:tracePt t="37669" x="10737850" y="2247900"/>
          <p14:tracePt t="37686" x="10737850" y="2286000"/>
          <p14:tracePt t="37702" x="10731500" y="2336800"/>
          <p14:tracePt t="37720" x="10725150" y="2413000"/>
          <p14:tracePt t="37736" x="10725150" y="2432050"/>
          <p14:tracePt t="37752" x="10725150" y="2457450"/>
          <p14:tracePt t="37769" x="10725150" y="2470150"/>
          <p14:tracePt t="37786" x="10718800" y="2495550"/>
          <p14:tracePt t="37802" x="10712450" y="2514600"/>
          <p14:tracePt t="37819" x="10706100" y="2533650"/>
          <p14:tracePt t="37836" x="10693400" y="2559050"/>
          <p14:tracePt t="37852" x="10680700" y="2578100"/>
          <p14:tracePt t="37869" x="10668000" y="2590800"/>
          <p14:tracePt t="37886" x="10655300" y="2603500"/>
          <p14:tracePt t="37889" x="10648950" y="2603500"/>
          <p14:tracePt t="37902" x="10636250" y="2609850"/>
          <p14:tracePt t="37919" x="10598150" y="2622550"/>
          <p14:tracePt t="37936" x="10528300" y="2635250"/>
          <p14:tracePt t="37952" x="10458450" y="2641600"/>
          <p14:tracePt t="37969" x="10388600" y="2641600"/>
          <p14:tracePt t="37986" x="10299700" y="2641600"/>
          <p14:tracePt t="38002" x="10198100" y="2641600"/>
          <p14:tracePt t="38019" x="10102850" y="2641600"/>
          <p14:tracePt t="38036" x="10033000" y="2641600"/>
          <p14:tracePt t="38052" x="10007600" y="2641600"/>
          <p14:tracePt t="38069" x="9994900" y="2641600"/>
          <p14:tracePt t="38102" x="9988550" y="2641600"/>
          <p14:tracePt t="38120" x="9982200" y="2628900"/>
          <p14:tracePt t="38153" x="9982200" y="2616200"/>
          <p14:tracePt t="38169" x="9982200" y="2609850"/>
          <p14:tracePt t="38249" x="9988550" y="2603500"/>
          <p14:tracePt t="38264" x="10001250" y="2603500"/>
          <p14:tracePt t="38272" x="10007600" y="2603500"/>
          <p14:tracePt t="38280" x="10026650" y="2603500"/>
          <p14:tracePt t="38288" x="10045700" y="2603500"/>
          <p14:tracePt t="38302" x="10071100" y="2603500"/>
          <p14:tracePt t="38319" x="10115550" y="2603500"/>
          <p14:tracePt t="38336" x="10128250" y="2597150"/>
          <p14:tracePt t="38352" x="10147300" y="2590800"/>
          <p14:tracePt t="38369" x="10160000" y="2584450"/>
          <p14:tracePt t="38386" x="10172700" y="2571750"/>
          <p14:tracePt t="38403" x="10172700" y="2565400"/>
          <p14:tracePt t="38419" x="10185400" y="2552700"/>
          <p14:tracePt t="38452" x="10191750" y="2540000"/>
          <p14:tracePt t="38469" x="10191750" y="2527300"/>
          <p14:tracePt t="38486" x="10204450" y="2508250"/>
          <p14:tracePt t="38502" x="10204450" y="2489200"/>
          <p14:tracePt t="38520" x="10217150" y="2457450"/>
          <p14:tracePt t="38583" x="10223500" y="2457450"/>
          <p14:tracePt t="38608" x="10229850" y="2463800"/>
          <p14:tracePt t="38664" x="10236200" y="2463800"/>
          <p14:tracePt t="38720" x="10242550" y="2463800"/>
          <p14:tracePt t="38744" x="10242550" y="2457450"/>
          <p14:tracePt t="38752" x="10242550" y="2451100"/>
          <p14:tracePt t="38769" x="10236200" y="2432050"/>
          <p14:tracePt t="38785" x="10229850" y="2419350"/>
          <p14:tracePt t="38802" x="10210800" y="2413000"/>
          <p14:tracePt t="38819" x="10198100" y="2406650"/>
          <p14:tracePt t="38835" x="10185400" y="2406650"/>
          <p14:tracePt t="38852" x="10172700" y="2406650"/>
          <p14:tracePt t="38869" x="10160000" y="2406650"/>
          <p14:tracePt t="38885" x="10153650" y="2419350"/>
          <p14:tracePt t="38991" x="10153650" y="2413000"/>
          <p14:tracePt t="39000" x="10153650" y="2406650"/>
          <p14:tracePt t="39008" x="10153650" y="2387600"/>
          <p14:tracePt t="39019" x="10153650" y="2374900"/>
          <p14:tracePt t="39036" x="10160000" y="2362200"/>
          <p14:tracePt t="39537" x="10166350" y="2355850"/>
          <p14:tracePt t="39546" x="10185400" y="2355850"/>
          <p14:tracePt t="39552" x="10191750" y="2355850"/>
          <p14:tracePt t="39569" x="10210800" y="2355850"/>
          <p14:tracePt t="39586" x="10217150" y="2355850"/>
          <p14:tracePt t="39602" x="10223500" y="2355850"/>
          <p14:tracePt t="39636" x="10229850" y="2355850"/>
          <p14:tracePt t="39727" x="10236200" y="2362200"/>
          <p14:tracePt t="39735" x="10236200" y="2374900"/>
          <p14:tracePt t="39752" x="10236200" y="2381250"/>
          <p14:tracePt t="39768" x="10242550" y="2400300"/>
          <p14:tracePt t="39802" x="10242550" y="2406650"/>
          <p14:tracePt t="40608" x="10242550" y="2413000"/>
          <p14:tracePt t="40624" x="10236200" y="2413000"/>
          <p14:tracePt t="40657" x="10229850" y="2413000"/>
          <p14:tracePt t="40664" x="10229850" y="2419350"/>
          <p14:tracePt t="40672" x="10223500" y="2419350"/>
          <p14:tracePt t="40685" x="10217150" y="2419350"/>
          <p14:tracePt t="40702" x="10204450" y="2419350"/>
          <p14:tracePt t="40720" x="10179050" y="2419350"/>
          <p14:tracePt t="40736" x="10166350" y="2419350"/>
          <p14:tracePt t="40752" x="10153650" y="2419350"/>
          <p14:tracePt t="40769" x="10147300" y="2419350"/>
          <p14:tracePt t="41568" x="10140950" y="2419350"/>
          <p14:tracePt t="41632" x="10134600" y="2419350"/>
          <p14:tracePt t="41640" x="10128250" y="2425700"/>
          <p14:tracePt t="44128" x="10115550" y="2425700"/>
          <p14:tracePt t="44139" x="10109200" y="2432050"/>
          <p14:tracePt t="44192" x="10102850" y="2425700"/>
          <p14:tracePt t="44200" x="10096500" y="2425700"/>
          <p14:tracePt t="44208" x="10090150" y="2419350"/>
          <p14:tracePt t="44568" x="10096500" y="2419350"/>
          <p14:tracePt t="44584" x="10096500" y="2425700"/>
          <p14:tracePt t="44632" x="10102850" y="2425700"/>
          <p14:tracePt t="44648" x="10115550" y="2432050"/>
          <p14:tracePt t="44712" x="10128250" y="2438400"/>
          <p14:tracePt t="44728" x="10134600" y="2438400"/>
          <p14:tracePt t="44737" x="10147300" y="2438400"/>
          <p14:tracePt t="44744" x="10153650" y="2438400"/>
          <p14:tracePt t="44760" x="10166350" y="2444750"/>
          <p14:tracePt t="44769" x="10172700" y="2444750"/>
          <p14:tracePt t="44786" x="10185400" y="2444750"/>
          <p14:tracePt t="44802" x="10191750" y="2444750"/>
          <p14:tracePt t="44819" x="10210800" y="2457450"/>
          <p14:tracePt t="44836" x="10229850" y="2457450"/>
          <p14:tracePt t="44852" x="10267950" y="2457450"/>
          <p14:tracePt t="44869" x="10325100" y="2457450"/>
          <p14:tracePt t="44886" x="10382250" y="2457450"/>
          <p14:tracePt t="44889" x="10401300" y="2457450"/>
          <p14:tracePt t="44903" x="10414000" y="2457450"/>
          <p14:tracePt t="44920" x="10458450" y="2457450"/>
          <p14:tracePt t="44936" x="10496550" y="2457450"/>
          <p14:tracePt t="44953" x="10521950" y="2451100"/>
          <p14:tracePt t="44969" x="10572750" y="2438400"/>
          <p14:tracePt t="44986" x="10642600" y="2419350"/>
          <p14:tracePt t="45003" x="10737850" y="2406650"/>
          <p14:tracePt t="45019" x="10801350" y="2400300"/>
          <p14:tracePt t="45036" x="10864850" y="2387600"/>
          <p14:tracePt t="45052" x="10896600" y="2387600"/>
          <p14:tracePt t="45069" x="10915650" y="2381250"/>
          <p14:tracePt t="45086" x="10947400" y="2374900"/>
          <p14:tracePt t="45103" x="10972800" y="2374900"/>
          <p14:tracePt t="45119" x="11042650" y="2349500"/>
          <p14:tracePt t="45135" x="11087100" y="2349500"/>
          <p14:tracePt t="45152" x="11118850" y="2343150"/>
          <p14:tracePt t="45169" x="11144250" y="2343150"/>
          <p14:tracePt t="45185" x="11156950" y="2336800"/>
          <p14:tracePt t="45202" x="11163300" y="2336800"/>
          <p14:tracePt t="45219" x="11176000" y="2336800"/>
          <p14:tracePt t="45235" x="11182350" y="2336800"/>
          <p14:tracePt t="45269" x="11188700" y="2330450"/>
          <p14:tracePt t="45472" x="11195050" y="2330450"/>
          <p14:tracePt t="45504" x="11195050" y="2336800"/>
          <p14:tracePt t="45520" x="11195050" y="2343150"/>
          <p14:tracePt t="45528" x="11195050" y="2349500"/>
          <p14:tracePt t="45537" x="11188700" y="2349500"/>
          <p14:tracePt t="45552" x="11176000" y="2355850"/>
          <p14:tracePt t="45569" x="11163300" y="2355850"/>
          <p14:tracePt t="45896" x="11156950" y="2355850"/>
          <p14:tracePt t="45929" x="11150600" y="2355850"/>
          <p14:tracePt t="46537" x="11144250" y="2355850"/>
          <p14:tracePt t="46568" x="11137900" y="2355850"/>
          <p14:tracePt t="48112" x="11137900" y="2349500"/>
          <p14:tracePt t="48208" x="11144250" y="2343150"/>
          <p14:tracePt t="48249" x="11144250" y="2336800"/>
          <p14:tracePt t="48281" x="11144250" y="2330450"/>
          <p14:tracePt t="48320" x="11137900" y="2324100"/>
          <p14:tracePt t="48336" x="11125200" y="2324100"/>
          <p14:tracePt t="48344" x="11106150" y="2324100"/>
          <p14:tracePt t="48352" x="11093450" y="2324100"/>
          <p14:tracePt t="48369" x="11055350" y="2324100"/>
          <p14:tracePt t="48385" x="11036300" y="2324100"/>
          <p14:tracePt t="48403" x="11029950" y="2324100"/>
          <p14:tracePt t="48447" x="11023600" y="2324100"/>
          <p14:tracePt t="48455" x="11017250" y="2324100"/>
          <p14:tracePt t="48471" x="11010900" y="2324100"/>
          <p14:tracePt t="48496" x="10998200" y="2324100"/>
          <p14:tracePt t="48519" x="10991850" y="2324100"/>
          <p14:tracePt t="48528" x="10979150" y="2324100"/>
          <p14:tracePt t="48535" x="10972800" y="2324100"/>
          <p14:tracePt t="48552" x="10953750" y="2324100"/>
          <p14:tracePt t="48569" x="10941050" y="2324100"/>
          <p14:tracePt t="48602" x="10934700" y="2324100"/>
          <p14:tracePt t="48816" x="10928350" y="2324100"/>
          <p14:tracePt t="48824" x="10922000" y="2324100"/>
          <p14:tracePt t="48832" x="10915650" y="2324100"/>
          <p14:tracePt t="48852" x="10909300" y="2324100"/>
          <p14:tracePt t="48869" x="10896600" y="2324100"/>
          <p14:tracePt t="48903" x="10890250" y="2324100"/>
          <p14:tracePt t="49464" x="10890250" y="2317750"/>
          <p14:tracePt t="50665" x="10890250" y="2311400"/>
          <p14:tracePt t="50808" x="10902950" y="2305050"/>
          <p14:tracePt t="50856" x="10909300" y="2305050"/>
          <p14:tracePt t="50872" x="10915650" y="2305050"/>
          <p14:tracePt t="50886" x="10922000" y="2305050"/>
          <p14:tracePt t="50902" x="10928350" y="2305050"/>
          <p14:tracePt t="50943" x="10934700" y="2305050"/>
          <p14:tracePt t="50960" x="10941050" y="2305050"/>
          <p14:tracePt t="50975" x="10947400" y="2305050"/>
          <p14:tracePt t="51039" x="10953750" y="2305050"/>
          <p14:tracePt t="51056" x="10966450" y="2305050"/>
          <p14:tracePt t="51064" x="10972800" y="2305050"/>
          <p14:tracePt t="51072" x="10991850" y="2305050"/>
          <p14:tracePt t="51085" x="10998200" y="2305050"/>
          <p14:tracePt t="51102" x="11023600" y="2305050"/>
          <p14:tracePt t="51119" x="11042650" y="2305050"/>
          <p14:tracePt t="51175" x="11049000" y="2305050"/>
          <p14:tracePt t="51183" x="11055350" y="2305050"/>
          <p14:tracePt t="51191" x="11068050" y="2298700"/>
          <p14:tracePt t="51202" x="11074400" y="2298700"/>
          <p14:tracePt t="51219" x="11093450" y="2298700"/>
          <p14:tracePt t="51235" x="11099800" y="2298700"/>
          <p14:tracePt t="51512" x="11112500" y="2298700"/>
          <p14:tracePt t="51528" x="11125200" y="2292350"/>
          <p14:tracePt t="51552" x="11131550" y="2286000"/>
          <p14:tracePt t="51600" x="11137900" y="2286000"/>
          <p14:tracePt t="51608" x="11137900" y="2279650"/>
          <p14:tracePt t="51619" x="11150600" y="2273300"/>
          <p14:tracePt t="51636" x="11163300" y="2260600"/>
          <p14:tracePt t="51653" x="11182350" y="2247900"/>
          <p14:tracePt t="51669" x="11201400" y="2235200"/>
          <p14:tracePt t="51686" x="11207750" y="2235200"/>
          <p14:tracePt t="51702" x="11214100" y="2228850"/>
          <p14:tracePt t="51735" x="11226800" y="2228850"/>
          <p14:tracePt t="51752" x="11239500" y="2222500"/>
          <p14:tracePt t="51768" x="11245850" y="2216150"/>
          <p14:tracePt t="51785" x="11258550" y="2209800"/>
          <p14:tracePt t="52480" x="11264900" y="2209800"/>
          <p14:tracePt t="53576" x="11252200" y="2209800"/>
          <p14:tracePt t="53768" x="11245850" y="2203450"/>
          <p14:tracePt t="53800" x="11245850" y="2190750"/>
          <p14:tracePt t="53808" x="11245850" y="2184400"/>
          <p14:tracePt t="53819" x="11239500" y="2178050"/>
          <p14:tracePt t="53836" x="11233150" y="2171700"/>
          <p14:tracePt t="53852" x="11226800" y="2159000"/>
          <p14:tracePt t="53869" x="11207750" y="2146300"/>
          <p14:tracePt t="53886" x="11188700" y="2133600"/>
          <p14:tracePt t="53888" x="11182350" y="2120900"/>
          <p14:tracePt t="53904" x="11137900" y="2114550"/>
          <p14:tracePt t="53920" x="11093450" y="2095500"/>
          <p14:tracePt t="53935" x="11023600" y="2070100"/>
          <p14:tracePt t="53952" x="10966450" y="2063750"/>
          <p14:tracePt t="53969" x="10890250" y="2057400"/>
          <p14:tracePt t="53986" x="10833100" y="2044700"/>
          <p14:tracePt t="54002" x="10807700" y="2038350"/>
          <p14:tracePt t="54019" x="10801350" y="2038350"/>
          <p14:tracePt t="54080" x="10795000" y="2032000"/>
          <p14:tracePt t="54096" x="10788650" y="2032000"/>
          <p14:tracePt t="54104" x="10782300" y="2025650"/>
          <p14:tracePt t="54120" x="10775950" y="2019300"/>
          <p14:tracePt t="54383" x="10775950" y="2012950"/>
          <p14:tracePt t="54392" x="10775950" y="2006600"/>
          <p14:tracePt t="54408" x="10782300" y="2000250"/>
          <p14:tracePt t="54423" x="10788650" y="1987550"/>
          <p14:tracePt t="54431" x="10801350" y="1981200"/>
          <p14:tracePt t="54439" x="10807700" y="1968500"/>
          <p14:tracePt t="54452" x="10826750" y="1962150"/>
          <p14:tracePt t="54469" x="10833100" y="1955800"/>
          <p14:tracePt t="54485" x="10845800" y="1949450"/>
          <p14:tracePt t="54502" x="10852150" y="1943100"/>
          <p14:tracePt t="54519" x="10852150" y="1936750"/>
          <p14:tracePt t="54535" x="10858500" y="1936750"/>
          <p14:tracePt t="54664" x="10858500" y="1943100"/>
          <p14:tracePt t="54672" x="10858500" y="1949450"/>
          <p14:tracePt t="54680" x="10858500" y="1955800"/>
          <p14:tracePt t="54688" x="10858500" y="1962150"/>
          <p14:tracePt t="54703" x="10858500" y="1974850"/>
          <p14:tracePt t="54719" x="10858500" y="1981200"/>
          <p14:tracePt t="54735" x="10858500" y="2000250"/>
          <p14:tracePt t="54752" x="10858500" y="2012950"/>
          <p14:tracePt t="54769" x="10858500" y="2019300"/>
          <p14:tracePt t="54786" x="10858500" y="2032000"/>
          <p14:tracePt t="54802" x="10858500" y="2038350"/>
          <p14:tracePt t="54835" x="10858500" y="2051050"/>
          <p14:tracePt t="54852" x="10858500" y="2063750"/>
          <p14:tracePt t="54869" x="10871200" y="2076450"/>
          <p14:tracePt t="54886" x="10877550" y="2095500"/>
          <p14:tracePt t="54888" x="10883900" y="2114550"/>
          <p14:tracePt t="54902" x="10890250" y="2120900"/>
          <p14:tracePt t="54919" x="10896600" y="2146300"/>
          <p14:tracePt t="54936" x="10922000" y="2184400"/>
          <p14:tracePt t="54952" x="10941050" y="2209800"/>
          <p14:tracePt t="54969" x="10960100" y="2241550"/>
          <p14:tracePt t="54986" x="10972800" y="2260600"/>
          <p14:tracePt t="55002" x="10991850" y="2286000"/>
          <p14:tracePt t="55019" x="11023600" y="2305050"/>
          <p14:tracePt t="55036" x="11036300" y="2311400"/>
          <p14:tracePt t="55052" x="11061700" y="2330450"/>
          <p14:tracePt t="55069" x="11080750" y="2336800"/>
          <p14:tracePt t="55086" x="11099800" y="2343150"/>
          <p14:tracePt t="55102" x="11118850" y="2349500"/>
          <p14:tracePt t="55119" x="11144250" y="2355850"/>
          <p14:tracePt t="55135" x="11176000" y="2355850"/>
          <p14:tracePt t="55152" x="11201400" y="2355850"/>
          <p14:tracePt t="55169" x="11226800" y="2355850"/>
          <p14:tracePt t="55186" x="11239500" y="2362200"/>
          <p14:tracePt t="55202" x="11252200" y="2362200"/>
          <p14:tracePt t="55219" x="11271250" y="2362200"/>
          <p14:tracePt t="55236" x="11309350" y="2362200"/>
          <p14:tracePt t="55252" x="11341100" y="2362200"/>
          <p14:tracePt t="55269" x="11366500" y="2362200"/>
          <p14:tracePt t="55286" x="11385550" y="2355850"/>
          <p14:tracePt t="55302" x="11391900" y="2349500"/>
          <p14:tracePt t="55319" x="11391900" y="2336800"/>
          <p14:tracePt t="55335" x="11391900" y="2311400"/>
          <p14:tracePt t="55352" x="11391900" y="2292350"/>
          <p14:tracePt t="55369" x="11391900" y="2273300"/>
          <p14:tracePt t="55385" x="11391900" y="2254250"/>
          <p14:tracePt t="55402" x="11385550" y="2235200"/>
          <p14:tracePt t="55419" x="11379200" y="2222500"/>
          <p14:tracePt t="55436" x="11366500" y="2197100"/>
          <p14:tracePt t="55452" x="11353800" y="2178050"/>
          <p14:tracePt t="55469" x="11328400" y="2146300"/>
          <p14:tracePt t="55485" x="11309350" y="2127250"/>
          <p14:tracePt t="55502" x="11283950" y="2101850"/>
          <p14:tracePt t="55519" x="11214100" y="2070100"/>
          <p14:tracePt t="55535" x="11201400" y="2063750"/>
          <p14:tracePt t="55552" x="11169650" y="2051050"/>
          <p14:tracePt t="55569" x="11156950" y="2044700"/>
          <p14:tracePt t="55586" x="11150600" y="2038350"/>
          <p14:tracePt t="55602" x="11144250" y="2038350"/>
          <p14:tracePt t="55619" x="11131550" y="2032000"/>
          <p14:tracePt t="55636" x="11112500" y="2025650"/>
          <p14:tracePt t="55652" x="11093450" y="2019300"/>
          <p14:tracePt t="55669" x="11068050" y="2012950"/>
          <p14:tracePt t="55685" x="11029950" y="2000250"/>
          <p14:tracePt t="55702" x="11004550" y="1993900"/>
          <p14:tracePt t="55719" x="10972800" y="1987550"/>
          <p14:tracePt t="55735" x="10915650" y="1974850"/>
          <p14:tracePt t="55752" x="10890250" y="1968500"/>
          <p14:tracePt t="55769" x="10864850" y="1962150"/>
          <p14:tracePt t="55785" x="10833100" y="1949450"/>
          <p14:tracePt t="55802" x="10801350" y="1943100"/>
          <p14:tracePt t="55819" x="10775950" y="1936750"/>
          <p14:tracePt t="55835" x="10737850" y="1936750"/>
          <p14:tracePt t="55852" x="10725150" y="1936750"/>
          <p14:tracePt t="55937" x="10725150" y="1949450"/>
          <p14:tracePt t="55944" x="10725150" y="1968500"/>
          <p14:tracePt t="55954" x="10737850" y="2006600"/>
          <p14:tracePt t="55969" x="10769600" y="2082800"/>
          <p14:tracePt t="55986" x="10801350" y="2146300"/>
          <p14:tracePt t="56002" x="10839450" y="2216150"/>
          <p14:tracePt t="56019" x="10864850" y="2266950"/>
          <p14:tracePt t="56036" x="10890250" y="2292350"/>
          <p14:tracePt t="56052" x="10909300" y="2324100"/>
          <p14:tracePt t="56069" x="10922000" y="2343150"/>
          <p14:tracePt t="56086" x="10941050" y="2355850"/>
          <p14:tracePt t="56102" x="10972800" y="2374900"/>
          <p14:tracePt t="56120" x="11049000" y="2393950"/>
          <p14:tracePt t="56136" x="11074400" y="2400300"/>
          <p14:tracePt t="56152" x="11150600" y="2400300"/>
          <p14:tracePt t="56169" x="11195050" y="2400300"/>
          <p14:tracePt t="56186" x="11207750" y="2400300"/>
          <p14:tracePt t="56203" x="11226800" y="2400300"/>
          <p14:tracePt t="56281" x="11233150" y="2400300"/>
          <p14:tracePt t="56722" x="11239500" y="2400300"/>
          <p14:tracePt t="56728" x="11245850" y="2400300"/>
          <p14:tracePt t="56744" x="11258550" y="2400300"/>
          <p14:tracePt t="56753" x="11271250" y="2413000"/>
          <p14:tracePt t="56769" x="11334750" y="2413000"/>
          <p14:tracePt t="56786" x="11347450" y="2413000"/>
          <p14:tracePt t="57600" x="11347450" y="2419350"/>
          <p14:tracePt t="57608" x="11347450" y="2425700"/>
          <p14:tracePt t="57624" x="11347450" y="2432050"/>
          <p14:tracePt t="57640" x="11347450" y="2438400"/>
          <p14:tracePt t="57656" x="11341100" y="2438400"/>
          <p14:tracePt t="57669" x="11334750" y="2438400"/>
          <p14:tracePt t="57687" x="11322050" y="2438400"/>
          <p14:tracePt t="57702" x="11315700" y="2451100"/>
          <p14:tracePt t="57752" x="11309350" y="2451100"/>
          <p14:tracePt t="57784" x="11303000" y="2457450"/>
          <p14:tracePt t="57824" x="11296650" y="2457450"/>
          <p14:tracePt t="57848" x="11290300" y="2463800"/>
          <p14:tracePt t="57856" x="11283950" y="2470150"/>
          <p14:tracePt t="57872" x="11277600" y="2482850"/>
          <p14:tracePt t="57888" x="11277600" y="2489200"/>
          <p14:tracePt t="57896" x="11271250" y="2495550"/>
          <p14:tracePt t="57928" x="11271250" y="2501900"/>
          <p14:tracePt t="57937" x="11264900" y="2514600"/>
          <p14:tracePt t="57968" x="11264900" y="2520950"/>
          <p14:tracePt t="57986" x="11264900" y="2533650"/>
          <p14:tracePt t="58002" x="11264900" y="2540000"/>
          <p14:tracePt t="58019" x="11264900" y="2552700"/>
          <p14:tracePt t="58036" x="11264900" y="2559050"/>
          <p14:tracePt t="58052" x="11264900" y="2565400"/>
          <p14:tracePt t="58069" x="11264900" y="2571750"/>
          <p14:tracePt t="58086" x="11264900" y="2578100"/>
          <p14:tracePt t="58102" x="11264900" y="2590800"/>
          <p14:tracePt t="58119" x="11264900" y="2597150"/>
          <p14:tracePt t="58136" x="11271250" y="2603500"/>
          <p14:tracePt t="58176" x="11271250" y="2609850"/>
          <p14:tracePt t="58200" x="11271250" y="2616200"/>
          <p14:tracePt t="58216" x="11271250" y="2622550"/>
          <p14:tracePt t="58224" x="11277600" y="2628900"/>
          <p14:tracePt t="58240" x="11277600" y="2635250"/>
          <p14:tracePt t="58252" x="11277600" y="2647950"/>
          <p14:tracePt t="58268" x="11290300" y="2660650"/>
          <p14:tracePt t="58285" x="11309350" y="2686050"/>
          <p14:tracePt t="58302" x="11334750" y="2724150"/>
          <p14:tracePt t="58319" x="11366500" y="2768600"/>
          <p14:tracePt t="58335" x="11410950" y="2825750"/>
          <p14:tracePt t="58352" x="11525250" y="2971800"/>
          <p14:tracePt t="58369" x="11614150" y="3073400"/>
          <p14:tracePt t="58386" x="11715750" y="3168650"/>
          <p14:tracePt t="58402" x="11861800" y="3276600"/>
          <p14:tracePt t="58418" x="12084050" y="3409950"/>
          <p14:tracePt t="58435" x="12185650" y="3517900"/>
          <p14:tracePt t="58452" x="12185650" y="3562350"/>
          <p14:tracePt t="58469" x="12185650" y="3568700"/>
          <p14:tracePt t="58832" x="12185650" y="3581400"/>
          <p14:tracePt t="58840" x="12185650" y="3587750"/>
          <p14:tracePt t="58848" x="12172950" y="3606800"/>
          <p14:tracePt t="58856" x="12166600" y="3613150"/>
          <p14:tracePt t="58869" x="12147550" y="3625850"/>
          <p14:tracePt t="58886" x="12122150" y="3657600"/>
          <p14:tracePt t="58904" x="12096750" y="3695700"/>
          <p14:tracePt t="58919" x="12084050" y="3733800"/>
          <p14:tracePt t="58936" x="12084050" y="3752850"/>
          <p14:tracePt t="58952" x="12065000" y="3778250"/>
          <p14:tracePt t="58969" x="12033250" y="3810000"/>
          <p14:tracePt t="58986" x="12007850" y="3835400"/>
          <p14:tracePt t="59002" x="11938000" y="3873500"/>
          <p14:tracePt t="59019" x="11868150" y="3898900"/>
          <p14:tracePt t="59036" x="11741150" y="3911600"/>
          <p14:tracePt t="59052" x="11563350" y="3911600"/>
          <p14:tracePt t="59069" x="11290300" y="3911600"/>
          <p14:tracePt t="59086" x="10922000" y="3911600"/>
          <p14:tracePt t="59103" x="10426700" y="3911600"/>
          <p14:tracePt t="59120" x="9734550" y="3911600"/>
          <p14:tracePt t="59136" x="9391650" y="3911600"/>
          <p14:tracePt t="59152" x="9112250" y="3911600"/>
          <p14:tracePt t="59169" x="8883650" y="3911600"/>
          <p14:tracePt t="59186" x="8629650" y="3892550"/>
          <p14:tracePt t="59202" x="8382000" y="3892550"/>
          <p14:tracePt t="59219" x="8121650" y="3892550"/>
          <p14:tracePt t="59236" x="7861300" y="3892550"/>
          <p14:tracePt t="59252" x="7581900" y="3892550"/>
          <p14:tracePt t="59269" x="7270750" y="3892550"/>
          <p14:tracePt t="59286" x="6997700" y="3892550"/>
          <p14:tracePt t="59302" x="6699250" y="3892550"/>
          <p14:tracePt t="59320" x="6407150" y="3892550"/>
          <p14:tracePt t="59336" x="6337300" y="3892550"/>
          <p14:tracePt t="59352" x="6184900" y="3892550"/>
          <p14:tracePt t="59369" x="6146800" y="3892550"/>
          <p14:tracePt t="59386" x="6140450" y="3892550"/>
          <p14:tracePt t="59419" x="6134100" y="3892550"/>
          <p14:tracePt t="59456" x="6121400" y="3892550"/>
          <p14:tracePt t="59512" x="6115050" y="3892550"/>
          <p14:tracePt t="59728" x="6127750" y="3892550"/>
          <p14:tracePt t="59744" x="6134100" y="3892550"/>
          <p14:tracePt t="59752" x="6146800" y="3892550"/>
          <p14:tracePt t="59769" x="6153150" y="3892550"/>
          <p14:tracePt t="59815" x="6159500" y="3892550"/>
          <p14:tracePt t="59824" x="6165850" y="3892550"/>
          <p14:tracePt t="59836" x="6172200" y="3905250"/>
          <p14:tracePt t="59852" x="6184900" y="3905250"/>
          <p14:tracePt t="59869" x="6210300" y="3905250"/>
          <p14:tracePt t="59886" x="6223000" y="3905250"/>
          <p14:tracePt t="59902" x="6229350" y="3911600"/>
          <p14:tracePt t="59919" x="6235700" y="3917950"/>
          <p14:tracePt t="59952" x="6248400" y="3924300"/>
          <p14:tracePt t="59969" x="6267450" y="3924300"/>
          <p14:tracePt t="59986" x="6280150" y="3930650"/>
          <p14:tracePt t="60002" x="6292850" y="3930650"/>
          <p14:tracePt t="60040" x="6292850" y="3937000"/>
          <p14:tracePt t="60072" x="6292850" y="3943350"/>
          <p14:tracePt t="60096" x="6292850" y="3956050"/>
          <p14:tracePt t="60119" x="6286500" y="3962400"/>
          <p14:tracePt t="60127" x="6286500" y="3968750"/>
          <p14:tracePt t="60151" x="6280150" y="3981450"/>
          <p14:tracePt t="60169" x="6280150" y="3987800"/>
          <p14:tracePt t="60185" x="6273800" y="3987800"/>
          <p14:tracePt t="60202" x="6267450" y="3994150"/>
          <p14:tracePt t="60219" x="6267450" y="4000500"/>
          <p14:tracePt t="60235" x="6261100" y="4006850"/>
          <p14:tracePt t="60252" x="6254750" y="4013200"/>
          <p14:tracePt t="60287" x="6254750" y="4019550"/>
          <p14:tracePt t="60302" x="6248400" y="4019550"/>
          <p14:tracePt t="60472" x="6248400" y="4025900"/>
          <p14:tracePt t="60487" x="6248400" y="4032250"/>
          <p14:tracePt t="60505" x="6248400" y="4038600"/>
          <p14:tracePt t="60528" x="6248400" y="4044950"/>
          <p14:tracePt t="60545" x="6248400" y="4051300"/>
          <p14:tracePt t="60552" x="6248400" y="4057650"/>
          <p14:tracePt t="60600" x="6248400" y="4064000"/>
          <p14:tracePt t="60616" x="6248400" y="4070350"/>
          <p14:tracePt t="60664" x="6248400" y="4076700"/>
          <p14:tracePt t="60696" x="6248400" y="4083050"/>
          <p14:tracePt t="60712" x="6248400" y="4089400"/>
          <p14:tracePt t="60808" x="6248400" y="4095750"/>
          <p14:tracePt t="60864" x="6248400" y="4102100"/>
          <p14:tracePt t="60873" x="6254750" y="4102100"/>
          <p14:tracePt t="60880" x="6267450" y="4102100"/>
          <p14:tracePt t="60888" x="6286500" y="4102100"/>
          <p14:tracePt t="60902" x="6311900" y="4102100"/>
          <p14:tracePt t="60920" x="6432550" y="4102100"/>
          <p14:tracePt t="60936" x="6521450" y="4102100"/>
          <p14:tracePt t="60952" x="6597650" y="4102100"/>
          <p14:tracePt t="60969" x="6648450" y="4102100"/>
          <p14:tracePt t="60986" x="6661150" y="4102100"/>
          <p14:tracePt t="61160" x="6667500" y="4102100"/>
          <p14:tracePt t="61201" x="6673850" y="4102100"/>
          <p14:tracePt t="61232" x="6680200" y="4102100"/>
          <p14:tracePt t="61256" x="6686550" y="4102100"/>
          <p14:tracePt t="61264" x="6692900" y="4102100"/>
          <p14:tracePt t="61280" x="6699250" y="4102100"/>
          <p14:tracePt t="61288" x="6705600" y="4102100"/>
          <p14:tracePt t="61302" x="6711950" y="4102100"/>
          <p14:tracePt t="61319" x="6724650" y="4095750"/>
          <p14:tracePt t="61336" x="6737350" y="4095750"/>
          <p14:tracePt t="61352" x="6750050" y="4095750"/>
          <p14:tracePt t="61369" x="6769100" y="4095750"/>
          <p14:tracePt t="61386" x="6788150" y="4089400"/>
          <p14:tracePt t="61402" x="6800850" y="4089400"/>
          <p14:tracePt t="61419" x="6819900" y="4089400"/>
          <p14:tracePt t="61488" x="6826250" y="4089400"/>
          <p14:tracePt t="61888" x="6832600" y="4089400"/>
          <p14:tracePt t="61961" x="6819900" y="4089400"/>
          <p14:tracePt t="61976" x="6813550" y="4089400"/>
          <p14:tracePt t="61992" x="6807200" y="4095750"/>
          <p14:tracePt t="62191" x="6788150" y="4102100"/>
          <p14:tracePt t="62200" x="6781800" y="4102100"/>
          <p14:tracePt t="62207" x="6762750" y="4102100"/>
          <p14:tracePt t="62218" x="6750050" y="4102100"/>
          <p14:tracePt t="62235" x="6718300" y="4121150"/>
          <p14:tracePt t="62252" x="6673850" y="4121150"/>
          <p14:tracePt t="62269" x="6635750" y="4140200"/>
          <p14:tracePt t="62285" x="6597650" y="4146550"/>
          <p14:tracePt t="62302" x="6578600" y="4146550"/>
          <p14:tracePt t="62319" x="6559550" y="4146550"/>
          <p14:tracePt t="62335" x="6546850" y="4152900"/>
          <p14:tracePt t="62352" x="6540500" y="4152900"/>
          <p14:tracePt t="62369" x="6540500" y="4159250"/>
          <p14:tracePt t="62386" x="6534150" y="4159250"/>
          <p14:tracePt t="62584" x="6546850" y="4165600"/>
          <p14:tracePt t="62602" x="6559550" y="4165600"/>
          <p14:tracePt t="62619" x="6572250" y="4165600"/>
          <p14:tracePt t="62689" x="6578600" y="4165600"/>
          <p14:tracePt t="62712" x="6584950" y="4165600"/>
          <p14:tracePt t="62720" x="6591300" y="4165600"/>
          <p14:tracePt t="62728" x="6597650" y="4165600"/>
          <p14:tracePt t="62737" x="6610350" y="4165600"/>
          <p14:tracePt t="62753" x="6635750" y="4165600"/>
          <p14:tracePt t="62769" x="6673850" y="4165600"/>
          <p14:tracePt t="62786" x="6711950" y="4165600"/>
          <p14:tracePt t="62803" x="6769100" y="4165600"/>
          <p14:tracePt t="62819" x="6858000" y="4152900"/>
          <p14:tracePt t="62836" x="6934200" y="4146550"/>
          <p14:tracePt t="62852" x="7010400" y="4133850"/>
          <p14:tracePt t="62869" x="7061200" y="4121150"/>
          <p14:tracePt t="62886" x="7105650" y="4114800"/>
          <p14:tracePt t="62903" x="7143750" y="4108450"/>
          <p14:tracePt t="62904" x="7162800" y="4102100"/>
          <p14:tracePt t="62920" x="7239000" y="4089400"/>
          <p14:tracePt t="62936" x="7296150" y="4076700"/>
          <p14:tracePt t="62952" x="7499350" y="4064000"/>
          <p14:tracePt t="62969" x="7626350" y="4064000"/>
          <p14:tracePt t="62986" x="7753350" y="4064000"/>
          <p14:tracePt t="63002" x="7835900" y="4064000"/>
          <p14:tracePt t="63019" x="7886700" y="4064000"/>
          <p14:tracePt t="63036" x="7943850" y="4044950"/>
          <p14:tracePt t="63053" x="7994650" y="4038600"/>
          <p14:tracePt t="63069" x="8077200" y="4032250"/>
          <p14:tracePt t="63085" x="8185150" y="4025900"/>
          <p14:tracePt t="63102" x="8299450" y="4025900"/>
          <p14:tracePt t="63118" x="8401050" y="4025900"/>
          <p14:tracePt t="63119" x="8426450" y="4025900"/>
          <p14:tracePt t="63135" x="8464550" y="4025900"/>
          <p14:tracePt t="63152" x="8521700" y="4025900"/>
          <p14:tracePt t="63169" x="8534400" y="4025900"/>
          <p14:tracePt t="63185" x="8547100" y="4025900"/>
          <p14:tracePt t="63202" x="8572500" y="4038600"/>
          <p14:tracePt t="63219" x="8591550" y="4057650"/>
          <p14:tracePt t="63235" x="8616950" y="4070350"/>
          <p14:tracePt t="63252" x="8642350" y="4083050"/>
          <p14:tracePt t="63269" x="8661400" y="4089400"/>
          <p14:tracePt t="63302" x="8667750" y="4089400"/>
          <p14:tracePt t="63319" x="8674100" y="4089400"/>
          <p14:tracePt t="63696" x="8680450" y="4089400"/>
          <p14:tracePt t="63720" x="8686800" y="4089400"/>
          <p14:tracePt t="63848" x="8693150" y="4095750"/>
          <p14:tracePt t="63881" x="8693150" y="4102100"/>
          <p14:tracePt t="63888" x="8699500" y="4102100"/>
          <p14:tracePt t="63896" x="8712200" y="4102100"/>
          <p14:tracePt t="63919" x="8769350" y="4102100"/>
          <p14:tracePt t="63936" x="8813800" y="4102100"/>
          <p14:tracePt t="63952" x="9023350" y="4102100"/>
          <p14:tracePt t="63969" x="9232900" y="4102100"/>
          <p14:tracePt t="63986" x="9531350" y="4102100"/>
          <p14:tracePt t="64002" x="9842500" y="4102100"/>
          <p14:tracePt t="64019" x="10134600" y="4102100"/>
          <p14:tracePt t="64036" x="10331450" y="4102100"/>
          <p14:tracePt t="64052" x="10445750" y="4102100"/>
          <p14:tracePt t="64069" x="10496550" y="4108450"/>
          <p14:tracePt t="64086" x="10541000" y="4108450"/>
          <p14:tracePt t="64102" x="10547350" y="4108450"/>
          <p14:tracePt t="64119" x="10553700" y="4108450"/>
          <p14:tracePt t="64216" x="10560050" y="4114800"/>
          <p14:tracePt t="64240" x="10547350" y="4121150"/>
          <p14:tracePt t="64248" x="10521950" y="4121150"/>
          <p14:tracePt t="64256" x="10483850" y="4127500"/>
          <p14:tracePt t="64269" x="10445750" y="4133850"/>
          <p14:tracePt t="64286" x="10312400" y="4140200"/>
          <p14:tracePt t="64303" x="10160000" y="4152900"/>
          <p14:tracePt t="64320" x="9918700" y="4152900"/>
          <p14:tracePt t="64336" x="9759950" y="4152900"/>
          <p14:tracePt t="64353" x="9626600" y="4152900"/>
          <p14:tracePt t="64369" x="9525000" y="4152900"/>
          <p14:tracePt t="64386" x="9480550" y="4152900"/>
          <p14:tracePt t="64402" x="9461500" y="4152900"/>
          <p14:tracePt t="64496" x="9455150" y="4159250"/>
          <p14:tracePt t="64512" x="9436100" y="4159250"/>
          <p14:tracePt t="64520" x="9429750" y="4159250"/>
          <p14:tracePt t="64528" x="9410700" y="4165600"/>
          <p14:tracePt t="64537" x="9391650" y="4165600"/>
          <p14:tracePt t="64552" x="9359900" y="4171950"/>
          <p14:tracePt t="64569" x="9353550" y="4171950"/>
          <p14:tracePt t="64648" x="9391650" y="4171950"/>
          <p14:tracePt t="64656" x="9442450" y="4159250"/>
          <p14:tracePt t="64664" x="9474200" y="4140200"/>
          <p14:tracePt t="64672" x="9575800" y="4108450"/>
          <p14:tracePt t="64686" x="9690100" y="4083050"/>
          <p14:tracePt t="64702" x="9912350" y="4057650"/>
          <p14:tracePt t="64720" x="10026650" y="4044950"/>
          <p14:tracePt t="64721" x="10033000" y="4044950"/>
          <p14:tracePt t="64736" x="10039350" y="4044950"/>
          <p14:tracePt t="64776" x="10033000" y="4044950"/>
          <p14:tracePt t="64786" x="10013950" y="4044950"/>
          <p14:tracePt t="64802" x="9969500" y="4044950"/>
          <p14:tracePt t="64819" x="9906000" y="4044950"/>
          <p14:tracePt t="64836" x="9823450" y="4044950"/>
          <p14:tracePt t="64852" x="9702800" y="4044950"/>
          <p14:tracePt t="64869" x="9544050" y="4044950"/>
          <p14:tracePt t="64886" x="9359900" y="4032250"/>
          <p14:tracePt t="64889" x="9232900" y="4019550"/>
          <p14:tracePt t="64902" x="9061450" y="3994150"/>
          <p14:tracePt t="64920" x="8464550" y="3898900"/>
          <p14:tracePt t="64936" x="8083550" y="3848100"/>
          <p14:tracePt t="64952" x="7823200" y="3803650"/>
          <p14:tracePt t="64969" x="7702550" y="3790950"/>
          <p14:tracePt t="64986" x="7651750" y="3765550"/>
          <p14:tracePt t="65002" x="7651750" y="3752850"/>
          <p14:tracePt t="65019" x="7651750" y="3727450"/>
          <p14:tracePt t="65036" x="7651750" y="3708400"/>
          <p14:tracePt t="65052" x="7651750" y="3689350"/>
          <p14:tracePt t="65069" x="7651750" y="3670300"/>
          <p14:tracePt t="65086" x="7651750" y="3657600"/>
          <p14:tracePt t="65102" x="7645400" y="3638550"/>
          <p14:tracePt t="65104" x="7645400" y="3625850"/>
          <p14:tracePt t="65119" x="7645400" y="3600450"/>
          <p14:tracePt t="65135" x="7639050" y="3594100"/>
          <p14:tracePt t="65152" x="7613650" y="3556000"/>
          <p14:tracePt t="65169" x="7594600" y="3543300"/>
          <p14:tracePt t="65185" x="7550150" y="3524250"/>
          <p14:tracePt t="65202" x="7537450" y="3524250"/>
          <p14:tracePt t="65219" x="7512050" y="3524250"/>
          <p14:tracePt t="65235" x="7505700" y="3524250"/>
          <p14:tracePt t="65269" x="7493000" y="3524250"/>
          <p14:tracePt t="65285" x="7486650" y="3530600"/>
          <p14:tracePt t="65302" x="7480300" y="3562350"/>
          <p14:tracePt t="65319" x="7480300" y="3606800"/>
          <p14:tracePt t="65335" x="7493000" y="3651250"/>
          <p14:tracePt t="65352" x="7531100" y="3702050"/>
          <p14:tracePt t="65369" x="7600950" y="3746500"/>
          <p14:tracePt t="65385" x="7677150" y="3797300"/>
          <p14:tracePt t="65402" x="7747000" y="3822700"/>
          <p14:tracePt t="65419" x="7829550" y="3835400"/>
          <p14:tracePt t="65436" x="7918450" y="3854450"/>
          <p14:tracePt t="65452" x="8013700" y="3860800"/>
          <p14:tracePt t="65469" x="8115300" y="3873500"/>
          <p14:tracePt t="65486" x="8255000" y="3873500"/>
          <p14:tracePt t="65502" x="8388350" y="3873500"/>
          <p14:tracePt t="65519" x="8553450" y="3873500"/>
          <p14:tracePt t="65535" x="8839200" y="3873500"/>
          <p14:tracePt t="65552" x="9029700" y="3873500"/>
          <p14:tracePt t="65569" x="9271000" y="3873500"/>
          <p14:tracePt t="65585" x="9461500" y="3873500"/>
          <p14:tracePt t="65602" x="9582150" y="3873500"/>
          <p14:tracePt t="65619" x="9632950" y="3873500"/>
          <p14:tracePt t="65635" x="9658350" y="3873500"/>
          <p14:tracePt t="65652" x="9683750" y="3873500"/>
          <p14:tracePt t="65669" x="9696450" y="3873500"/>
          <p14:tracePt t="65686" x="9728200" y="3873500"/>
          <p14:tracePt t="65735" x="9721850" y="3873500"/>
          <p14:tracePt t="65744" x="9671050" y="3886200"/>
          <p14:tracePt t="65752" x="9588500" y="3886200"/>
          <p14:tracePt t="65769" x="9391650" y="3892550"/>
          <p14:tracePt t="65786" x="9093200" y="3892550"/>
          <p14:tracePt t="65802" x="8769350" y="3892550"/>
          <p14:tracePt t="65819" x="8489950" y="3892550"/>
          <p14:tracePt t="65836" x="8293100" y="3892550"/>
          <p14:tracePt t="65852" x="8166100" y="3892550"/>
          <p14:tracePt t="65869" x="8077200" y="3879850"/>
          <p14:tracePt t="65886" x="7969250" y="3835400"/>
          <p14:tracePt t="65902" x="7835900" y="3784600"/>
          <p14:tracePt t="65919" x="7620000" y="3714750"/>
          <p14:tracePt t="65935" x="7562850" y="3702050"/>
          <p14:tracePt t="65952" x="7423150" y="3670300"/>
          <p14:tracePt t="65969" x="7366000" y="3670300"/>
          <p14:tracePt t="65986" x="7315200" y="3670300"/>
          <p14:tracePt t="66002" x="7277100" y="3670300"/>
          <p14:tracePt t="66019" x="7264400" y="3670300"/>
          <p14:tracePt t="66120" x="7277100" y="3676650"/>
          <p14:tracePt t="66128" x="7308850" y="3689350"/>
          <p14:tracePt t="66137" x="7340600" y="3695700"/>
          <p14:tracePt t="66152" x="7435850" y="3740150"/>
          <p14:tracePt t="66169" x="7550150" y="3759200"/>
          <p14:tracePt t="66186" x="7664450" y="3778250"/>
          <p14:tracePt t="66202" x="7759700" y="3784600"/>
          <p14:tracePt t="66220" x="7810500" y="3790950"/>
          <p14:tracePt t="66236" x="7854950" y="3790950"/>
          <p14:tracePt t="66253" x="7886700" y="3803650"/>
          <p14:tracePt t="66269" x="7924800" y="3803650"/>
          <p14:tracePt t="66286" x="7950200" y="3816350"/>
          <p14:tracePt t="66302" x="7981950" y="3829050"/>
          <p14:tracePt t="66320" x="8007350" y="3835400"/>
          <p14:tracePt t="66336" x="8013700" y="3835400"/>
          <p14:tracePt t="66352" x="8020050" y="3848100"/>
          <p14:tracePt t="66369" x="8032750" y="3848100"/>
          <p14:tracePt t="66386" x="8051800" y="3854450"/>
          <p14:tracePt t="66402" x="8064500" y="3860800"/>
          <p14:tracePt t="66419" x="8077200" y="3860800"/>
          <p14:tracePt t="66436" x="8089900" y="3867150"/>
          <p14:tracePt t="66824" x="8096250" y="3867150"/>
          <p14:tracePt t="66832" x="8102600" y="3867150"/>
          <p14:tracePt t="66840" x="8128000" y="3867150"/>
          <p14:tracePt t="66852" x="8153400" y="3867150"/>
          <p14:tracePt t="66869" x="8248650" y="3867150"/>
          <p14:tracePt t="66885" x="8420100" y="3867150"/>
          <p14:tracePt t="66888" x="8572500" y="3867150"/>
          <p14:tracePt t="66902" x="8813800" y="3867150"/>
          <p14:tracePt t="66919" x="9455150" y="3867150"/>
          <p14:tracePt t="66935" x="10585450" y="3867150"/>
          <p14:tracePt t="66952" x="11156950" y="3867150"/>
          <p14:tracePt t="66969" x="11379200" y="3867150"/>
          <p14:tracePt t="66986" x="11430000" y="3867150"/>
          <p14:tracePt t="67039" x="11430000" y="3873500"/>
          <p14:tracePt t="67080" x="11423650" y="3873500"/>
          <p14:tracePt t="67095" x="11417300" y="3873500"/>
          <p14:tracePt t="67120" x="11410950" y="3873500"/>
          <p14:tracePt t="67633" x="11398250" y="3879850"/>
          <p14:tracePt t="67648" x="11379200" y="3879850"/>
          <p14:tracePt t="67656" x="11334750" y="3892550"/>
          <p14:tracePt t="67669" x="11290300" y="3898900"/>
          <p14:tracePt t="67686" x="11137900" y="3911600"/>
          <p14:tracePt t="67702" x="10972800" y="3943350"/>
          <p14:tracePt t="67719" x="10820400" y="3962400"/>
          <p14:tracePt t="67720" x="10737850" y="3975100"/>
          <p14:tracePt t="67736" x="10661650" y="3987800"/>
          <p14:tracePt t="67753" x="10445750" y="4013200"/>
          <p14:tracePt t="67769" x="10299700" y="4038600"/>
          <p14:tracePt t="67786" x="10140950" y="4051300"/>
          <p14:tracePt t="67802" x="9937750" y="4076700"/>
          <p14:tracePt t="67819" x="9702800" y="4076700"/>
          <p14:tracePt t="67836" x="9404350" y="4076700"/>
          <p14:tracePt t="67852" x="9175750" y="4076700"/>
          <p14:tracePt t="67869" x="8978900" y="4076700"/>
          <p14:tracePt t="67885" x="8832850" y="4076700"/>
          <p14:tracePt t="67902" x="8712200" y="4076700"/>
          <p14:tracePt t="67919" x="8604250" y="4076700"/>
          <p14:tracePt t="67935" x="8509000" y="4076700"/>
          <p14:tracePt t="67952" x="8483600" y="4076700"/>
          <p14:tracePt t="67969" x="8464550" y="4076700"/>
          <p14:tracePt t="67985" x="8458200" y="4083050"/>
          <p14:tracePt t="68003" x="8432800" y="4083050"/>
          <p14:tracePt t="68019" x="8407400" y="4102100"/>
          <p14:tracePt t="68036" x="8394700" y="4102100"/>
          <p14:tracePt t="68052" x="8388350" y="4102100"/>
          <p14:tracePt t="68120" x="8382000" y="4102100"/>
          <p14:tracePt t="68128" x="8375650" y="4102100"/>
          <p14:tracePt t="68144" x="8369300" y="4102100"/>
          <p14:tracePt t="68312" x="8394700" y="4102100"/>
          <p14:tracePt t="68320" x="8432800" y="4102100"/>
          <p14:tracePt t="68327" x="8496300" y="4102100"/>
          <p14:tracePt t="68338" x="8572500" y="4102100"/>
          <p14:tracePt t="68353" x="8794750" y="4083050"/>
          <p14:tracePt t="68369" x="8997950" y="4051300"/>
          <p14:tracePt t="68385" x="9258300" y="4013200"/>
          <p14:tracePt t="68402" x="9499600" y="4013200"/>
          <p14:tracePt t="68419" x="9709150" y="4013200"/>
          <p14:tracePt t="68436" x="9855200" y="4013200"/>
          <p14:tracePt t="68453" x="9937750" y="4013200"/>
          <p14:tracePt t="68470" x="9963150" y="4013200"/>
          <p14:tracePt t="68536" x="9969500" y="4013200"/>
          <p14:tracePt t="68544" x="9975850" y="4013200"/>
          <p14:tracePt t="68552" x="9982200" y="4013200"/>
          <p14:tracePt t="68569" x="9994900" y="4013200"/>
          <p14:tracePt t="68585" x="10001250" y="4013200"/>
          <p14:tracePt t="68641" x="10007600" y="4013200"/>
          <p14:tracePt t="68664" x="10007600" y="4019550"/>
          <p14:tracePt t="68672" x="10013950" y="4019550"/>
          <p14:tracePt t="68679" x="10013950" y="4025900"/>
          <p14:tracePt t="68696" x="10013950" y="4032250"/>
          <p14:tracePt t="68711" x="10013950" y="4044950"/>
          <p14:tracePt t="68887" x="10020300" y="4044950"/>
          <p14:tracePt t="68911" x="10026650" y="4044950"/>
          <p14:tracePt t="68919" x="10033000" y="4044950"/>
          <p14:tracePt t="68944" x="10039350" y="4051300"/>
          <p14:tracePt t="69080" x="10045700" y="4064000"/>
          <p14:tracePt t="69096" x="10045700" y="4076700"/>
          <p14:tracePt t="69105" x="10045700" y="4083050"/>
          <p14:tracePt t="69120" x="10045700" y="4089400"/>
          <p14:tracePt t="69128" x="10045700" y="4095750"/>
          <p14:tracePt t="69136" x="10045700" y="4108450"/>
          <p14:tracePt t="69152" x="10045700" y="4114800"/>
          <p14:tracePt t="69169" x="10045700" y="4121150"/>
          <p14:tracePt t="69203" x="10052050" y="4127500"/>
          <p14:tracePt t="69219" x="10064750" y="4133850"/>
          <p14:tracePt t="69236" x="10090150" y="4146550"/>
          <p14:tracePt t="69253" x="10128250" y="4152900"/>
          <p14:tracePt t="69269" x="10166350" y="4152900"/>
          <p14:tracePt t="69286" x="10191750" y="4152900"/>
          <p14:tracePt t="69302" x="10210800" y="4152900"/>
          <p14:tracePt t="69318" x="10248900" y="4152900"/>
          <p14:tracePt t="69335" x="10293350" y="4140200"/>
          <p14:tracePt t="69335" x="10306050" y="4140200"/>
          <p14:tracePt t="69352" x="10337800" y="4121150"/>
          <p14:tracePt t="69369" x="10363200" y="4114800"/>
          <p14:tracePt t="69385" x="10369550" y="4108450"/>
          <p14:tracePt t="69403" x="10375900" y="4108450"/>
          <p14:tracePt t="69472" x="10375900" y="4102100"/>
          <p14:tracePt t="69479" x="10369550" y="4102100"/>
          <p14:tracePt t="69488" x="10356850" y="4102100"/>
          <p14:tracePt t="69502" x="10337800" y="4102100"/>
          <p14:tracePt t="69519" x="10306050" y="4095750"/>
          <p14:tracePt t="69535" x="10287000" y="4089400"/>
          <p14:tracePt t="69569" x="10274300" y="4076700"/>
          <p14:tracePt t="69586" x="10267950" y="4064000"/>
          <p14:tracePt t="69602" x="10255250" y="4057650"/>
          <p14:tracePt t="69619" x="10223500" y="4038600"/>
          <p14:tracePt t="69635" x="10217150" y="4032250"/>
          <p14:tracePt t="69669" x="10210800" y="4032250"/>
          <p14:tracePt t="69687" x="10204450" y="4044950"/>
          <p14:tracePt t="69702" x="10204450" y="4070350"/>
          <p14:tracePt t="69719" x="10204450" y="4146550"/>
          <p14:tracePt t="69719" x="10204450" y="4171950"/>
          <p14:tracePt t="69735" x="10210800" y="4191000"/>
          <p14:tracePt t="69752" x="10229850" y="4216400"/>
          <p14:tracePt t="69769" x="10274300" y="4229100"/>
          <p14:tracePt t="69786" x="10312400" y="4229100"/>
          <p14:tracePt t="69802" x="10356850" y="4222750"/>
          <p14:tracePt t="69819" x="10382250" y="4210050"/>
          <p14:tracePt t="69836" x="10388600" y="4203700"/>
          <p14:tracePt t="69852" x="10388600" y="4184650"/>
          <p14:tracePt t="69869" x="10388600" y="4152900"/>
          <p14:tracePt t="69886" x="10388600" y="4108450"/>
          <p14:tracePt t="69902" x="10382250" y="4057650"/>
          <p14:tracePt t="69920" x="10350500" y="4000500"/>
          <p14:tracePt t="69936" x="10337800" y="3987800"/>
          <p14:tracePt t="69952" x="10312400" y="3975100"/>
          <p14:tracePt t="69969" x="10293350" y="3968750"/>
          <p14:tracePt t="69985" x="10261600" y="3968750"/>
          <p14:tracePt t="70002" x="10229850" y="3968750"/>
          <p14:tracePt t="70019" x="10191750" y="3994150"/>
          <p14:tracePt t="70036" x="10172700" y="4044950"/>
          <p14:tracePt t="70052" x="10172700" y="4076700"/>
          <p14:tracePt t="70069" x="10172700" y="4102100"/>
          <p14:tracePt t="70086" x="10191750" y="4127500"/>
          <p14:tracePt t="70102" x="10236200" y="4140200"/>
          <p14:tracePt t="70120" x="10312400" y="4152900"/>
          <p14:tracePt t="70135" x="10363200" y="4152900"/>
          <p14:tracePt t="70152" x="10394950" y="4146550"/>
          <p14:tracePt t="70169" x="10420350" y="4121150"/>
          <p14:tracePt t="70186" x="10420350" y="4108450"/>
          <p14:tracePt t="70202" x="10420350" y="4070350"/>
          <p14:tracePt t="70219" x="10414000" y="4044950"/>
          <p14:tracePt t="70235" x="10388600" y="4006850"/>
          <p14:tracePt t="70252" x="10369550" y="3994150"/>
          <p14:tracePt t="70269" x="10356850" y="3987800"/>
          <p14:tracePt t="70286" x="10344150" y="3975100"/>
          <p14:tracePt t="70303" x="10325100" y="3975100"/>
          <p14:tracePt t="70305" x="10318750" y="3975100"/>
          <p14:tracePt t="70320" x="10312400" y="3975100"/>
          <p14:tracePt t="70336" x="10287000" y="3975100"/>
          <p14:tracePt t="70352" x="10261600" y="3994150"/>
          <p14:tracePt t="70369" x="10248900" y="4000500"/>
          <p14:tracePt t="70616" x="10248900" y="4006850"/>
          <p14:tracePt t="70624" x="10255250" y="4013200"/>
          <p14:tracePt t="70636" x="10261600" y="4025900"/>
          <p14:tracePt t="70652" x="10267950" y="4032250"/>
          <p14:tracePt t="70669" x="10267950" y="4038600"/>
          <p14:tracePt t="70686" x="10280650" y="4044950"/>
          <p14:tracePt t="70702" x="10287000" y="4044950"/>
          <p14:tracePt t="70719" x="10306050" y="4044950"/>
          <p14:tracePt t="70735" x="10312400" y="4044950"/>
          <p14:tracePt t="70752" x="10318750" y="4038600"/>
          <p14:tracePt t="70769" x="10325100" y="4032250"/>
          <p14:tracePt t="70802" x="10325100" y="4025900"/>
          <p14:tracePt t="70856" x="10325100" y="4019550"/>
          <p14:tracePt t="70872" x="10318750" y="4019550"/>
          <p14:tracePt t="70881" x="10318750" y="4025900"/>
          <p14:tracePt t="70888" x="10312400" y="4032250"/>
          <p14:tracePt t="70902" x="10306050" y="4038600"/>
          <p14:tracePt t="71040" x="10299700" y="4032250"/>
          <p14:tracePt t="71056" x="10287000" y="4019550"/>
          <p14:tracePt t="71064" x="10280650" y="4013200"/>
          <p14:tracePt t="71072" x="10274300" y="4013200"/>
          <p14:tracePt t="71086" x="10267950" y="4013200"/>
          <p14:tracePt t="71102" x="10261600" y="4013200"/>
          <p14:tracePt t="71136" x="10255250" y="4013200"/>
          <p14:tracePt t="71152" x="10248900" y="4013200"/>
          <p14:tracePt t="71169" x="10248900" y="4038600"/>
          <p14:tracePt t="71186" x="10248900" y="4051300"/>
          <p14:tracePt t="71202" x="10255250" y="4057650"/>
          <p14:tracePt t="71219" x="10261600" y="4057650"/>
          <p14:tracePt t="71295" x="10267950" y="4057650"/>
          <p14:tracePt t="71319" x="10267950" y="4051300"/>
          <p14:tracePt t="71329" x="10261600" y="4044950"/>
          <p14:tracePt t="71337" x="10255250" y="4038600"/>
          <p14:tracePt t="71353" x="10210800" y="4032250"/>
          <p14:tracePt t="71369" x="10191750" y="4032250"/>
          <p14:tracePt t="71386" x="10172700" y="4032250"/>
          <p14:tracePt t="71402" x="10160000" y="4032250"/>
          <p14:tracePt t="71419" x="10153650" y="4038600"/>
          <p14:tracePt t="71436" x="10153650" y="4057650"/>
          <p14:tracePt t="71452" x="10153650" y="4070350"/>
          <p14:tracePt t="71469" x="10204450" y="4076700"/>
          <p14:tracePt t="71486" x="10267950" y="4083050"/>
          <p14:tracePt t="71502" x="10318750" y="4083050"/>
          <p14:tracePt t="71519" x="10344150" y="4083050"/>
          <p14:tracePt t="71584" x="10344150" y="4070350"/>
          <p14:tracePt t="71593" x="10331450" y="4070350"/>
          <p14:tracePt t="71602" x="10312400" y="4051300"/>
          <p14:tracePt t="71619" x="10293350" y="4044950"/>
          <p14:tracePt t="71636" x="10267950" y="4044950"/>
          <p14:tracePt t="71652" x="10255250" y="4044950"/>
          <p14:tracePt t="71688" x="10248900" y="4044950"/>
          <p14:tracePt t="72208" x="10248900" y="4051300"/>
          <p14:tracePt t="72552" x="10236200" y="4051300"/>
          <p14:tracePt t="72665" x="10229850" y="4051300"/>
          <p14:tracePt t="72672" x="10229850" y="4057650"/>
          <p14:tracePt t="72680" x="10229850" y="4070350"/>
          <p14:tracePt t="72690" x="10236200" y="4083050"/>
          <p14:tracePt t="72705" x="10261600" y="4095750"/>
          <p14:tracePt t="72719" x="10274300" y="4102100"/>
          <p14:tracePt t="72736" x="10280650" y="4102100"/>
          <p14:tracePt t="72769" x="10293350" y="4102100"/>
          <p14:tracePt t="72802" x="10293350" y="4089400"/>
          <p14:tracePt t="72819" x="10287000" y="4076700"/>
          <p14:tracePt t="72836" x="10274300" y="4070350"/>
          <p14:tracePt t="72852" x="10255250" y="4070350"/>
          <p14:tracePt t="72869" x="10242550" y="4070350"/>
          <p14:tracePt t="72885" x="10229850" y="4070350"/>
          <p14:tracePt t="72911" x="10223500" y="4070350"/>
          <p14:tracePt t="72983" x="10223500" y="4076700"/>
          <p14:tracePt t="73007" x="10229850" y="4076700"/>
          <p14:tracePt t="73016" x="10236200" y="4076700"/>
          <p14:tracePt t="73104" x="10236200" y="4083050"/>
          <p14:tracePt t="73112" x="10242550" y="4089400"/>
          <p14:tracePt t="73127" x="10248900" y="4102100"/>
          <p14:tracePt t="73136" x="10261600" y="4102100"/>
          <p14:tracePt t="73152" x="10274300" y="4114800"/>
          <p14:tracePt t="73169" x="10293350" y="4121150"/>
          <p14:tracePt t="73186" x="10312400" y="4127500"/>
          <p14:tracePt t="73202" x="10344150" y="4133850"/>
          <p14:tracePt t="73219" x="10363200" y="4140200"/>
          <p14:tracePt t="73236" x="10401300" y="4146550"/>
          <p14:tracePt t="73252" x="10439400" y="4159250"/>
          <p14:tracePt t="73269" x="10483850" y="4171950"/>
          <p14:tracePt t="73286" x="10547350" y="4171950"/>
          <p14:tracePt t="73302" x="10604500" y="4191000"/>
          <p14:tracePt t="73320" x="10674350" y="4203700"/>
          <p14:tracePt t="73336" x="10706100" y="4203700"/>
          <p14:tracePt t="73352" x="10712450" y="4203700"/>
          <p14:tracePt t="73496" x="10706100" y="4203700"/>
          <p14:tracePt t="73559" x="10699750" y="4197350"/>
          <p14:tracePt t="73688" x="10693400" y="4197350"/>
          <p14:tracePt t="73768" x="10687050" y="4197350"/>
          <p14:tracePt t="73785" x="10680700" y="4197350"/>
          <p14:tracePt t="73802" x="10674350" y="4197350"/>
          <p14:tracePt t="73904" x="10668000" y="4197350"/>
          <p14:tracePt t="73912" x="10661650" y="4197350"/>
          <p14:tracePt t="73952" x="10655300" y="4197350"/>
          <p14:tracePt t="74016" x="10648950" y="4197350"/>
          <p14:tracePt t="74064" x="10642600" y="4197350"/>
          <p14:tracePt t="74088" x="10636250" y="4197350"/>
          <p14:tracePt t="74160" x="10629900" y="4197350"/>
          <p14:tracePt t="74168" x="10623550" y="4197350"/>
          <p14:tracePt t="74185" x="10617200" y="4203700"/>
          <p14:tracePt t="74217" x="10604500" y="4210050"/>
          <p14:tracePt t="74240" x="10598150" y="4210050"/>
          <p14:tracePt t="74264" x="10591800" y="4210050"/>
          <p14:tracePt t="74272" x="10579100" y="4210050"/>
          <p14:tracePt t="74286" x="10572750" y="4216400"/>
          <p14:tracePt t="74302" x="10553700" y="4216400"/>
          <p14:tracePt t="74320" x="10509250" y="4216400"/>
          <p14:tracePt t="74336" x="10490200" y="4216400"/>
          <p14:tracePt t="74353" x="10439400" y="4216400"/>
          <p14:tracePt t="74369" x="10420350" y="4216400"/>
          <p14:tracePt t="74386" x="10394950" y="4216400"/>
          <p14:tracePt t="74402" x="10382250" y="4216400"/>
          <p14:tracePt t="74419" x="10369550" y="4216400"/>
          <p14:tracePt t="74436" x="10356850" y="4210050"/>
          <p14:tracePt t="74452" x="10344150" y="4210050"/>
          <p14:tracePt t="74469" x="10337800" y="4203700"/>
          <p14:tracePt t="74486" x="10325100" y="4197350"/>
          <p14:tracePt t="74502" x="10318750" y="4197350"/>
          <p14:tracePt t="74519" x="10318750" y="4191000"/>
          <p14:tracePt t="74553" x="10318750" y="4178300"/>
          <p14:tracePt t="74569" x="10312400" y="4178300"/>
          <p14:tracePt t="74586" x="10306050" y="4159250"/>
          <p14:tracePt t="74603" x="10299700" y="4146550"/>
          <p14:tracePt t="74619" x="10293350" y="4140200"/>
          <p14:tracePt t="74636" x="10293350" y="4133850"/>
          <p14:tracePt t="74654" x="10293350" y="4121150"/>
          <p14:tracePt t="74669" x="10293350" y="4114800"/>
          <p14:tracePt t="74686" x="10287000" y="4095750"/>
          <p14:tracePt t="74703" x="10287000" y="4089400"/>
          <p14:tracePt t="74719" x="10274300" y="4076700"/>
          <p14:tracePt t="74769" x="10274300" y="4070350"/>
          <p14:tracePt t="74792" x="10274300" y="4064000"/>
          <p14:tracePt t="74824" x="10267950" y="4064000"/>
          <p14:tracePt t="74856" x="10267950" y="4057650"/>
          <p14:tracePt t="74873" x="10261600" y="4057650"/>
          <p14:tracePt t="74888" x="10255250" y="4051300"/>
          <p14:tracePt t="74920" x="10248900" y="4044950"/>
          <p14:tracePt t="74944" x="10248900" y="4038600"/>
          <p14:tracePt t="75047" x="10242550" y="4038600"/>
          <p14:tracePt t="75168" x="10236200" y="4038600"/>
          <p14:tracePt t="75215" x="10229850" y="4032250"/>
          <p14:tracePt t="75288" x="10229850" y="4025900"/>
          <p14:tracePt t="75464" x="10223500" y="4025900"/>
          <p14:tracePt t="75520" x="10217150" y="4025900"/>
          <p14:tracePt t="75560" x="10210800" y="4025900"/>
          <p14:tracePt t="75576" x="10204450" y="4025900"/>
          <p14:tracePt t="75584" x="10198100" y="4032250"/>
          <p14:tracePt t="75602" x="10179050" y="4032250"/>
          <p14:tracePt t="75619" x="10160000" y="4044950"/>
          <p14:tracePt t="75636" x="10140950" y="4044950"/>
          <p14:tracePt t="75652" x="10121900" y="4051300"/>
          <p14:tracePt t="75669" x="10096500" y="4057650"/>
          <p14:tracePt t="75686" x="10090150" y="4057650"/>
          <p14:tracePt t="75687" x="10077450" y="4064000"/>
          <p14:tracePt t="75705" x="10071100" y="4070350"/>
          <p14:tracePt t="75719" x="10058400" y="4070350"/>
          <p14:tracePt t="75735" x="10033000" y="4070350"/>
          <p14:tracePt t="75752" x="10007600" y="4076700"/>
          <p14:tracePt t="75769" x="10001250" y="4076700"/>
          <p14:tracePt t="75786" x="9975850" y="4076700"/>
          <p14:tracePt t="75802" x="9969500" y="4076700"/>
          <p14:tracePt t="75819" x="9944100" y="4089400"/>
          <p14:tracePt t="75928" x="9931400" y="4089400"/>
          <p14:tracePt t="75991" x="9925050" y="4089400"/>
          <p14:tracePt t="76167" x="9912350" y="4089400"/>
          <p14:tracePt t="76400" x="9906000" y="4089400"/>
          <p14:tracePt t="76513" x="9899650" y="4089400"/>
          <p14:tracePt t="76529" x="9886950" y="4089400"/>
          <p14:tracePt t="76544" x="9880600" y="4089400"/>
          <p14:tracePt t="76552" x="9867900" y="4089400"/>
          <p14:tracePt t="76569" x="9842500" y="4089400"/>
          <p14:tracePt t="76586" x="9810750" y="4089400"/>
          <p14:tracePt t="76602" x="9759950" y="4089400"/>
          <p14:tracePt t="76619" x="9715500" y="4089400"/>
          <p14:tracePt t="76636" x="9690100" y="4089400"/>
          <p14:tracePt t="76652" x="9671050" y="4089400"/>
          <p14:tracePt t="76669" x="9652000" y="4089400"/>
          <p14:tracePt t="76686" x="9639300" y="4089400"/>
          <p14:tracePt t="76702" x="9632950" y="4089400"/>
          <p14:tracePt t="76751" x="9626600" y="4089400"/>
          <p14:tracePt t="76799" x="9626600" y="4076700"/>
          <p14:tracePt t="76887" x="9626600" y="4070350"/>
          <p14:tracePt t="76903" x="9632950" y="4064000"/>
          <p14:tracePt t="76919" x="9639300" y="4057650"/>
          <p14:tracePt t="76936" x="9639300" y="4051300"/>
          <p14:tracePt t="76984" x="9645650" y="4051300"/>
          <p14:tracePt t="77072" x="9652000" y="4044950"/>
          <p14:tracePt t="77104" x="9658350" y="4038600"/>
          <p14:tracePt t="77112" x="9664700" y="4038600"/>
          <p14:tracePt t="77119" x="9677400" y="4032250"/>
          <p14:tracePt t="77143" x="9690100" y="4032250"/>
          <p14:tracePt t="77199" x="9696450" y="4032250"/>
          <p14:tracePt t="77223" x="9709150" y="4032250"/>
          <p14:tracePt t="77247" x="9715500" y="4038600"/>
          <p14:tracePt t="77263" x="9721850" y="4051300"/>
          <p14:tracePt t="77271" x="9734550" y="4089400"/>
          <p14:tracePt t="77280" x="9753600" y="4108450"/>
          <p14:tracePt t="77287" x="9779000" y="4140200"/>
          <p14:tracePt t="77302" x="9810750" y="4184650"/>
          <p14:tracePt t="77318" x="9893300" y="4210050"/>
          <p14:tracePt t="77335" x="9912350" y="4210050"/>
          <p14:tracePt t="77696" x="9918700" y="4210050"/>
          <p14:tracePt t="77737" x="9893300" y="4216400"/>
          <p14:tracePt t="77744" x="9823450" y="4216400"/>
          <p14:tracePt t="77752" x="9766300" y="4222750"/>
          <p14:tracePt t="77769" x="9683750" y="4222750"/>
          <p14:tracePt t="77786" x="9575800" y="4222750"/>
          <p14:tracePt t="77802" x="9417050" y="4222750"/>
          <p14:tracePt t="77819" x="9220200" y="4222750"/>
          <p14:tracePt t="77836" x="8877300" y="4222750"/>
          <p14:tracePt t="77852" x="8426450" y="4222750"/>
          <p14:tracePt t="77869" x="7943850" y="4222750"/>
          <p14:tracePt t="77886" x="7562850" y="4222750"/>
          <p14:tracePt t="77888" x="7321550" y="4222750"/>
          <p14:tracePt t="77904" x="6921500" y="4165600"/>
          <p14:tracePt t="77920" x="6724650" y="4127500"/>
          <p14:tracePt t="77937" x="6565900" y="4102100"/>
          <p14:tracePt t="77953" x="6477000" y="4076700"/>
          <p14:tracePt t="77969" x="6426200" y="4064000"/>
          <p14:tracePt t="77986" x="6407150" y="4051300"/>
          <p14:tracePt t="78480" x="6419850" y="4051300"/>
          <p14:tracePt t="78488" x="6426200" y="4051300"/>
          <p14:tracePt t="78503" x="6445250" y="4051300"/>
          <p14:tracePt t="78520" x="6502400" y="4051300"/>
          <p14:tracePt t="78535" x="6521450" y="4051300"/>
          <p14:tracePt t="78552" x="6591300" y="4051300"/>
          <p14:tracePt t="78569" x="6635750" y="4051300"/>
          <p14:tracePt t="78585" x="6667500" y="4051300"/>
          <p14:tracePt t="78602" x="6699250" y="4051300"/>
          <p14:tracePt t="78619" x="6724650" y="4057650"/>
          <p14:tracePt t="78635" x="6756400" y="4064000"/>
          <p14:tracePt t="78652" x="6775450" y="4076700"/>
          <p14:tracePt t="78669" x="6788150" y="4089400"/>
          <p14:tracePt t="78686" x="6794500" y="4095750"/>
          <p14:tracePt t="78702" x="6800850" y="4102100"/>
          <p14:tracePt t="78719" x="6838950" y="4133850"/>
          <p14:tracePt t="78736" x="6877050" y="4152900"/>
          <p14:tracePt t="78752" x="6972300" y="4197350"/>
          <p14:tracePt t="78769" x="7099300" y="4241800"/>
          <p14:tracePt t="78786" x="7258050" y="4298950"/>
          <p14:tracePt t="78803" x="7423150" y="4343400"/>
          <p14:tracePt t="78819" x="7569200" y="4387850"/>
          <p14:tracePt t="78836" x="7747000" y="4445000"/>
          <p14:tracePt t="78852" x="7950200" y="4502150"/>
          <p14:tracePt t="78869" x="8261350" y="4591050"/>
          <p14:tracePt t="78886" x="8610600" y="4692650"/>
          <p14:tracePt t="78888" x="8788400" y="4749800"/>
          <p14:tracePt t="78902" x="8953500" y="4794250"/>
          <p14:tracePt t="78920" x="9378950" y="4933950"/>
          <p14:tracePt t="78935" x="9588500" y="4991100"/>
          <p14:tracePt t="78952" x="9766300" y="5041900"/>
          <p14:tracePt t="78969" x="9906000" y="5086350"/>
          <p14:tracePt t="78985" x="10020300" y="5137150"/>
          <p14:tracePt t="79002" x="10109200" y="5156200"/>
          <p14:tracePt t="79019" x="10128250" y="5175250"/>
          <p14:tracePt t="79036" x="10134600" y="5175250"/>
          <p14:tracePt t="79504" x="10121900" y="5175250"/>
          <p14:tracePt t="79512" x="10090150" y="5175250"/>
          <p14:tracePt t="79521" x="10045700" y="5175250"/>
          <p14:tracePt t="79536" x="10020300" y="5175250"/>
          <p14:tracePt t="79553" x="9944100" y="5156200"/>
          <p14:tracePt t="79569" x="9893300" y="5137150"/>
          <p14:tracePt t="79586" x="9817100" y="5105400"/>
          <p14:tracePt t="79603" x="9721850" y="5073650"/>
          <p14:tracePt t="79619" x="9594850" y="5035550"/>
          <p14:tracePt t="79636" x="9436100" y="4997450"/>
          <p14:tracePt t="79653" x="9245600" y="4933950"/>
          <p14:tracePt t="79669" x="9023350" y="4876800"/>
          <p14:tracePt t="79686" x="8756650" y="4794250"/>
          <p14:tracePt t="79702" x="8502650" y="4724400"/>
          <p14:tracePt t="79719" x="8312150" y="4673600"/>
          <p14:tracePt t="79736" x="8070850" y="4591050"/>
          <p14:tracePt t="79752" x="7943850" y="4559300"/>
          <p14:tracePt t="79769" x="7810500" y="4521200"/>
          <p14:tracePt t="79786" x="7689850" y="4476750"/>
          <p14:tracePt t="79802" x="7556500" y="4438650"/>
          <p14:tracePt t="79819" x="7448550" y="4387850"/>
          <p14:tracePt t="79836" x="7391400" y="4362450"/>
          <p14:tracePt t="79852" x="7353300" y="4330700"/>
          <p14:tracePt t="79869" x="7315200" y="4311650"/>
          <p14:tracePt t="79886" x="7283450" y="4286250"/>
          <p14:tracePt t="79888" x="7264400" y="4279900"/>
          <p14:tracePt t="79904" x="7239000" y="4267200"/>
          <p14:tracePt t="79920" x="7213600" y="4241800"/>
          <p14:tracePt t="79936" x="7194550" y="4235450"/>
          <p14:tracePt t="79952" x="7162800" y="4203700"/>
          <p14:tracePt t="79969" x="7137400" y="4178300"/>
          <p14:tracePt t="79986" x="7112000" y="4171950"/>
          <p14:tracePt t="80002" x="7086600" y="4152900"/>
          <p14:tracePt t="80019" x="7067550" y="4133850"/>
          <p14:tracePt t="80036" x="7054850" y="4102100"/>
          <p14:tracePt t="80052" x="7042150" y="4083050"/>
          <p14:tracePt t="80069" x="7029450" y="4051300"/>
          <p14:tracePt t="80086" x="7010400" y="4013200"/>
          <p14:tracePt t="80102" x="6997700" y="3994150"/>
          <p14:tracePt t="80119" x="6991350" y="3981450"/>
          <p14:tracePt t="80120" x="6991350" y="3975100"/>
          <p14:tracePt t="80135" x="6991350" y="3968750"/>
          <p14:tracePt t="80152" x="6991350" y="3956050"/>
          <p14:tracePt t="80169" x="6997700" y="3949700"/>
          <p14:tracePt t="80185" x="6997700" y="3943350"/>
          <p14:tracePt t="80368" x="7016750" y="3943350"/>
          <p14:tracePt t="80376" x="7035800" y="3943350"/>
          <p14:tracePt t="80386" x="7054850" y="3943350"/>
          <p14:tracePt t="80403" x="7099300" y="3943350"/>
          <p14:tracePt t="80419" x="7131050" y="3943350"/>
          <p14:tracePt t="80436" x="7137400" y="3943350"/>
          <p14:tracePt t="80496" x="7143750" y="3943350"/>
          <p14:tracePt t="80512" x="7143750" y="3937000"/>
          <p14:tracePt t="80536" x="7143750" y="3930650"/>
          <p14:tracePt t="80544" x="7143750" y="3924300"/>
          <p14:tracePt t="80552" x="7137400" y="3924300"/>
          <p14:tracePt t="80569" x="7112000" y="3911600"/>
          <p14:tracePt t="80586" x="7086600" y="3898900"/>
          <p14:tracePt t="80602" x="7073900" y="3898900"/>
          <p14:tracePt t="80619" x="7067550" y="3892550"/>
          <p14:tracePt t="80636" x="7061200" y="3892550"/>
          <p14:tracePt t="80652" x="7042150" y="3886200"/>
          <p14:tracePt t="80669" x="7029450" y="3886200"/>
          <p14:tracePt t="80686" x="7010400" y="3879850"/>
          <p14:tracePt t="80702" x="6991350" y="3879850"/>
          <p14:tracePt t="80718" x="6972300" y="3879850"/>
          <p14:tracePt t="80735" x="6953250" y="3879850"/>
          <p14:tracePt t="80752" x="6934200" y="3879850"/>
          <p14:tracePt t="80768" x="6927850" y="3879850"/>
          <p14:tracePt t="80785" x="6915150" y="3879850"/>
          <p14:tracePt t="80803" x="6896100" y="3886200"/>
          <p14:tracePt t="80819" x="6889750" y="3892550"/>
          <p14:tracePt t="80835" x="6870700" y="3898900"/>
          <p14:tracePt t="80852" x="6864350" y="3905250"/>
          <p14:tracePt t="80869" x="6858000" y="3911600"/>
          <p14:tracePt t="80885" x="6858000" y="3924300"/>
          <p14:tracePt t="80888" x="6858000" y="3930650"/>
          <p14:tracePt t="80903" x="6858000" y="3937000"/>
          <p14:tracePt t="80921" x="6858000" y="3962400"/>
          <p14:tracePt t="80936" x="6858000" y="3968750"/>
          <p14:tracePt t="80952" x="6883400" y="3994150"/>
          <p14:tracePt t="80969" x="6896100" y="4000500"/>
          <p14:tracePt t="80986" x="6915150" y="4000500"/>
          <p14:tracePt t="81002" x="6934200" y="4006850"/>
          <p14:tracePt t="81019" x="6946900" y="4013200"/>
          <p14:tracePt t="81128" x="6953250" y="4013200"/>
          <p14:tracePt t="81232" x="6959600" y="4013200"/>
          <p14:tracePt t="81296" x="6972300" y="4013200"/>
          <p14:tracePt t="81320" x="6978650" y="4013200"/>
          <p14:tracePt t="81337" x="6991350" y="4013200"/>
          <p14:tracePt t="81343" x="6997700" y="4013200"/>
          <p14:tracePt t="81353" x="7004050" y="4006850"/>
          <p14:tracePt t="81369" x="7010400" y="4000500"/>
          <p14:tracePt t="81386" x="7023100" y="3994150"/>
          <p14:tracePt t="81402" x="7023100" y="3975100"/>
          <p14:tracePt t="81419" x="7023100" y="3968750"/>
          <p14:tracePt t="81436" x="7042150" y="3937000"/>
          <p14:tracePt t="81452" x="7042150" y="3917950"/>
          <p14:tracePt t="81469" x="7042150" y="3905250"/>
          <p14:tracePt t="81486" x="7042150" y="3886200"/>
          <p14:tracePt t="81503" x="7042150" y="3873500"/>
          <p14:tracePt t="81520" x="7042150" y="3860800"/>
          <p14:tracePt t="81536" x="7042150" y="3848100"/>
          <p14:tracePt t="81552" x="7035800" y="3822700"/>
          <p14:tracePt t="81569" x="7029450" y="3803650"/>
          <p14:tracePt t="81586" x="7016750" y="3784600"/>
          <p14:tracePt t="81602" x="7016750" y="3778250"/>
          <p14:tracePt t="81619" x="7010400" y="3765550"/>
          <p14:tracePt t="81653" x="7010400" y="3746500"/>
          <p14:tracePt t="81669" x="7010400" y="3740150"/>
          <p14:tracePt t="81703" x="7010400" y="3727450"/>
          <p14:tracePt t="81719" x="7010400" y="3721100"/>
          <p14:tracePt t="81736" x="7010400" y="3708400"/>
          <p14:tracePt t="81769" x="7010400" y="3702050"/>
          <p14:tracePt t="81816" x="7016750" y="3695700"/>
          <p14:tracePt t="81895" x="7016750" y="3702050"/>
          <p14:tracePt t="81904" x="7016750" y="3708400"/>
          <p14:tracePt t="81912" x="7016750" y="3727450"/>
          <p14:tracePt t="81920" x="7016750" y="3733800"/>
          <p14:tracePt t="81936" x="7016750" y="3746500"/>
          <p14:tracePt t="81953" x="7016750" y="3797300"/>
          <p14:tracePt t="81969" x="7016750" y="3822700"/>
          <p14:tracePt t="81986" x="7023100" y="3841750"/>
          <p14:tracePt t="82002" x="7023100" y="3867150"/>
          <p14:tracePt t="82019" x="7023100" y="3886200"/>
          <p14:tracePt t="82036" x="7023100" y="3905250"/>
          <p14:tracePt t="82052" x="7023100" y="3917950"/>
          <p14:tracePt t="82069" x="7023100" y="3924300"/>
          <p14:tracePt t="82086" x="7023100" y="3937000"/>
          <p14:tracePt t="82102" x="7023100" y="3943350"/>
          <p14:tracePt t="82239" x="7023100" y="3937000"/>
          <p14:tracePt t="82247" x="7023100" y="3924300"/>
          <p14:tracePt t="82255" x="7023100" y="3898900"/>
          <p14:tracePt t="82269" x="7023100" y="3879850"/>
          <p14:tracePt t="82286" x="7023100" y="3829050"/>
          <p14:tracePt t="82302" x="7023100" y="3778250"/>
          <p14:tracePt t="82320" x="7023100" y="3721100"/>
          <p14:tracePt t="82335" x="7023100" y="3683000"/>
          <p14:tracePt t="82353" x="7035800" y="3657600"/>
          <p14:tracePt t="82369" x="7042150" y="3625850"/>
          <p14:tracePt t="82385" x="7048500" y="3606800"/>
          <p14:tracePt t="82402" x="7061200" y="3594100"/>
          <p14:tracePt t="82419" x="7061200" y="3581400"/>
          <p14:tracePt t="82436" x="7061200" y="3575050"/>
          <p14:tracePt t="82495" x="7061200" y="3568700"/>
          <p14:tracePt t="82520" x="7061200" y="3562350"/>
          <p14:tracePt t="82529" x="7067550" y="3562350"/>
          <p14:tracePt t="82559" x="7067550" y="3556000"/>
          <p14:tracePt t="82720" x="7067550" y="3549650"/>
          <p14:tracePt t="82736" x="7080250" y="3549650"/>
          <p14:tracePt t="82752" x="7080250" y="3562350"/>
          <p14:tracePt t="82769" x="7080250" y="3594100"/>
          <p14:tracePt t="82786" x="7086600" y="3613150"/>
          <p14:tracePt t="82802" x="7092950" y="3632200"/>
          <p14:tracePt t="82819" x="7092950" y="3657600"/>
          <p14:tracePt t="82836" x="7092950" y="3676650"/>
          <p14:tracePt t="82852" x="7092950" y="3702050"/>
          <p14:tracePt t="82869" x="7092950" y="3727450"/>
          <p14:tracePt t="82886" x="7092950" y="3740150"/>
          <p14:tracePt t="82888" x="7092950" y="3752850"/>
          <p14:tracePt t="82902" x="7092950" y="3765550"/>
          <p14:tracePt t="82920" x="7092950" y="3797300"/>
          <p14:tracePt t="82936" x="7092950" y="3810000"/>
          <p14:tracePt t="82953" x="7092950" y="3822700"/>
          <p14:tracePt t="82969" x="7092950" y="3835400"/>
          <p14:tracePt t="82986" x="7092950" y="3841750"/>
          <p14:tracePt t="83002" x="7092950" y="3854450"/>
          <p14:tracePt t="83019" x="7092950" y="3860800"/>
          <p14:tracePt t="83036" x="7086600" y="3879850"/>
          <p14:tracePt t="83069" x="7080250" y="3898900"/>
          <p14:tracePt t="83086" x="7080250" y="3911600"/>
          <p14:tracePt t="83102" x="7080250" y="3917950"/>
          <p14:tracePt t="83119" x="7073900" y="3924300"/>
          <p14:tracePt t="83136" x="7067550" y="3949700"/>
          <p14:tracePt t="83152" x="7061200" y="3962400"/>
          <p14:tracePt t="83169" x="7061200" y="3975100"/>
          <p14:tracePt t="83186" x="7054850" y="3987800"/>
          <p14:tracePt t="83219" x="7054850" y="3994150"/>
          <p14:tracePt t="83520" x="7054850" y="3987800"/>
          <p14:tracePt t="83528" x="7054850" y="3981450"/>
          <p14:tracePt t="83537" x="7042150" y="3968750"/>
          <p14:tracePt t="83552" x="7042150" y="3949700"/>
          <p14:tracePt t="83569" x="7029450" y="3937000"/>
          <p14:tracePt t="83586" x="7029450" y="3924300"/>
          <p14:tracePt t="83602" x="7029450" y="3917950"/>
          <p14:tracePt t="83648" x="7023100" y="3917950"/>
          <p14:tracePt t="83664" x="7016750" y="3917950"/>
          <p14:tracePt t="83671" x="7010400" y="3917950"/>
          <p14:tracePt t="83686" x="7004050" y="3917950"/>
          <p14:tracePt t="83702" x="6997700" y="3917950"/>
          <p14:tracePt t="83719" x="6972300" y="3917950"/>
          <p14:tracePt t="83736" x="6959600" y="3917950"/>
          <p14:tracePt t="83752" x="6934200" y="3924300"/>
          <p14:tracePt t="83786" x="6921500" y="3930650"/>
          <p14:tracePt t="83802" x="6915150" y="3937000"/>
          <p14:tracePt t="83819" x="6915150" y="3943350"/>
          <p14:tracePt t="83836" x="6915150" y="3956050"/>
          <p14:tracePt t="83852" x="6902450" y="3981450"/>
          <p14:tracePt t="83869" x="6902450" y="4000500"/>
          <p14:tracePt t="83886" x="6902450" y="4019550"/>
          <p14:tracePt t="83902" x="6908800" y="4032250"/>
          <p14:tracePt t="83904" x="6908800" y="4038600"/>
          <p14:tracePt t="83919" x="6921500" y="4051300"/>
          <p14:tracePt t="83935" x="6927850" y="4057650"/>
          <p14:tracePt t="83952" x="6946900" y="4064000"/>
          <p14:tracePt t="83968" x="6965950" y="4064000"/>
          <p14:tracePt t="83985" x="6997700" y="4064000"/>
          <p14:tracePt t="84002" x="7016750" y="4064000"/>
          <p14:tracePt t="84019" x="7029450" y="4064000"/>
          <p14:tracePt t="84063" x="7035800" y="4064000"/>
          <p14:tracePt t="84072" x="7042150" y="4064000"/>
          <p14:tracePt t="84086" x="7042150" y="4057650"/>
          <p14:tracePt t="84102" x="7048500" y="4044950"/>
          <p14:tracePt t="84119" x="7048500" y="4032250"/>
          <p14:tracePt t="84119" x="7048500" y="4019550"/>
          <p14:tracePt t="84135" x="7048500" y="4013200"/>
          <p14:tracePt t="84152" x="7048500" y="4000500"/>
          <p14:tracePt t="84169" x="7048500" y="3987800"/>
          <p14:tracePt t="84216" x="7048500" y="3981450"/>
          <p14:tracePt t="84224" x="7048500" y="3968750"/>
          <p14:tracePt t="84255" x="7042150" y="3962400"/>
          <p14:tracePt t="84328" x="7042150" y="3956050"/>
          <p14:tracePt t="84352" x="7029450" y="3956050"/>
          <p14:tracePt t="84361" x="7023100" y="3956050"/>
          <p14:tracePt t="84369" x="7010400" y="3968750"/>
          <p14:tracePt t="84386" x="6997700" y="3987800"/>
          <p14:tracePt t="84402" x="6991350" y="3994150"/>
          <p14:tracePt t="84420" x="6985000" y="4006850"/>
          <p14:tracePt t="84436" x="6985000" y="4025900"/>
          <p14:tracePt t="84453" x="6985000" y="4051300"/>
          <p14:tracePt t="84469" x="6985000" y="4076700"/>
          <p14:tracePt t="84486" x="6985000" y="4095750"/>
          <p14:tracePt t="84503" x="6985000" y="4121150"/>
          <p14:tracePt t="84520" x="6997700" y="4133850"/>
          <p14:tracePt t="84536" x="7004050" y="4133850"/>
          <p14:tracePt t="84552" x="7029450" y="4133850"/>
          <p14:tracePt t="84568" x="7042150" y="4133850"/>
          <p14:tracePt t="84585" x="7048500" y="4133850"/>
          <p14:tracePt t="84602" x="7061200" y="4133850"/>
          <p14:tracePt t="84619" x="7080250" y="4133850"/>
          <p14:tracePt t="84635" x="7092950" y="4121150"/>
          <p14:tracePt t="84652" x="7105650" y="4089400"/>
          <p14:tracePt t="84669" x="7112000" y="4070350"/>
          <p14:tracePt t="84686" x="7112000" y="4032250"/>
          <p14:tracePt t="84702" x="7112000" y="4000500"/>
          <p14:tracePt t="84719" x="7112000" y="3981450"/>
          <p14:tracePt t="84736" x="7112000" y="3968750"/>
          <p14:tracePt t="84752" x="7112000" y="3956050"/>
          <p14:tracePt t="84786" x="7112000" y="3949700"/>
          <p14:tracePt t="84802" x="7105650" y="3943350"/>
          <p14:tracePt t="84819" x="7086600" y="3943350"/>
          <p14:tracePt t="84836" x="7061200" y="3943350"/>
          <p14:tracePt t="84852" x="7042150" y="3943350"/>
          <p14:tracePt t="84869" x="7016750" y="3943350"/>
          <p14:tracePt t="84886" x="7004050" y="3943350"/>
          <p14:tracePt t="84888" x="6997700" y="3943350"/>
          <p14:tracePt t="84902" x="6991350" y="3956050"/>
          <p14:tracePt t="84920" x="6978650" y="3975100"/>
          <p14:tracePt t="84937" x="6978650" y="3981450"/>
          <p14:tracePt t="84952" x="6978650" y="3987800"/>
          <p14:tracePt t="84969" x="6978650" y="4000500"/>
          <p14:tracePt t="84986" x="6978650" y="4006850"/>
          <p14:tracePt t="85002" x="6978650" y="4013200"/>
          <p14:tracePt t="85019" x="6991350" y="4019550"/>
          <p14:tracePt t="85036" x="7029450" y="4025900"/>
          <p14:tracePt t="85052" x="7054850" y="4032250"/>
          <p14:tracePt t="85069" x="7080250" y="4032250"/>
          <p14:tracePt t="85086" x="7092950" y="4032250"/>
          <p14:tracePt t="85102" x="7099300" y="4032250"/>
          <p14:tracePt t="85135" x="7105650" y="4032250"/>
          <p14:tracePt t="85152" x="7112000" y="4019550"/>
          <p14:tracePt t="85169" x="7112000" y="4000500"/>
          <p14:tracePt t="85186" x="7112000" y="3987800"/>
          <p14:tracePt t="85202" x="7112000" y="3975100"/>
          <p14:tracePt t="85219" x="7105650" y="3975100"/>
          <p14:tracePt t="85236" x="7105650" y="3968750"/>
          <p14:tracePt t="85768" x="7112000" y="3968750"/>
          <p14:tracePt t="85786" x="7137400" y="3968750"/>
          <p14:tracePt t="85803" x="7162800" y="3968750"/>
          <p14:tracePt t="85819" x="7213600" y="3981450"/>
          <p14:tracePt t="85836" x="7296150" y="3987800"/>
          <p14:tracePt t="85853" x="7391400" y="3994150"/>
          <p14:tracePt t="85869" x="7569200" y="4000500"/>
          <p14:tracePt t="85886" x="7848600" y="4000500"/>
          <p14:tracePt t="85889" x="8051800" y="4000500"/>
          <p14:tracePt t="85902" x="8293100" y="4000500"/>
          <p14:tracePt t="85920" x="9169400" y="4000500"/>
          <p14:tracePt t="85936" x="9791700" y="4000500"/>
          <p14:tracePt t="85952" x="10306050" y="4000500"/>
          <p14:tracePt t="85969" x="10566400" y="4000500"/>
          <p14:tracePt t="85986" x="10706100" y="4000500"/>
          <p14:tracePt t="86003" x="10782300" y="4006850"/>
          <p14:tracePt t="86019" x="10795000" y="4013200"/>
          <p14:tracePt t="86036" x="10801350" y="4013200"/>
          <p14:tracePt t="86052" x="10807700" y="4019550"/>
          <p14:tracePt t="86069" x="10814050" y="4025900"/>
          <p14:tracePt t="86086" x="10814050" y="4032250"/>
          <p14:tracePt t="86102" x="10826750" y="4038600"/>
          <p14:tracePt t="86160" x="10839450" y="4038600"/>
          <p14:tracePt t="86168" x="10839450" y="4044950"/>
          <p14:tracePt t="86232" x="10833100" y="4051300"/>
          <p14:tracePt t="86239" x="10826750" y="4051300"/>
          <p14:tracePt t="86249" x="10807700" y="4051300"/>
          <p14:tracePt t="86256" x="10782300" y="4051300"/>
          <p14:tracePt t="86269" x="10737850" y="4051300"/>
          <p14:tracePt t="86286" x="10648950" y="4051300"/>
          <p14:tracePt t="86302" x="10502900" y="4051300"/>
          <p14:tracePt t="86320" x="10356850" y="4051300"/>
          <p14:tracePt t="86336" x="10306050" y="4044950"/>
          <p14:tracePt t="86352" x="10255250" y="4038600"/>
          <p14:tracePt t="86369" x="10236200" y="4038600"/>
          <p14:tracePt t="86386" x="10223500" y="4032250"/>
          <p14:tracePt t="86512" x="10217150" y="4032250"/>
          <p14:tracePt t="86528" x="10210800" y="4032250"/>
          <p14:tracePt t="86560" x="10204450" y="4025900"/>
          <p14:tracePt t="86744" x="10204450" y="4032250"/>
          <p14:tracePt t="86752" x="10204450" y="4044950"/>
          <p14:tracePt t="86769" x="10255250" y="4102100"/>
          <p14:tracePt t="86786" x="10318750" y="4178300"/>
          <p14:tracePt t="86802" x="10407650" y="4292600"/>
          <p14:tracePt t="86819" x="10515600" y="4425950"/>
          <p14:tracePt t="86836" x="10585450" y="4546600"/>
          <p14:tracePt t="86852" x="10636250" y="4660900"/>
          <p14:tracePt t="86868" x="10687050" y="4768850"/>
          <p14:tracePt t="86885" x="10706100" y="4864100"/>
          <p14:tracePt t="86887" x="10718800" y="4902200"/>
          <p14:tracePt t="86903" x="10731500" y="4997450"/>
          <p14:tracePt t="86919" x="10731500" y="5029200"/>
          <p14:tracePt t="86935" x="10750550" y="5118100"/>
          <p14:tracePt t="86936" x="10756900" y="5137150"/>
          <p14:tracePt t="86952" x="10763250" y="5181600"/>
          <p14:tracePt t="87416" x="10763250" y="5175250"/>
          <p14:tracePt t="87424" x="10763250" y="5168900"/>
          <p14:tracePt t="87448" x="10763250" y="5162550"/>
          <p14:tracePt t="87456" x="10763250" y="5149850"/>
          <p14:tracePt t="87469" x="10756900" y="5149850"/>
          <p14:tracePt t="87502" x="10756900" y="5137150"/>
          <p14:tracePt t="87520" x="10750550" y="5124450"/>
          <p14:tracePt t="87536" x="10750550" y="5111750"/>
          <p14:tracePt t="87553" x="10731500" y="5099050"/>
          <p14:tracePt t="87569" x="10725150" y="5073650"/>
          <p14:tracePt t="87586" x="10706100" y="5048250"/>
          <p14:tracePt t="87603" x="10687050" y="5016500"/>
          <p14:tracePt t="87619" x="10668000" y="4978400"/>
          <p14:tracePt t="87636" x="10636250" y="4914900"/>
          <p14:tracePt t="87652" x="10598150" y="4832350"/>
          <p14:tracePt t="87669" x="10553700" y="4705350"/>
          <p14:tracePt t="87686" x="10483850" y="4597400"/>
          <p14:tracePt t="87702" x="10401300" y="4483100"/>
          <p14:tracePt t="87719" x="10325100" y="4337050"/>
          <p14:tracePt t="87736" x="10287000" y="4267200"/>
          <p14:tracePt t="87752" x="10287000" y="4248150"/>
          <p14:tracePt t="87769" x="10274300" y="4216400"/>
          <p14:tracePt t="87786" x="10261600" y="4184650"/>
          <p14:tracePt t="87802" x="10242550" y="4152900"/>
          <p14:tracePt t="87819" x="10223500" y="4127500"/>
          <p14:tracePt t="87836" x="10198100" y="4095750"/>
          <p14:tracePt t="87852" x="10166350" y="4051300"/>
          <p14:tracePt t="87869" x="10147300" y="4019550"/>
          <p14:tracePt t="87886" x="10128250" y="4000500"/>
          <p14:tracePt t="87889" x="10121900" y="4000500"/>
          <p14:tracePt t="87903" x="10121900" y="3994150"/>
          <p14:tracePt t="87968" x="10109200" y="3987800"/>
          <p14:tracePt t="87976" x="10102850" y="3987800"/>
          <p14:tracePt t="88009" x="10102850" y="3981450"/>
          <p14:tracePt t="88088" x="10096500" y="3981450"/>
          <p14:tracePt t="88120" x="10083800" y="3981450"/>
          <p14:tracePt t="88137" x="10083800" y="3987800"/>
          <p14:tracePt t="88168" x="10077450" y="3994150"/>
          <p14:tracePt t="88287" x="10077450" y="4000500"/>
          <p14:tracePt t="88319" x="10077450" y="4006850"/>
          <p14:tracePt t="88335" x="10077450" y="4013200"/>
          <p14:tracePt t="88352" x="10077450" y="4019550"/>
          <p14:tracePt t="88369" x="10083800" y="4025900"/>
          <p14:tracePt t="88431" x="10090150" y="4025900"/>
          <p14:tracePt t="88743" x="10096500" y="4025900"/>
          <p14:tracePt t="88751" x="10102850" y="4025900"/>
          <p14:tracePt t="88783" x="10109200" y="4025900"/>
          <p14:tracePt t="88807" x="10115550" y="4025900"/>
          <p14:tracePt t="88815" x="10115550" y="4032250"/>
          <p14:tracePt t="88823" x="10115550" y="4038600"/>
          <p14:tracePt t="88839" x="10121900" y="4044950"/>
          <p14:tracePt t="88852" x="10121900" y="4057650"/>
          <p14:tracePt t="88869" x="10121900" y="4076700"/>
          <p14:tracePt t="88885" x="10121900" y="4102100"/>
          <p14:tracePt t="88902" x="10121900" y="4146550"/>
          <p14:tracePt t="88919" x="10102850" y="4197350"/>
          <p14:tracePt t="88919" x="10071100" y="4229100"/>
          <p14:tracePt t="88936" x="9994900" y="4305300"/>
          <p14:tracePt t="88952" x="9912350" y="4387850"/>
          <p14:tracePt t="88968" x="9766300" y="4489450"/>
          <p14:tracePt t="88985" x="9594850" y="4591050"/>
          <p14:tracePt t="89002" x="9372600" y="4686300"/>
          <p14:tracePt t="89019" x="9137650" y="4781550"/>
          <p14:tracePt t="89035" x="8883650" y="4883150"/>
          <p14:tracePt t="89052" x="8534400" y="4997450"/>
          <p14:tracePt t="89068" x="8172450" y="5086350"/>
          <p14:tracePt t="89085" x="7753350" y="5175250"/>
          <p14:tracePt t="89102" x="7334250" y="5238750"/>
          <p14:tracePt t="89103" x="7137400" y="5270500"/>
          <p14:tracePt t="89119" x="6940550" y="5289550"/>
          <p14:tracePt t="89136" x="6489700" y="5346700"/>
          <p14:tracePt t="89153" x="5861050" y="5441950"/>
          <p14:tracePt t="89169" x="5448300" y="5486400"/>
          <p14:tracePt t="89186" x="5118100" y="5499100"/>
          <p14:tracePt t="89203" x="4819650" y="5505450"/>
          <p14:tracePt t="89219" x="4622800" y="5505450"/>
          <p14:tracePt t="89235" x="4514850" y="5537200"/>
          <p14:tracePt t="89252" x="4470400" y="5556250"/>
          <p14:tracePt t="89269" x="4445000" y="5562600"/>
          <p14:tracePt t="89285" x="4425950" y="5568950"/>
          <p14:tracePt t="89302" x="4394200" y="5588000"/>
          <p14:tracePt t="89319" x="4375150" y="5594350"/>
          <p14:tracePt t="89336" x="4356100" y="5600700"/>
          <p14:tracePt t="89495" x="4356100" y="5607050"/>
          <p14:tracePt t="89552" x="4349750" y="5613400"/>
          <p14:tracePt t="89800" x="4343400" y="5613400"/>
          <p14:tracePt t="89816" x="4337050" y="5613400"/>
          <p14:tracePt t="89824" x="4318000" y="5613400"/>
          <p14:tracePt t="89848" x="4311650" y="5613400"/>
          <p14:tracePt t="89858" x="4311650" y="5607050"/>
          <p14:tracePt t="89869" x="4311650" y="5600700"/>
          <p14:tracePt t="89886" x="4311650" y="5581650"/>
          <p14:tracePt t="91416" x="4318000" y="5581650"/>
          <p14:tracePt t="91424" x="4324350" y="5581650"/>
          <p14:tracePt t="91448" x="4330700" y="5581650"/>
          <p14:tracePt t="91472" x="4337050" y="5581650"/>
          <p14:tracePt t="91480" x="4343400" y="5581650"/>
          <p14:tracePt t="91487" x="4349750" y="5575300"/>
          <p14:tracePt t="91536" x="4356100" y="5575300"/>
          <p14:tracePt t="91544" x="4362450" y="5575300"/>
          <p14:tracePt t="91552" x="4368800" y="5575300"/>
          <p14:tracePt t="91569" x="4375150" y="5575300"/>
          <p14:tracePt t="91586" x="4394200" y="5575300"/>
          <p14:tracePt t="91602" x="4413250" y="5575300"/>
          <p14:tracePt t="91619" x="4425950" y="5575300"/>
          <p14:tracePt t="91635" x="4432300" y="5575300"/>
          <p14:tracePt t="91652" x="4438650" y="5575300"/>
          <p14:tracePt t="91669" x="4445000" y="5575300"/>
          <p14:tracePt t="91686" x="4451350" y="5575300"/>
          <p14:tracePt t="91832" x="4457700" y="5575300"/>
          <p14:tracePt t="91857" x="4464050" y="5562600"/>
          <p14:tracePt t="91864" x="4470400" y="5562600"/>
          <p14:tracePt t="91888" x="4476750" y="5562600"/>
          <p14:tracePt t="91912" x="4483100" y="5562600"/>
          <p14:tracePt t="91928" x="4489450" y="5562600"/>
          <p14:tracePt t="91944" x="4495800" y="5562600"/>
          <p14:tracePt t="91952" x="4502150" y="5562600"/>
          <p14:tracePt t="91969" x="4508500" y="5562600"/>
          <p14:tracePt t="91986" x="4514850" y="5562600"/>
          <p14:tracePt t="92003" x="4521200" y="5562600"/>
          <p14:tracePt t="92272" x="4527550" y="5562600"/>
          <p14:tracePt t="92297" x="4533900" y="5568950"/>
          <p14:tracePt t="92312" x="4540250" y="5568950"/>
          <p14:tracePt t="92322" x="4546600" y="5568950"/>
          <p14:tracePt t="92328" x="4552950" y="5568950"/>
          <p14:tracePt t="92336" x="4565650" y="5568950"/>
          <p14:tracePt t="92352" x="4591050" y="5581650"/>
          <p14:tracePt t="92369" x="4629150" y="5588000"/>
          <p14:tracePt t="92385" x="4692650" y="5594350"/>
          <p14:tracePt t="92403" x="4787900" y="5607050"/>
          <p14:tracePt t="92419" x="4895850" y="5619750"/>
          <p14:tracePt t="92436" x="5003800" y="5645150"/>
          <p14:tracePt t="92453" x="5130800" y="5651500"/>
          <p14:tracePt t="92469" x="5264150" y="5664200"/>
          <p14:tracePt t="92486" x="5410200" y="5689600"/>
          <p14:tracePt t="92503" x="5619750" y="5715000"/>
          <p14:tracePt t="92519" x="5880100" y="5740400"/>
          <p14:tracePt t="92536" x="6172200" y="5784850"/>
          <p14:tracePt t="92552" x="6686550" y="5861050"/>
          <p14:tracePt t="92569" x="7124700" y="5930900"/>
          <p14:tracePt t="92586" x="7689850" y="6000750"/>
          <p14:tracePt t="92602" x="8255000" y="6083300"/>
          <p14:tracePt t="92619" x="8686800" y="6083300"/>
          <p14:tracePt t="92636" x="9017000" y="6083300"/>
          <p14:tracePt t="92652" x="9296400" y="6083300"/>
          <p14:tracePt t="92669" x="9461500" y="6083300"/>
          <p14:tracePt t="92686" x="9594850" y="6083300"/>
          <p14:tracePt t="92702" x="9715500" y="6083300"/>
          <p14:tracePt t="92705" x="9759950" y="6083300"/>
          <p14:tracePt t="92719" x="9886950" y="6083300"/>
          <p14:tracePt t="92735" x="10026650" y="6083300"/>
          <p14:tracePt t="92752" x="10140950" y="6057900"/>
          <p14:tracePt t="92769" x="10223500" y="6045200"/>
          <p14:tracePt t="92785" x="10274300" y="6019800"/>
          <p14:tracePt t="92802" x="10299700" y="6000750"/>
          <p14:tracePt t="92819" x="10299700" y="5994400"/>
          <p14:tracePt t="92835" x="10299700" y="5969000"/>
          <p14:tracePt t="92852" x="10299700" y="5949950"/>
          <p14:tracePt t="92869" x="10299700" y="5924550"/>
          <p14:tracePt t="92885" x="10299700" y="5892800"/>
          <p14:tracePt t="92888" x="10293350" y="5880100"/>
          <p14:tracePt t="92902" x="10287000" y="5861050"/>
          <p14:tracePt t="92919" x="10287000" y="5842000"/>
          <p14:tracePt t="92935" x="10274300" y="5816600"/>
          <p14:tracePt t="92952" x="10274300" y="5803900"/>
          <p14:tracePt t="92969" x="10274300" y="5797550"/>
          <p14:tracePt t="92985" x="10274300" y="5784850"/>
          <p14:tracePt t="93002" x="10274300" y="5778500"/>
          <p14:tracePt t="93019" x="10274300" y="5772150"/>
          <p14:tracePt t="93035" x="10274300" y="5759450"/>
          <p14:tracePt t="93052" x="10274300" y="5753100"/>
          <p14:tracePt t="93069" x="10274300" y="5740400"/>
          <p14:tracePt t="93085" x="10293350" y="5721350"/>
          <p14:tracePt t="93102" x="10325100" y="5702300"/>
          <p14:tracePt t="93119" x="10356850" y="5683250"/>
          <p14:tracePt t="93135" x="10433050" y="5645150"/>
          <p14:tracePt t="93152" x="10502900" y="5619750"/>
          <p14:tracePt t="93169" x="10572750" y="5588000"/>
          <p14:tracePt t="93186" x="10617200" y="5568950"/>
          <p14:tracePt t="93202" x="10642600" y="5556250"/>
          <p14:tracePt t="93219" x="10655300" y="5556250"/>
          <p14:tracePt t="93252" x="10661650" y="5549900"/>
          <p14:tracePt t="93269" x="10674350" y="5543550"/>
          <p14:tracePt t="93285" x="10680700" y="5537200"/>
          <p14:tracePt t="93302" x="10687050" y="5537200"/>
          <p14:tracePt t="93319" x="10693400" y="5530850"/>
          <p14:tracePt t="93335" x="10706100" y="5530850"/>
          <p14:tracePt t="93352" x="10712450" y="5530850"/>
          <p14:tracePt t="93369" x="10725150" y="5524500"/>
          <p14:tracePt t="93385" x="10737850" y="5524500"/>
          <p14:tracePt t="93402" x="10756900" y="5518150"/>
          <p14:tracePt t="93419" x="10775950" y="5511800"/>
          <p14:tracePt t="93435" x="10795000" y="5505450"/>
          <p14:tracePt t="93452" x="10801350" y="5505450"/>
          <p14:tracePt t="93469" x="10814050" y="5505450"/>
          <p14:tracePt t="93537" x="10820400" y="5505450"/>
          <p14:tracePt t="93552" x="10826750" y="5505450"/>
          <p14:tracePt t="93640" x="10833100" y="5505450"/>
          <p14:tracePt t="93704" x="10839450" y="5505450"/>
          <p14:tracePt t="93722" x="10839450" y="5511800"/>
          <p14:tracePt t="93727" x="10839450" y="5518150"/>
          <p14:tracePt t="93743" x="10845800" y="5524500"/>
          <p14:tracePt t="93752" x="10858500" y="5537200"/>
          <p14:tracePt t="93769" x="10858500" y="5556250"/>
          <p14:tracePt t="93785" x="10858500" y="5562600"/>
          <p14:tracePt t="93802" x="10858500" y="5575300"/>
          <p14:tracePt t="93818" x="10858500" y="5581650"/>
          <p14:tracePt t="93853" x="10858500" y="5600700"/>
          <p14:tracePt t="93869" x="10858500" y="5613400"/>
          <p14:tracePt t="93952" x="10858500" y="5619750"/>
          <p14:tracePt t="94104" x="10864850" y="5619750"/>
          <p14:tracePt t="94176" x="10871200" y="5619750"/>
          <p14:tracePt t="94208" x="10877550" y="5619750"/>
          <p14:tracePt t="94224" x="10883900" y="5619750"/>
          <p14:tracePt t="94272" x="10890250" y="5613400"/>
          <p14:tracePt t="94984" x="10896600" y="5607050"/>
          <p14:tracePt t="95005" x="10909300" y="5607050"/>
          <p14:tracePt t="95019" x="10966450" y="5594350"/>
          <p14:tracePt t="95036" x="11010900" y="5581650"/>
          <p14:tracePt t="95052" x="11049000" y="5568950"/>
          <p14:tracePt t="95069" x="11074400" y="5556250"/>
          <p14:tracePt t="95086" x="11093450" y="5543550"/>
          <p14:tracePt t="95102" x="11112500" y="5543550"/>
          <p14:tracePt t="95104" x="11118850" y="5537200"/>
          <p14:tracePt t="95120" x="11125200" y="5524500"/>
          <p14:tracePt t="95136" x="11137900" y="5511800"/>
          <p14:tracePt t="95152" x="11150600" y="5492750"/>
          <p14:tracePt t="95169" x="11163300" y="5461000"/>
          <p14:tracePt t="95185" x="11163300" y="5435600"/>
          <p14:tracePt t="95202" x="11163300" y="5397500"/>
          <p14:tracePt t="95219" x="11163300" y="5372100"/>
          <p14:tracePt t="95235" x="11163300" y="5346700"/>
          <p14:tracePt t="95252" x="11156950" y="5321300"/>
          <p14:tracePt t="95269" x="11144250" y="5295900"/>
          <p14:tracePt t="95287" x="11144250" y="5289550"/>
          <p14:tracePt t="95302" x="11144250" y="5283200"/>
          <p14:tracePt t="95319" x="11131550" y="5276850"/>
          <p14:tracePt t="95336" x="11125200" y="5264150"/>
          <p14:tracePt t="95353" x="11080750" y="5238750"/>
          <p14:tracePt t="95369" x="11029950" y="5219700"/>
          <p14:tracePt t="95386" x="10966450" y="5194300"/>
          <p14:tracePt t="95402" x="10871200" y="5175250"/>
          <p14:tracePt t="95419" x="10775950" y="5162550"/>
          <p14:tracePt t="95435" x="10693400" y="5149850"/>
          <p14:tracePt t="95452" x="10661650" y="5143500"/>
          <p14:tracePt t="95469" x="10648950" y="5143500"/>
          <p14:tracePt t="95648" x="10642600" y="5143500"/>
          <p14:tracePt t="95672" x="10629900" y="5143500"/>
          <p14:tracePt t="95687" x="10629900" y="5162550"/>
          <p14:tracePt t="95702" x="10629900" y="5168900"/>
          <p14:tracePt t="95719" x="10629900" y="5200650"/>
          <p14:tracePt t="95735" x="10629900" y="5238750"/>
          <p14:tracePt t="95752" x="10693400" y="5327650"/>
          <p14:tracePt t="95769" x="10744200" y="5372100"/>
          <p14:tracePt t="95786" x="10814050" y="5422900"/>
          <p14:tracePt t="95802" x="10896600" y="5448300"/>
          <p14:tracePt t="95819" x="10972800" y="5480050"/>
          <p14:tracePt t="95836" x="11029950" y="5505450"/>
          <p14:tracePt t="95852" x="11061700" y="5511800"/>
          <p14:tracePt t="95869" x="11093450" y="5518150"/>
          <p14:tracePt t="95886" x="11125200" y="5530850"/>
          <p14:tracePt t="95889" x="11137900" y="5530850"/>
          <p14:tracePt t="95902" x="11144250" y="5530850"/>
          <p14:tracePt t="95919" x="11176000" y="5530850"/>
          <p14:tracePt t="95919" x="11182350" y="5530850"/>
          <p14:tracePt t="95960" x="11188700" y="5530850"/>
          <p14:tracePt t="96016" x="11195050" y="5530850"/>
          <p14:tracePt t="96024" x="11201400" y="5530850"/>
          <p14:tracePt t="96039" x="11207750" y="5530850"/>
          <p14:tracePt t="96056" x="11220450" y="5530850"/>
          <p14:tracePt t="96072" x="11226800" y="5524500"/>
          <p14:tracePt t="96080" x="11226800" y="5518150"/>
          <p14:tracePt t="96087" x="11226800" y="5511800"/>
          <p14:tracePt t="96102" x="11226800" y="5505450"/>
          <p14:tracePt t="96120" x="11226800" y="5486400"/>
          <p14:tracePt t="96136" x="11233150" y="5473700"/>
          <p14:tracePt t="96152" x="11233150" y="5454650"/>
          <p14:tracePt t="96169" x="11233150" y="5435600"/>
          <p14:tracePt t="96186" x="11233150" y="5416550"/>
          <p14:tracePt t="96202" x="11233150" y="5397500"/>
          <p14:tracePt t="96219" x="11226800" y="5378450"/>
          <p14:tracePt t="96236" x="11220450" y="5372100"/>
          <p14:tracePt t="96252" x="11207750" y="5346700"/>
          <p14:tracePt t="96269" x="11195050" y="5340350"/>
          <p14:tracePt t="96286" x="11195050" y="5327650"/>
          <p14:tracePt t="96302" x="11182350" y="5314950"/>
          <p14:tracePt t="96319" x="11176000" y="5302250"/>
          <p14:tracePt t="96336" x="11169650" y="5302250"/>
          <p14:tracePt t="96392" x="11163300" y="5295900"/>
          <p14:tracePt t="96400" x="11156950" y="5289550"/>
          <p14:tracePt t="96407" x="11150600" y="5276850"/>
          <p14:tracePt t="96419" x="11137900" y="5270500"/>
          <p14:tracePt t="96436" x="11106150" y="5257800"/>
          <p14:tracePt t="96452" x="11068050" y="5232400"/>
          <p14:tracePt t="96469" x="11036300" y="5219700"/>
          <p14:tracePt t="96486" x="11004550" y="5207000"/>
          <p14:tracePt t="96502" x="10972800" y="5187950"/>
          <p14:tracePt t="96504" x="10966450" y="5187950"/>
          <p14:tracePt t="96519" x="10947400" y="5181600"/>
          <p14:tracePt t="96535" x="10928350" y="5181600"/>
          <p14:tracePt t="96552" x="10896600" y="5181600"/>
          <p14:tracePt t="96569" x="10858500" y="5181600"/>
          <p14:tracePt t="96586" x="10826750" y="5181600"/>
          <p14:tracePt t="96602" x="10788650" y="5181600"/>
          <p14:tracePt t="96619" x="10763250" y="5181600"/>
          <p14:tracePt t="96635" x="10737850" y="5181600"/>
          <p14:tracePt t="96652" x="10725150" y="5181600"/>
          <p14:tracePt t="96668" x="10718800" y="5181600"/>
          <p14:tracePt t="96848" x="10718800" y="5187950"/>
          <p14:tracePt t="96858" x="10725150" y="5200650"/>
          <p14:tracePt t="96871" x="10737850" y="5213350"/>
          <p14:tracePt t="96879" x="10744200" y="5213350"/>
          <p14:tracePt t="96887" x="10744200" y="5219700"/>
          <p14:tracePt t="96902" x="10756900" y="5226050"/>
          <p14:tracePt t="96919" x="10763250" y="5232400"/>
          <p14:tracePt t="96935" x="10795000" y="5251450"/>
          <p14:tracePt t="96952" x="10820400" y="5270500"/>
          <p14:tracePt t="96969" x="10864850" y="5302250"/>
          <p14:tracePt t="96985" x="10915650" y="5334000"/>
          <p14:tracePt t="97002" x="10985500" y="5365750"/>
          <p14:tracePt t="97019" x="11068050" y="5397500"/>
          <p14:tracePt t="97035" x="11137900" y="5422900"/>
          <p14:tracePt t="97052" x="11182350" y="5441950"/>
          <p14:tracePt t="97069" x="11214100" y="5448300"/>
          <p14:tracePt t="97086" x="11233150" y="5461000"/>
          <p14:tracePt t="97119" x="11239500" y="5461000"/>
          <p14:tracePt t="97152" x="11239500" y="5467350"/>
          <p14:tracePt t="97169" x="11245850" y="5467350"/>
          <p14:tracePt t="97824" x="11245850" y="5473700"/>
          <p14:tracePt t="97832" x="11233150" y="5473700"/>
          <p14:tracePt t="97842" x="11220450" y="5473700"/>
          <p14:tracePt t="97852" x="11201400" y="5473700"/>
          <p14:tracePt t="97869" x="11163300" y="5480050"/>
          <p14:tracePt t="97886" x="11131550" y="5486400"/>
          <p14:tracePt t="97902" x="11106150" y="5492750"/>
          <p14:tracePt t="97919" x="11093450" y="5492750"/>
          <p14:tracePt t="97920" x="11087100" y="5492750"/>
          <p14:tracePt t="97944" x="11074400" y="5492750"/>
          <p14:tracePt t="97960" x="11068050" y="5492750"/>
          <p14:tracePt t="97969" x="11055350" y="5492750"/>
          <p14:tracePt t="97986" x="11042650" y="5492750"/>
          <p14:tracePt t="98002" x="11036300" y="5492750"/>
          <p14:tracePt t="98019" x="11017250" y="5492750"/>
          <p14:tracePt t="98052" x="11004550" y="5492750"/>
          <p14:tracePt t="98069" x="10998200" y="5492750"/>
          <p14:tracePt t="98102" x="10991850" y="5492750"/>
          <p14:tracePt t="98119" x="10979150" y="5492750"/>
          <p14:tracePt t="98135" x="10972800" y="5492750"/>
          <p14:tracePt t="98184" x="10960100" y="5492750"/>
          <p14:tracePt t="98216" x="10953750" y="5492750"/>
          <p14:tracePt t="98232" x="10934700" y="5492750"/>
          <p14:tracePt t="98256" x="10922000" y="5492750"/>
          <p14:tracePt t="98263" x="10915650" y="5492750"/>
          <p14:tracePt t="98271" x="10909300" y="5492750"/>
          <p14:tracePt t="98288" x="10902950" y="5492750"/>
          <p14:tracePt t="98328" x="10896600" y="5492750"/>
          <p14:tracePt t="98352" x="10890250" y="5492750"/>
          <p14:tracePt t="98360" x="10883900" y="5492750"/>
          <p14:tracePt t="98375" x="10871200" y="5492750"/>
          <p14:tracePt t="98391" x="10864850" y="5492750"/>
          <p14:tracePt t="98407" x="10864850" y="5499100"/>
          <p14:tracePt t="98472" x="10858500" y="5499100"/>
          <p14:tracePt t="98489" x="10852150" y="5499100"/>
          <p14:tracePt t="98506" x="10845800" y="5499100"/>
          <p14:tracePt t="98528" x="10839450" y="5499100"/>
          <p14:tracePt t="98536" x="10833100" y="5499100"/>
          <p14:tracePt t="98544" x="10826750" y="5499100"/>
          <p14:tracePt t="98568" x="10814050" y="5505450"/>
          <p14:tracePt t="98680" x="10807700" y="5505450"/>
          <p14:tracePt t="98863" x="10801350" y="5505450"/>
          <p14:tracePt t="98896" x="10788650" y="5505450"/>
          <p14:tracePt t="98919" x="10782300" y="5505450"/>
          <p14:tracePt t="98935" x="10769600" y="5505450"/>
          <p14:tracePt t="98951" x="10763250" y="5505450"/>
          <p14:tracePt t="98959" x="10756900" y="5505450"/>
          <p14:tracePt t="98976" x="10750550" y="5499100"/>
          <p14:tracePt t="98985" x="10737850" y="5492750"/>
          <p14:tracePt t="99002" x="10731500" y="5486400"/>
          <p14:tracePt t="99019" x="10712450" y="5473700"/>
          <p14:tracePt t="99036" x="10699750" y="5467350"/>
          <p14:tracePt t="99052" x="10674350" y="5454650"/>
          <p14:tracePt t="99069" x="10655300" y="5435600"/>
          <p14:tracePt t="99086" x="10617200" y="5422900"/>
          <p14:tracePt t="99102" x="10591800" y="5416550"/>
          <p14:tracePt t="99119" x="10547350" y="5397500"/>
          <p14:tracePt t="99136" x="10521950" y="5391150"/>
          <p14:tracePt t="99152" x="10496550" y="5384800"/>
          <p14:tracePt t="99169" x="10490200" y="5378450"/>
          <p14:tracePt t="99186" x="10464800" y="5372100"/>
          <p14:tracePt t="99202" x="10445750" y="5359400"/>
          <p14:tracePt t="99219" x="10420350" y="5353050"/>
          <p14:tracePt t="99236" x="10388600" y="5340350"/>
          <p14:tracePt t="99252" x="10369550" y="5334000"/>
          <p14:tracePt t="99269" x="10363200" y="5327650"/>
          <p14:tracePt t="99286" x="10344150" y="5321300"/>
          <p14:tracePt t="99302" x="10337800" y="5314950"/>
          <p14:tracePt t="99319" x="10331450" y="5308600"/>
          <p14:tracePt t="99335" x="10299700" y="5295900"/>
          <p14:tracePt t="99352" x="10293350" y="5289550"/>
          <p14:tracePt t="99369" x="10261600" y="5283200"/>
          <p14:tracePt t="99386" x="10255250" y="5283200"/>
          <p14:tracePt t="99402" x="10242550" y="5270500"/>
          <p14:tracePt t="99419" x="10236200" y="5264150"/>
          <p14:tracePt t="99456" x="10223500" y="5257800"/>
          <p14:tracePt t="99471" x="10217150" y="5257800"/>
          <p14:tracePt t="99485" x="10210800" y="5251450"/>
          <p14:tracePt t="99502" x="10204450" y="5251450"/>
          <p14:tracePt t="99519" x="10185400" y="5245100"/>
          <p14:tracePt t="99535" x="10179050" y="5245100"/>
          <p14:tracePt t="99552" x="10172700" y="5238750"/>
          <p14:tracePt t="99648" x="10166350" y="5238750"/>
          <p14:tracePt t="99656" x="10160000" y="5238750"/>
          <p14:tracePt t="99664" x="10153650" y="5238750"/>
          <p14:tracePt t="99680" x="10153650" y="5251450"/>
          <p14:tracePt t="99687" x="10140950" y="5251450"/>
          <p14:tracePt t="99702" x="10140950" y="5270500"/>
          <p14:tracePt t="99719" x="10128250" y="5283200"/>
          <p14:tracePt t="99736" x="10115550" y="5321300"/>
          <p14:tracePt t="99752" x="10109200" y="5346700"/>
          <p14:tracePt t="99769" x="10109200" y="5372100"/>
          <p14:tracePt t="99786" x="10096500" y="5410200"/>
          <p14:tracePt t="99802" x="10090150" y="5454650"/>
          <p14:tracePt t="99819" x="10090150" y="5480050"/>
          <p14:tracePt t="99836" x="10083800" y="5518150"/>
          <p14:tracePt t="99852" x="10071100" y="5549900"/>
          <p14:tracePt t="99869" x="10071100" y="5575300"/>
          <p14:tracePt t="99886" x="10071100" y="5594350"/>
          <p14:tracePt t="99902" x="10071100" y="5607050"/>
          <p14:tracePt t="99920" x="10071100" y="5638800"/>
          <p14:tracePt t="99936" x="10071100" y="5651500"/>
          <p14:tracePt t="99952" x="10071100" y="5676900"/>
          <p14:tracePt t="99969" x="10064750" y="5702300"/>
          <p14:tracePt t="99986" x="10064750" y="5708650"/>
          <p14:tracePt t="100003" x="10064750" y="5721350"/>
          <p14:tracePt t="100036" x="10064750" y="5727700"/>
          <p14:tracePt t="100069" x="10064750" y="5740400"/>
          <p14:tracePt t="100086" x="10064750" y="5746750"/>
          <p14:tracePt t="100102" x="10071100" y="5753100"/>
          <p14:tracePt t="100119" x="10090150" y="5765800"/>
          <p14:tracePt t="100136" x="10109200" y="5772150"/>
          <p14:tracePt t="100152" x="10128250" y="5772150"/>
          <p14:tracePt t="100169" x="10147300" y="5772150"/>
          <p14:tracePt t="100186" x="10185400" y="5784850"/>
          <p14:tracePt t="100202" x="10223500" y="5791200"/>
          <p14:tracePt t="100219" x="10248900" y="5791200"/>
          <p14:tracePt t="100235" x="10306050" y="5791200"/>
          <p14:tracePt t="100252" x="10344150" y="5797550"/>
          <p14:tracePt t="100269" x="10363200" y="5797550"/>
          <p14:tracePt t="100285" x="10375900" y="5797550"/>
          <p14:tracePt t="100302" x="10388600" y="5797550"/>
          <p14:tracePt t="100319" x="10394950" y="5797550"/>
          <p14:tracePt t="100335" x="10407650" y="5797550"/>
          <p14:tracePt t="100369" x="10420350" y="5797550"/>
          <p14:tracePt t="100385" x="10433050" y="5797550"/>
          <p14:tracePt t="100402" x="10445750" y="5797550"/>
          <p14:tracePt t="100419" x="10464800" y="5797550"/>
          <p14:tracePt t="100480" x="10471150" y="5797550"/>
          <p14:tracePt t="100512" x="10477500" y="5797550"/>
          <p14:tracePt t="100713" x="10483850" y="5797550"/>
          <p14:tracePt t="100728" x="10490200" y="5797550"/>
          <p14:tracePt t="100735" x="10496550" y="5797550"/>
          <p14:tracePt t="100752" x="10502900" y="5784850"/>
          <p14:tracePt t="100769" x="10509250" y="5784850"/>
          <p14:tracePt t="100786" x="10528300" y="5772150"/>
          <p14:tracePt t="100831" x="10534650" y="5765800"/>
          <p14:tracePt t="100855" x="10541000" y="5765800"/>
          <p14:tracePt t="100863" x="10547350" y="5765800"/>
          <p14:tracePt t="100887" x="10553700" y="5753100"/>
          <p14:tracePt t="100968" x="10560050" y="5753100"/>
          <p14:tracePt t="101089" x="10566400" y="5746750"/>
          <p14:tracePt t="101128" x="10572750" y="5746750"/>
          <p14:tracePt t="101168" x="10579100" y="5746750"/>
          <p14:tracePt t="101264" x="10585450" y="5746750"/>
          <p14:tracePt t="101280" x="10591800" y="5746750"/>
          <p14:tracePt t="101296" x="10598150" y="5746750"/>
          <p14:tracePt t="101320" x="10604500" y="5746750"/>
          <p14:tracePt t="101345" x="10610850" y="5734050"/>
          <p14:tracePt t="101360" x="10623550" y="5734050"/>
          <p14:tracePt t="101376" x="10636250" y="5727700"/>
          <p14:tracePt t="101391" x="10642600" y="5727700"/>
          <p14:tracePt t="101400" x="10648950" y="5721350"/>
          <p14:tracePt t="101432" x="10648950" y="5715000"/>
          <p14:tracePt t="101488" x="10655300" y="5715000"/>
          <p14:tracePt t="101496" x="10661650" y="5708650"/>
          <p14:tracePt t="101584" x="10668000" y="5702300"/>
          <p14:tracePt t="101680" x="10680700" y="5689600"/>
          <p14:tracePt t="102008" x="10680700" y="5683250"/>
          <p14:tracePt t="102128" x="10680700" y="5676900"/>
          <p14:tracePt t="102160" x="10680700" y="5670550"/>
          <p14:tracePt t="102184" x="10680700" y="5664200"/>
          <p14:tracePt t="102200" x="10680700" y="5657850"/>
          <p14:tracePt t="102231" x="10680700" y="5651500"/>
          <p14:tracePt t="102247" x="10687050" y="5651500"/>
          <p14:tracePt t="102271" x="10687050" y="5645150"/>
          <p14:tracePt t="102352" x="10687050" y="5638800"/>
          <p14:tracePt t="102369" x="10687050" y="5632450"/>
          <p14:tracePt t="102386" x="10687050" y="5626100"/>
          <p14:tracePt t="102402" x="10687050" y="5619750"/>
          <p14:tracePt t="102419" x="10693400" y="5613400"/>
          <p14:tracePt t="102435" x="10699750" y="5607050"/>
          <p14:tracePt t="102568" x="10706100" y="5594350"/>
          <p14:tracePt t="102592" x="10718800" y="5581650"/>
          <p14:tracePt t="102608" x="10725150" y="5581650"/>
          <p14:tracePt t="102616" x="10725150" y="5575300"/>
          <p14:tracePt t="102624" x="10731500" y="5575300"/>
          <p14:tracePt t="102944" x="10737850" y="5575300"/>
          <p14:tracePt t="102952" x="10737850" y="5568950"/>
          <p14:tracePt t="102969" x="10737850" y="5562600"/>
          <p14:tracePt t="103015" x="10737850" y="5556250"/>
          <p14:tracePt t="103071" x="10737850" y="5549900"/>
          <p14:tracePt t="103561" x="10731500" y="5543550"/>
          <p14:tracePt t="103752" x="10725150" y="5543550"/>
          <p14:tracePt t="103776" x="10718800" y="5543550"/>
          <p14:tracePt t="103792" x="10706100" y="5543550"/>
          <p14:tracePt t="103800" x="10699750" y="5549900"/>
          <p14:tracePt t="103808" x="10693400" y="5549900"/>
          <p14:tracePt t="103819" x="10680700" y="5556250"/>
          <p14:tracePt t="103836" x="10680700" y="5562600"/>
          <p14:tracePt t="103852" x="10674350" y="5562600"/>
          <p14:tracePt t="104352" x="10674350" y="5556250"/>
          <p14:tracePt t="104632" x="10674350" y="5549900"/>
          <p14:tracePt t="104664" x="10661650" y="5537200"/>
          <p14:tracePt t="104688" x="10661650" y="5530850"/>
          <p14:tracePt t="104696" x="10655300" y="5530850"/>
          <p14:tracePt t="104825" x="10655300" y="5524500"/>
          <p14:tracePt t="104856" x="10648950" y="5524500"/>
          <p14:tracePt t="104928" x="10642600" y="5524500"/>
          <p14:tracePt t="105104" x="10636250" y="5518150"/>
          <p14:tracePt t="105128" x="10629900" y="5518150"/>
          <p14:tracePt t="105288" x="10623550" y="5511800"/>
          <p14:tracePt t="106464" x="10617200" y="5511800"/>
          <p14:tracePt t="106472" x="10610850" y="5511800"/>
          <p14:tracePt t="106864" x="10604500" y="5518150"/>
          <p14:tracePt t="107432" x="10617200" y="5518150"/>
          <p14:tracePt t="107464" x="10623550" y="5518150"/>
          <p14:tracePt t="107496" x="10629900" y="5518150"/>
          <p14:tracePt t="107504" x="10636250" y="5518150"/>
          <p14:tracePt t="107512" x="10642600" y="5518150"/>
          <p14:tracePt t="107521" x="10648950" y="5518150"/>
          <p14:tracePt t="107539" x="10661650" y="5518150"/>
          <p14:tracePt t="107553" x="10668000" y="5518150"/>
          <p14:tracePt t="107569" x="10674350" y="5524500"/>
          <p14:tracePt t="107586" x="10680700" y="5524500"/>
          <p14:tracePt t="107602" x="10687050" y="5524500"/>
          <p14:tracePt t="108665" x="10668000" y="5524500"/>
          <p14:tracePt t="108672" x="10636250" y="5524500"/>
          <p14:tracePt t="108686" x="10579100" y="5524500"/>
          <p14:tracePt t="108702" x="10426700" y="5524500"/>
          <p14:tracePt t="108719" x="10128250" y="5524500"/>
          <p14:tracePt t="108720" x="9918700" y="5524500"/>
          <p14:tracePt t="108735" x="9455150" y="5524500"/>
          <p14:tracePt t="108752" x="8883650" y="5524500"/>
          <p14:tracePt t="108769" x="8248650" y="5524500"/>
          <p14:tracePt t="108785" x="7493000" y="5524500"/>
          <p14:tracePt t="108802" x="6807200" y="5524500"/>
          <p14:tracePt t="108819" x="6191250" y="5524500"/>
          <p14:tracePt t="108836" x="5638800" y="5524500"/>
          <p14:tracePt t="108852" x="5289550" y="5524500"/>
          <p14:tracePt t="108869" x="5086350" y="5524500"/>
          <p14:tracePt t="108886" x="4953000" y="5524500"/>
          <p14:tracePt t="108902" x="4883150" y="5524500"/>
          <p14:tracePt t="108919" x="4838700" y="5524500"/>
          <p14:tracePt t="108935" x="4806950" y="5524500"/>
          <p14:tracePt t="108953" x="4768850" y="5524500"/>
          <p14:tracePt t="108969" x="4724400" y="5524500"/>
          <p14:tracePt t="108986" x="4692650" y="5524500"/>
          <p14:tracePt t="109002" x="4667250" y="5524500"/>
          <p14:tracePt t="109019" x="4648200" y="5524500"/>
          <p14:tracePt t="109036" x="4641850" y="5524500"/>
          <p14:tracePt t="109052" x="4635500" y="5524500"/>
          <p14:tracePt t="109086" x="4629150" y="5524500"/>
          <p14:tracePt t="109103" x="4622800" y="5524500"/>
          <p14:tracePt t="109120" x="4603750" y="5524500"/>
          <p14:tracePt t="109153" x="4597400" y="5524500"/>
          <p14:tracePt t="109376" x="4591050" y="5524500"/>
          <p14:tracePt t="109392" x="4578350" y="5524500"/>
          <p14:tracePt t="109400" x="4572000" y="5524500"/>
          <p14:tracePt t="109408" x="4565650" y="5530850"/>
          <p14:tracePt t="109419" x="4559300" y="5530850"/>
          <p14:tracePt t="109436" x="4552950" y="5530850"/>
          <p14:tracePt t="109469" x="4521200" y="5549900"/>
          <p14:tracePt t="109536" x="4514850" y="5556250"/>
          <p14:tracePt t="109552" x="4514850" y="5562600"/>
          <p14:tracePt t="109569" x="4514850" y="5568950"/>
          <p14:tracePt t="109586" x="4514850" y="557530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59CC857-9747-44A8-9173-3C5E03036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664" y="1269206"/>
            <a:ext cx="5571336" cy="4850241"/>
          </a:xfrm>
        </p:spPr>
        <p:txBody>
          <a:bodyPr>
            <a:norm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de-DE" sz="2000" b="1" kern="0" dirty="0"/>
              <a:t>TRACZILLA</a:t>
            </a:r>
            <a:br>
              <a:rPr lang="en-US" altLang="de-DE" sz="2000" b="1" kern="0" dirty="0"/>
            </a:br>
            <a:r>
              <a:rPr lang="de-DE" sz="1400" dirty="0">
                <a:solidFill>
                  <a:schemeClr val="bg1"/>
                </a:solidFill>
              </a:rPr>
              <a:t>Alfred</a:t>
            </a:r>
            <a:endParaRPr lang="en-US" altLang="de-DE" sz="2000" b="1" kern="0" dirty="0">
              <a:solidFill>
                <a:schemeClr val="bg1"/>
              </a:solidFill>
            </a:endParaRP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altLang="de-DE" sz="2000" kern="0" dirty="0"/>
              <a:t>Release of 1000 back-trajectories based on ERA-5 per measurement geolocation</a:t>
            </a:r>
          </a:p>
          <a:p>
            <a:pPr lvl="2">
              <a:spcBef>
                <a:spcPts val="500"/>
              </a:spcBef>
              <a:spcAft>
                <a:spcPts val="500"/>
              </a:spcAft>
            </a:pPr>
            <a:r>
              <a:rPr lang="en-US" altLang="de-DE" sz="1600" kern="0" dirty="0"/>
              <a:t>0.25°×0.25° resolution</a:t>
            </a:r>
          </a:p>
          <a:p>
            <a:pPr lvl="2">
              <a:spcBef>
                <a:spcPts val="500"/>
              </a:spcBef>
              <a:spcAft>
                <a:spcPts val="500"/>
              </a:spcAft>
            </a:pPr>
            <a:r>
              <a:rPr lang="en-US" altLang="de-DE" sz="1600" kern="0" dirty="0"/>
              <a:t>137 levels </a:t>
            </a:r>
          </a:p>
          <a:p>
            <a:pPr lvl="2">
              <a:spcBef>
                <a:spcPts val="500"/>
              </a:spcBef>
              <a:spcAft>
                <a:spcPts val="500"/>
              </a:spcAft>
            </a:pPr>
            <a:r>
              <a:rPr lang="en-US" altLang="de-DE" sz="1600" kern="0" dirty="0"/>
              <a:t>1 h temp. resolution, </a:t>
            </a:r>
          </a:p>
          <a:p>
            <a:pPr lvl="2">
              <a:spcBef>
                <a:spcPts val="500"/>
              </a:spcBef>
              <a:spcAft>
                <a:spcPts val="500"/>
              </a:spcAft>
            </a:pPr>
            <a:r>
              <a:rPr lang="en-US" altLang="de-DE" sz="1600" kern="0" dirty="0"/>
              <a:t>10°W to 160°E, and 0°N to 50°N spatial domain</a:t>
            </a:r>
          </a:p>
          <a:p>
            <a:pPr lvl="2">
              <a:spcBef>
                <a:spcPts val="500"/>
              </a:spcBef>
              <a:spcAft>
                <a:spcPts val="500"/>
              </a:spcAft>
            </a:pPr>
            <a:r>
              <a:rPr lang="en-US" altLang="de-DE" sz="1600" kern="0" dirty="0"/>
              <a:t>Diffusion coefficient D=0.1 m²/s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altLang="de-DE" sz="2000" kern="0" dirty="0"/>
              <a:t>Convection probability along trajectories based on brightness temperature of MSG1 and </a:t>
            </a:r>
            <a:r>
              <a:rPr lang="en-US" altLang="de-DE" sz="2000" kern="0" dirty="0" err="1"/>
              <a:t>Himawari</a:t>
            </a:r>
            <a:r>
              <a:rPr lang="en-US" altLang="de-DE" sz="2000" kern="0" dirty="0"/>
              <a:t> satellites</a:t>
            </a:r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AFC5AB3-2951-4B03-876B-D57132F13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Backward</a:t>
            </a:r>
            <a:r>
              <a:rPr lang="de-DE" dirty="0"/>
              <a:t> </a:t>
            </a:r>
            <a:r>
              <a:rPr lang="de-DE" dirty="0" err="1"/>
              <a:t>trajectory</a:t>
            </a:r>
            <a:r>
              <a:rPr lang="de-DE" dirty="0"/>
              <a:t> </a:t>
            </a:r>
            <a:r>
              <a:rPr lang="de-DE" dirty="0" err="1"/>
              <a:t>analysis</a:t>
            </a:r>
            <a:endParaRPr lang="de-DE" dirty="0"/>
          </a:p>
        </p:txBody>
      </p:sp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9C7F47E9-2E4A-4B1B-B852-3E3754F58E6E}"/>
              </a:ext>
            </a:extLst>
          </p:cNvPr>
          <p:cNvSpPr txBox="1">
            <a:spLocks/>
          </p:cNvSpPr>
          <p:nvPr/>
        </p:nvSpPr>
        <p:spPr>
          <a:xfrm>
            <a:off x="6096000" y="1269207"/>
            <a:ext cx="5723735" cy="48502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1950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8000"/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9625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8000"/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8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4975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8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2650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8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de-DE" sz="2000" b="1" kern="0" dirty="0"/>
              <a:t>ATLAS</a:t>
            </a:r>
            <a:r>
              <a:rPr lang="en-US" altLang="de-DE" sz="2000" kern="0" dirty="0"/>
              <a:t> </a:t>
            </a:r>
            <a:r>
              <a:rPr lang="en-US" altLang="de-DE" sz="1400" kern="0" dirty="0"/>
              <a:t>(</a:t>
            </a:r>
            <a:r>
              <a:rPr lang="de-DE" sz="1400" dirty="0"/>
              <a:t>Alfred Wegener </a:t>
            </a:r>
            <a:r>
              <a:rPr lang="de-DE" sz="1400" dirty="0" err="1"/>
              <a:t>InsTitute</a:t>
            </a:r>
            <a:r>
              <a:rPr lang="de-DE" sz="1400" dirty="0"/>
              <a:t> </a:t>
            </a:r>
            <a:r>
              <a:rPr lang="de-DE" sz="1400" dirty="0" err="1"/>
              <a:t>LAgrangian</a:t>
            </a:r>
            <a:r>
              <a:rPr lang="de-DE" sz="1400" dirty="0"/>
              <a:t> Chemistry/Transport System)</a:t>
            </a:r>
            <a:r>
              <a:rPr lang="en-US" altLang="de-DE" sz="1400" kern="0" baseline="30000" dirty="0"/>
              <a:t> </a:t>
            </a:r>
            <a:endParaRPr lang="en-US" altLang="de-DE" sz="1400" kern="0" dirty="0"/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altLang="de-DE" sz="2000" kern="0" dirty="0"/>
              <a:t>Release of 1000 back-trajectories based on ERA-5 per measurement geolocation</a:t>
            </a:r>
          </a:p>
          <a:p>
            <a:pPr lvl="2">
              <a:spcBef>
                <a:spcPts val="500"/>
              </a:spcBef>
              <a:spcAft>
                <a:spcPts val="500"/>
              </a:spcAft>
            </a:pPr>
            <a:r>
              <a:rPr lang="en-US" altLang="de-DE" sz="1600" kern="0" dirty="0"/>
              <a:t>1.125°×1.125° resolution</a:t>
            </a:r>
          </a:p>
          <a:p>
            <a:pPr lvl="2">
              <a:spcBef>
                <a:spcPts val="500"/>
              </a:spcBef>
              <a:spcAft>
                <a:spcPts val="500"/>
              </a:spcAft>
            </a:pPr>
            <a:r>
              <a:rPr lang="en-US" altLang="de-DE" sz="1600" kern="0" dirty="0"/>
              <a:t>137 levels</a:t>
            </a:r>
          </a:p>
          <a:p>
            <a:pPr lvl="2">
              <a:spcBef>
                <a:spcPts val="500"/>
              </a:spcBef>
              <a:spcAft>
                <a:spcPts val="500"/>
              </a:spcAft>
            </a:pPr>
            <a:r>
              <a:rPr lang="en-US" altLang="de-DE" sz="1600" kern="0" dirty="0"/>
              <a:t>3 h temporal resolution</a:t>
            </a:r>
          </a:p>
          <a:p>
            <a:pPr lvl="2">
              <a:spcBef>
                <a:spcPts val="500"/>
              </a:spcBef>
              <a:spcAft>
                <a:spcPts val="500"/>
              </a:spcAft>
            </a:pPr>
            <a:r>
              <a:rPr lang="en-US" altLang="de-DE" sz="1600" kern="0" dirty="0"/>
              <a:t>global domain</a:t>
            </a:r>
          </a:p>
          <a:p>
            <a:pPr lvl="2">
              <a:spcBef>
                <a:spcPts val="500"/>
              </a:spcBef>
              <a:spcAft>
                <a:spcPts val="500"/>
              </a:spcAft>
            </a:pPr>
            <a:r>
              <a:rPr lang="en-US" altLang="de-DE" sz="1600" kern="0" dirty="0"/>
              <a:t>Diffusion coefficient D=0.1 m²/s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altLang="de-DE" sz="2000" kern="0" dirty="0"/>
              <a:t>Stochastic parameterization of convective transport driven by ERA-5 convective mass fluxes and detrainment rates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B5A96E9-2107-4064-BF97-887C58C6F3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47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832"/>
    </mc:Choice>
    <mc:Fallback>
      <p:transition spd="slow" advTm="69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4309" x="4502150" y="55816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072E1FB-3301-4EF5-8AC6-7D5D70F25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Origin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pollution</a:t>
            </a:r>
            <a:r>
              <a:rPr lang="de-DE" dirty="0"/>
              <a:t> </a:t>
            </a:r>
            <a:r>
              <a:rPr lang="de-DE" dirty="0" err="1"/>
              <a:t>gases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4A28A44-1DF6-48B9-AF40-ED0FAA832D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" t="20420" r="3754" b="20240"/>
          <a:stretch/>
        </p:blipFill>
        <p:spPr>
          <a:xfrm>
            <a:off x="524664" y="3732656"/>
            <a:ext cx="4983892" cy="227756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6002B2D-FB25-48EF-A35D-9C35D085FB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2" t="39520" b="39819"/>
          <a:stretch/>
        </p:blipFill>
        <p:spPr>
          <a:xfrm>
            <a:off x="131805" y="1071834"/>
            <a:ext cx="5059045" cy="2660822"/>
          </a:xfrm>
          <a:prstGeom prst="rect">
            <a:avLst/>
          </a:prstGeom>
        </p:spPr>
      </p:pic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D6DFE720-5FF2-4CFC-856B-561CABCD9C29}"/>
              </a:ext>
            </a:extLst>
          </p:cNvPr>
          <p:cNvCxnSpPr/>
          <p:nvPr/>
        </p:nvCxnSpPr>
        <p:spPr>
          <a:xfrm flipH="1">
            <a:off x="1894703" y="3138616"/>
            <a:ext cx="1087394" cy="1911179"/>
          </a:xfrm>
          <a:prstGeom prst="straightConnector1">
            <a:avLst/>
          </a:prstGeom>
          <a:ln w="38100">
            <a:solidFill>
              <a:srgbClr val="FF790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Inhaltsplatzhalter 1">
            <a:extLst>
              <a:ext uri="{FF2B5EF4-FFF2-40B4-BE49-F238E27FC236}">
                <a16:creationId xmlns:a16="http://schemas.microsoft.com/office/drawing/2014/main" id="{A862F664-2F56-4E35-B8AD-C179C804DBDF}"/>
              </a:ext>
            </a:extLst>
          </p:cNvPr>
          <p:cNvSpPr txBox="1">
            <a:spLocks/>
          </p:cNvSpPr>
          <p:nvPr/>
        </p:nvSpPr>
        <p:spPr>
          <a:xfrm>
            <a:off x="5862757" y="1269206"/>
            <a:ext cx="5966777" cy="48502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1950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8000"/>
              <a:buFontTx/>
              <a:buBlip>
                <a:blip r:embed="rId7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9625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8000"/>
              <a:buFontTx/>
              <a:buBlip>
                <a:blip r:embed="rId7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8000"/>
              <a:buFontTx/>
              <a:buBlip>
                <a:blip r:embed="rId7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4975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8000"/>
              <a:buFontTx/>
              <a:buBlip>
                <a:blip r:embed="rId7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2650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8000"/>
              <a:buFontTx/>
              <a:buBlip>
                <a:blip r:embed="rId7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de-DE" sz="2400" kern="0" dirty="0"/>
              <a:t>Regions of interest as marked in the GLORIA measurements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de-DE" sz="2400" kern="0" dirty="0"/>
              <a:t>Backward trajectories from measurement geolocations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de-DE" sz="2400" kern="0" dirty="0"/>
              <a:t>Convection events along trajectories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de-DE" sz="2400" kern="0" dirty="0"/>
              <a:t>Density of convective events are shown with iso-lines (threshold: 0.1%, 1.0%, and 10% of convective events of all released trajectories per 1°x1°)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de-DE" sz="2400" kern="0" dirty="0"/>
              <a:t>Comparison to OMI NO</a:t>
            </a:r>
            <a:r>
              <a:rPr lang="en-US" altLang="de-DE" sz="2400" kern="0" baseline="-25000" dirty="0"/>
              <a:t>2</a:t>
            </a:r>
            <a:r>
              <a:rPr lang="en-US" altLang="de-DE" sz="2400" kern="0" dirty="0"/>
              <a:t> tropospheric column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endParaRPr lang="en-US" altLang="de-DE" sz="2000" kern="0" dirty="0"/>
          </a:p>
          <a:p>
            <a:pPr lvl="1">
              <a:spcBef>
                <a:spcPts val="500"/>
              </a:spcBef>
              <a:spcAft>
                <a:spcPts val="500"/>
              </a:spcAft>
            </a:pPr>
            <a:endParaRPr lang="en-US" altLang="de-DE" kern="0" baseline="30000" dirty="0"/>
          </a:p>
          <a:p>
            <a:pPr marL="0" indent="0">
              <a:spcBef>
                <a:spcPts val="500"/>
              </a:spcBef>
              <a:spcAft>
                <a:spcPts val="500"/>
              </a:spcAft>
              <a:buFontTx/>
              <a:buNone/>
            </a:pPr>
            <a:endParaRPr lang="en-US" altLang="de-DE" sz="2400" kern="0" dirty="0"/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AE9B11A0-10A9-4C06-B5E0-E233801C8F13}"/>
              </a:ext>
            </a:extLst>
          </p:cNvPr>
          <p:cNvSpPr/>
          <p:nvPr/>
        </p:nvSpPr>
        <p:spPr>
          <a:xfrm>
            <a:off x="243990" y="1118480"/>
            <a:ext cx="280674" cy="216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Audio 43">
            <a:hlinkClick r:id="" action="ppaction://media"/>
            <a:extLst>
              <a:ext uri="{FF2B5EF4-FFF2-40B4-BE49-F238E27FC236}">
                <a16:creationId xmlns:a16="http://schemas.microsoft.com/office/drawing/2014/main" id="{93C079EA-2744-40A7-A77D-DD11BD5AD2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0542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944"/>
    </mc:Choice>
    <mc:Fallback>
      <p:transition spd="slow" advTm="105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84" x="4508500" y="5581650"/>
          <p14:tracePt t="5300" x="4533900" y="5581650"/>
          <p14:tracePt t="5308" x="4559300" y="5581650"/>
          <p14:tracePt t="5317" x="4603750" y="5581650"/>
          <p14:tracePt t="5325" x="4635500" y="5581650"/>
          <p14:tracePt t="5341" x="4743450" y="5562600"/>
          <p14:tracePt t="5357" x="4857750" y="5562600"/>
          <p14:tracePt t="5374" x="4933950" y="5562600"/>
          <p14:tracePt t="5391" x="4972050" y="5562600"/>
          <p14:tracePt t="5636" x="4965700" y="5556250"/>
          <p14:tracePt t="5644" x="4959350" y="5543550"/>
          <p14:tracePt t="5651" x="4953000" y="5530850"/>
          <p14:tracePt t="5659" x="4953000" y="5518150"/>
          <p14:tracePt t="5673" x="4946650" y="5511800"/>
          <p14:tracePt t="5690" x="4946650" y="5505450"/>
          <p14:tracePt t="5731" x="4965700" y="5505450"/>
          <p14:tracePt t="5740" x="4978400" y="5505450"/>
          <p14:tracePt t="5757" x="4978400" y="5511800"/>
          <p14:tracePt t="6428" x="4984750" y="5511800"/>
          <p14:tracePt t="6517" x="4997450" y="5505450"/>
          <p14:tracePt t="6532" x="4997450" y="5499100"/>
          <p14:tracePt t="6541" x="4997450" y="5486400"/>
          <p14:tracePt t="6557" x="4984750" y="5480050"/>
          <p14:tracePt t="6574" x="4984750" y="5473700"/>
          <p14:tracePt t="6590" x="4984750" y="5461000"/>
          <p14:tracePt t="6607" x="4984750" y="5448300"/>
          <p14:tracePt t="6624" x="4984750" y="5441950"/>
          <p14:tracePt t="6657" x="4984750" y="5435600"/>
          <p14:tracePt t="6674" x="4984750" y="5429250"/>
          <p14:tracePt t="6690" x="4978400" y="5416550"/>
          <p14:tracePt t="6692" x="4978400" y="5403850"/>
          <p14:tracePt t="6708" x="4965700" y="5372100"/>
          <p14:tracePt t="6724" x="4953000" y="5321300"/>
          <p14:tracePt t="6741" x="4921250" y="5232400"/>
          <p14:tracePt t="6757" x="4870450" y="5118100"/>
          <p14:tracePt t="6774" x="4813300" y="4965700"/>
          <p14:tracePt t="6790" x="4743450" y="4787900"/>
          <p14:tracePt t="6807" x="4699000" y="4610100"/>
          <p14:tracePt t="6824" x="4629150" y="4400550"/>
          <p14:tracePt t="6840" x="4584700" y="4133850"/>
          <p14:tracePt t="6857" x="4483100" y="3790950"/>
          <p14:tracePt t="6874" x="4381500" y="3441700"/>
          <p14:tracePt t="6890" x="4337050" y="3130550"/>
          <p14:tracePt t="6908" x="4318000" y="2787650"/>
          <p14:tracePt t="6924" x="4318000" y="2667000"/>
          <p14:tracePt t="6940" x="4311650" y="2552700"/>
          <p14:tracePt t="6957" x="4292600" y="2463800"/>
          <p14:tracePt t="6974" x="4286250" y="2374900"/>
          <p14:tracePt t="6990" x="4267200" y="2298700"/>
          <p14:tracePt t="7007" x="4260850" y="2241550"/>
          <p14:tracePt t="7024" x="4260850" y="2197100"/>
          <p14:tracePt t="7040" x="4260850" y="2159000"/>
          <p14:tracePt t="7057" x="4260850" y="2114550"/>
          <p14:tracePt t="7074" x="4260850" y="2032000"/>
          <p14:tracePt t="7090" x="4260850" y="1911350"/>
          <p14:tracePt t="7108" x="4260850" y="1733550"/>
          <p14:tracePt t="7124" x="4254500" y="1676400"/>
          <p14:tracePt t="7140" x="4229100" y="1555750"/>
          <p14:tracePt t="7157" x="4197350" y="1485900"/>
          <p14:tracePt t="7174" x="4178300" y="1428750"/>
          <p14:tracePt t="7190" x="4140200" y="1346200"/>
          <p14:tracePt t="7207" x="4108450" y="1263650"/>
          <p14:tracePt t="7224" x="4070350" y="1193800"/>
          <p14:tracePt t="7240" x="4013200" y="1130300"/>
          <p14:tracePt t="7257" x="3975100" y="1092200"/>
          <p14:tracePt t="7274" x="3917950" y="1060450"/>
          <p14:tracePt t="7290" x="3841750" y="1028700"/>
          <p14:tracePt t="7308" x="3759200" y="1003300"/>
          <p14:tracePt t="7324" x="3695700" y="996950"/>
          <p14:tracePt t="7340" x="3632200" y="990600"/>
          <p14:tracePt t="7357" x="3568700" y="977900"/>
          <p14:tracePt t="7374" x="3511550" y="977900"/>
          <p14:tracePt t="7390" x="3460750" y="977900"/>
          <p14:tracePt t="7407" x="3403600" y="977900"/>
          <p14:tracePt t="7424" x="3333750" y="977900"/>
          <p14:tracePt t="7440" x="3244850" y="977900"/>
          <p14:tracePt t="7457" x="3136900" y="990600"/>
          <p14:tracePt t="7474" x="3041650" y="1003300"/>
          <p14:tracePt t="7490" x="2927350" y="1003300"/>
          <p14:tracePt t="7507" x="2749550" y="1003300"/>
          <p14:tracePt t="7523" x="2609850" y="1003300"/>
          <p14:tracePt t="7540" x="2463800" y="1003300"/>
          <p14:tracePt t="7557" x="2317750" y="1003300"/>
          <p14:tracePt t="7573" x="2184400" y="1003300"/>
          <p14:tracePt t="7590" x="2038350" y="1003300"/>
          <p14:tracePt t="7607" x="1905000" y="1003300"/>
          <p14:tracePt t="7624" x="1771650" y="1003300"/>
          <p14:tracePt t="7640" x="1644650" y="1003300"/>
          <p14:tracePt t="7657" x="1543050" y="1003300"/>
          <p14:tracePt t="7674" x="1466850" y="1003300"/>
          <p14:tracePt t="7690" x="1403350" y="1003300"/>
          <p14:tracePt t="7707" x="1270000" y="1003300"/>
          <p14:tracePt t="7723" x="1149350" y="1003300"/>
          <p14:tracePt t="7740" x="1041400" y="1003300"/>
          <p14:tracePt t="7757" x="946150" y="1003300"/>
          <p14:tracePt t="7773" x="876300" y="1003300"/>
          <p14:tracePt t="7790" x="838200" y="1003300"/>
          <p14:tracePt t="7807" x="819150" y="1003300"/>
          <p14:tracePt t="7824" x="800100" y="1009650"/>
          <p14:tracePt t="7840" x="768350" y="1022350"/>
          <p14:tracePt t="7857" x="717550" y="1035050"/>
          <p14:tracePt t="7874" x="635000" y="1047750"/>
          <p14:tracePt t="7890" x="565150" y="1073150"/>
          <p14:tracePt t="7907" x="463550" y="1104900"/>
          <p14:tracePt t="7923" x="450850" y="1104900"/>
          <p14:tracePt t="7940" x="419100" y="1123950"/>
          <p14:tracePt t="7957" x="406400" y="1130300"/>
          <p14:tracePt t="7974" x="406400" y="1143000"/>
          <p14:tracePt t="7990" x="400050" y="1162050"/>
          <p14:tracePt t="8007" x="400050" y="1181100"/>
          <p14:tracePt t="8023" x="400050" y="1212850"/>
          <p14:tracePt t="8040" x="400050" y="1263650"/>
          <p14:tracePt t="8057" x="400050" y="1339850"/>
          <p14:tracePt t="8074" x="400050" y="1422400"/>
          <p14:tracePt t="8090" x="400050" y="1498600"/>
          <p14:tracePt t="8107" x="400050" y="1593850"/>
          <p14:tracePt t="8108" x="400050" y="1644650"/>
          <p14:tracePt t="8123" x="400050" y="1708150"/>
          <p14:tracePt t="8140" x="400050" y="1873250"/>
          <p14:tracePt t="8157" x="400050" y="2000250"/>
          <p14:tracePt t="8173" x="419100" y="2133600"/>
          <p14:tracePt t="8190" x="450850" y="2266950"/>
          <p14:tracePt t="8207" x="463550" y="2387600"/>
          <p14:tracePt t="8224" x="482600" y="2508250"/>
          <p14:tracePt t="8240" x="495300" y="2603500"/>
          <p14:tracePt t="8257" x="495300" y="2692400"/>
          <p14:tracePt t="8274" x="495300" y="2774950"/>
          <p14:tracePt t="8290" x="501650" y="2870200"/>
          <p14:tracePt t="8307" x="527050" y="2965450"/>
          <p14:tracePt t="8323" x="533400" y="3079750"/>
          <p14:tracePt t="8324" x="546100" y="3117850"/>
          <p14:tracePt t="8340" x="552450" y="3187700"/>
          <p14:tracePt t="8357" x="552450" y="3232150"/>
          <p14:tracePt t="8373" x="552450" y="3270250"/>
          <p14:tracePt t="8390" x="552450" y="3295650"/>
          <p14:tracePt t="8407" x="552450" y="3314700"/>
          <p14:tracePt t="8423" x="552450" y="3321050"/>
          <p14:tracePt t="8440" x="552450" y="3327400"/>
          <p14:tracePt t="8580" x="552450" y="3333750"/>
          <p14:tracePt t="8588" x="571500" y="3333750"/>
          <p14:tracePt t="8598" x="603250" y="3340100"/>
          <p14:tracePt t="8607" x="654050" y="3340100"/>
          <p14:tracePt t="8624" x="781050" y="3352800"/>
          <p14:tracePt t="8641" x="977900" y="3352800"/>
          <p14:tracePt t="8657" x="1200150" y="3352800"/>
          <p14:tracePt t="8674" x="1371600" y="3352800"/>
          <p14:tracePt t="8691" x="1536700" y="3352800"/>
          <p14:tracePt t="8708" x="1803400" y="3352800"/>
          <p14:tracePt t="8724" x="2032000" y="3352800"/>
          <p14:tracePt t="8740" x="2311400" y="3352800"/>
          <p14:tracePt t="8757" x="2654300" y="3352800"/>
          <p14:tracePt t="8774" x="2933700" y="3352800"/>
          <p14:tracePt t="8790" x="3130550" y="3352800"/>
          <p14:tracePt t="8807" x="3289300" y="3365500"/>
          <p14:tracePt t="8824" x="3409950" y="3365500"/>
          <p14:tracePt t="8840" x="3524250" y="3378200"/>
          <p14:tracePt t="8857" x="3663950" y="3378200"/>
          <p14:tracePt t="8874" x="3803650" y="3378200"/>
          <p14:tracePt t="8890" x="3962400" y="3378200"/>
          <p14:tracePt t="8891" x="4038600" y="3378200"/>
          <p14:tracePt t="8907" x="4102100" y="3378200"/>
          <p14:tracePt t="8923" x="4197350" y="3378200"/>
          <p14:tracePt t="8940" x="4216400" y="3378200"/>
          <p14:tracePt t="8957" x="4235450" y="3378200"/>
          <p14:tracePt t="8973" x="4254500" y="3378200"/>
          <p14:tracePt t="8990" x="4298950" y="3378200"/>
          <p14:tracePt t="9007" x="4324350" y="3378200"/>
          <p14:tracePt t="9024" x="4337050" y="3378200"/>
          <p14:tracePt t="9124" x="4343400" y="3378200"/>
          <p14:tracePt t="9132" x="4343400" y="3384550"/>
          <p14:tracePt t="9448" x="4330700" y="3384550"/>
          <p14:tracePt t="9454" x="4324350" y="3384550"/>
          <p14:tracePt t="9459" x="4305300" y="3384550"/>
          <p14:tracePt t="9473" x="4279900" y="3384550"/>
          <p14:tracePt t="9490" x="4216400" y="3384550"/>
          <p14:tracePt t="9507" x="4140200" y="3384550"/>
          <p14:tracePt t="9523" x="4038600" y="3384550"/>
          <p14:tracePt t="9524" x="3981450" y="3384550"/>
          <p14:tracePt t="9540" x="3873500" y="3384550"/>
          <p14:tracePt t="9557" x="3733800" y="3384550"/>
          <p14:tracePt t="9574" x="3568700" y="3352800"/>
          <p14:tracePt t="9590" x="3416300" y="3327400"/>
          <p14:tracePt t="9607" x="3244850" y="3289300"/>
          <p14:tracePt t="9624" x="3098800" y="3251200"/>
          <p14:tracePt t="9641" x="2971800" y="3206750"/>
          <p14:tracePt t="9657" x="2863850" y="3181350"/>
          <p14:tracePt t="9674" x="2755900" y="3149600"/>
          <p14:tracePt t="9690" x="2667000" y="3124200"/>
          <p14:tracePt t="9707" x="2578100" y="3098800"/>
          <p14:tracePt t="9724" x="2495550" y="3086100"/>
          <p14:tracePt t="9740" x="2444750" y="3079750"/>
          <p14:tracePt t="9757" x="2393950" y="3067050"/>
          <p14:tracePt t="9774" x="2355850" y="3067050"/>
          <p14:tracePt t="9790" x="2317750" y="3060700"/>
          <p14:tracePt t="9807" x="2305050" y="3060700"/>
          <p14:tracePt t="9823" x="2298700" y="3060700"/>
          <p14:tracePt t="9840" x="2292350" y="3060700"/>
          <p14:tracePt t="9972" x="2292350" y="3067050"/>
          <p14:tracePt t="9980" x="2298700" y="3067050"/>
          <p14:tracePt t="9990" x="2305050" y="3073400"/>
          <p14:tracePt t="10007" x="2324100" y="3086100"/>
          <p14:tracePt t="10023" x="2355850" y="3092450"/>
          <p14:tracePt t="10040" x="2387600" y="3098800"/>
          <p14:tracePt t="10057" x="2413000" y="3111500"/>
          <p14:tracePt t="10074" x="2438400" y="3111500"/>
          <p14:tracePt t="10090" x="2451100" y="3117850"/>
          <p14:tracePt t="10091" x="2470150" y="3117850"/>
          <p14:tracePt t="10107" x="2482850" y="3130550"/>
          <p14:tracePt t="10108" x="2508250" y="3130550"/>
          <p14:tracePt t="10123" x="2527300" y="3130550"/>
          <p14:tracePt t="10140" x="2578100" y="3143250"/>
          <p14:tracePt t="10157" x="2603500" y="3143250"/>
          <p14:tracePt t="10174" x="2622550" y="3149600"/>
          <p14:tracePt t="10190" x="2641600" y="3149600"/>
          <p14:tracePt t="10207" x="2660650" y="3155950"/>
          <p14:tracePt t="10224" x="2686050" y="3155950"/>
          <p14:tracePt t="10240" x="2692400" y="3155950"/>
          <p14:tracePt t="10257" x="2705100" y="3155950"/>
          <p14:tracePt t="10274" x="2717800" y="3155950"/>
          <p14:tracePt t="10290" x="2724150" y="3155950"/>
          <p14:tracePt t="10307" x="2743200" y="3155950"/>
          <p14:tracePt t="10324" x="2762250" y="3155950"/>
          <p14:tracePt t="10340" x="2781300" y="3155950"/>
          <p14:tracePt t="10357" x="2800350" y="3155950"/>
          <p14:tracePt t="10373" x="2806700" y="3162300"/>
          <p14:tracePt t="10390" x="2819400" y="3162300"/>
          <p14:tracePt t="10406" x="2825750" y="3162300"/>
          <p14:tracePt t="10423" x="2844800" y="3162300"/>
          <p14:tracePt t="10440" x="2882900" y="3162300"/>
          <p14:tracePt t="10457" x="2927350" y="3162300"/>
          <p14:tracePt t="10474" x="2978150" y="3162300"/>
          <p14:tracePt t="10491" x="3009900" y="3162300"/>
          <p14:tracePt t="10508" x="3035300" y="3162300"/>
          <p14:tracePt t="10509" x="3048000" y="3162300"/>
          <p14:tracePt t="10524" x="3060700" y="3162300"/>
          <p14:tracePt t="10540" x="3067050" y="3162300"/>
          <p14:tracePt t="10557" x="3073400" y="3162300"/>
          <p14:tracePt t="10574" x="3086100" y="3162300"/>
          <p14:tracePt t="10590" x="3098800" y="3162300"/>
          <p14:tracePt t="10607" x="3111500" y="3162300"/>
          <p14:tracePt t="10624" x="3117850" y="3162300"/>
          <p14:tracePt t="10640" x="3124200" y="3162300"/>
          <p14:tracePt t="10657" x="3143250" y="3162300"/>
          <p14:tracePt t="10674" x="3155950" y="3162300"/>
          <p14:tracePt t="10690" x="3175000" y="3162300"/>
          <p14:tracePt t="10708" x="3213100" y="3149600"/>
          <p14:tracePt t="10724" x="3244850" y="3130550"/>
          <p14:tracePt t="10740" x="3263900" y="3117850"/>
          <p14:tracePt t="10757" x="3289300" y="3086100"/>
          <p14:tracePt t="10773" x="3327400" y="3054350"/>
          <p14:tracePt t="10790" x="3352800" y="3035300"/>
          <p14:tracePt t="10807" x="3384550" y="3003550"/>
          <p14:tracePt t="10823" x="3397250" y="2971800"/>
          <p14:tracePt t="10840" x="3416300" y="2952750"/>
          <p14:tracePt t="10857" x="3422650" y="2927350"/>
          <p14:tracePt t="10873" x="3429000" y="2908300"/>
          <p14:tracePt t="10890" x="3435350" y="2895600"/>
          <p14:tracePt t="10893" x="3435350" y="2889250"/>
          <p14:tracePt t="10907" x="3435350" y="2876550"/>
          <p14:tracePt t="10923" x="3435350" y="2870200"/>
          <p14:tracePt t="10940" x="3435350" y="2851150"/>
          <p14:tracePt t="10957" x="3435350" y="2838450"/>
          <p14:tracePt t="10973" x="3435350" y="2832100"/>
          <p14:tracePt t="11007" x="3435350" y="2819400"/>
          <p14:tracePt t="11052" x="3435350" y="2813050"/>
          <p14:tracePt t="11075" x="3435350" y="2806700"/>
          <p14:tracePt t="11108" x="3429000" y="2806700"/>
          <p14:tracePt t="11116" x="3416300" y="2800350"/>
          <p14:tracePt t="11124" x="3390900" y="2794000"/>
          <p14:tracePt t="11140" x="3359150" y="2787650"/>
          <p14:tracePt t="11157" x="3302000" y="2762250"/>
          <p14:tracePt t="11174" x="3282950" y="2762250"/>
          <p14:tracePt t="11191" x="3257550" y="2743200"/>
          <p14:tracePt t="11207" x="3225800" y="2730500"/>
          <p14:tracePt t="11223" x="3194050" y="2705100"/>
          <p14:tracePt t="11240" x="3162300" y="2692400"/>
          <p14:tracePt t="11256" x="3136900" y="2686050"/>
          <p14:tracePt t="11273" x="3098800" y="2673350"/>
          <p14:tracePt t="11290" x="3073400" y="2667000"/>
          <p14:tracePt t="11308" x="3022600" y="2647950"/>
          <p14:tracePt t="11324" x="2990850" y="2641600"/>
          <p14:tracePt t="11340" x="2914650" y="2603500"/>
          <p14:tracePt t="11357" x="2863850" y="2584450"/>
          <p14:tracePt t="11374" x="2813050" y="2559050"/>
          <p14:tracePt t="11391" x="2781300" y="2546350"/>
          <p14:tracePt t="11407" x="2749550" y="2533650"/>
          <p14:tracePt t="11424" x="2717800" y="2520950"/>
          <p14:tracePt t="11440" x="2686050" y="2508250"/>
          <p14:tracePt t="11457" x="2654300" y="2495550"/>
          <p14:tracePt t="11474" x="2616200" y="2482850"/>
          <p14:tracePt t="11490" x="2590800" y="2476500"/>
          <p14:tracePt t="11492" x="2584450" y="2470150"/>
          <p14:tracePt t="11509" x="2571750" y="2463800"/>
          <p14:tracePt t="11524" x="2546350" y="2463800"/>
          <p14:tracePt t="11540" x="2533650" y="2457450"/>
          <p14:tracePt t="11558" x="2514600" y="2451100"/>
          <p14:tracePt t="11574" x="2501900" y="2451100"/>
          <p14:tracePt t="11590" x="2495550" y="2444750"/>
          <p14:tracePt t="11692" x="2489200" y="2444750"/>
          <p14:tracePt t="11708" x="2476500" y="2451100"/>
          <p14:tracePt t="11716" x="2476500" y="2463800"/>
          <p14:tracePt t="11724" x="2470150" y="2463800"/>
          <p14:tracePt t="11740" x="2457450" y="2482850"/>
          <p14:tracePt t="11757" x="2451100" y="2508250"/>
          <p14:tracePt t="11774" x="2438400" y="2527300"/>
          <p14:tracePt t="11790" x="2432050" y="2552700"/>
          <p14:tracePt t="11807" x="2432050" y="2603500"/>
          <p14:tracePt t="11824" x="2432050" y="2654300"/>
          <p14:tracePt t="11840" x="2444750" y="2698750"/>
          <p14:tracePt t="11857" x="2457450" y="2743200"/>
          <p14:tracePt t="11874" x="2463800" y="2774950"/>
          <p14:tracePt t="11891" x="2470150" y="2794000"/>
          <p14:tracePt t="11908" x="2476500" y="2844800"/>
          <p14:tracePt t="11924" x="2482850" y="2857500"/>
          <p14:tracePt t="11940" x="2495550" y="2901950"/>
          <p14:tracePt t="11957" x="2495550" y="2921000"/>
          <p14:tracePt t="11974" x="2495550" y="2940050"/>
          <p14:tracePt t="11991" x="2495550" y="2946400"/>
          <p14:tracePt t="12007" x="2501900" y="2959100"/>
          <p14:tracePt t="12024" x="2508250" y="2965450"/>
          <p14:tracePt t="12041" x="2508250" y="2978150"/>
          <p14:tracePt t="12057" x="2508250" y="2984500"/>
          <p14:tracePt t="12074" x="2508250" y="2990850"/>
          <p14:tracePt t="12090" x="2508250" y="2997200"/>
          <p14:tracePt t="12107" x="2508250" y="3009900"/>
          <p14:tracePt t="12140" x="2508250" y="3028950"/>
          <p14:tracePt t="12157" x="2508250" y="3041650"/>
          <p14:tracePt t="12174" x="2508250" y="3048000"/>
          <p14:tracePt t="12191" x="2508250" y="3054350"/>
          <p14:tracePt t="12276" x="2501900" y="3022600"/>
          <p14:tracePt t="12284" x="2495550" y="2984500"/>
          <p14:tracePt t="12292" x="2482850" y="2927350"/>
          <p14:tracePt t="12308" x="2476500" y="2825750"/>
          <p14:tracePt t="12324" x="2476500" y="2711450"/>
          <p14:tracePt t="12340" x="2476500" y="2628900"/>
          <p14:tracePt t="12357" x="2489200" y="2559050"/>
          <p14:tracePt t="12374" x="2508250" y="2501900"/>
          <p14:tracePt t="12390" x="2514600" y="2476500"/>
          <p14:tracePt t="12407" x="2520950" y="2451100"/>
          <p14:tracePt t="12426" x="2520950" y="2438400"/>
          <p14:tracePt t="12443" x="2527300" y="2425700"/>
          <p14:tracePt t="12457" x="2533650" y="2413000"/>
          <p14:tracePt t="12492" x="2540000" y="2406650"/>
          <p14:tracePt t="12533" x="2546350" y="2406650"/>
          <p14:tracePt t="12556" x="2552700" y="2400300"/>
          <p14:tracePt t="12574" x="2578100" y="2393950"/>
          <p14:tracePt t="12590" x="2597150" y="2393950"/>
          <p14:tracePt t="12607" x="2622550" y="2393950"/>
          <p14:tracePt t="12624" x="2667000" y="2393950"/>
          <p14:tracePt t="12642" x="2717800" y="2393950"/>
          <p14:tracePt t="12657" x="2813050" y="2400300"/>
          <p14:tracePt t="12674" x="2895600" y="2425700"/>
          <p14:tracePt t="12690" x="2978150" y="2451100"/>
          <p14:tracePt t="12708" x="3086100" y="2489200"/>
          <p14:tracePt t="12724" x="3143250" y="2520950"/>
          <p14:tracePt t="12740" x="3181350" y="2533650"/>
          <p14:tracePt t="12757" x="3213100" y="2546350"/>
          <p14:tracePt t="12774" x="3225800" y="2546350"/>
          <p14:tracePt t="12790" x="3238500" y="2546350"/>
          <p14:tracePt t="12807" x="3244850" y="2546350"/>
          <p14:tracePt t="12852" x="3251200" y="2546350"/>
          <p14:tracePt t="12972" x="3263900" y="2559050"/>
          <p14:tracePt t="12990" x="3270250" y="2565400"/>
          <p14:tracePt t="12996" x="3276600" y="2578100"/>
          <p14:tracePt t="13007" x="3289300" y="2584450"/>
          <p14:tracePt t="13024" x="3308350" y="2616200"/>
          <p14:tracePt t="13041" x="3327400" y="2641600"/>
          <p14:tracePt t="13057" x="3352800" y="2679700"/>
          <p14:tracePt t="13074" x="3371850" y="2705100"/>
          <p14:tracePt t="13090" x="3397250" y="2736850"/>
          <p14:tracePt t="13107" x="3409950" y="2749550"/>
          <p14:tracePt t="13108" x="3422650" y="2762250"/>
          <p14:tracePt t="13124" x="3429000" y="2768600"/>
          <p14:tracePt t="13140" x="3441700" y="2781300"/>
          <p14:tracePt t="13157" x="3448050" y="2794000"/>
          <p14:tracePt t="13174" x="3454400" y="2813050"/>
          <p14:tracePt t="13190" x="3460750" y="2825750"/>
          <p14:tracePt t="13207" x="3467100" y="2857500"/>
          <p14:tracePt t="13224" x="3473450" y="2882900"/>
          <p14:tracePt t="13240" x="3473450" y="2914650"/>
          <p14:tracePt t="13257" x="3486150" y="2927350"/>
          <p14:tracePt t="13274" x="3498850" y="2952750"/>
          <p14:tracePt t="13291" x="3498850" y="2971800"/>
          <p14:tracePt t="13308" x="3498850" y="2990850"/>
          <p14:tracePt t="13323" x="3498850" y="2997200"/>
          <p14:tracePt t="13340" x="3498850" y="3016250"/>
          <p14:tracePt t="13357" x="3498850" y="3028950"/>
          <p14:tracePt t="13374" x="3498850" y="3048000"/>
          <p14:tracePt t="13390" x="3492500" y="3067050"/>
          <p14:tracePt t="13407" x="3479800" y="3079750"/>
          <p14:tracePt t="13424" x="3460750" y="3098800"/>
          <p14:tracePt t="13440" x="3441700" y="3111500"/>
          <p14:tracePt t="13457" x="3422650" y="3117850"/>
          <p14:tracePt t="13474" x="3397250" y="3130550"/>
          <p14:tracePt t="13490" x="3371850" y="3136900"/>
          <p14:tracePt t="13508" x="3327400" y="3143250"/>
          <p14:tracePt t="13524" x="3289300" y="3149600"/>
          <p14:tracePt t="13541" x="3257550" y="3149600"/>
          <p14:tracePt t="13557" x="3213100" y="3149600"/>
          <p14:tracePt t="13574" x="3136900" y="3149600"/>
          <p14:tracePt t="13590" x="3035300" y="3149600"/>
          <p14:tracePt t="13607" x="2921000" y="3149600"/>
          <p14:tracePt t="13624" x="2819400" y="3149600"/>
          <p14:tracePt t="13640" x="2749550" y="3149600"/>
          <p14:tracePt t="13657" x="2705100" y="3149600"/>
          <p14:tracePt t="13674" x="2673350" y="3155950"/>
          <p14:tracePt t="13690" x="2641600" y="3162300"/>
          <p14:tracePt t="13708" x="2603500" y="3162300"/>
          <p14:tracePt t="13724" x="2584450" y="3162300"/>
          <p14:tracePt t="13788" x="2578100" y="3162300"/>
          <p14:tracePt t="13804" x="2571750" y="3162300"/>
          <p14:tracePt t="13812" x="2565400" y="3168650"/>
          <p14:tracePt t="13828" x="2565400" y="3175000"/>
          <p14:tracePt t="13892" x="2559050" y="3175000"/>
          <p14:tracePt t="13900" x="2552700" y="3175000"/>
          <p14:tracePt t="13909" x="2546350" y="3175000"/>
          <p14:tracePt t="13924" x="2546350" y="3181350"/>
          <p14:tracePt t="13988" x="2533650" y="3175000"/>
          <p14:tracePt t="14007" x="2527300" y="3136900"/>
          <p14:tracePt t="14024" x="2527300" y="3098800"/>
          <p14:tracePt t="14040" x="2527300" y="3028950"/>
          <p14:tracePt t="14057" x="2527300" y="2990850"/>
          <p14:tracePt t="14074" x="2527300" y="2946400"/>
          <p14:tracePt t="14090" x="2520950" y="2889250"/>
          <p14:tracePt t="14108" x="2508250" y="2806700"/>
          <p14:tracePt t="14124" x="2508250" y="2781300"/>
          <p14:tracePt t="14140" x="2495550" y="2705100"/>
          <p14:tracePt t="14157" x="2495550" y="2667000"/>
          <p14:tracePt t="14174" x="2495550" y="2635250"/>
          <p14:tracePt t="14190" x="2495550" y="2609850"/>
          <p14:tracePt t="14207" x="2495550" y="2584450"/>
          <p14:tracePt t="14223" x="2495550" y="2565400"/>
          <p14:tracePt t="14240" x="2495550" y="2552700"/>
          <p14:tracePt t="14275" x="2495550" y="2546350"/>
          <p14:tracePt t="14292" x="2495550" y="2540000"/>
          <p14:tracePt t="14556" x="2501900" y="2533650"/>
          <p14:tracePt t="14564" x="2527300" y="2533650"/>
          <p14:tracePt t="14574" x="2552700" y="2533650"/>
          <p14:tracePt t="14591" x="2609850" y="2533650"/>
          <p14:tracePt t="14607" x="2692400" y="2533650"/>
          <p14:tracePt t="14624" x="2774950" y="2533650"/>
          <p14:tracePt t="14641" x="2876550" y="2540000"/>
          <p14:tracePt t="14657" x="2990850" y="2571750"/>
          <p14:tracePt t="14674" x="3130550" y="2609850"/>
          <p14:tracePt t="14691" x="3244850" y="2628900"/>
          <p14:tracePt t="14708" x="3295650" y="2647950"/>
          <p14:tracePt t="14724" x="3295650" y="2654300"/>
          <p14:tracePt t="14757" x="3308350" y="2660650"/>
          <p14:tracePt t="14774" x="3321050" y="2660650"/>
          <p14:tracePt t="14790" x="3333750" y="2667000"/>
          <p14:tracePt t="15292" x="3340100" y="2667000"/>
          <p14:tracePt t="15308" x="3340100" y="2673350"/>
          <p14:tracePt t="15317" x="3321050" y="2673350"/>
          <p14:tracePt t="15325" x="3302000" y="2673350"/>
          <p14:tracePt t="15340" x="3257550" y="2673350"/>
          <p14:tracePt t="15357" x="3181350" y="2667000"/>
          <p14:tracePt t="15373" x="3105150" y="2635250"/>
          <p14:tracePt t="15390" x="3009900" y="2603500"/>
          <p14:tracePt t="15407" x="2908300" y="2565400"/>
          <p14:tracePt t="15424" x="2768600" y="2527300"/>
          <p14:tracePt t="15440" x="2641600" y="2482850"/>
          <p14:tracePt t="15457" x="2552700" y="2463800"/>
          <p14:tracePt t="15473" x="2489200" y="2444750"/>
          <p14:tracePt t="15490" x="2457450" y="2438400"/>
          <p14:tracePt t="15507" x="2425700" y="2432050"/>
          <p14:tracePt t="15523" x="2393950" y="2432050"/>
          <p14:tracePt t="15540" x="2374900" y="2432050"/>
          <p14:tracePt t="15557" x="2368550" y="2432050"/>
          <p14:tracePt t="15573" x="2362200" y="2432050"/>
          <p14:tracePt t="15628" x="2355850" y="2432050"/>
          <p14:tracePt t="15636" x="2355850" y="2438400"/>
          <p14:tracePt t="15644" x="2349500" y="2438400"/>
          <p14:tracePt t="15657" x="2349500" y="2444750"/>
          <p14:tracePt t="15673" x="2349500" y="2457450"/>
          <p14:tracePt t="15691" x="2349500" y="2463800"/>
          <p14:tracePt t="15708" x="2355850" y="2489200"/>
          <p14:tracePt t="15724" x="2355850" y="2508250"/>
          <p14:tracePt t="15740" x="2362200" y="2546350"/>
          <p14:tracePt t="15757" x="2381250" y="2590800"/>
          <p14:tracePt t="15773" x="2381250" y="2654300"/>
          <p14:tracePt t="15790" x="2387600" y="2743200"/>
          <p14:tracePt t="15807" x="2387600" y="2813050"/>
          <p14:tracePt t="15823" x="2387600" y="2889250"/>
          <p14:tracePt t="15840" x="2387600" y="2940050"/>
          <p14:tracePt t="15857" x="2393950" y="2990850"/>
          <p14:tracePt t="15873" x="2393950" y="3028950"/>
          <p14:tracePt t="15890" x="2406650" y="3060700"/>
          <p14:tracePt t="15907" x="2413000" y="3086100"/>
          <p14:tracePt t="15924" x="2438400" y="3124200"/>
          <p14:tracePt t="15940" x="2444750" y="3143250"/>
          <p14:tracePt t="15957" x="2457450" y="3149600"/>
          <p14:tracePt t="15973" x="2457450" y="3162300"/>
          <p14:tracePt t="15990" x="2463800" y="3162300"/>
          <p14:tracePt t="16108" x="2463800" y="3168650"/>
          <p14:tracePt t="16124" x="2470150" y="3168650"/>
          <p14:tracePt t="16141" x="2470150" y="3175000"/>
          <p14:tracePt t="16396" x="2470150" y="3181350"/>
          <p14:tracePt t="16405" x="2470150" y="3187700"/>
          <p14:tracePt t="16420" x="2470150" y="3194050"/>
          <p14:tracePt t="16435" x="2470150" y="3200400"/>
          <p14:tracePt t="16443" x="2470150" y="3206750"/>
          <p14:tracePt t="16457" x="2476500" y="3213100"/>
          <p14:tracePt t="16474" x="2476500" y="3219450"/>
          <p14:tracePt t="16490" x="2482850" y="3232150"/>
          <p14:tracePt t="16507" x="2495550" y="3257550"/>
          <p14:tracePt t="16523" x="2514600" y="3282950"/>
          <p14:tracePt t="16540" x="2527300" y="3302000"/>
          <p14:tracePt t="16557" x="2546350" y="3327400"/>
          <p14:tracePt t="16574" x="2559050" y="3346450"/>
          <p14:tracePt t="16590" x="2565400" y="3352800"/>
          <p14:tracePt t="16607" x="2571750" y="3359150"/>
          <p14:tracePt t="16623" x="2571750" y="3365500"/>
          <p14:tracePt t="17028" x="2571750" y="3371850"/>
          <p14:tracePt t="17067" x="2578100" y="3371850"/>
          <p14:tracePt t="17091" x="2590800" y="3371850"/>
          <p14:tracePt t="17115" x="2597150" y="3365500"/>
          <p14:tracePt t="17155" x="2603500" y="3365500"/>
          <p14:tracePt t="17172" x="2609850" y="3365500"/>
          <p14:tracePt t="17188" x="2616200" y="3365500"/>
          <p14:tracePt t="17204" x="2622550" y="3365500"/>
          <p14:tracePt t="17220" x="2628900" y="3365500"/>
          <p14:tracePt t="17228" x="2635250" y="3365500"/>
          <p14:tracePt t="17252" x="2641600" y="3365500"/>
          <p14:tracePt t="17260" x="2647950" y="3365500"/>
          <p14:tracePt t="17372" x="2647950" y="3371850"/>
          <p14:tracePt t="17380" x="2654300" y="3365500"/>
          <p14:tracePt t="17396" x="2654300" y="3359150"/>
          <p14:tracePt t="17407" x="2660650" y="3346450"/>
          <p14:tracePt t="17635" x="2660650" y="3340100"/>
          <p14:tracePt t="17659" x="2660650" y="3333750"/>
          <p14:tracePt t="17667" x="2667000" y="3327400"/>
          <p14:tracePt t="19164" x="2660650" y="3321050"/>
          <p14:tracePt t="19788" x="2667000" y="3308350"/>
          <p14:tracePt t="19796" x="2679700" y="3282950"/>
          <p14:tracePt t="19807" x="2692400" y="3257550"/>
          <p14:tracePt t="19824" x="2717800" y="3206750"/>
          <p14:tracePt t="19840" x="2736850" y="3168650"/>
          <p14:tracePt t="19857" x="2743200" y="3143250"/>
          <p14:tracePt t="19874" x="2743200" y="3124200"/>
          <p14:tracePt t="19907" x="2743200" y="3111500"/>
          <p14:tracePt t="19940" x="2743200" y="3105150"/>
          <p14:tracePt t="19957" x="2743200" y="3092450"/>
          <p14:tracePt t="19974" x="2743200" y="3086100"/>
          <p14:tracePt t="19990" x="2743200" y="3067050"/>
          <p14:tracePt t="20007" x="2730500" y="3041650"/>
          <p14:tracePt t="20024" x="2717800" y="3016250"/>
          <p14:tracePt t="20040" x="2698750" y="2971800"/>
          <p14:tracePt t="20057" x="2673350" y="2933700"/>
          <p14:tracePt t="20074" x="2654300" y="2901950"/>
          <p14:tracePt t="20090" x="2635250" y="2870200"/>
          <p14:tracePt t="20108" x="2628900" y="2838450"/>
          <p14:tracePt t="20124" x="2616200" y="2813050"/>
          <p14:tracePt t="20141" x="2603500" y="2781300"/>
          <p14:tracePt t="20157" x="2584450" y="2743200"/>
          <p14:tracePt t="20174" x="2571750" y="2705100"/>
          <p14:tracePt t="20190" x="2565400" y="2692400"/>
          <p14:tracePt t="20207" x="2559050" y="2679700"/>
          <p14:tracePt t="20224" x="2559050" y="2673350"/>
          <p14:tracePt t="20240" x="2559050" y="2667000"/>
          <p14:tracePt t="20257" x="2552700" y="2667000"/>
          <p14:tracePt t="20274" x="2546350" y="2660650"/>
          <p14:tracePt t="20290" x="2546350" y="2654300"/>
          <p14:tracePt t="20307" x="2540000" y="2647950"/>
          <p14:tracePt t="20324" x="2540000" y="2641600"/>
          <p14:tracePt t="20340" x="2527300" y="2628900"/>
          <p14:tracePt t="20357" x="2514600" y="2603500"/>
          <p14:tracePt t="20374" x="2501900" y="2584450"/>
          <p14:tracePt t="20390" x="2482850" y="2559050"/>
          <p14:tracePt t="20407" x="2482850" y="2546350"/>
          <p14:tracePt t="20424" x="2476500" y="2533650"/>
          <p14:tracePt t="20440" x="2476500" y="2520950"/>
          <p14:tracePt t="20457" x="2476500" y="2508250"/>
          <p14:tracePt t="20474" x="2476500" y="2501900"/>
          <p14:tracePt t="20844" x="2476500" y="2514600"/>
          <p14:tracePt t="20860" x="2476500" y="2527300"/>
          <p14:tracePt t="20868" x="2482850" y="2533650"/>
          <p14:tracePt t="20885" x="2482850" y="2540000"/>
          <p14:tracePt t="20900" x="2482850" y="2546350"/>
          <p14:tracePt t="20908" x="2489200" y="2552700"/>
          <p14:tracePt t="20924" x="2489200" y="2559050"/>
          <p14:tracePt t="20940" x="2495550" y="2565400"/>
          <p14:tracePt t="21068" x="2501900" y="2565400"/>
          <p14:tracePt t="21652" x="2508250" y="2565400"/>
          <p14:tracePt t="21668" x="2514600" y="2565400"/>
          <p14:tracePt t="21692" x="2520950" y="2571750"/>
          <p14:tracePt t="21700" x="2527300" y="2571750"/>
          <p14:tracePt t="21716" x="2533650" y="2584450"/>
          <p14:tracePt t="21772" x="2540000" y="2584450"/>
          <p14:tracePt t="23820" x="2540000" y="2590800"/>
          <p14:tracePt t="23836" x="2546350" y="2597150"/>
          <p14:tracePt t="23844" x="2559050" y="2603500"/>
          <p14:tracePt t="23852" x="2565400" y="2609850"/>
          <p14:tracePt t="23860" x="2584450" y="2616200"/>
          <p14:tracePt t="23874" x="2597150" y="2622550"/>
          <p14:tracePt t="23890" x="2603500" y="2628900"/>
          <p14:tracePt t="23907" x="2609850" y="2628900"/>
          <p14:tracePt t="23940" x="2616200" y="2628900"/>
          <p14:tracePt t="23957" x="2622550" y="2628900"/>
          <p14:tracePt t="23990" x="2628900" y="2628900"/>
          <p14:tracePt t="24024" x="2635250" y="2628900"/>
          <p14:tracePt t="24057" x="2641600" y="2628900"/>
          <p14:tracePt t="24092" x="2647950" y="2628900"/>
          <p14:tracePt t="24108" x="2654300" y="2628900"/>
          <p14:tracePt t="24164" x="2660650" y="2628900"/>
          <p14:tracePt t="24460" x="2667000" y="2628900"/>
          <p14:tracePt t="24468" x="2673350" y="2628900"/>
          <p14:tracePt t="24475" x="2679700" y="2628900"/>
          <p14:tracePt t="24491" x="2686050" y="2628900"/>
          <p14:tracePt t="24508" x="2698750" y="2628900"/>
          <p14:tracePt t="24523" x="2705100" y="2628900"/>
          <p14:tracePt t="24541" x="2717800" y="2628900"/>
          <p14:tracePt t="24557" x="2730500" y="2628900"/>
          <p14:tracePt t="24574" x="2736850" y="2628900"/>
          <p14:tracePt t="24591" x="2755900" y="2641600"/>
          <p14:tracePt t="24607" x="2774950" y="2641600"/>
          <p14:tracePt t="24624" x="2806700" y="2641600"/>
          <p14:tracePt t="24641" x="2819400" y="2647950"/>
          <p14:tracePt t="24657" x="2844800" y="2654300"/>
          <p14:tracePt t="24674" x="2863850" y="2660650"/>
          <p14:tracePt t="24691" x="2882900" y="2660650"/>
          <p14:tracePt t="24692" x="2895600" y="2667000"/>
          <p14:tracePt t="24707" x="2908300" y="2667000"/>
          <p14:tracePt t="24709" x="2927350" y="2667000"/>
          <p14:tracePt t="24724" x="2971800" y="2673350"/>
          <p14:tracePt t="24740" x="3009900" y="2673350"/>
          <p14:tracePt t="24757" x="3054350" y="2692400"/>
          <p14:tracePt t="24773" x="3060700" y="2692400"/>
          <p14:tracePt t="24790" x="3079750" y="2698750"/>
          <p14:tracePt t="24887" x="3086100" y="2705100"/>
          <p14:tracePt t="24909" x="3086100" y="2711450"/>
          <p14:tracePt t="24925" x="3086100" y="2724150"/>
          <p14:tracePt t="24940" x="3079750" y="2730500"/>
          <p14:tracePt t="24957" x="3067050" y="2743200"/>
          <p14:tracePt t="24974" x="3054350" y="2762250"/>
          <p14:tracePt t="24990" x="3054350" y="2774950"/>
          <p14:tracePt t="25007" x="3041650" y="2794000"/>
          <p14:tracePt t="25024" x="3041650" y="2800350"/>
          <p14:tracePt t="25040" x="3041650" y="2813050"/>
          <p14:tracePt t="25057" x="3041650" y="2819400"/>
          <p14:tracePt t="25074" x="3041650" y="2832100"/>
          <p14:tracePt t="25091" x="3041650" y="2851150"/>
          <p14:tracePt t="25108" x="3041650" y="2870200"/>
          <p14:tracePt t="25109" x="3048000" y="2882900"/>
          <p14:tracePt t="25124" x="3054350" y="2895600"/>
          <p14:tracePt t="25141" x="3060700" y="2914650"/>
          <p14:tracePt t="25181" x="3060700" y="2921000"/>
          <p14:tracePt t="25190" x="3067050" y="2927350"/>
          <p14:tracePt t="25223" x="3073400" y="2940050"/>
          <p14:tracePt t="25257" x="3079750" y="2946400"/>
          <p14:tracePt t="25290" x="3086100" y="2952750"/>
          <p14:tracePt t="25307" x="3098800" y="2965450"/>
          <p14:tracePt t="25323" x="3098800" y="2971800"/>
          <p14:tracePt t="25340" x="3098800" y="2978150"/>
          <p14:tracePt t="25451" x="3105150" y="2984500"/>
          <p14:tracePt t="25459" x="3111500" y="2984500"/>
          <p14:tracePt t="25467" x="3111500" y="2990850"/>
          <p14:tracePt t="25475" x="3124200" y="3003550"/>
          <p14:tracePt t="25490" x="3136900" y="3009900"/>
          <p14:tracePt t="25507" x="3162300" y="3028950"/>
          <p14:tracePt t="25523" x="3181350" y="3035300"/>
          <p14:tracePt t="25524" x="3181350" y="3041650"/>
          <p14:tracePt t="25540" x="3194050" y="3067050"/>
          <p14:tracePt t="25557" x="3213100" y="3079750"/>
          <p14:tracePt t="25573" x="3232150" y="3079750"/>
          <p14:tracePt t="26477" x="3238500" y="3079750"/>
          <p14:tracePt t="26492" x="3244850" y="3079750"/>
          <p14:tracePt t="26548" x="3251200" y="3079750"/>
          <p14:tracePt t="26572" x="3251200" y="3073400"/>
          <p14:tracePt t="26628" x="3238500" y="3073400"/>
          <p14:tracePt t="26636" x="3219450" y="3079750"/>
          <p14:tracePt t="26644" x="3181350" y="3098800"/>
          <p14:tracePt t="26657" x="3155950" y="3124200"/>
          <p14:tracePt t="26674" x="3079750" y="3200400"/>
          <p14:tracePt t="26690" x="2978150" y="3302000"/>
          <p14:tracePt t="26707" x="2882900" y="3397250"/>
          <p14:tracePt t="26708" x="2838450" y="3441700"/>
          <p14:tracePt t="26724" x="2762250" y="3568700"/>
          <p14:tracePt t="26740" x="2660650" y="3733800"/>
          <p14:tracePt t="26757" x="2508250" y="4000500"/>
          <p14:tracePt t="26774" x="2343150" y="4260850"/>
          <p14:tracePt t="26790" x="2165350" y="4508500"/>
          <p14:tracePt t="26807" x="2025650" y="4718050"/>
          <p14:tracePt t="26824" x="1854200" y="4959350"/>
          <p14:tracePt t="26840" x="1689100" y="5187950"/>
          <p14:tracePt t="26857" x="1612900" y="5340350"/>
          <p14:tracePt t="26874" x="1562100" y="5454650"/>
          <p14:tracePt t="26890" x="1555750" y="5511800"/>
          <p14:tracePt t="26908" x="1549400" y="5556250"/>
          <p14:tracePt t="26924" x="1549400" y="5581650"/>
          <p14:tracePt t="26940" x="1555750" y="5594350"/>
          <p14:tracePt t="26957" x="1562100" y="5613400"/>
          <p14:tracePt t="26974" x="1562100" y="5626100"/>
          <p14:tracePt t="26990" x="1562100" y="5632450"/>
          <p14:tracePt t="27007" x="1562100" y="5645150"/>
          <p14:tracePt t="27084" x="1568450" y="5651500"/>
          <p14:tracePt t="27228" x="1574800" y="5645150"/>
          <p14:tracePt t="27244" x="1574800" y="5638800"/>
          <p14:tracePt t="27252" x="1574800" y="5632450"/>
          <p14:tracePt t="27259" x="1574800" y="5626100"/>
          <p14:tracePt t="27274" x="1581150" y="5613400"/>
          <p14:tracePt t="27290" x="1581150" y="5607050"/>
          <p14:tracePt t="27307" x="1587500" y="5594350"/>
          <p14:tracePt t="27324" x="1600200" y="5581650"/>
          <p14:tracePt t="27357" x="1600200" y="5575300"/>
          <p14:tracePt t="27374" x="1600200" y="5568950"/>
          <p14:tracePt t="27408" x="1600200" y="5562600"/>
          <p14:tracePt t="27424" x="1606550" y="5556250"/>
          <p14:tracePt t="27440" x="1606550" y="5549900"/>
          <p14:tracePt t="27474" x="1612900" y="5543550"/>
          <p14:tracePt t="27490" x="1612900" y="5530850"/>
          <p14:tracePt t="27507" x="1619250" y="5518150"/>
          <p14:tracePt t="27524" x="1625600" y="5511800"/>
          <p14:tracePt t="27540" x="1638300" y="5486400"/>
          <p14:tracePt t="27557" x="1644650" y="5473700"/>
          <p14:tracePt t="27574" x="1644650" y="5454650"/>
          <p14:tracePt t="27590" x="1657350" y="5435600"/>
          <p14:tracePt t="27607" x="1663700" y="5422900"/>
          <p14:tracePt t="27624" x="1670050" y="5403850"/>
          <p14:tracePt t="27657" x="1682750" y="5397500"/>
          <p14:tracePt t="28317" x="1682750" y="5391150"/>
          <p14:tracePt t="28340" x="1689100" y="5384800"/>
          <p14:tracePt t="28405" x="1695450" y="5378450"/>
          <p14:tracePt t="28539" x="1701800" y="5378450"/>
          <p14:tracePt t="28572" x="1708150" y="5378450"/>
          <p14:tracePt t="28580" x="1714500" y="5378450"/>
          <p14:tracePt t="28590" x="1720850" y="5378450"/>
          <p14:tracePt t="28607" x="1739900" y="5365750"/>
          <p14:tracePt t="28624" x="1765300" y="5365750"/>
          <p14:tracePt t="28640" x="1797050" y="5359400"/>
          <p14:tracePt t="28657" x="1809750" y="5359400"/>
          <p14:tracePt t="28674" x="1822450" y="5353050"/>
          <p14:tracePt t="28690" x="1835150" y="5346700"/>
          <p14:tracePt t="28707" x="1847850" y="5340350"/>
          <p14:tracePt t="28724" x="1854200" y="5340350"/>
          <p14:tracePt t="28740" x="1873250" y="5334000"/>
          <p14:tracePt t="28757" x="1885950" y="5327650"/>
          <p14:tracePt t="28774" x="1892300" y="5327650"/>
          <p14:tracePt t="28790" x="1898650" y="5321300"/>
          <p14:tracePt t="28807" x="1911350" y="5314950"/>
          <p14:tracePt t="28824" x="1924050" y="5314950"/>
          <p14:tracePt t="28840" x="1936750" y="5302250"/>
          <p14:tracePt t="28857" x="1955800" y="5302250"/>
          <p14:tracePt t="28874" x="1968500" y="5295900"/>
          <p14:tracePt t="28890" x="1987550" y="5295900"/>
          <p14:tracePt t="28907" x="1993900" y="5283200"/>
          <p14:tracePt t="28924" x="2000250" y="5283200"/>
          <p14:tracePt t="28940" x="2025650" y="5276850"/>
          <p14:tracePt t="28957" x="2051050" y="5270500"/>
          <p14:tracePt t="28974" x="2070100" y="5270500"/>
          <p14:tracePt t="28990" x="2095500" y="5264150"/>
          <p14:tracePt t="29007" x="2108200" y="5264150"/>
          <p14:tracePt t="29024" x="2120900" y="5257800"/>
          <p14:tracePt t="29040" x="2133600" y="5257800"/>
          <p14:tracePt t="29057" x="2146300" y="5257800"/>
          <p14:tracePt t="29074" x="2152650" y="5257800"/>
          <p14:tracePt t="29090" x="2165350" y="5251450"/>
          <p14:tracePt t="29108" x="2190750" y="5238750"/>
          <p14:tracePt t="29124" x="2197100" y="5238750"/>
          <p14:tracePt t="29140" x="2197100" y="5232400"/>
          <p14:tracePt t="29157" x="2209800" y="5219700"/>
          <p14:tracePt t="29174" x="2216150" y="5213350"/>
          <p14:tracePt t="29190" x="2222500" y="5207000"/>
          <p14:tracePt t="29207" x="2222500" y="5200650"/>
          <p14:tracePt t="29223" x="2228850" y="5187950"/>
          <p14:tracePt t="29240" x="2228850" y="5181600"/>
          <p14:tracePt t="29257" x="2241550" y="5168900"/>
          <p14:tracePt t="29274" x="2241550" y="5162550"/>
          <p14:tracePt t="29307" x="2241550" y="5149850"/>
          <p14:tracePt t="29339" x="2241550" y="5143500"/>
          <p14:tracePt t="29357" x="2247900" y="5124450"/>
          <p14:tracePt t="29373" x="2247900" y="5111750"/>
          <p14:tracePt t="29390" x="2247900" y="5099050"/>
          <p14:tracePt t="29407" x="2247900" y="5086350"/>
          <p14:tracePt t="29423" x="2247900" y="5080000"/>
          <p14:tracePt t="29440" x="2247900" y="5067300"/>
          <p14:tracePt t="29457" x="2247900" y="5048250"/>
          <p14:tracePt t="29473" x="2254250" y="5035550"/>
          <p14:tracePt t="29490" x="2260600" y="5022850"/>
          <p14:tracePt t="29507" x="2260600" y="5010150"/>
          <p14:tracePt t="29524" x="2260600" y="5003800"/>
          <p14:tracePt t="29540" x="2266950" y="4991100"/>
          <p14:tracePt t="29574" x="2266950" y="4984750"/>
          <p14:tracePt t="29590" x="2266950" y="4972050"/>
          <p14:tracePt t="29623" x="2266950" y="4965700"/>
          <p14:tracePt t="29657" x="2266950" y="4953000"/>
          <p14:tracePt t="29674" x="2266950" y="4940300"/>
          <p14:tracePt t="29691" x="2266950" y="4927600"/>
          <p14:tracePt t="29708" x="2266950" y="4908550"/>
          <p14:tracePt t="29724" x="2266950" y="4895850"/>
          <p14:tracePt t="29740" x="2266950" y="4889500"/>
          <p14:tracePt t="29757" x="2266950" y="4870450"/>
          <p14:tracePt t="29774" x="2266950" y="4851400"/>
          <p14:tracePt t="29790" x="2260600" y="4826000"/>
          <p14:tracePt t="29807" x="2254250" y="4813300"/>
          <p14:tracePt t="29824" x="2247900" y="4787900"/>
          <p14:tracePt t="29840" x="2241550" y="4775200"/>
          <p14:tracePt t="29857" x="2228850" y="4756150"/>
          <p14:tracePt t="29874" x="2209800" y="4743450"/>
          <p14:tracePt t="29890" x="2197100" y="4718050"/>
          <p14:tracePt t="29907" x="2171700" y="4692650"/>
          <p14:tracePt t="29908" x="2159000" y="4686300"/>
          <p14:tracePt t="29923" x="2159000" y="4679950"/>
          <p14:tracePt t="29940" x="2133600" y="4654550"/>
          <p14:tracePt t="29957" x="2120900" y="4648200"/>
          <p14:tracePt t="29974" x="2089150" y="4629150"/>
          <p14:tracePt t="29990" x="2063750" y="4610100"/>
          <p14:tracePt t="30007" x="2025650" y="4603750"/>
          <p14:tracePt t="30024" x="2000250" y="4591050"/>
          <p14:tracePt t="30040" x="1987550" y="4584700"/>
          <p14:tracePt t="30057" x="1962150" y="4578350"/>
          <p14:tracePt t="30073" x="1949450" y="4572000"/>
          <p14:tracePt t="30090" x="1943100" y="4559300"/>
          <p14:tracePt t="30107" x="1924050" y="4552950"/>
          <p14:tracePt t="30123" x="1879600" y="4533900"/>
          <p14:tracePt t="30141" x="1847850" y="4527550"/>
          <p14:tracePt t="30157" x="1816100" y="4514850"/>
          <p14:tracePt t="30173" x="1771650" y="4502150"/>
          <p14:tracePt t="30190" x="1720850" y="4495800"/>
          <p14:tracePt t="30206" x="1695450" y="4489450"/>
          <p14:tracePt t="30223" x="1670050" y="4489450"/>
          <p14:tracePt t="30240" x="1638300" y="4489450"/>
          <p14:tracePt t="30257" x="1606550" y="4489450"/>
          <p14:tracePt t="30274" x="1568450" y="4489450"/>
          <p14:tracePt t="30290" x="1524000" y="4489450"/>
          <p14:tracePt t="30308" x="1447800" y="4489450"/>
          <p14:tracePt t="30324" x="1403350" y="4495800"/>
          <p14:tracePt t="30340" x="1308100" y="4521200"/>
          <p14:tracePt t="30357" x="1263650" y="4533900"/>
          <p14:tracePt t="30374" x="1231900" y="4546600"/>
          <p14:tracePt t="30390" x="1206500" y="4559300"/>
          <p14:tracePt t="30407" x="1200150" y="4559300"/>
          <p14:tracePt t="30424" x="1193800" y="4565650"/>
          <p14:tracePt t="30457" x="1187450" y="4572000"/>
          <p14:tracePt t="30629" x="1193800" y="4572000"/>
          <p14:tracePt t="30637" x="1206500" y="4572000"/>
          <p14:tracePt t="30653" x="1225550" y="4565650"/>
          <p14:tracePt t="30660" x="1244600" y="4565650"/>
          <p14:tracePt t="30674" x="1250950" y="4565650"/>
          <p14:tracePt t="30691" x="1295400" y="4540250"/>
          <p14:tracePt t="30708" x="1352550" y="4514850"/>
          <p14:tracePt t="30724" x="1384300" y="4508500"/>
          <p14:tracePt t="30740" x="1422400" y="4489450"/>
          <p14:tracePt t="30757" x="1447800" y="4489450"/>
          <p14:tracePt t="30774" x="1479550" y="4483100"/>
          <p14:tracePt t="30790" x="1524000" y="4470400"/>
          <p14:tracePt t="30807" x="1568450" y="4470400"/>
          <p14:tracePt t="30824" x="1612900" y="4464050"/>
          <p14:tracePt t="30840" x="1663700" y="4464050"/>
          <p14:tracePt t="30857" x="1733550" y="4464050"/>
          <p14:tracePt t="30874" x="1822450" y="4464050"/>
          <p14:tracePt t="30890" x="1879600" y="4464050"/>
          <p14:tracePt t="30892" x="1917700" y="4464050"/>
          <p14:tracePt t="30907" x="1968500" y="4464050"/>
          <p14:tracePt t="30923" x="2057400" y="4464050"/>
          <p14:tracePt t="30940" x="2222500" y="4464050"/>
          <p14:tracePt t="30957" x="2273300" y="4464050"/>
          <p14:tracePt t="30974" x="2330450" y="4464050"/>
          <p14:tracePt t="30990" x="2355850" y="4470400"/>
          <p14:tracePt t="31007" x="2362200" y="4470400"/>
          <p14:tracePt t="31023" x="2368550" y="4470400"/>
          <p14:tracePt t="31116" x="2374900" y="4476750"/>
          <p14:tracePt t="31132" x="2387600" y="4483100"/>
          <p14:tracePt t="31147" x="2393950" y="4489450"/>
          <p14:tracePt t="31156" x="2413000" y="4495800"/>
          <p14:tracePt t="31174" x="2457450" y="4514850"/>
          <p14:tracePt t="31190" x="2495550" y="4521200"/>
          <p14:tracePt t="31207" x="2546350" y="4527550"/>
          <p14:tracePt t="31223" x="2590800" y="4546600"/>
          <p14:tracePt t="31240" x="2635250" y="4572000"/>
          <p14:tracePt t="31256" x="2667000" y="4578350"/>
          <p14:tracePt t="31273" x="2698750" y="4591050"/>
          <p14:tracePt t="31290" x="2724150" y="4603750"/>
          <p14:tracePt t="31307" x="2730500" y="4603750"/>
          <p14:tracePt t="31323" x="2736850" y="4616450"/>
          <p14:tracePt t="31340" x="2743200" y="4635500"/>
          <p14:tracePt t="31357" x="2743200" y="4654550"/>
          <p14:tracePt t="31374" x="2743200" y="4673600"/>
          <p14:tracePt t="31390" x="2749550" y="4699000"/>
          <p14:tracePt t="31407" x="2755900" y="4737100"/>
          <p14:tracePt t="31424" x="2755900" y="4787900"/>
          <p14:tracePt t="31440" x="2755900" y="4857750"/>
          <p14:tracePt t="31457" x="2711450" y="4940300"/>
          <p14:tracePt t="31474" x="2679700" y="5016500"/>
          <p14:tracePt t="31490" x="2667000" y="5073650"/>
          <p14:tracePt t="31507" x="2654300" y="5099050"/>
          <p14:tracePt t="31508" x="2654300" y="5111750"/>
          <p14:tracePt t="31524" x="2647950" y="5124450"/>
          <p14:tracePt t="31540" x="2641600" y="5143500"/>
          <p14:tracePt t="31557" x="2590800" y="5194300"/>
          <p14:tracePt t="31574" x="2482850" y="5245100"/>
          <p14:tracePt t="31590" x="2330450" y="5308600"/>
          <p14:tracePt t="31607" x="2209800" y="5365750"/>
          <p14:tracePt t="31624" x="2095500" y="5416550"/>
          <p14:tracePt t="31640" x="2019300" y="5461000"/>
          <p14:tracePt t="31657" x="1968500" y="5486400"/>
          <p14:tracePt t="31674" x="1905000" y="5524500"/>
          <p14:tracePt t="31690" x="1809750" y="5549900"/>
          <p14:tracePt t="31707" x="1689100" y="5562600"/>
          <p14:tracePt t="31708" x="1638300" y="5568950"/>
          <p14:tracePt t="31724" x="1574800" y="5581650"/>
          <p14:tracePt t="31740" x="1555750" y="5581650"/>
          <p14:tracePt t="31757" x="1543050" y="5581650"/>
          <p14:tracePt t="31804" x="1536700" y="5581650"/>
          <p14:tracePt t="31812" x="1524000" y="5581650"/>
          <p14:tracePt t="31824" x="1517650" y="5581650"/>
          <p14:tracePt t="31840" x="1485900" y="5581650"/>
          <p14:tracePt t="31857" x="1473200" y="5581650"/>
          <p14:tracePt t="31955" x="1479550" y="5581650"/>
          <p14:tracePt t="31963" x="1492250" y="5575300"/>
          <p14:tracePt t="31973" x="1517650" y="5556250"/>
          <p14:tracePt t="31990" x="1574800" y="5524500"/>
          <p14:tracePt t="32007" x="1651000" y="5492750"/>
          <p14:tracePt t="32024" x="1727200" y="5461000"/>
          <p14:tracePt t="32040" x="1790700" y="5435600"/>
          <p14:tracePt t="32057" x="1847850" y="5410200"/>
          <p14:tracePt t="32074" x="1885950" y="5384800"/>
          <p14:tracePt t="32090" x="1917700" y="5359400"/>
          <p14:tracePt t="32108" x="1962150" y="5308600"/>
          <p14:tracePt t="32124" x="1974850" y="5295900"/>
          <p14:tracePt t="32140" x="2006600" y="5251450"/>
          <p14:tracePt t="32157" x="2032000" y="5226050"/>
          <p14:tracePt t="32174" x="2038350" y="5219700"/>
          <p14:tracePt t="32190" x="2051050" y="5207000"/>
          <p14:tracePt t="32207" x="2057400" y="5200650"/>
          <p14:tracePt t="32224" x="2076450" y="5187950"/>
          <p14:tracePt t="32240" x="2089150" y="5175250"/>
          <p14:tracePt t="32257" x="2108200" y="5162550"/>
          <p14:tracePt t="32274" x="2120900" y="5149850"/>
          <p14:tracePt t="32290" x="2139950" y="5137150"/>
          <p14:tracePt t="32308" x="2178050" y="5105400"/>
          <p14:tracePt t="32324" x="2190750" y="5092700"/>
          <p14:tracePt t="32340" x="2260600" y="5048250"/>
          <p14:tracePt t="32357" x="2324100" y="4991100"/>
          <p14:tracePt t="32374" x="2374900" y="4940300"/>
          <p14:tracePt t="32390" x="2400300" y="4902200"/>
          <p14:tracePt t="32407" x="2425700" y="4876800"/>
          <p14:tracePt t="32424" x="2438400" y="4864100"/>
          <p14:tracePt t="32440" x="2451100" y="4857750"/>
          <p14:tracePt t="32457" x="2470150" y="4857750"/>
          <p14:tracePt t="32474" x="2501900" y="4851400"/>
          <p14:tracePt t="32490" x="2540000" y="4851400"/>
          <p14:tracePt t="32508" x="2647950" y="4851400"/>
          <p14:tracePt t="32524" x="2736850" y="4851400"/>
          <p14:tracePt t="32540" x="2787650" y="4851400"/>
          <p14:tracePt t="32557" x="2876550" y="4864100"/>
          <p14:tracePt t="32573" x="2952750" y="4864100"/>
          <p14:tracePt t="32590" x="3041650" y="4864100"/>
          <p14:tracePt t="32606" x="3117850" y="4864100"/>
          <p14:tracePt t="32623" x="3187700" y="4864100"/>
          <p14:tracePt t="32640" x="3270250" y="4864100"/>
          <p14:tracePt t="32657" x="3340100" y="4851400"/>
          <p14:tracePt t="32674" x="3416300" y="4838700"/>
          <p14:tracePt t="32691" x="3473450" y="4838700"/>
          <p14:tracePt t="32692" x="3511550" y="4832350"/>
          <p14:tracePt t="32708" x="3536950" y="4832350"/>
          <p14:tracePt t="32724" x="3613150" y="4813300"/>
          <p14:tracePt t="32740" x="3644900" y="4806950"/>
          <p14:tracePt t="32757" x="3657600" y="4806950"/>
          <p14:tracePt t="32773" x="3663950" y="4806950"/>
          <p14:tracePt t="32820" x="3676650" y="4806950"/>
          <p14:tracePt t="32827" x="3683000" y="4806950"/>
          <p14:tracePt t="32851" x="3695700" y="4806950"/>
          <p14:tracePt t="32899" x="3702050" y="4806950"/>
          <p14:tracePt t="32907" x="3714750" y="4806950"/>
          <p14:tracePt t="32924" x="3727450" y="4813300"/>
          <p14:tracePt t="32940" x="3765550" y="4813300"/>
          <p14:tracePt t="32957" x="3797300" y="4813300"/>
          <p14:tracePt t="32974" x="3829050" y="4819650"/>
          <p14:tracePt t="32990" x="3854450" y="4832350"/>
          <p14:tracePt t="33007" x="3867150" y="4832350"/>
          <p14:tracePt t="33024" x="3879850" y="4832350"/>
          <p14:tracePt t="33040" x="3892550" y="4838700"/>
          <p14:tracePt t="33057" x="3905250" y="4845050"/>
          <p14:tracePt t="33073" x="3937000" y="4851400"/>
          <p14:tracePt t="33090" x="3949700" y="4851400"/>
          <p14:tracePt t="33107" x="3962400" y="4851400"/>
          <p14:tracePt t="33300" x="3968750" y="4851400"/>
          <p14:tracePt t="33324" x="3975100" y="4851400"/>
          <p14:tracePt t="33348" x="3981450" y="4851400"/>
          <p14:tracePt t="33356" x="3987800" y="4851400"/>
          <p14:tracePt t="33373" x="3994150" y="4851400"/>
          <p14:tracePt t="33484" x="4000500" y="4857750"/>
          <p14:tracePt t="33493" x="4006850" y="4857750"/>
          <p14:tracePt t="33500" x="4006850" y="4864100"/>
          <p14:tracePt t="33508" x="4013200" y="4870450"/>
          <p14:tracePt t="33525" x="4013200" y="4876800"/>
          <p14:tracePt t="33540" x="4025900" y="4889500"/>
          <p14:tracePt t="33556" x="4038600" y="4908550"/>
          <p14:tracePt t="33573" x="4051300" y="4921250"/>
          <p14:tracePt t="33590" x="4064000" y="4946650"/>
          <p14:tracePt t="33607" x="4089400" y="4972050"/>
          <p14:tracePt t="33623" x="4108450" y="4984750"/>
          <p14:tracePt t="33641" x="4127500" y="4991100"/>
          <p14:tracePt t="40268" x="4070350" y="5003800"/>
          <p14:tracePt t="40276" x="4013200" y="5010150"/>
          <p14:tracePt t="40291" x="3975100" y="5022850"/>
          <p14:tracePt t="40308" x="3727450" y="5092700"/>
          <p14:tracePt t="40324" x="3587750" y="5137150"/>
          <p14:tracePt t="40340" x="3067050" y="5289550"/>
          <p14:tracePt t="40357" x="2686050" y="5391150"/>
          <p14:tracePt t="40374" x="2355850" y="5492750"/>
          <p14:tracePt t="40390" x="2209800" y="5518150"/>
          <p14:tracePt t="40407" x="2127250" y="5530850"/>
          <p14:tracePt t="40425" x="2070100" y="5530850"/>
          <p14:tracePt t="40440" x="2032000" y="5543550"/>
          <p14:tracePt t="40457" x="1993900" y="5549900"/>
          <p14:tracePt t="40474" x="1974850" y="5549900"/>
          <p14:tracePt t="40492" x="1962150" y="5549900"/>
          <p14:tracePt t="40493" x="1949450" y="5549900"/>
          <p14:tracePt t="40508" x="1917700" y="5549900"/>
          <p14:tracePt t="40524" x="1892300" y="5549900"/>
          <p14:tracePt t="40540" x="1860550" y="5549900"/>
          <p14:tracePt t="40557" x="1847850" y="5543550"/>
          <p14:tracePt t="40574" x="1841500" y="5543550"/>
          <p14:tracePt t="40591" x="1835150" y="5543550"/>
          <p14:tracePt t="53380" x="1828800" y="5530850"/>
          <p14:tracePt t="53388" x="1816100" y="5518150"/>
          <p14:tracePt t="53407" x="1809750" y="5511800"/>
          <p14:tracePt t="53424" x="1809750" y="5505450"/>
          <p14:tracePt t="53440" x="1797050" y="5486400"/>
          <p14:tracePt t="53457" x="1790700" y="5467350"/>
          <p14:tracePt t="53474" x="1784350" y="5441950"/>
          <p14:tracePt t="53507" x="1778000" y="5422900"/>
          <p14:tracePt t="53540" x="1771650" y="5410200"/>
          <p14:tracePt t="53557" x="1765300" y="5397500"/>
          <p14:tracePt t="53574" x="1765300" y="5384800"/>
          <p14:tracePt t="53607" x="1752600" y="5372100"/>
          <p14:tracePt t="53623" x="1752600" y="5365750"/>
          <p14:tracePt t="53640" x="1752600" y="5359400"/>
          <p14:tracePt t="53657" x="1752600" y="5346700"/>
          <p14:tracePt t="53748" x="1752600" y="5340350"/>
          <p14:tracePt t="53771" x="1752600" y="5334000"/>
          <p14:tracePt t="53820" x="1752600" y="5327650"/>
          <p14:tracePt t="53843" x="1752600" y="5321300"/>
          <p14:tracePt t="54091" x="1746250" y="5321300"/>
          <p14:tracePt t="54099" x="1733550" y="5321300"/>
          <p14:tracePt t="54115" x="1720850" y="5321300"/>
          <p14:tracePt t="54123" x="1714500" y="5321300"/>
          <p14:tracePt t="54140" x="1701800" y="5321300"/>
          <p14:tracePt t="54157" x="1695450" y="5321300"/>
          <p14:tracePt t="54174" x="1682750" y="5321300"/>
          <p14:tracePt t="54190" x="1676400" y="5321300"/>
          <p14:tracePt t="54223" x="1670050" y="5321300"/>
          <p14:tracePt t="54240" x="1657350" y="5327650"/>
          <p14:tracePt t="54256" x="1644650" y="5334000"/>
          <p14:tracePt t="54273" x="1631950" y="5334000"/>
          <p14:tracePt t="54290" x="1625600" y="5346700"/>
          <p14:tracePt t="54307" x="1612900" y="5346700"/>
          <p14:tracePt t="54340" x="1606550" y="5353050"/>
          <p14:tracePt t="54357" x="1593850" y="5353050"/>
          <p14:tracePt t="54374" x="1593850" y="5365750"/>
          <p14:tracePt t="54407" x="1593850" y="5372100"/>
          <p14:tracePt t="54424" x="1587500" y="5378450"/>
          <p14:tracePt t="54440" x="1587500" y="5384800"/>
          <p14:tracePt t="54457" x="1581150" y="5397500"/>
          <p14:tracePt t="54474" x="1574800" y="5403850"/>
          <p14:tracePt t="54490" x="1574800" y="5410200"/>
          <p14:tracePt t="54507" x="1568450" y="5410200"/>
          <p14:tracePt t="54524" x="1562100" y="5416550"/>
          <p14:tracePt t="54540" x="1555750" y="5429250"/>
          <p14:tracePt t="54580" x="1549400" y="5441950"/>
          <p14:tracePt t="54591" x="1543050" y="5448300"/>
          <p14:tracePt t="54607" x="1536700" y="5454650"/>
          <p14:tracePt t="54624" x="1536700" y="5467350"/>
          <p14:tracePt t="54641" x="1530350" y="5467350"/>
          <p14:tracePt t="54692" x="1530350" y="5480050"/>
          <p14:tracePt t="54716" x="1530350" y="5486400"/>
          <p14:tracePt t="54740" x="1530350" y="5492750"/>
          <p14:tracePt t="54756" x="1530350" y="5499100"/>
          <p14:tracePt t="54772" x="1530350" y="5505450"/>
          <p14:tracePt t="54796" x="1536700" y="5511800"/>
          <p14:tracePt t="54820" x="1549400" y="5511800"/>
          <p14:tracePt t="54828" x="1549400" y="5518150"/>
          <p14:tracePt t="54836" x="1549400" y="5524500"/>
          <p14:tracePt t="54852" x="1555750" y="5524500"/>
          <p14:tracePt t="54878" x="1562100" y="5530850"/>
          <p14:tracePt t="54894" x="1568450" y="5530850"/>
          <p14:tracePt t="54900" x="1568450" y="5537200"/>
          <p14:tracePt t="54916" x="1574800" y="5537200"/>
          <p14:tracePt t="54924" x="1574800" y="5543550"/>
          <p14:tracePt t="54940" x="1581150" y="5543550"/>
          <p14:tracePt t="54957" x="1581150" y="5549900"/>
          <p14:tracePt t="54974" x="1587500" y="5549900"/>
          <p14:tracePt t="54990" x="1593850" y="5549900"/>
          <p14:tracePt t="55007" x="1600200" y="5556250"/>
          <p14:tracePt t="55024" x="1606550" y="5562600"/>
          <p14:tracePt t="55040" x="1619250" y="5568950"/>
          <p14:tracePt t="55074" x="1625600" y="5575300"/>
          <p14:tracePt t="55091" x="1638300" y="5581650"/>
          <p14:tracePt t="55108" x="1644650" y="5581650"/>
          <p14:tracePt t="55141" x="1651000" y="5581650"/>
          <p14:tracePt t="55180" x="1657350" y="5581650"/>
          <p14:tracePt t="55196" x="1663700" y="5581650"/>
          <p14:tracePt t="55220" x="1670050" y="5581650"/>
          <p14:tracePt t="55228" x="1676400" y="5581650"/>
          <p14:tracePt t="55244" x="1682750" y="5581650"/>
          <p14:tracePt t="55292" x="1689100" y="5581650"/>
          <p14:tracePt t="55316" x="1701800" y="5581650"/>
          <p14:tracePt t="55372" x="1708150" y="5581650"/>
          <p14:tracePt t="55397" x="1714500" y="5575300"/>
          <p14:tracePt t="55404" x="1720850" y="5575300"/>
          <p14:tracePt t="55420" x="1733550" y="5575300"/>
          <p14:tracePt t="55452" x="1739900" y="5575300"/>
          <p14:tracePt t="55460" x="1746250" y="5575300"/>
          <p14:tracePt t="55492" x="1758950" y="5575300"/>
          <p14:tracePt t="55508" x="1765300" y="5575300"/>
          <p14:tracePt t="55534" x="1771650" y="5575300"/>
          <p14:tracePt t="55539" x="1778000" y="5575300"/>
          <p14:tracePt t="55547" x="1784350" y="5568950"/>
          <p14:tracePt t="55571" x="1790700" y="5568950"/>
          <p14:tracePt t="55587" x="1797050" y="5568950"/>
          <p14:tracePt t="55611" x="1809750" y="5556250"/>
          <p14:tracePt t="55636" x="1816100" y="5556250"/>
          <p14:tracePt t="55668" x="1828800" y="5549900"/>
          <p14:tracePt t="55692" x="1835150" y="5549900"/>
          <p14:tracePt t="55700" x="1841500" y="5549900"/>
          <p14:tracePt t="55732" x="1847850" y="5537200"/>
          <p14:tracePt t="55772" x="1854200" y="5537200"/>
          <p14:tracePt t="55796" x="1860550" y="5537200"/>
          <p14:tracePt t="55803" x="1866900" y="5530850"/>
          <p14:tracePt t="55948" x="1873250" y="5530850"/>
          <p14:tracePt t="55963" x="1879600" y="5530850"/>
          <p14:tracePt t="55979" x="1885950" y="5530850"/>
          <p14:tracePt t="55987" x="1892300" y="5530850"/>
          <p14:tracePt t="56003" x="1898650" y="5530850"/>
          <p14:tracePt t="56019" x="1905000" y="5530850"/>
          <p14:tracePt t="56035" x="1911350" y="5530850"/>
          <p14:tracePt t="56060" x="1924050" y="5530850"/>
          <p14:tracePt t="56076" x="1930400" y="5530850"/>
          <p14:tracePt t="56091" x="1943100" y="5530850"/>
          <p14:tracePt t="56108" x="1955800" y="5530850"/>
          <p14:tracePt t="56124" x="1968500" y="5518150"/>
          <p14:tracePt t="56140" x="1974850" y="5518150"/>
          <p14:tracePt t="56157" x="1981200" y="5511800"/>
          <p14:tracePt t="56174" x="1993900" y="5505450"/>
          <p14:tracePt t="56190" x="2000250" y="5499100"/>
          <p14:tracePt t="56206" x="2006600" y="5499100"/>
          <p14:tracePt t="56223" x="2019300" y="5499100"/>
          <p14:tracePt t="56240" x="2032000" y="5499100"/>
          <p14:tracePt t="56257" x="2051050" y="5492750"/>
          <p14:tracePt t="56273" x="2057400" y="5492750"/>
          <p14:tracePt t="56307" x="2076450" y="5486400"/>
          <p14:tracePt t="56349" x="2089150" y="5486400"/>
          <p14:tracePt t="56357" x="2095500" y="5480050"/>
          <p14:tracePt t="56374" x="2101850" y="5473700"/>
          <p14:tracePt t="56407" x="2108200" y="5473700"/>
          <p14:tracePt t="56424" x="2114550" y="5467350"/>
          <p14:tracePt t="56441" x="2120900" y="5467350"/>
          <p14:tracePt t="56474" x="2120900" y="5461000"/>
          <p14:tracePt t="56564" x="2120900" y="5454650"/>
          <p14:tracePt t="56572" x="2114550" y="5448300"/>
          <p14:tracePt t="56590" x="2095500" y="5448300"/>
          <p14:tracePt t="56607" x="2063750" y="5448300"/>
          <p14:tracePt t="56623" x="2019300" y="5448300"/>
          <p14:tracePt t="56640" x="1962150" y="5448300"/>
          <p14:tracePt t="56657" x="1905000" y="5448300"/>
          <p14:tracePt t="56673" x="1854200" y="5448300"/>
          <p14:tracePt t="56690" x="1816100" y="5461000"/>
          <p14:tracePt t="56707" x="1778000" y="5467350"/>
          <p14:tracePt t="56723" x="1752600" y="5480050"/>
          <p14:tracePt t="56740" x="1746250" y="5486400"/>
          <p14:tracePt t="56757" x="1733550" y="5492750"/>
          <p14:tracePt t="56790" x="1714500" y="5499100"/>
          <p14:tracePt t="56807" x="1701800" y="5511800"/>
          <p14:tracePt t="56823" x="1689100" y="5511800"/>
          <p14:tracePt t="56840" x="1676400" y="5524500"/>
          <p14:tracePt t="56857" x="1676400" y="5530850"/>
          <p14:tracePt t="56972" x="1689100" y="5530850"/>
          <p14:tracePt t="56991" x="1727200" y="5524500"/>
          <p14:tracePt t="57007" x="1758950" y="5518150"/>
          <p14:tracePt t="57024" x="1816100" y="5492750"/>
          <p14:tracePt t="57041" x="1866900" y="5486400"/>
          <p14:tracePt t="57057" x="1917700" y="5467350"/>
          <p14:tracePt t="57074" x="1943100" y="5461000"/>
          <p14:tracePt t="57090" x="1955800" y="5448300"/>
          <p14:tracePt t="57107" x="1968500" y="5435600"/>
          <p14:tracePt t="57123" x="1981200" y="5410200"/>
          <p14:tracePt t="57140" x="1993900" y="5359400"/>
          <p14:tracePt t="57157" x="1993900" y="5346700"/>
          <p14:tracePt t="57174" x="1993900" y="5327650"/>
          <p14:tracePt t="57191" x="1993900" y="5321300"/>
          <p14:tracePt t="57207" x="1993900" y="5295900"/>
          <p14:tracePt t="57223" x="1993900" y="5276850"/>
          <p14:tracePt t="57240" x="1987550" y="5270500"/>
          <p14:tracePt t="57257" x="1987550" y="5257800"/>
          <p14:tracePt t="57274" x="1981200" y="5232400"/>
          <p14:tracePt t="57291" x="1981200" y="5226050"/>
          <p14:tracePt t="57292" x="1981200" y="5213350"/>
          <p14:tracePt t="57308" x="1981200" y="5207000"/>
          <p14:tracePt t="57309" x="1981200" y="5194300"/>
          <p14:tracePt t="57324" x="1981200" y="5162550"/>
          <p14:tracePt t="57341" x="1981200" y="5118100"/>
          <p14:tracePt t="57357" x="1981200" y="5086350"/>
          <p14:tracePt t="57374" x="1981200" y="5067300"/>
          <p14:tracePt t="57390" x="1981200" y="5048250"/>
          <p14:tracePt t="57407" x="1981200" y="5029200"/>
          <p14:tracePt t="57423" x="1981200" y="5010150"/>
          <p14:tracePt t="57440" x="1987550" y="4984750"/>
          <p14:tracePt t="57457" x="1993900" y="4946650"/>
          <p14:tracePt t="57473" x="2012950" y="4902200"/>
          <p14:tracePt t="57490" x="2025650" y="4864100"/>
          <p14:tracePt t="57507" x="2038350" y="4838700"/>
          <p14:tracePt t="57523" x="2063750" y="4794250"/>
          <p14:tracePt t="57540" x="2070100" y="4768850"/>
          <p14:tracePt t="57557" x="2089150" y="4743450"/>
          <p14:tracePt t="57573" x="2089150" y="4724400"/>
          <p14:tracePt t="57590" x="2101850" y="4705350"/>
          <p14:tracePt t="57607" x="2108200" y="4692650"/>
          <p14:tracePt t="57624" x="2114550" y="4679950"/>
          <p14:tracePt t="57657" x="2114550" y="4673600"/>
          <p14:tracePt t="57674" x="2120900" y="4673600"/>
          <p14:tracePt t="57691" x="2127250" y="4660900"/>
          <p14:tracePt t="57707" x="2133600" y="4660900"/>
          <p14:tracePt t="57723" x="2139950" y="4660900"/>
          <p14:tracePt t="57740" x="2146300" y="4660900"/>
          <p14:tracePt t="57774" x="2159000" y="4660900"/>
          <p14:tracePt t="57807" x="2184400" y="4660900"/>
          <p14:tracePt t="57824" x="2190750" y="4673600"/>
          <p14:tracePt t="57840" x="2209800" y="4686300"/>
          <p14:tracePt t="57857" x="2222500" y="4699000"/>
          <p14:tracePt t="57874" x="2228850" y="4705350"/>
          <p14:tracePt t="57891" x="2235200" y="4724400"/>
          <p14:tracePt t="57907" x="2254250" y="4743450"/>
          <p14:tracePt t="57924" x="2254250" y="4756150"/>
          <p14:tracePt t="57940" x="2254250" y="4762500"/>
          <p14:tracePt t="57957" x="2260600" y="4768850"/>
          <p14:tracePt t="57990" x="2266950" y="4775200"/>
          <p14:tracePt t="58007" x="2266950" y="4781550"/>
          <p14:tracePt t="58024" x="2266950" y="4787900"/>
          <p14:tracePt t="58068" x="2279650" y="4787900"/>
          <p14:tracePt t="58076" x="2292350" y="4787900"/>
          <p14:tracePt t="58090" x="2298700" y="4787900"/>
          <p14:tracePt t="58108" x="2311400" y="4787900"/>
          <p14:tracePt t="58124" x="2317750" y="4787900"/>
          <p14:tracePt t="58140" x="2324100" y="4787900"/>
          <p14:tracePt t="58267" x="2330450" y="4787900"/>
          <p14:tracePt t="58275" x="2336800" y="4787900"/>
          <p14:tracePt t="58283" x="2349500" y="4787900"/>
          <p14:tracePt t="58291" x="2387600" y="4781550"/>
          <p14:tracePt t="58307" x="2400300" y="4775200"/>
          <p14:tracePt t="58323" x="2520950" y="4743450"/>
          <p14:tracePt t="58340" x="2584450" y="4718050"/>
          <p14:tracePt t="58357" x="2628900" y="4705350"/>
          <p14:tracePt t="58390" x="2635250" y="4699000"/>
          <p14:tracePt t="58548" x="2635250" y="4692650"/>
          <p14:tracePt t="58556" x="2628900" y="4692650"/>
          <p14:tracePt t="58574" x="2616200" y="4692650"/>
          <p14:tracePt t="58590" x="2603500" y="4686300"/>
          <p14:tracePt t="58607" x="2590800" y="4686300"/>
          <p14:tracePt t="58624" x="2578100" y="4686300"/>
          <p14:tracePt t="58640" x="2565400" y="4686300"/>
          <p14:tracePt t="58657" x="2552700" y="4686300"/>
          <p14:tracePt t="58674" x="2533650" y="4686300"/>
          <p14:tracePt t="58691" x="2508250" y="4686300"/>
          <p14:tracePt t="58708" x="2482850" y="4686300"/>
          <p14:tracePt t="58724" x="2476500" y="4686300"/>
          <p14:tracePt t="58740" x="2470150" y="4686300"/>
          <p14:tracePt t="58795" x="2463800" y="4686300"/>
          <p14:tracePt t="58804" x="2457450" y="4686300"/>
          <p14:tracePt t="58812" x="2451100" y="4686300"/>
          <p14:tracePt t="58835" x="2444750" y="4686300"/>
          <p14:tracePt t="58843" x="2438400" y="4686300"/>
          <p14:tracePt t="58859" x="2432050" y="4686300"/>
          <p14:tracePt t="58874" x="2425700" y="4692650"/>
          <p14:tracePt t="58890" x="2419350" y="4699000"/>
          <p14:tracePt t="58908" x="2406650" y="4699000"/>
          <p14:tracePt t="58923" x="2400300" y="4705350"/>
          <p14:tracePt t="58940" x="2393950" y="4705350"/>
          <p14:tracePt t="58957" x="2393950" y="4718050"/>
          <p14:tracePt t="58973" x="2393950" y="4730750"/>
          <p14:tracePt t="58990" x="2393950" y="4737100"/>
          <p14:tracePt t="59007" x="2393950" y="4749800"/>
          <p14:tracePt t="59023" x="2393950" y="4768850"/>
          <p14:tracePt t="59040" x="2393950" y="4775200"/>
          <p14:tracePt t="59057" x="2393950" y="4787900"/>
          <p14:tracePt t="59074" x="2393950" y="4794250"/>
          <p14:tracePt t="59107" x="2393950" y="4806950"/>
          <p14:tracePt t="59123" x="2393950" y="4819650"/>
          <p14:tracePt t="59140" x="2393950" y="4826000"/>
          <p14:tracePt t="59157" x="2400300" y="4832350"/>
          <p14:tracePt t="59173" x="2413000" y="4838700"/>
          <p14:tracePt t="59207" x="2425700" y="4845050"/>
          <p14:tracePt t="59223" x="2432050" y="4851400"/>
          <p14:tracePt t="59240" x="2451100" y="4851400"/>
          <p14:tracePt t="59257" x="2463800" y="4857750"/>
          <p14:tracePt t="59274" x="2482850" y="4857750"/>
          <p14:tracePt t="59290" x="2495550" y="4857750"/>
          <p14:tracePt t="59307" x="2520950" y="4857750"/>
          <p14:tracePt t="59324" x="2533650" y="4857750"/>
          <p14:tracePt t="59340" x="2546350" y="4857750"/>
          <p14:tracePt t="59357" x="2565400" y="4857750"/>
          <p14:tracePt t="59373" x="2578100" y="4857750"/>
          <p14:tracePt t="59390" x="2584450" y="4857750"/>
          <p14:tracePt t="59424" x="2597150" y="4857750"/>
          <p14:tracePt t="59440" x="2603500" y="4857750"/>
          <p14:tracePt t="59457" x="2609850" y="4857750"/>
          <p14:tracePt t="59474" x="2622550" y="4857750"/>
          <p14:tracePt t="59490" x="2628900" y="4857750"/>
          <p14:tracePt t="59507" x="2635250" y="4845050"/>
          <p14:tracePt t="59524" x="2641600" y="4838700"/>
          <p14:tracePt t="59541" x="2647950" y="4832350"/>
          <p14:tracePt t="59557" x="2647950" y="4813300"/>
          <p14:tracePt t="59574" x="2654300" y="4806950"/>
          <p14:tracePt t="59590" x="2654300" y="4794250"/>
          <p14:tracePt t="59607" x="2654300" y="4781550"/>
          <p14:tracePt t="59623" x="2654300" y="4775200"/>
          <p14:tracePt t="59641" x="2654300" y="4768850"/>
          <p14:tracePt t="59657" x="2654300" y="4756150"/>
          <p14:tracePt t="59692" x="2654300" y="4749800"/>
          <p14:tracePt t="59716" x="2647950" y="4743450"/>
          <p14:tracePt t="59725" x="2647950" y="4737100"/>
          <p14:tracePt t="59740" x="2641600" y="4730750"/>
          <p14:tracePt t="59772" x="2635250" y="4724400"/>
          <p14:tracePt t="59820" x="2628900" y="4724400"/>
          <p14:tracePt t="59828" x="2622550" y="4724400"/>
          <p14:tracePt t="59836" x="2616200" y="4724400"/>
          <p14:tracePt t="59844" x="2609850" y="4724400"/>
          <p14:tracePt t="59857" x="2603500" y="4724400"/>
          <p14:tracePt t="59874" x="2578100" y="4724400"/>
          <p14:tracePt t="59892" x="2559050" y="4724400"/>
          <p14:tracePt t="59907" x="2546350" y="4724400"/>
          <p14:tracePt t="59924" x="2520950" y="4724400"/>
          <p14:tracePt t="59941" x="2508250" y="4724400"/>
          <p14:tracePt t="59958" x="2501900" y="4724400"/>
          <p14:tracePt t="59974" x="2495550" y="4724400"/>
          <p14:tracePt t="59990" x="2489200" y="4724400"/>
          <p14:tracePt t="60024" x="2482850" y="4718050"/>
          <p14:tracePt t="60040" x="2476500" y="4718050"/>
          <p14:tracePt t="60057" x="2470150" y="4711700"/>
          <p14:tracePt t="60074" x="2457450" y="4711700"/>
          <p14:tracePt t="60090" x="2451100" y="4711700"/>
          <p14:tracePt t="60132" x="2444750" y="4705350"/>
          <p14:tracePt t="60533" x="2444750" y="4686300"/>
          <p14:tracePt t="60539" x="2444750" y="4641850"/>
          <p14:tracePt t="60548" x="2463800" y="4578350"/>
          <p14:tracePt t="60556" x="2482850" y="4514850"/>
          <p14:tracePt t="60573" x="2540000" y="4356100"/>
          <p14:tracePt t="60590" x="2584450" y="4178300"/>
          <p14:tracePt t="60607" x="2622550" y="4025900"/>
          <p14:tracePt t="60624" x="2660650" y="3892550"/>
          <p14:tracePt t="60640" x="2679700" y="3803650"/>
          <p14:tracePt t="60657" x="2686050" y="3733800"/>
          <p14:tracePt t="60674" x="2692400" y="3683000"/>
          <p14:tracePt t="60690" x="2692400" y="3644900"/>
          <p14:tracePt t="60707" x="2692400" y="3613150"/>
          <p14:tracePt t="60723" x="2692400" y="3575050"/>
          <p14:tracePt t="60740" x="2692400" y="3562350"/>
          <p14:tracePt t="60757" x="2692400" y="3556000"/>
          <p14:tracePt t="60773" x="2692400" y="3536950"/>
          <p14:tracePt t="60790" x="2692400" y="3511550"/>
          <p14:tracePt t="60807" x="2692400" y="3460750"/>
          <p14:tracePt t="60824" x="2692400" y="3403600"/>
          <p14:tracePt t="60840" x="2692400" y="3365500"/>
          <p14:tracePt t="60857" x="2705100" y="3346450"/>
          <p14:tracePt t="60873" x="2711450" y="3333750"/>
          <p14:tracePt t="60890" x="2711450" y="3321050"/>
          <p14:tracePt t="60907" x="2711450" y="3314700"/>
          <p14:tracePt t="60923" x="2711450" y="3282950"/>
          <p14:tracePt t="60940" x="2724150" y="3257550"/>
          <p14:tracePt t="60957" x="2724150" y="3238500"/>
          <p14:tracePt t="60974" x="2724150" y="3232150"/>
          <p14:tracePt t="60990" x="2724150" y="3219450"/>
          <p14:tracePt t="61007" x="2724150" y="3213100"/>
          <p14:tracePt t="61227" x="2717800" y="3213100"/>
          <p14:tracePt t="61236" x="2705100" y="3238500"/>
          <p14:tracePt t="61243" x="2698750" y="3276600"/>
          <p14:tracePt t="61256" x="2673350" y="3340100"/>
          <p14:tracePt t="61273" x="2654300" y="3460750"/>
          <p14:tracePt t="61290" x="2628900" y="3613150"/>
          <p14:tracePt t="61307" x="2622550" y="3771900"/>
          <p14:tracePt t="61323" x="2622550" y="3930650"/>
          <p14:tracePt t="61340" x="2597150" y="4159250"/>
          <p14:tracePt t="61357" x="2584450" y="4324350"/>
          <p14:tracePt t="61374" x="2559050" y="4483100"/>
          <p14:tracePt t="61390" x="2559050" y="4610100"/>
          <p14:tracePt t="61407" x="2527300" y="4711700"/>
          <p14:tracePt t="61423" x="2501900" y="4800600"/>
          <p14:tracePt t="61440" x="2495550" y="4838700"/>
          <p14:tracePt t="61457" x="2495550" y="4857750"/>
          <p14:tracePt t="61473" x="2489200" y="4857750"/>
          <p14:tracePt t="61517" x="2489200" y="4864100"/>
          <p14:tracePt t="61535" x="2489200" y="4870450"/>
          <p14:tracePt t="61541" x="2489200" y="4876800"/>
          <p14:tracePt t="62732" x="2482850" y="4883150"/>
          <p14:tracePt t="62740" x="2476500" y="4889500"/>
          <p14:tracePt t="62764" x="2463800" y="4889500"/>
          <p14:tracePt t="62780" x="2457450" y="4889500"/>
          <p14:tracePt t="62811" x="2451100" y="4895850"/>
          <p14:tracePt t="63045" x="2444750" y="4889500"/>
          <p14:tracePt t="63092" x="2444750" y="4883150"/>
          <p14:tracePt t="63100" x="2438400" y="4876800"/>
          <p14:tracePt t="63596" x="2444750" y="4876800"/>
          <p14:tracePt t="63604" x="2463800" y="4876800"/>
          <p14:tracePt t="63614" x="2489200" y="4876800"/>
          <p14:tracePt t="63624" x="2514600" y="4876800"/>
          <p14:tracePt t="63640" x="2578100" y="4876800"/>
          <p14:tracePt t="63657" x="2647950" y="4876800"/>
          <p14:tracePt t="63674" x="2673350" y="4876800"/>
          <p14:tracePt t="63732" x="2679700" y="4870450"/>
          <p14:tracePt t="63868" x="2686050" y="4864100"/>
          <p14:tracePt t="63892" x="2686050" y="4851400"/>
          <p14:tracePt t="63900" x="2692400" y="4851400"/>
          <p14:tracePt t="63916" x="2692400" y="4838700"/>
          <p14:tracePt t="63932" x="2692400" y="4832350"/>
          <p14:tracePt t="63941" x="2692400" y="4819650"/>
          <p14:tracePt t="63957" x="2692400" y="4813300"/>
          <p14:tracePt t="63974" x="2692400" y="4800600"/>
          <p14:tracePt t="63990" x="2692400" y="4794250"/>
          <p14:tracePt t="64007" x="2692400" y="4781550"/>
          <p14:tracePt t="64024" x="2692400" y="4775200"/>
          <p14:tracePt t="64041" x="2692400" y="4762500"/>
          <p14:tracePt t="64057" x="2692400" y="4737100"/>
          <p14:tracePt t="64073" x="2692400" y="4724400"/>
          <p14:tracePt t="64090" x="2692400" y="4718050"/>
          <p14:tracePt t="64107" x="2692400" y="4711700"/>
          <p14:tracePt t="64123" x="2686050" y="4699000"/>
          <p14:tracePt t="64140" x="2667000" y="4692650"/>
          <p14:tracePt t="64157" x="2660650" y="4692650"/>
          <p14:tracePt t="64174" x="2654300" y="4686300"/>
          <p14:tracePt t="64190" x="2641600" y="4686300"/>
          <p14:tracePt t="64207" x="2622550" y="4686300"/>
          <p14:tracePt t="64224" x="2609850" y="4679950"/>
          <p14:tracePt t="64240" x="2578100" y="4679950"/>
          <p14:tracePt t="64257" x="2552700" y="4679950"/>
          <p14:tracePt t="64273" x="2533650" y="4679950"/>
          <p14:tracePt t="64290" x="2520950" y="4673600"/>
          <p14:tracePt t="64307" x="2501900" y="4673600"/>
          <p14:tracePt t="64323" x="2476500" y="4673600"/>
          <p14:tracePt t="64340" x="2457450" y="4673600"/>
          <p14:tracePt t="64357" x="2438400" y="4673600"/>
          <p14:tracePt t="64374" x="2425700" y="4673600"/>
          <p14:tracePt t="64390" x="2419350" y="4673600"/>
          <p14:tracePt t="64407" x="2406650" y="4673600"/>
          <p14:tracePt t="64424" x="2400300" y="4673600"/>
          <p14:tracePt t="64440" x="2393950" y="4673600"/>
          <p14:tracePt t="64581" x="2387600" y="4673600"/>
          <p14:tracePt t="64764" x="2381250" y="4673600"/>
          <p14:tracePt t="64772" x="2374900" y="4673600"/>
          <p14:tracePt t="64780" x="2368550" y="4673600"/>
          <p14:tracePt t="64790" x="2362200" y="4679950"/>
          <p14:tracePt t="64807" x="2362200" y="4692650"/>
          <p14:tracePt t="64824" x="2362200" y="4705350"/>
          <p14:tracePt t="64841" x="2362200" y="4711700"/>
          <p14:tracePt t="64857" x="2362200" y="4718050"/>
          <p14:tracePt t="64874" x="2362200" y="4730750"/>
          <p14:tracePt t="64908" x="2362200" y="4749800"/>
          <p14:tracePt t="64925" x="2362200" y="4756150"/>
          <p14:tracePt t="64957" x="2362200" y="4768850"/>
          <p14:tracePt t="64974" x="2355850" y="4775200"/>
          <p14:tracePt t="65068" x="2355850" y="4787900"/>
          <p14:tracePt t="65092" x="2355850" y="4794250"/>
          <p14:tracePt t="65125" x="2355850" y="4806950"/>
          <p14:tracePt t="65140" x="2362200" y="4813300"/>
          <p14:tracePt t="65164" x="2368550" y="4819650"/>
          <p14:tracePt t="65188" x="2374900" y="4826000"/>
          <p14:tracePt t="65196" x="2381250" y="4832350"/>
          <p14:tracePt t="65212" x="2387600" y="4838700"/>
          <p14:tracePt t="65228" x="2400300" y="4838700"/>
          <p14:tracePt t="65241" x="2406650" y="4845050"/>
          <p14:tracePt t="65257" x="2425700" y="4851400"/>
          <p14:tracePt t="65274" x="2444750" y="4851400"/>
          <p14:tracePt t="65291" x="2451100" y="4857750"/>
          <p14:tracePt t="65292" x="2463800" y="4857750"/>
          <p14:tracePt t="65308" x="2470150" y="4857750"/>
          <p14:tracePt t="65324" x="2482850" y="4857750"/>
          <p14:tracePt t="65341" x="2489200" y="4857750"/>
          <p14:tracePt t="65357" x="2508250" y="4857750"/>
          <p14:tracePt t="65374" x="2527300" y="4870450"/>
          <p14:tracePt t="65391" x="2546350" y="4870450"/>
          <p14:tracePt t="65407" x="2565400" y="4870450"/>
          <p14:tracePt t="65424" x="2571750" y="4870450"/>
          <p14:tracePt t="65441" x="2584450" y="4876800"/>
          <p14:tracePt t="65492" x="2590800" y="4876800"/>
          <p14:tracePt t="65612" x="2597150" y="4876800"/>
          <p14:tracePt t="65628" x="2597150" y="4870450"/>
          <p14:tracePt t="65693" x="2597150" y="4864100"/>
          <p14:tracePt t="65700" x="2597150" y="4857750"/>
          <p14:tracePt t="65716" x="2597150" y="4851400"/>
          <p14:tracePt t="65820" x="2597150" y="4845050"/>
          <p14:tracePt t="65828" x="2590800" y="4838700"/>
          <p14:tracePt t="65836" x="2590800" y="4832350"/>
          <p14:tracePt t="65844" x="2584450" y="4832350"/>
          <p14:tracePt t="65857" x="2584450" y="4826000"/>
          <p14:tracePt t="65874" x="2571750" y="4806950"/>
          <p14:tracePt t="65891" x="2565400" y="4800600"/>
          <p14:tracePt t="65908" x="2559050" y="4800600"/>
          <p14:tracePt t="65924" x="2552700" y="4794250"/>
          <p14:tracePt t="65941" x="2520950" y="4749800"/>
          <p14:tracePt t="65957" x="2482850" y="4705350"/>
          <p14:tracePt t="65974" x="2463800" y="4699000"/>
          <p14:tracePt t="65990" x="2451100" y="4699000"/>
          <p14:tracePt t="66007" x="2444750" y="4699000"/>
          <p14:tracePt t="66024" x="2438400" y="4699000"/>
          <p14:tracePt t="84668" x="2432050" y="4699000"/>
          <p14:tracePt t="84676" x="2419350" y="4699000"/>
          <p14:tracePt t="84692" x="2406650" y="4699000"/>
          <p14:tracePt t="84699" x="2406650" y="4705350"/>
          <p14:tracePt t="84708" x="2393950" y="4711700"/>
          <p14:tracePt t="84724" x="2317750" y="4749800"/>
          <p14:tracePt t="84740" x="2139950" y="4870450"/>
          <p14:tracePt t="84757" x="1974850" y="4991100"/>
          <p14:tracePt t="84774" x="1809750" y="5130800"/>
          <p14:tracePt t="84790" x="1790700" y="5149850"/>
          <p14:tracePt t="84824" x="1790700" y="5156200"/>
          <p14:tracePt t="84840" x="1784350" y="5168900"/>
          <p14:tracePt t="84857" x="1784350" y="5181600"/>
          <p14:tracePt t="84874" x="1784350" y="5207000"/>
          <p14:tracePt t="84891" x="1797050" y="5232400"/>
          <p14:tracePt t="84907" x="1797050" y="5245100"/>
          <p14:tracePt t="84924" x="1797050" y="5257800"/>
          <p14:tracePt t="84940" x="1797050" y="5264150"/>
          <p14:tracePt t="84957" x="1797050" y="5270500"/>
          <p14:tracePt t="85084" x="1803400" y="5270500"/>
          <p14:tracePt t="85308" x="1809750" y="5270500"/>
          <p14:tracePt t="85316" x="1816100" y="5264150"/>
          <p14:tracePt t="85428" x="1822450" y="5264150"/>
          <p14:tracePt t="85444" x="1828800" y="5264150"/>
          <p14:tracePt t="85491" x="1835150" y="5264150"/>
          <p14:tracePt t="85499" x="1841500" y="5264150"/>
          <p14:tracePt t="85507" x="1847850" y="5257800"/>
          <p14:tracePt t="85531" x="1854200" y="5257800"/>
          <p14:tracePt t="85540" x="1866900" y="5251450"/>
          <p14:tracePt t="85557" x="1873250" y="5245100"/>
          <p14:tracePt t="85574" x="1892300" y="5238750"/>
          <p14:tracePt t="85591" x="1898650" y="5226050"/>
          <p14:tracePt t="85607" x="1911350" y="5219700"/>
          <p14:tracePt t="85624" x="1917700" y="5219700"/>
          <p14:tracePt t="85641" x="1924050" y="5219700"/>
          <p14:tracePt t="85657" x="1930400" y="5219700"/>
          <p14:tracePt t="85674" x="1943100" y="5213350"/>
          <p14:tracePt t="85691" x="1955800" y="5207000"/>
          <p14:tracePt t="85708" x="1968500" y="5200650"/>
          <p14:tracePt t="86028" x="1974850" y="5200650"/>
          <p14:tracePt t="86100" x="1974850" y="5207000"/>
          <p14:tracePt t="86109" x="1987550" y="5207000"/>
          <p14:tracePt t="86132" x="1987550" y="5213350"/>
          <p14:tracePt t="86140" x="1987550" y="5219700"/>
          <p14:tracePt t="86156" x="1993900" y="5226050"/>
          <p14:tracePt t="86173" x="2000250" y="5232400"/>
          <p14:tracePt t="86191" x="2000250" y="5238750"/>
          <p14:tracePt t="86207" x="2006600" y="5238750"/>
          <p14:tracePt t="86223" x="2012950" y="5238750"/>
          <p14:tracePt t="86256" x="2012950" y="5245100"/>
          <p14:tracePt t="86484" x="2012950" y="5238750"/>
          <p14:tracePt t="86500" x="2012950" y="5232400"/>
          <p14:tracePt t="86508" x="2012950" y="5226050"/>
          <p14:tracePt t="86581" x="2012950" y="5219700"/>
          <p14:tracePt t="86612" x="2006600" y="5219700"/>
          <p14:tracePt t="86628" x="1993900" y="5219700"/>
          <p14:tracePt t="86644" x="1981200" y="5219700"/>
          <p14:tracePt t="86652" x="1974850" y="5219700"/>
          <p14:tracePt t="86659" x="1968500" y="5219700"/>
          <p14:tracePt t="86674" x="1955800" y="5219700"/>
          <p14:tracePt t="86691" x="1924050" y="5226050"/>
          <p14:tracePt t="86708" x="1898650" y="5226050"/>
          <p14:tracePt t="86724" x="1879600" y="5238750"/>
          <p14:tracePt t="86740" x="1866900" y="5245100"/>
          <p14:tracePt t="86757" x="1854200" y="5251450"/>
          <p14:tracePt t="86773" x="1841500" y="5251450"/>
          <p14:tracePt t="86790" x="1835150" y="5251450"/>
          <p14:tracePt t="86807" x="1822450" y="5257800"/>
          <p14:tracePt t="86844" x="1816100" y="5257800"/>
          <p14:tracePt t="86857" x="1809750" y="5257800"/>
          <p14:tracePt t="86874" x="1803400" y="5264150"/>
          <p14:tracePt t="86890" x="1803400" y="5270500"/>
          <p14:tracePt t="87252" x="1803400" y="5276850"/>
          <p14:tracePt t="87324" x="1797050" y="5276850"/>
          <p14:tracePt t="87636" x="1797050" y="5283200"/>
          <p14:tracePt t="87660" x="1803400" y="5283200"/>
          <p14:tracePt t="87685" x="1816100" y="5283200"/>
          <p14:tracePt t="87700" x="1828800" y="5276850"/>
          <p14:tracePt t="87709" x="1835150" y="5276850"/>
          <p14:tracePt t="87724" x="1847850" y="5270500"/>
          <p14:tracePt t="87740" x="1879600" y="5270500"/>
          <p14:tracePt t="87757" x="1911350" y="5264150"/>
          <p14:tracePt t="87774" x="1930400" y="5264150"/>
          <p14:tracePt t="87790" x="1949450" y="5264150"/>
          <p14:tracePt t="87807" x="1955800" y="5264150"/>
          <p14:tracePt t="87824" x="1962150" y="5264150"/>
          <p14:tracePt t="87840" x="1968500" y="5264150"/>
          <p14:tracePt t="87856" x="1974850" y="5264150"/>
          <p14:tracePt t="87873" x="1981200" y="5264150"/>
          <p14:tracePt t="87891" x="1993900" y="5257800"/>
          <p14:tracePt t="87924" x="2000250" y="5257800"/>
          <p14:tracePt t="88244" x="1987550" y="5257800"/>
          <p14:tracePt t="88252" x="1974850" y="5257800"/>
          <p14:tracePt t="88259" x="1968500" y="5257800"/>
          <p14:tracePt t="88291" x="1955800" y="5257800"/>
          <p14:tracePt t="88307" x="1949450" y="5257800"/>
          <p14:tracePt t="88324" x="1943100" y="5257800"/>
          <p14:tracePt t="88341" x="1936750" y="5257800"/>
          <p14:tracePt t="88357" x="1930400" y="5257800"/>
          <p14:tracePt t="88374" x="1917700" y="5257800"/>
          <p14:tracePt t="88391" x="1911350" y="5257800"/>
          <p14:tracePt t="88407" x="1898650" y="5257800"/>
          <p14:tracePt t="88424" x="1892300" y="5257800"/>
          <p14:tracePt t="88441" x="1879600" y="5264150"/>
          <p14:tracePt t="88457" x="1873250" y="5264150"/>
          <p14:tracePt t="88492" x="1866900" y="5270500"/>
          <p14:tracePt t="88508" x="1866900" y="5276850"/>
          <p14:tracePt t="88524" x="1854200" y="5283200"/>
          <p14:tracePt t="88571" x="1854200" y="5289550"/>
          <p14:tracePt t="88587" x="1847850" y="5295900"/>
          <p14:tracePt t="88595" x="1847850" y="5302250"/>
          <p14:tracePt t="88612" x="1841500" y="5302250"/>
          <p14:tracePt t="88623" x="1835150" y="5308600"/>
          <p14:tracePt t="88640" x="1828800" y="5314950"/>
          <p14:tracePt t="88657" x="1816100" y="5314950"/>
          <p14:tracePt t="88674" x="1809750" y="5321300"/>
          <p14:tracePt t="88690" x="1797050" y="5321300"/>
          <p14:tracePt t="88723" x="1790700" y="5321300"/>
          <p14:tracePt t="88740" x="1784350" y="5334000"/>
          <p14:tracePt t="88756" x="1778000" y="5334000"/>
          <p14:tracePt t="88773" x="1758950" y="5340350"/>
          <p14:tracePt t="88790" x="1746250" y="5340350"/>
          <p14:tracePt t="88807" x="1739900" y="5340350"/>
          <p14:tracePt t="88824" x="1727200" y="5353050"/>
          <p14:tracePt t="88840" x="1720850" y="5353050"/>
          <p14:tracePt t="88857" x="1708150" y="5353050"/>
          <p14:tracePt t="88874" x="1701800" y="5359400"/>
          <p14:tracePt t="88890" x="1695450" y="5359400"/>
          <p14:tracePt t="88893" x="1682750" y="5365750"/>
          <p14:tracePt t="88907" x="1676400" y="5372100"/>
          <p14:tracePt t="88924" x="1670050" y="5378450"/>
          <p14:tracePt t="88940" x="1663700" y="5384800"/>
          <p14:tracePt t="88957" x="1657350" y="5384800"/>
          <p14:tracePt t="88974" x="1651000" y="5397500"/>
          <p14:tracePt t="89007" x="1638300" y="5403850"/>
          <p14:tracePt t="89040" x="1638300" y="5416550"/>
          <p14:tracePt t="89057" x="1625600" y="5422900"/>
          <p14:tracePt t="89074" x="1619250" y="5429250"/>
          <p14:tracePt t="89090" x="1619250" y="5435600"/>
          <p14:tracePt t="89107" x="1612900" y="5448300"/>
          <p14:tracePt t="89172" x="1606550" y="5448300"/>
          <p14:tracePt t="89220" x="1606550" y="5454650"/>
          <p14:tracePt t="89228" x="1612900" y="5454650"/>
          <p14:tracePt t="89244" x="1619250" y="5454650"/>
          <p14:tracePt t="89252" x="1619250" y="5461000"/>
          <p14:tracePt t="89260" x="1625600" y="5461000"/>
          <p14:tracePt t="89292" x="1638300" y="5461000"/>
          <p14:tracePt t="89300" x="1651000" y="5461000"/>
          <p14:tracePt t="89308" x="1663700" y="5467350"/>
          <p14:tracePt t="89332" x="1670050" y="5467350"/>
          <p14:tracePt t="89340" x="1682750" y="5467350"/>
          <p14:tracePt t="89357" x="1689100" y="5467350"/>
          <p14:tracePt t="89374" x="1701800" y="5467350"/>
          <p14:tracePt t="89390" x="1708150" y="5467350"/>
          <p14:tracePt t="89407" x="1714500" y="5467350"/>
          <p14:tracePt t="89423" x="1720850" y="5467350"/>
          <p14:tracePt t="89441" x="1727200" y="5467350"/>
          <p14:tracePt t="89457" x="1733550" y="5467350"/>
          <p14:tracePt t="89473" x="1739900" y="5467350"/>
          <p14:tracePt t="89490" x="1746250" y="5461000"/>
          <p14:tracePt t="89524" x="1752600" y="5454650"/>
          <p14:tracePt t="89540" x="1758950" y="5448300"/>
          <p14:tracePt t="89579" x="1765300" y="5441950"/>
          <p14:tracePt t="89587" x="1771650" y="5441950"/>
          <p14:tracePt t="89595" x="1778000" y="5435600"/>
          <p14:tracePt t="89619" x="1778000" y="5429250"/>
          <p14:tracePt t="89645" x="1778000" y="5416550"/>
          <p14:tracePt t="89684" x="1778000" y="5410200"/>
          <p14:tracePt t="89693" x="1784350" y="5403850"/>
          <p14:tracePt t="89707" x="1797050" y="5397500"/>
          <p14:tracePt t="89731" x="1797050" y="5391150"/>
          <p14:tracePt t="89765" x="1803400" y="5384800"/>
          <p14:tracePt t="89788" x="1809750" y="5384800"/>
          <p14:tracePt t="89807" x="1816100" y="5384800"/>
          <p14:tracePt t="89824" x="1816100" y="5378450"/>
          <p14:tracePt t="89841" x="1822450" y="5378450"/>
          <p14:tracePt t="89874" x="1822450" y="5372100"/>
          <p14:tracePt t="89890" x="1828800" y="5372100"/>
          <p14:tracePt t="89924" x="1835150" y="5372100"/>
          <p14:tracePt t="89957" x="1841500" y="5372100"/>
          <p14:tracePt t="90036" x="1847850" y="5365750"/>
          <p14:tracePt t="90052" x="1854200" y="5365750"/>
          <p14:tracePt t="90084" x="1860550" y="5359400"/>
          <p14:tracePt t="90140" x="1873250" y="5353050"/>
          <p14:tracePt t="90180" x="1879600" y="5353050"/>
          <p14:tracePt t="90228" x="1885950" y="5353050"/>
          <p14:tracePt t="90260" x="1892300" y="5353050"/>
          <p14:tracePt t="90388" x="1898650" y="5346700"/>
          <p14:tracePt t="90436" x="1898650" y="5340350"/>
          <p14:tracePt t="90483" x="1898650" y="5334000"/>
          <p14:tracePt t="92084" x="1898650" y="5327650"/>
          <p14:tracePt t="92180" x="1892300" y="5327650"/>
          <p14:tracePt t="92220" x="1885950" y="5327650"/>
          <p14:tracePt t="92268" x="1879600" y="5327650"/>
          <p14:tracePt t="92596" x="1873250" y="5334000"/>
          <p14:tracePt t="92620" x="1866900" y="5340350"/>
          <p14:tracePt t="92828" x="1866900" y="5346700"/>
          <p14:tracePt t="93380" x="1866900" y="5359400"/>
          <p14:tracePt t="93396" x="1860550" y="5359400"/>
          <p14:tracePt t="93508" x="1854200" y="5359400"/>
          <p14:tracePt t="93556" x="1847850" y="5359400"/>
          <p14:tracePt t="93596" x="1841500" y="5359400"/>
          <p14:tracePt t="93644" x="1835150" y="5359400"/>
          <p14:tracePt t="93668" x="1822450" y="5359400"/>
          <p14:tracePt t="93676" x="1822450" y="5365750"/>
          <p14:tracePt t="93690" x="1816100" y="5365750"/>
          <p14:tracePt t="93756" x="1809750" y="5365750"/>
          <p14:tracePt t="93764" x="1803400" y="5372100"/>
          <p14:tracePt t="93773" x="1797050" y="5372100"/>
          <p14:tracePt t="100164" x="1797050" y="5359400"/>
          <p14:tracePt t="100173" x="1803400" y="5346700"/>
          <p14:tracePt t="100191" x="1828800" y="5308600"/>
          <p14:tracePt t="100207" x="1854200" y="5276850"/>
          <p14:tracePt t="100224" x="1885950" y="5238750"/>
          <p14:tracePt t="100240" x="1911350" y="5207000"/>
          <p14:tracePt t="100257" x="1955800" y="5168900"/>
          <p14:tracePt t="100274" x="1993900" y="5130800"/>
          <p14:tracePt t="100290" x="2032000" y="5086350"/>
          <p14:tracePt t="100307" x="2051050" y="5067300"/>
          <p14:tracePt t="100324" x="2070100" y="5048250"/>
          <p14:tracePt t="100340" x="2082800" y="5035550"/>
          <p14:tracePt t="100357" x="2089150" y="5029200"/>
          <p14:tracePt t="100374" x="2095500" y="5016500"/>
          <p14:tracePt t="100390" x="2101850" y="5016500"/>
          <p14:tracePt t="100407" x="2108200" y="5003800"/>
          <p14:tracePt t="100424" x="2114550" y="5003800"/>
          <p14:tracePt t="100468" x="2120900" y="4997450"/>
          <p14:tracePt t="100515" x="2127250" y="4997450"/>
          <p14:tracePt t="100524" x="2133600" y="4997450"/>
          <p14:tracePt t="100532" x="2139950" y="4997450"/>
          <p14:tracePt t="100540" x="2146300" y="4997450"/>
          <p14:tracePt t="100557" x="2178050" y="4984750"/>
          <p14:tracePt t="100573" x="2190750" y="4984750"/>
          <p14:tracePt t="100590" x="2209800" y="4984750"/>
          <p14:tracePt t="100607" x="2235200" y="4984750"/>
          <p14:tracePt t="100623" x="2247900" y="4984750"/>
          <p14:tracePt t="100640" x="2266950" y="4984750"/>
          <p14:tracePt t="100657" x="2279650" y="4984750"/>
          <p14:tracePt t="100674" x="2292350" y="4984750"/>
          <p14:tracePt t="100690" x="2305050" y="4984750"/>
          <p14:tracePt t="100724" x="2311400" y="4984750"/>
          <p14:tracePt t="101203" x="2317750" y="4984750"/>
          <p14:tracePt t="102620" x="2324100" y="4978400"/>
          <p14:tracePt t="102645" x="2355850" y="4978400"/>
          <p14:tracePt t="102653" x="2381250" y="4978400"/>
          <p14:tracePt t="102661" x="2400300" y="4972050"/>
          <p14:tracePt t="102674" x="2432050" y="4959350"/>
          <p14:tracePt t="102691" x="2482850" y="4953000"/>
          <p14:tracePt t="102693" x="2508250" y="4946650"/>
          <p14:tracePt t="102707" x="2527300" y="4946650"/>
          <p14:tracePt t="102724" x="2546350" y="4933950"/>
          <p14:tracePt t="102757" x="2559050" y="4933950"/>
          <p14:tracePt t="102773" x="2578100" y="4921250"/>
          <p14:tracePt t="102790" x="2603500" y="4908550"/>
          <p14:tracePt t="102807" x="2635250" y="4902200"/>
          <p14:tracePt t="102823" x="2654300" y="4889500"/>
          <p14:tracePt t="102840" x="2660650" y="4889500"/>
          <p14:tracePt t="102857" x="2667000" y="4883150"/>
          <p14:tracePt t="102874" x="2673350" y="4883150"/>
          <p14:tracePt t="102890" x="2686050" y="4883150"/>
          <p14:tracePt t="102907" x="2692400" y="4883150"/>
          <p14:tracePt t="102923" x="2705100" y="4870450"/>
          <p14:tracePt t="102940" x="2736850" y="4870450"/>
          <p14:tracePt t="102957" x="2774950" y="4870450"/>
          <p14:tracePt t="102973" x="2870200" y="4870450"/>
          <p14:tracePt t="102990" x="3003550" y="4870450"/>
          <p14:tracePt t="103007" x="3187700" y="4870450"/>
          <p14:tracePt t="103023" x="3460750" y="4832350"/>
          <p14:tracePt t="103040" x="3822700" y="4781550"/>
          <p14:tracePt t="103057" x="4305300" y="4711700"/>
          <p14:tracePt t="103073" x="4889500" y="4641850"/>
          <p14:tracePt t="103090" x="5505450" y="4565650"/>
          <p14:tracePt t="103091" x="5861050" y="4521200"/>
          <p14:tracePt t="103108" x="6140450" y="4483100"/>
          <p14:tracePt t="103124" x="7092950" y="4362450"/>
          <p14:tracePt t="103141" x="7645400" y="4292600"/>
          <p14:tracePt t="103157" x="8007350" y="4241800"/>
          <p14:tracePt t="103174" x="8197850" y="4210050"/>
          <p14:tracePt t="103190" x="8324850" y="4197350"/>
          <p14:tracePt t="103207" x="8388350" y="4197350"/>
          <p14:tracePt t="103224" x="8413750" y="4191000"/>
          <p14:tracePt t="103284" x="8401050" y="4184650"/>
          <p14:tracePt t="103293" x="8362950" y="4178300"/>
          <p14:tracePt t="103300" x="8331200" y="4178300"/>
          <p14:tracePt t="103308" x="8312150" y="4171950"/>
          <p14:tracePt t="103324" x="8229600" y="4165600"/>
          <p14:tracePt t="103340" x="8128000" y="4165600"/>
          <p14:tracePt t="103357" x="8051800" y="4165600"/>
          <p14:tracePt t="103374" x="8007350" y="4165600"/>
          <p14:tracePt t="103390" x="8001000" y="4165600"/>
          <p14:tracePt t="103484" x="7994650" y="4165600"/>
          <p14:tracePt t="103492" x="8007350" y="4152900"/>
          <p14:tracePt t="103500" x="8051800" y="4140200"/>
          <p14:tracePt t="103509" x="8140700" y="4121150"/>
          <p14:tracePt t="103524" x="8350250" y="4089400"/>
          <p14:tracePt t="103540" x="8610600" y="4064000"/>
          <p14:tracePt t="103557" x="8801100" y="4006850"/>
          <p14:tracePt t="103574" x="8928100" y="3962400"/>
          <p14:tracePt t="103591" x="9004300" y="3949700"/>
          <p14:tracePt t="103607" x="9029700" y="3930650"/>
          <p14:tracePt t="103700" x="9023350" y="3930650"/>
          <p14:tracePt t="103708" x="9017000" y="3930650"/>
          <p14:tracePt t="103716" x="8997950" y="3930650"/>
          <p14:tracePt t="103724" x="8991600" y="3930650"/>
          <p14:tracePt t="103740" x="8934450" y="3930650"/>
          <p14:tracePt t="103758" x="8858250" y="3937000"/>
          <p14:tracePt t="103774" x="8724900" y="3962400"/>
          <p14:tracePt t="103790" x="8572500" y="3975100"/>
          <p14:tracePt t="103807" x="8375650" y="4013200"/>
          <p14:tracePt t="103824" x="8045450" y="4025900"/>
          <p14:tracePt t="103840" x="7613650" y="4064000"/>
          <p14:tracePt t="103857" x="7118350" y="4127500"/>
          <p14:tracePt t="103874" x="6534150" y="4197350"/>
          <p14:tracePt t="103876" x="6242050" y="4222750"/>
          <p14:tracePt t="103890" x="5886450" y="4286250"/>
          <p14:tracePt t="103908" x="4927600" y="4432300"/>
          <p14:tracePt t="103924" x="4641850" y="4464050"/>
          <p14:tracePt t="103940" x="4051300" y="4540250"/>
          <p14:tracePt t="103957" x="3867150" y="4546600"/>
          <p14:tracePt t="103974" x="3721100" y="4546600"/>
          <p14:tracePt t="103990" x="3638550" y="4559300"/>
          <p14:tracePt t="104007" x="3594100" y="4572000"/>
          <p14:tracePt t="104024" x="3562350" y="4572000"/>
          <p14:tracePt t="104040" x="3524250" y="4584700"/>
          <p14:tracePt t="104057" x="3473450" y="4603750"/>
          <p14:tracePt t="104074" x="3422650" y="4610100"/>
          <p14:tracePt t="104091" x="3384550" y="4629150"/>
          <p14:tracePt t="104107" x="3365500" y="4629150"/>
          <p14:tracePt t="104124" x="3346450" y="4635500"/>
          <p14:tracePt t="104140" x="3321050" y="4641850"/>
          <p14:tracePt t="104157" x="3295650" y="4648200"/>
          <p14:tracePt t="104174" x="3276600" y="4654550"/>
          <p14:tracePt t="104191" x="3270250" y="466090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072E1FB-3301-4EF5-8AC6-7D5D70F25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Origin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pollution</a:t>
            </a:r>
            <a:r>
              <a:rPr lang="de-DE" dirty="0"/>
              <a:t> </a:t>
            </a:r>
            <a:r>
              <a:rPr lang="de-DE" dirty="0" err="1"/>
              <a:t>gases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4A28A44-1DF6-48B9-AF40-ED0FAA832D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" t="20420" r="3754" b="20240"/>
          <a:stretch/>
        </p:blipFill>
        <p:spPr>
          <a:xfrm>
            <a:off x="524664" y="3732656"/>
            <a:ext cx="4983892" cy="227756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6002B2D-FB25-48EF-A35D-9C35D085FB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2" t="39520" b="39819"/>
          <a:stretch/>
        </p:blipFill>
        <p:spPr>
          <a:xfrm>
            <a:off x="131805" y="1071834"/>
            <a:ext cx="5059045" cy="2660822"/>
          </a:xfrm>
          <a:prstGeom prst="rect">
            <a:avLst/>
          </a:prstGeom>
        </p:spPr>
      </p:pic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46FC50D9-37E3-4203-B82D-78007B92BCFC}"/>
              </a:ext>
            </a:extLst>
          </p:cNvPr>
          <p:cNvGrpSpPr/>
          <p:nvPr/>
        </p:nvGrpSpPr>
        <p:grpSpPr>
          <a:xfrm>
            <a:off x="5678489" y="174505"/>
            <a:ext cx="6381706" cy="3054726"/>
            <a:chOff x="5678489" y="174505"/>
            <a:chExt cx="6381706" cy="3054726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F0D910D1-6D69-42E0-BA67-C3AFC155E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29" b="17358"/>
            <a:stretch/>
          </p:blipFill>
          <p:spPr>
            <a:xfrm>
              <a:off x="5678489" y="174505"/>
              <a:ext cx="6381706" cy="3054726"/>
            </a:xfrm>
            <a:prstGeom prst="rect">
              <a:avLst/>
            </a:prstGeom>
          </p:spPr>
        </p:pic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B59B8F9C-E7E0-4F0E-BD21-89F94373192C}"/>
                </a:ext>
              </a:extLst>
            </p:cNvPr>
            <p:cNvSpPr txBox="1"/>
            <p:nvPr/>
          </p:nvSpPr>
          <p:spPr>
            <a:xfrm>
              <a:off x="6096000" y="444005"/>
              <a:ext cx="1428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TRACZILLA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0F3FD7CE-2560-43E8-8C82-6D8AF2EE978E}"/>
              </a:ext>
            </a:extLst>
          </p:cNvPr>
          <p:cNvGrpSpPr/>
          <p:nvPr/>
        </p:nvGrpSpPr>
        <p:grpSpPr>
          <a:xfrm>
            <a:off x="5659418" y="3220995"/>
            <a:ext cx="6382800" cy="3054727"/>
            <a:chOff x="5659418" y="3220995"/>
            <a:chExt cx="6382800" cy="3054727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3B21AED0-5F82-4051-9FFB-A698543A4B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08" b="17690"/>
            <a:stretch/>
          </p:blipFill>
          <p:spPr>
            <a:xfrm>
              <a:off x="5659418" y="3220995"/>
              <a:ext cx="6382800" cy="3054727"/>
            </a:xfrm>
            <a:prstGeom prst="rect">
              <a:avLst/>
            </a:prstGeom>
          </p:spPr>
        </p:pic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75A2F464-B112-4828-A094-DC0665019BCA}"/>
                </a:ext>
              </a:extLst>
            </p:cNvPr>
            <p:cNvSpPr txBox="1"/>
            <p:nvPr/>
          </p:nvSpPr>
          <p:spPr>
            <a:xfrm>
              <a:off x="6096000" y="3547990"/>
              <a:ext cx="8985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ATLAS</a:t>
              </a:r>
            </a:p>
          </p:txBody>
        </p:sp>
      </p:grpSp>
      <p:sp>
        <p:nvSpPr>
          <p:cNvPr id="28" name="Rechteck 27">
            <a:extLst>
              <a:ext uri="{FF2B5EF4-FFF2-40B4-BE49-F238E27FC236}">
                <a16:creationId xmlns:a16="http://schemas.microsoft.com/office/drawing/2014/main" id="{3BDC0E4B-4EF8-4DB2-8A26-2787B86BFE5E}"/>
              </a:ext>
            </a:extLst>
          </p:cNvPr>
          <p:cNvSpPr/>
          <p:nvPr/>
        </p:nvSpPr>
        <p:spPr>
          <a:xfrm>
            <a:off x="667265" y="1565189"/>
            <a:ext cx="1771135" cy="1721708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D4F5F723-F5CA-45A2-8EC4-6A53B3471D19}"/>
              </a:ext>
            </a:extLst>
          </p:cNvPr>
          <p:cNvCxnSpPr>
            <a:cxnSpLocks/>
          </p:cNvCxnSpPr>
          <p:nvPr/>
        </p:nvCxnSpPr>
        <p:spPr>
          <a:xfrm flipV="1">
            <a:off x="3368781" y="2178195"/>
            <a:ext cx="4223444" cy="740873"/>
          </a:xfrm>
          <a:prstGeom prst="straightConnector1">
            <a:avLst/>
          </a:prstGeom>
          <a:ln w="38100">
            <a:solidFill>
              <a:srgbClr val="FF790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E2815164-2249-4D9F-B728-FD846A20FEAF}"/>
              </a:ext>
            </a:extLst>
          </p:cNvPr>
          <p:cNvCxnSpPr>
            <a:cxnSpLocks/>
          </p:cNvCxnSpPr>
          <p:nvPr/>
        </p:nvCxnSpPr>
        <p:spPr>
          <a:xfrm>
            <a:off x="3350977" y="3070032"/>
            <a:ext cx="4260319" cy="2065848"/>
          </a:xfrm>
          <a:prstGeom prst="straightConnector1">
            <a:avLst/>
          </a:prstGeom>
          <a:ln w="38100">
            <a:solidFill>
              <a:srgbClr val="FF790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hteck 19">
            <a:extLst>
              <a:ext uri="{FF2B5EF4-FFF2-40B4-BE49-F238E27FC236}">
                <a16:creationId xmlns:a16="http://schemas.microsoft.com/office/drawing/2014/main" id="{841C2300-66D4-4FED-9965-56E2AB72813B}"/>
              </a:ext>
            </a:extLst>
          </p:cNvPr>
          <p:cNvSpPr/>
          <p:nvPr/>
        </p:nvSpPr>
        <p:spPr>
          <a:xfrm>
            <a:off x="243990" y="1118480"/>
            <a:ext cx="280674" cy="216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D14E128-0523-41F9-BED4-C20CE1B37D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2630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879"/>
    </mc:Choice>
    <mc:Fallback>
      <p:transition spd="slow" advTm="83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81" x="7772400" y="3949700"/>
          <p14:tracePt t="992" x="7772400" y="3943350"/>
          <p14:tracePt t="1025" x="7759700" y="3943350"/>
          <p14:tracePt t="1058" x="7753350" y="3943350"/>
          <p14:tracePt t="1196" x="7747000" y="3943350"/>
          <p14:tracePt t="1220" x="7740650" y="3943350"/>
          <p14:tracePt t="1228" x="7734300" y="3943350"/>
          <p14:tracePt t="1258" x="7727950" y="3943350"/>
          <p14:tracePt t="1291" x="7721600" y="3937000"/>
          <p14:tracePt t="1324" x="7715250" y="3937000"/>
          <p14:tracePt t="1357" x="7708900" y="3937000"/>
          <p14:tracePt t="1374" x="7696200" y="3937000"/>
          <p14:tracePt t="1391" x="7689850" y="3937000"/>
          <p14:tracePt t="1424" x="7677150" y="3937000"/>
          <p14:tracePt t="1441" x="7670800" y="3937000"/>
          <p14:tracePt t="1457" x="7658100" y="3937000"/>
          <p14:tracePt t="1474" x="7651750" y="3937000"/>
          <p14:tracePt t="1491" x="7639050" y="3937000"/>
          <p14:tracePt t="1507" x="7632700" y="3937000"/>
          <p14:tracePt t="1524" x="7620000" y="3937000"/>
          <p14:tracePt t="1540" x="7613650" y="3937000"/>
          <p14:tracePt t="1580" x="7607300" y="3937000"/>
          <p14:tracePt t="1628" x="7600950" y="3937000"/>
          <p14:tracePt t="1636" x="7594600" y="3937000"/>
          <p14:tracePt t="1692" x="7588250" y="3937000"/>
          <p14:tracePt t="1701" x="7575550" y="3924300"/>
          <p14:tracePt t="1741" x="7562850" y="3924300"/>
          <p14:tracePt t="1749" x="7556500" y="3924300"/>
          <p14:tracePt t="1758" x="7550150" y="3924300"/>
          <p14:tracePt t="1775" x="7537450" y="3924300"/>
          <p14:tracePt t="1791" x="7518400" y="3917950"/>
          <p14:tracePt t="1808" x="7499350" y="3917950"/>
          <p14:tracePt t="1825" x="7486650" y="3911600"/>
          <p14:tracePt t="1841" x="7461250" y="3911600"/>
          <p14:tracePt t="1858" x="7429500" y="3911600"/>
          <p14:tracePt t="1875" x="7404100" y="3911600"/>
          <p14:tracePt t="1891" x="7359650" y="3911600"/>
          <p14:tracePt t="1908" x="7258050" y="3911600"/>
          <p14:tracePt t="1924" x="7162800" y="3911600"/>
          <p14:tracePt t="1941" x="7054850" y="3911600"/>
          <p14:tracePt t="1958" x="6927850" y="3911600"/>
          <p14:tracePt t="1975" x="6813550" y="3911600"/>
          <p14:tracePt t="1991" x="6718300" y="3892550"/>
          <p14:tracePt t="2008" x="6648450" y="3879850"/>
          <p14:tracePt t="2025" x="6623050" y="3879850"/>
          <p14:tracePt t="2041" x="6616700" y="3873500"/>
          <p14:tracePt t="2078" x="6604000" y="3873500"/>
          <p14:tracePt t="2093" x="6597650" y="3873500"/>
          <p14:tracePt t="2109" x="6584950" y="3873500"/>
          <p14:tracePt t="2164" x="6578600" y="3873500"/>
          <p14:tracePt t="2192" x="6565900" y="3873500"/>
          <p14:tracePt t="2208" x="6540500" y="3867150"/>
          <p14:tracePt t="2224" x="6515100" y="3867150"/>
          <p14:tracePt t="2241" x="6496050" y="3860800"/>
          <p14:tracePt t="2258" x="6470650" y="3860800"/>
          <p14:tracePt t="2275" x="6457950" y="3854450"/>
          <p14:tracePt t="2291" x="6432550" y="3848100"/>
          <p14:tracePt t="2309" x="6394450" y="3848100"/>
          <p14:tracePt t="2325" x="6362700" y="3848100"/>
          <p14:tracePt t="2341" x="6330950" y="3841750"/>
          <p14:tracePt t="2358" x="6292850" y="3841750"/>
          <p14:tracePt t="2375" x="6267450" y="3829050"/>
          <p14:tracePt t="2390" x="6248400" y="3829050"/>
          <p14:tracePt t="2408" x="6229350" y="3829050"/>
          <p14:tracePt t="2424" x="6210300" y="3829050"/>
          <p14:tracePt t="2441" x="6184900" y="3829050"/>
          <p14:tracePt t="2457" x="6165850" y="3829050"/>
          <p14:tracePt t="2474" x="6134100" y="3822700"/>
          <p14:tracePt t="2490" x="6102350" y="3822700"/>
          <p14:tracePt t="2508" x="6013450" y="3816350"/>
          <p14:tracePt t="2524" x="5962650" y="3797300"/>
          <p14:tracePt t="2541" x="5918200" y="3790950"/>
          <p14:tracePt t="2558" x="5892800" y="3790950"/>
          <p14:tracePt t="2574" x="5880100" y="3790950"/>
          <p14:tracePt t="2590" x="5861050" y="3790950"/>
          <p14:tracePt t="2608" x="5842000" y="3790950"/>
          <p14:tracePt t="2624" x="5822950" y="3790950"/>
          <p14:tracePt t="2640" x="5803900" y="3778250"/>
          <p14:tracePt t="4885" x="5784850" y="3771900"/>
          <p14:tracePt t="4894" x="5772150" y="3771900"/>
          <p14:tracePt t="4909" x="5734050" y="3771900"/>
          <p14:tracePt t="4925" x="5676900" y="3771900"/>
          <p14:tracePt t="4942" x="5549900" y="3765550"/>
          <p14:tracePt t="4959" x="5365750" y="3740150"/>
          <p14:tracePt t="4976" x="5105400" y="3683000"/>
          <p14:tracePt t="4992" x="4826000" y="3600450"/>
          <p14:tracePt t="5009" x="4546600" y="3517900"/>
          <p14:tracePt t="5024" x="4260850" y="3454400"/>
          <p14:tracePt t="5041" x="3924300" y="3390900"/>
          <p14:tracePt t="5058" x="3632200" y="3314700"/>
          <p14:tracePt t="5060" x="3479800" y="3276600"/>
          <p14:tracePt t="5075" x="3378200" y="3257550"/>
          <p14:tracePt t="5092" x="3035300" y="3194050"/>
          <p14:tracePt t="5108" x="2857500" y="3175000"/>
          <p14:tracePt t="5125" x="2705100" y="3136900"/>
          <p14:tracePt t="5141" x="2527300" y="3105150"/>
          <p14:tracePt t="5158" x="2286000" y="3022600"/>
          <p14:tracePt t="5175" x="2057400" y="2959100"/>
          <p14:tracePt t="5191" x="1892300" y="2908300"/>
          <p14:tracePt t="5209" x="1758950" y="2851150"/>
          <p14:tracePt t="5225" x="1657350" y="2800350"/>
          <p14:tracePt t="5242" x="1593850" y="2749550"/>
          <p14:tracePt t="5258" x="1543050" y="2705100"/>
          <p14:tracePt t="5275" x="1511300" y="2635250"/>
          <p14:tracePt t="5291" x="1485900" y="2590800"/>
          <p14:tracePt t="5309" x="1473200" y="2540000"/>
          <p14:tracePt t="5326" x="1473200" y="2514600"/>
          <p14:tracePt t="5343" x="1473200" y="2495550"/>
          <p14:tracePt t="5358" x="1473200" y="2482850"/>
          <p14:tracePt t="5374" x="1479550" y="2476500"/>
          <p14:tracePt t="5391" x="1492250" y="2470150"/>
          <p14:tracePt t="5407" x="1524000" y="2463800"/>
          <p14:tracePt t="5424" x="1568450" y="2463800"/>
          <p14:tracePt t="5441" x="1606550" y="2463800"/>
          <p14:tracePt t="5457" x="1663700" y="2463800"/>
          <p14:tracePt t="5474" x="1714500" y="2463800"/>
          <p14:tracePt t="5492" x="1771650" y="2451100"/>
          <p14:tracePt t="5508" x="1816100" y="2438400"/>
          <p14:tracePt t="5524" x="1847850" y="2413000"/>
          <p14:tracePt t="5541" x="1873250" y="2393950"/>
          <p14:tracePt t="5557" x="1879600" y="2387600"/>
          <p14:tracePt t="5574" x="1898650" y="2374900"/>
          <p14:tracePt t="5591" x="1917700" y="2336800"/>
          <p14:tracePt t="5607" x="1924050" y="2286000"/>
          <p14:tracePt t="5624" x="1930400" y="2235200"/>
          <p14:tracePt t="5641" x="1930400" y="2184400"/>
          <p14:tracePt t="5657" x="1930400" y="2146300"/>
          <p14:tracePt t="5674" x="1930400" y="2108200"/>
          <p14:tracePt t="5691" x="1930400" y="2070100"/>
          <p14:tracePt t="5707" x="1924050" y="2038350"/>
          <p14:tracePt t="5724" x="1924050" y="2006600"/>
          <p14:tracePt t="5741" x="1924050" y="2000250"/>
          <p14:tracePt t="5757" x="1924050" y="1993900"/>
          <p14:tracePt t="5807" x="1924050" y="1987550"/>
          <p14:tracePt t="5825" x="1930400" y="1987550"/>
          <p14:tracePt t="5842" x="1936750" y="1981200"/>
          <p14:tracePt t="5859" x="1943100" y="1981200"/>
          <p14:tracePt t="5875" x="1949450" y="1981200"/>
          <p14:tracePt t="5891" x="1962150" y="1974850"/>
          <p14:tracePt t="5908" x="1974850" y="1974850"/>
          <p14:tracePt t="5925" x="2012950" y="1974850"/>
          <p14:tracePt t="5941" x="2082800" y="1968500"/>
          <p14:tracePt t="5957" x="2152650" y="1962150"/>
          <p14:tracePt t="5974" x="2197100" y="1949450"/>
          <p14:tracePt t="5991" x="2235200" y="1936750"/>
          <p14:tracePt t="6007" x="2260600" y="1911350"/>
          <p14:tracePt t="6024" x="2292350" y="1873250"/>
          <p14:tracePt t="6040" x="2343150" y="1790700"/>
          <p14:tracePt t="6057" x="2393950" y="1689100"/>
          <p14:tracePt t="6074" x="2451100" y="1587500"/>
          <p14:tracePt t="6091" x="2476500" y="1517650"/>
          <p14:tracePt t="6109" x="2482850" y="1441450"/>
          <p14:tracePt t="6124" x="2489200" y="1422400"/>
          <p14:tracePt t="6141" x="2501900" y="1397000"/>
          <p14:tracePt t="6157" x="2514600" y="1371600"/>
          <p14:tracePt t="6174" x="2527300" y="1339850"/>
          <p14:tracePt t="6190" x="2533650" y="1327150"/>
          <p14:tracePt t="6260" x="2533650" y="1320800"/>
          <p14:tracePt t="6268" x="2533650" y="1314450"/>
          <p14:tracePt t="6292" x="2432050" y="1314450"/>
          <p14:tracePt t="6308" x="2343150" y="1314450"/>
          <p14:tracePt t="6325" x="2260600" y="1339850"/>
          <p14:tracePt t="6341" x="2203450" y="1371600"/>
          <p14:tracePt t="6358" x="2165350" y="1416050"/>
          <p14:tracePt t="6375" x="2139950" y="1441450"/>
          <p14:tracePt t="6391" x="2127250" y="1454150"/>
          <p14:tracePt t="6408" x="2108200" y="1460500"/>
          <p14:tracePt t="6425" x="2082800" y="1460500"/>
          <p14:tracePt t="6442" x="2038350" y="1460500"/>
          <p14:tracePt t="6458" x="1974850" y="1460500"/>
          <p14:tracePt t="6474" x="1898650" y="1460500"/>
          <p14:tracePt t="6491" x="1822450" y="1460500"/>
          <p14:tracePt t="6507" x="1727200" y="1460500"/>
          <p14:tracePt t="6524" x="1568450" y="1460500"/>
          <p14:tracePt t="6541" x="1466850" y="1460500"/>
          <p14:tracePt t="6558" x="1390650" y="1473200"/>
          <p14:tracePt t="6574" x="1352550" y="1492250"/>
          <p14:tracePt t="6591" x="1314450" y="1517650"/>
          <p14:tracePt t="6607" x="1295400" y="1536700"/>
          <p14:tracePt t="6624" x="1263650" y="1574800"/>
          <p14:tracePt t="6640" x="1212850" y="1657350"/>
          <p14:tracePt t="6657" x="1149350" y="1739900"/>
          <p14:tracePt t="6674" x="1079500" y="1860550"/>
          <p14:tracePt t="6690" x="1016000" y="1987550"/>
          <p14:tracePt t="6708" x="908050" y="2146300"/>
          <p14:tracePt t="6724" x="882650" y="2209800"/>
          <p14:tracePt t="6741" x="857250" y="2254250"/>
          <p14:tracePt t="6757" x="838200" y="2311400"/>
          <p14:tracePt t="6774" x="825500" y="2393950"/>
          <p14:tracePt t="6791" x="812800" y="2463800"/>
          <p14:tracePt t="6807" x="806450" y="2527300"/>
          <p14:tracePt t="6824" x="806450" y="2578100"/>
          <p14:tracePt t="6841" x="806450" y="2654300"/>
          <p14:tracePt t="6857" x="812800" y="2717800"/>
          <p14:tracePt t="6874" x="857250" y="2806700"/>
          <p14:tracePt t="6891" x="920750" y="2889250"/>
          <p14:tracePt t="6908" x="1066800" y="3048000"/>
          <p14:tracePt t="6924" x="1181100" y="3130550"/>
          <p14:tracePt t="6941" x="1276350" y="3187700"/>
          <p14:tracePt t="6958" x="1377950" y="3232150"/>
          <p14:tracePt t="6974" x="1454150" y="3270250"/>
          <p14:tracePt t="6990" x="1536700" y="3295650"/>
          <p14:tracePt t="7007" x="1606550" y="3308350"/>
          <p14:tracePt t="7026" x="1657350" y="3314700"/>
          <p14:tracePt t="7043" x="1714500" y="3314700"/>
          <p14:tracePt t="7059" x="1752600" y="3314700"/>
          <p14:tracePt t="7075" x="1803400" y="3308350"/>
          <p14:tracePt t="7091" x="1841500" y="3289300"/>
          <p14:tracePt t="7108" x="1924050" y="3251200"/>
          <p14:tracePt t="7124" x="1993900" y="3219450"/>
          <p14:tracePt t="7141" x="2051050" y="3175000"/>
          <p14:tracePt t="7158" x="2101850" y="3117850"/>
          <p14:tracePt t="7175" x="2146300" y="3041650"/>
          <p14:tracePt t="7191" x="2165350" y="2971800"/>
          <p14:tracePt t="7208" x="2190750" y="2895600"/>
          <p14:tracePt t="7224" x="2216150" y="2825750"/>
          <p14:tracePt t="7241" x="2241550" y="2705100"/>
          <p14:tracePt t="7258" x="2254250" y="2597150"/>
          <p14:tracePt t="7274" x="2260600" y="2495550"/>
          <p14:tracePt t="7291" x="2260600" y="2374900"/>
          <p14:tracePt t="7308" x="2260600" y="2197100"/>
          <p14:tracePt t="7325" x="2254250" y="2070100"/>
          <p14:tracePt t="7340" x="2254250" y="1987550"/>
          <p14:tracePt t="7358" x="2254250" y="1924050"/>
          <p14:tracePt t="7375" x="2254250" y="1873250"/>
          <p14:tracePt t="7391" x="2254250" y="1847850"/>
          <p14:tracePt t="7407" x="2254250" y="1828800"/>
          <p14:tracePt t="8549" x="2254250" y="1822450"/>
          <p14:tracePt t="8556" x="2228850" y="1809750"/>
          <p14:tracePt t="8564" x="2184400" y="1797050"/>
          <p14:tracePt t="8574" x="2139950" y="1790700"/>
          <p14:tracePt t="8591" x="2070100" y="1771650"/>
          <p14:tracePt t="8607" x="2012950" y="1765300"/>
          <p14:tracePt t="8624" x="1981200" y="1752600"/>
          <p14:tracePt t="8641" x="1943100" y="1733550"/>
          <p14:tracePt t="8657" x="1917700" y="1720850"/>
          <p14:tracePt t="8674" x="1892300" y="1701800"/>
          <p14:tracePt t="8691" x="1873250" y="1701800"/>
          <p14:tracePt t="8708" x="1828800" y="1689100"/>
          <p14:tracePt t="8724" x="1822450" y="1689100"/>
          <p14:tracePt t="8741" x="1816100" y="1689100"/>
          <p14:tracePt t="11021" x="1828800" y="1689100"/>
          <p14:tracePt t="11028" x="1866900" y="1714500"/>
          <p14:tracePt t="11042" x="1905000" y="1733550"/>
          <p14:tracePt t="11059" x="2019300" y="1803400"/>
          <p14:tracePt t="11076" x="2292350" y="1930400"/>
          <p14:tracePt t="11091" x="2413000" y="1974850"/>
          <p14:tracePt t="11107" x="2673350" y="2095500"/>
          <p14:tracePt t="11124" x="3098800" y="2241550"/>
          <p14:tracePt t="11141" x="3321050" y="2330450"/>
          <p14:tracePt t="11157" x="3524250" y="2419350"/>
          <p14:tracePt t="11174" x="3644900" y="2476500"/>
          <p14:tracePt t="11190" x="3676650" y="2495550"/>
          <p14:tracePt t="11207" x="3676650" y="2501900"/>
          <p14:tracePt t="11224" x="3676650" y="2508250"/>
          <p14:tracePt t="11258" x="3683000" y="2520950"/>
          <p14:tracePt t="11274" x="3689350" y="2527300"/>
          <p14:tracePt t="11291" x="3689350" y="2533650"/>
          <p14:tracePt t="11308" x="3702050" y="2559050"/>
          <p14:tracePt t="11324" x="3702050" y="2565400"/>
          <p14:tracePt t="11341" x="3702050" y="2597150"/>
          <p14:tracePt t="11357" x="3702050" y="2635250"/>
          <p14:tracePt t="11374" x="3689350" y="2679700"/>
          <p14:tracePt t="11391" x="3657600" y="2730500"/>
          <p14:tracePt t="11407" x="3632200" y="2768600"/>
          <p14:tracePt t="11424" x="3619500" y="2787650"/>
          <p14:tracePt t="11441" x="3606800" y="2813050"/>
          <p14:tracePt t="11457" x="3594100" y="2838450"/>
          <p14:tracePt t="11491" x="3594100" y="2851150"/>
          <p14:tracePt t="11541" x="3587750" y="2857500"/>
          <p14:tracePt t="11580" x="3581400" y="2863850"/>
          <p14:tracePt t="11608" x="3575050" y="2870200"/>
          <p14:tracePt t="11624" x="3562350" y="2882900"/>
          <p14:tracePt t="11643" x="3536950" y="2895600"/>
          <p14:tracePt t="11659" x="3505200" y="2901950"/>
          <p14:tracePt t="11676" x="3486150" y="2908300"/>
          <p14:tracePt t="11814" x="3498850" y="2908300"/>
          <p14:tracePt t="11823" x="3511550" y="2908300"/>
          <p14:tracePt t="11842" x="3556000" y="2908300"/>
          <p14:tracePt t="11858" x="3619500" y="2908300"/>
          <p14:tracePt t="11874" x="3695700" y="2908300"/>
          <p14:tracePt t="11891" x="3790950" y="2908300"/>
          <p14:tracePt t="11908" x="3968750" y="2908300"/>
          <p14:tracePt t="11924" x="4095750" y="2908300"/>
          <p14:tracePt t="11941" x="4222750" y="2908300"/>
          <p14:tracePt t="11958" x="4356100" y="2908300"/>
          <p14:tracePt t="11974" x="4457700" y="2908300"/>
          <p14:tracePt t="11991" x="4521200" y="2908300"/>
          <p14:tracePt t="12008" x="4533900" y="2908300"/>
          <p14:tracePt t="12024" x="4540250" y="2908300"/>
          <p14:tracePt t="12100" x="4540250" y="2901950"/>
          <p14:tracePt t="12108" x="4508500" y="2889250"/>
          <p14:tracePt t="12125" x="4368800" y="2863850"/>
          <p14:tracePt t="12141" x="4191000" y="2851150"/>
          <p14:tracePt t="12158" x="3987800" y="2832100"/>
          <p14:tracePt t="12175" x="3816350" y="2832100"/>
          <p14:tracePt t="12191" x="3683000" y="2832100"/>
          <p14:tracePt t="12208" x="3562350" y="2832100"/>
          <p14:tracePt t="12225" x="3486150" y="2832100"/>
          <p14:tracePt t="12241" x="3441700" y="2832100"/>
          <p14:tracePt t="12258" x="3409950" y="2832100"/>
          <p14:tracePt t="12275" x="3397250" y="2832100"/>
          <p14:tracePt t="12291" x="3384550" y="2832100"/>
          <p14:tracePt t="12308" x="3378200" y="2832100"/>
          <p14:tracePt t="12325" x="3365500" y="2832100"/>
          <p14:tracePt t="12341" x="3352800" y="2838450"/>
          <p14:tracePt t="12358" x="3333750" y="2838450"/>
          <p14:tracePt t="12375" x="3321050" y="2838450"/>
          <p14:tracePt t="12391" x="3314700" y="2851150"/>
          <p14:tracePt t="12468" x="3314700" y="2857500"/>
          <p14:tracePt t="12492" x="3314700" y="2863850"/>
          <p14:tracePt t="12500" x="3314700" y="2870200"/>
          <p14:tracePt t="12524" x="3321050" y="2876550"/>
          <p14:tracePt t="12541" x="3365500" y="2882900"/>
          <p14:tracePt t="12557" x="3429000" y="2889250"/>
          <p14:tracePt t="12574" x="3454400" y="2895600"/>
          <p14:tracePt t="12590" x="3473450" y="2895600"/>
          <p14:tracePt t="12607" x="3492500" y="2895600"/>
          <p14:tracePt t="12624" x="3511550" y="2895600"/>
          <p14:tracePt t="12640" x="3530600" y="2895600"/>
          <p14:tracePt t="12657" x="3549650" y="2895600"/>
          <p14:tracePt t="12674" x="3568700" y="2895600"/>
          <p14:tracePt t="12690" x="3575050" y="2895600"/>
          <p14:tracePt t="12707" x="3587750" y="2895600"/>
          <p14:tracePt t="12724" x="3594100" y="2895600"/>
          <p14:tracePt t="12740" x="3613150" y="2895600"/>
          <p14:tracePt t="12757" x="3632200" y="2895600"/>
          <p14:tracePt t="12774" x="3663950" y="2895600"/>
          <p14:tracePt t="12790" x="3695700" y="2895600"/>
          <p14:tracePt t="12807" x="3721100" y="2895600"/>
          <p14:tracePt t="12824" x="3752850" y="2895600"/>
          <p14:tracePt t="12841" x="3797300" y="2895600"/>
          <p14:tracePt t="12858" x="3829050" y="2895600"/>
          <p14:tracePt t="12874" x="3860800" y="2889250"/>
          <p14:tracePt t="12891" x="3873500" y="2882900"/>
          <p14:tracePt t="12907" x="3886200" y="2882900"/>
          <p14:tracePt t="12924" x="3905250" y="2876550"/>
          <p14:tracePt t="12941" x="3949700" y="2863850"/>
          <p14:tracePt t="12958" x="4013200" y="2857500"/>
          <p14:tracePt t="12973" x="4057650" y="2844800"/>
          <p14:tracePt t="12990" x="4095750" y="2832100"/>
          <p14:tracePt t="13007" x="4102100" y="2832100"/>
          <p14:tracePt t="13025" x="4102100" y="2825750"/>
          <p14:tracePt t="13040" x="4108450" y="2825750"/>
          <p14:tracePt t="13058" x="4121150" y="2819400"/>
          <p14:tracePt t="13074" x="4127500" y="2819400"/>
          <p14:tracePt t="13090" x="4140200" y="2819400"/>
          <p14:tracePt t="13107" x="4146550" y="2819400"/>
          <p14:tracePt t="13124" x="4159250" y="2813050"/>
          <p14:tracePt t="13141" x="4197350" y="2813050"/>
          <p14:tracePt t="13158" x="4273550" y="2794000"/>
          <p14:tracePt t="13174" x="4445000" y="2755900"/>
          <p14:tracePt t="13190" x="4730750" y="2705100"/>
          <p14:tracePt t="13208" x="5099050" y="2641600"/>
          <p14:tracePt t="13225" x="5581650" y="2559050"/>
          <p14:tracePt t="13241" x="6083300" y="2482850"/>
          <p14:tracePt t="13258" x="6496050" y="2387600"/>
          <p14:tracePt t="13274" x="6819900" y="2349500"/>
          <p14:tracePt t="13291" x="7061200" y="2324100"/>
          <p14:tracePt t="13307" x="7239000" y="2292350"/>
          <p14:tracePt t="13324" x="7391400" y="2286000"/>
          <p14:tracePt t="13341" x="7423150" y="2286000"/>
          <p14:tracePt t="13358" x="7435850" y="2286000"/>
          <p14:tracePt t="13408" x="7454900" y="2286000"/>
          <p14:tracePt t="13424" x="7473950" y="2286000"/>
          <p14:tracePt t="13441" x="7499350" y="2286000"/>
          <p14:tracePt t="13458" x="7512050" y="2286000"/>
          <p14:tracePt t="13474" x="7518400" y="2286000"/>
          <p14:tracePt t="13805" x="7524750" y="2279650"/>
          <p14:tracePt t="13814" x="7531100" y="2279650"/>
          <p14:tracePt t="13957" x="7543800" y="2279650"/>
          <p14:tracePt t="13964" x="7550150" y="2279650"/>
          <p14:tracePt t="13974" x="7562850" y="2273300"/>
          <p14:tracePt t="13991" x="7581900" y="2273300"/>
          <p14:tracePt t="14008" x="7607300" y="2273300"/>
          <p14:tracePt t="14024" x="7626350" y="2273300"/>
          <p14:tracePt t="14058" x="7632700" y="2273300"/>
          <p14:tracePt t="14074" x="7645400" y="2273300"/>
          <p14:tracePt t="14092" x="7696200" y="2273300"/>
          <p14:tracePt t="14108" x="7721600" y="2273300"/>
          <p14:tracePt t="14125" x="7740650" y="2273300"/>
          <p14:tracePt t="14141" x="7759700" y="2273300"/>
          <p14:tracePt t="14158" x="7766050" y="2273300"/>
          <p14:tracePt t="14196" x="7778750" y="2266950"/>
          <p14:tracePt t="14225" x="7791450" y="2260600"/>
          <p14:tracePt t="18637" x="7797800" y="2247900"/>
          <p14:tracePt t="18646" x="7797800" y="2228850"/>
          <p14:tracePt t="18659" x="7797800" y="2216150"/>
          <p14:tracePt t="18675" x="7810500" y="2178050"/>
          <p14:tracePt t="18692" x="7810500" y="2133600"/>
          <p14:tracePt t="18708" x="7829550" y="2057400"/>
          <p14:tracePt t="18725" x="7835900" y="2000250"/>
          <p14:tracePt t="18741" x="7848600" y="1943100"/>
          <p14:tracePt t="18758" x="7861300" y="1911350"/>
          <p14:tracePt t="18775" x="7886700" y="1879600"/>
          <p14:tracePt t="18791" x="7931150" y="1841500"/>
          <p14:tracePt t="18808" x="8007350" y="1803400"/>
          <p14:tracePt t="18825" x="8096250" y="1778000"/>
          <p14:tracePt t="18841" x="8178800" y="1752600"/>
          <p14:tracePt t="18858" x="8242300" y="1739900"/>
          <p14:tracePt t="18875" x="8286750" y="1720850"/>
          <p14:tracePt t="18892" x="8369300" y="1720850"/>
          <p14:tracePt t="18908" x="8407400" y="1720850"/>
          <p14:tracePt t="18925" x="8451850" y="1720850"/>
          <p14:tracePt t="18942" x="8464550" y="1720850"/>
          <p14:tracePt t="19213" x="8458200" y="1720850"/>
          <p14:tracePt t="19221" x="8451850" y="1727200"/>
          <p14:tracePt t="19242" x="8439150" y="1733550"/>
          <p14:tracePt t="19259" x="8407400" y="1746250"/>
          <p14:tracePt t="19274" x="8362950" y="1784350"/>
          <p14:tracePt t="19291" x="8299450" y="1816100"/>
          <p14:tracePt t="19308" x="8166100" y="1892300"/>
          <p14:tracePt t="19323" x="8051800" y="1930400"/>
          <p14:tracePt t="19341" x="7924800" y="1962150"/>
          <p14:tracePt t="19357" x="7823200" y="1993900"/>
          <p14:tracePt t="19374" x="7759700" y="2025650"/>
          <p14:tracePt t="19390" x="7734300" y="2038350"/>
          <p14:tracePt t="19407" x="7721600" y="2044700"/>
          <p14:tracePt t="19441" x="7715250" y="2051050"/>
          <p14:tracePt t="19457" x="7696200" y="2051050"/>
          <p14:tracePt t="19474" x="7696200" y="2063750"/>
          <p14:tracePt t="19491" x="7689850" y="2063750"/>
          <p14:tracePt t="19508" x="7689850" y="2070100"/>
          <p14:tracePt t="19558" x="7689850" y="2076450"/>
          <p14:tracePt t="19574" x="7689850" y="2082800"/>
          <p14:tracePt t="19591" x="7689850" y="2089150"/>
          <p14:tracePt t="19607" x="7696200" y="2108200"/>
          <p14:tracePt t="19623" x="7702550" y="2120900"/>
          <p14:tracePt t="19641" x="7702550" y="2127250"/>
          <p14:tracePt t="19658" x="7702550" y="2139950"/>
          <p14:tracePt t="19674" x="7702550" y="2146300"/>
          <p14:tracePt t="19690" x="7702550" y="2165350"/>
          <p14:tracePt t="19709" x="7645400" y="2216150"/>
          <p14:tracePt t="19726" x="7600950" y="2254250"/>
          <p14:tracePt t="19743" x="7556500" y="2305050"/>
          <p14:tracePt t="19758" x="7531100" y="2336800"/>
          <p14:tracePt t="19774" x="7512050" y="2355850"/>
          <p14:tracePt t="19791" x="7499350" y="2362200"/>
          <p14:tracePt t="19808" x="7486650" y="2374900"/>
          <p14:tracePt t="19824" x="7461250" y="2393950"/>
          <p14:tracePt t="19841" x="7454900" y="2406650"/>
          <p14:tracePt t="19857" x="7442200" y="2419350"/>
          <p14:tracePt t="19891" x="7435850" y="2425700"/>
          <p14:tracePt t="19924" x="7435850" y="2432050"/>
          <p14:tracePt t="20023" x="7435850" y="2444750"/>
          <p14:tracePt t="20045" x="7435850" y="2451100"/>
          <p14:tracePt t="20069" x="7435850" y="2457450"/>
          <p14:tracePt t="22280" x="7429500" y="2463800"/>
          <p14:tracePt t="22290" x="7366000" y="2451100"/>
          <p14:tracePt t="22309" x="7112000" y="2336800"/>
          <p14:tracePt t="22325" x="7061200" y="2311400"/>
          <p14:tracePt t="22341" x="7054850" y="2292350"/>
          <p14:tracePt t="22358" x="7048500" y="2222500"/>
          <p14:tracePt t="22375" x="7086600" y="2114550"/>
          <p14:tracePt t="22391" x="7226300" y="1962150"/>
          <p14:tracePt t="22408" x="7461250" y="1765300"/>
          <p14:tracePt t="22425" x="7702550" y="1606550"/>
          <p14:tracePt t="22441" x="8001000" y="1454150"/>
          <p14:tracePt t="22458" x="8375650" y="1308100"/>
          <p14:tracePt t="22474" x="8718550" y="1206500"/>
          <p14:tracePt t="22491" x="9048750" y="1104900"/>
          <p14:tracePt t="22508" x="9474200" y="1054100"/>
          <p14:tracePt t="22525" x="9677400" y="1035050"/>
          <p14:tracePt t="22543" x="9867900" y="1035050"/>
          <p14:tracePt t="22559" x="10045700" y="1035050"/>
          <p14:tracePt t="22576" x="10172700" y="1041400"/>
          <p14:tracePt t="22591" x="10261600" y="1073150"/>
          <p14:tracePt t="22607" x="10331450" y="1104900"/>
          <p14:tracePt t="22624" x="10363200" y="1130300"/>
          <p14:tracePt t="22641" x="10388600" y="1143000"/>
          <p14:tracePt t="22657" x="10401300" y="1155700"/>
          <p14:tracePt t="22674" x="10407650" y="1155700"/>
          <p14:tracePt t="22691" x="10414000" y="1162050"/>
          <p14:tracePt t="22707" x="10420350" y="1168400"/>
          <p14:tracePt t="22724" x="10420350" y="1181100"/>
          <p14:tracePt t="22774" x="10420350" y="1187450"/>
          <p14:tracePt t="22884" x="10426700" y="1206500"/>
          <p14:tracePt t="22900" x="10426700" y="1212850"/>
          <p14:tracePt t="22908" x="10433050" y="1225550"/>
          <p14:tracePt t="22916" x="10439400" y="1238250"/>
          <p14:tracePt t="22923" x="10445750" y="1244600"/>
          <p14:tracePt t="22940" x="10464800" y="1282700"/>
          <p14:tracePt t="22957" x="10490200" y="1314450"/>
          <p14:tracePt t="22974" x="10528300" y="1358900"/>
          <p14:tracePt t="22991" x="10572750" y="1416050"/>
          <p14:tracePt t="23007" x="10636250" y="1485900"/>
          <p14:tracePt t="23024" x="10725150" y="1568450"/>
          <p14:tracePt t="23041" x="10820400" y="1644650"/>
          <p14:tracePt t="23057" x="10902950" y="1701800"/>
          <p14:tracePt t="23074" x="10934700" y="1727200"/>
          <p14:tracePt t="23091" x="10960100" y="1746250"/>
          <p14:tracePt t="23108" x="10998200" y="1797050"/>
          <p14:tracePt t="23124" x="11023600" y="1835150"/>
          <p14:tracePt t="23141" x="11055350" y="1879600"/>
          <p14:tracePt t="23157" x="11087100" y="1924050"/>
          <p14:tracePt t="23174" x="11125200" y="1981200"/>
          <p14:tracePt t="23190" x="11169650" y="2070100"/>
          <p14:tracePt t="23208" x="11214100" y="2190750"/>
          <p14:tracePt t="23224" x="11258550" y="2355850"/>
          <p14:tracePt t="23240" x="11341100" y="2578100"/>
          <p14:tracePt t="23257" x="11410950" y="2736850"/>
          <p14:tracePt t="23274" x="11468100" y="2844800"/>
          <p14:tracePt t="23291" x="11499850" y="2901950"/>
          <p14:tracePt t="23307" x="11531600" y="2946400"/>
          <p14:tracePt t="23324" x="11544300" y="2984500"/>
          <p14:tracePt t="23341" x="11544300" y="3003550"/>
          <p14:tracePt t="23357" x="11557000" y="3028950"/>
          <p14:tracePt t="23374" x="11557000" y="3035300"/>
          <p14:tracePt t="23391" x="11557000" y="3041650"/>
          <p14:tracePt t="23424" x="11557000" y="3048000"/>
          <p14:tracePt t="23458" x="11569700" y="3054350"/>
          <p14:tracePt t="23475" x="11569700" y="3060700"/>
          <p14:tracePt t="23700" x="11569700" y="3054350"/>
          <p14:tracePt t="23724" x="11563350" y="3041650"/>
          <p14:tracePt t="23748" x="11563350" y="3035300"/>
          <p14:tracePt t="23764" x="11563350" y="3028950"/>
          <p14:tracePt t="23796" x="11563350" y="3022600"/>
          <p14:tracePt t="23812" x="11563350" y="3016250"/>
          <p14:tracePt t="23821" x="11557000" y="3016250"/>
          <p14:tracePt t="23844" x="11557000" y="3003550"/>
          <p14:tracePt t="23858" x="11550650" y="2997200"/>
          <p14:tracePt t="23874" x="11544300" y="2984500"/>
          <p14:tracePt t="23890" x="11544300" y="2978150"/>
          <p14:tracePt t="23908" x="11531600" y="2952750"/>
          <p14:tracePt t="23924" x="11525250" y="2946400"/>
          <p14:tracePt t="23942" x="11518900" y="2933700"/>
          <p14:tracePt t="23958" x="11506200" y="2914650"/>
          <p14:tracePt t="23976" x="11506200" y="2895600"/>
          <p14:tracePt t="23993" x="11499850" y="2876550"/>
          <p14:tracePt t="24009" x="11493500" y="2851150"/>
          <p14:tracePt t="24025" x="11487150" y="2832100"/>
          <p14:tracePt t="24041" x="11480800" y="2813050"/>
          <p14:tracePt t="24058" x="11474450" y="2787650"/>
          <p14:tracePt t="24074" x="11468100" y="2768600"/>
          <p14:tracePt t="24091" x="11461750" y="2755900"/>
          <p14:tracePt t="24108" x="11461750" y="2749550"/>
          <p14:tracePt t="24308" x="11461750" y="2743200"/>
          <p14:tracePt t="24372" x="11461750" y="2736850"/>
          <p14:tracePt t="24388" x="11455400" y="2736850"/>
          <p14:tracePt t="24532" x="11449050" y="2736850"/>
          <p14:tracePt t="24612" x="11442700" y="2736850"/>
          <p14:tracePt t="24789" x="11436350" y="2736850"/>
          <p14:tracePt t="24838" x="11430000" y="2736850"/>
          <p14:tracePt t="24933" x="11423650" y="2743200"/>
          <p14:tracePt t="24996" x="11417300" y="2749550"/>
          <p14:tracePt t="25013" x="11410950" y="2755900"/>
          <p14:tracePt t="25021" x="11404600" y="2755900"/>
          <p14:tracePt t="25042" x="11398250" y="2768600"/>
          <p14:tracePt t="25058" x="11385550" y="2774950"/>
          <p14:tracePt t="25075" x="11379200" y="2781300"/>
          <p14:tracePt t="25092" x="11366500" y="2794000"/>
          <p14:tracePt t="25109" x="11366500" y="2806700"/>
          <p14:tracePt t="25125" x="11360150" y="2813050"/>
          <p14:tracePt t="25142" x="11360150" y="2832100"/>
          <p14:tracePt t="25158" x="11353800" y="2832100"/>
          <p14:tracePt t="25382" x="11347450" y="2838450"/>
          <p14:tracePt t="26671" x="11328400" y="2838450"/>
          <p14:tracePt t="26678" x="11277600" y="2838450"/>
          <p14:tracePt t="26691" x="11233150" y="2838450"/>
          <p14:tracePt t="26708" x="11029950" y="2819400"/>
          <p14:tracePt t="26725" x="10839450" y="2819400"/>
          <p14:tracePt t="26742" x="10712450" y="2813050"/>
          <p14:tracePt t="27884" x="10712450" y="2800350"/>
          <p14:tracePt t="27989" x="10712450" y="2794000"/>
          <p14:tracePt t="28125" x="10712450" y="2787650"/>
          <p14:tracePt t="28141" x="10718800" y="2774950"/>
          <p14:tracePt t="28148" x="10725150" y="2774950"/>
          <p14:tracePt t="28158" x="10737850" y="2774950"/>
          <p14:tracePt t="28175" x="10782300" y="2774950"/>
          <p14:tracePt t="28191" x="10814050" y="2774950"/>
          <p14:tracePt t="28208" x="10883900" y="2787650"/>
          <p14:tracePt t="28225" x="10972800" y="2819400"/>
          <p14:tracePt t="28241" x="11093450" y="2857500"/>
          <p14:tracePt t="28258" x="11226800" y="2895600"/>
          <p14:tracePt t="28275" x="11341100" y="2927350"/>
          <p14:tracePt t="28291" x="11430000" y="2952750"/>
          <p14:tracePt t="28308" x="11512550" y="2978150"/>
          <p14:tracePt t="28325" x="11544300" y="2978150"/>
          <p14:tracePt t="28341" x="11576050" y="2978150"/>
          <p14:tracePt t="28357" x="11601450" y="2978150"/>
          <p14:tracePt t="28375" x="11620500" y="2965450"/>
          <p14:tracePt t="28390" x="11645900" y="2946400"/>
          <p14:tracePt t="28408" x="11652250" y="2895600"/>
          <p14:tracePt t="28424" x="11658600" y="2819400"/>
          <p14:tracePt t="28440" x="11677650" y="2724150"/>
          <p14:tracePt t="28457" x="11696700" y="2635250"/>
          <p14:tracePt t="28474" x="11715750" y="2552700"/>
          <p14:tracePt t="28491" x="11734800" y="2495550"/>
          <p14:tracePt t="28507" x="11741150" y="2444750"/>
          <p14:tracePt t="28524" x="11741150" y="2419350"/>
          <p14:tracePt t="28580" x="11741150" y="2413000"/>
          <p14:tracePt t="28645" x="11728450" y="2413000"/>
          <p14:tracePt t="28654" x="11715750" y="2419350"/>
          <p14:tracePt t="28664" x="11703050" y="2432050"/>
          <p14:tracePt t="28676" x="11690350" y="2457450"/>
          <p14:tracePt t="28691" x="11677650" y="2476500"/>
          <p14:tracePt t="28708" x="11652250" y="2508250"/>
          <p14:tracePt t="28741" x="11645900" y="2514600"/>
          <p14:tracePt t="28796" x="11639550" y="2514600"/>
          <p14:tracePt t="28807" x="11633200" y="2514600"/>
          <p14:tracePt t="28933" x="11626850" y="2514600"/>
          <p14:tracePt t="28949" x="11620500" y="2514600"/>
          <p14:tracePt t="28975" x="11614150" y="2514600"/>
          <p14:tracePt t="28997" x="11607800" y="2520950"/>
          <p14:tracePt t="29007" x="11601450" y="2520950"/>
          <p14:tracePt t="29024" x="11588750" y="2533650"/>
          <p14:tracePt t="29041" x="11569700" y="2552700"/>
          <p14:tracePt t="29057" x="11563350" y="2578100"/>
          <p14:tracePt t="29074" x="11550650" y="2609850"/>
          <p14:tracePt t="29090" x="11537950" y="2647950"/>
          <p14:tracePt t="29107" x="11518900" y="2692400"/>
          <p14:tracePt t="29124" x="11512550" y="2730500"/>
          <p14:tracePt t="29141" x="11512550" y="2749550"/>
          <p14:tracePt t="29158" x="11512550" y="2768600"/>
          <p14:tracePt t="29174" x="11512550" y="2774950"/>
          <p14:tracePt t="29224" x="11512550" y="2781300"/>
          <p14:tracePt t="29241" x="11506200" y="2787650"/>
          <p14:tracePt t="29444" x="11499850" y="2787650"/>
          <p14:tracePt t="29461" x="11493500" y="2787650"/>
          <p14:tracePt t="29469" x="11487150" y="2787650"/>
          <p14:tracePt t="29492" x="11480800" y="2787650"/>
          <p14:tracePt t="29733" x="11474450" y="2787650"/>
          <p14:tracePt t="29748" x="11468100" y="2781300"/>
          <p14:tracePt t="29974" x="11468100" y="2774950"/>
          <p14:tracePt t="30029" x="11468100" y="2768600"/>
          <p14:tracePt t="30036" x="11468100" y="2762250"/>
          <p14:tracePt t="30164" x="11468100" y="2755900"/>
          <p14:tracePt t="30213" x="11455400" y="2755900"/>
          <p14:tracePt t="30237" x="11449050" y="2755900"/>
          <p14:tracePt t="30341" x="11442700" y="2755900"/>
          <p14:tracePt t="30357" x="11430000" y="2755900"/>
          <p14:tracePt t="30388" x="11423650" y="2755900"/>
          <p14:tracePt t="30414" x="11417300" y="2755900"/>
          <p14:tracePt t="30425" x="11410950" y="2755900"/>
          <p14:tracePt t="30459" x="11404600" y="2749550"/>
          <p14:tracePt t="30493" x="11398250" y="2749550"/>
          <p14:tracePt t="35957" x="11391900" y="2749550"/>
          <p14:tracePt t="35974" x="11328400" y="2743200"/>
          <p14:tracePt t="35991" x="11201400" y="2724150"/>
          <p14:tracePt t="36007" x="11055350" y="2679700"/>
          <p14:tracePt t="36024" x="10934700" y="2654300"/>
          <p14:tracePt t="36041" x="10839450" y="2641600"/>
          <p14:tracePt t="36057" x="10756900" y="2641600"/>
          <p14:tracePt t="36074" x="10712450" y="2641600"/>
          <p14:tracePt t="36091" x="10693400" y="2660650"/>
          <p14:tracePt t="36108" x="10693400" y="2686050"/>
          <p14:tracePt t="36124" x="10693400" y="2692400"/>
          <p14:tracePt t="36596" x="10661650" y="2692400"/>
          <p14:tracePt t="36604" x="10598150" y="2692400"/>
          <p14:tracePt t="36624" x="10420350" y="2660650"/>
          <p14:tracePt t="36640" x="10223500" y="2609850"/>
          <p14:tracePt t="36657" x="9906000" y="2552700"/>
          <p14:tracePt t="36674" x="9505950" y="2495550"/>
          <p14:tracePt t="36691" x="9137650" y="2413000"/>
          <p14:tracePt t="36707" x="8737600" y="2362200"/>
          <p14:tracePt t="36724" x="8108950" y="2266950"/>
          <p14:tracePt t="36741" x="7708900" y="2216150"/>
          <p14:tracePt t="36757" x="7378700" y="2165350"/>
          <p14:tracePt t="36774" x="7137400" y="2139950"/>
          <p14:tracePt t="36790" x="6972300" y="2108200"/>
          <p14:tracePt t="36807" x="6864350" y="2095500"/>
          <p14:tracePt t="36824" x="6813550" y="2089150"/>
          <p14:tracePt t="36972" x="6813550" y="2095500"/>
          <p14:tracePt t="37005" x="6813550" y="2101850"/>
          <p14:tracePt t="37025" x="6813550" y="2108200"/>
          <p14:tracePt t="37041" x="6838950" y="2114550"/>
          <p14:tracePt t="37058" x="6877050" y="2127250"/>
          <p14:tracePt t="37075" x="6915150" y="2139950"/>
          <p14:tracePt t="37092" x="6959600" y="2139950"/>
          <p14:tracePt t="37108" x="7035800" y="2159000"/>
          <p14:tracePt t="37125" x="7073900" y="2165350"/>
          <p14:tracePt t="37141" x="7080250" y="2165350"/>
          <p14:tracePt t="37158" x="7099300" y="2165350"/>
          <p14:tracePt t="37175" x="7118350" y="2165350"/>
          <p14:tracePt t="37191" x="7162800" y="2178050"/>
          <p14:tracePt t="37208" x="7245350" y="2184400"/>
          <p14:tracePt t="37223" x="7340600" y="2197100"/>
          <p14:tracePt t="37240" x="7448550" y="2216150"/>
          <p14:tracePt t="37257" x="7524750" y="2222500"/>
          <p14:tracePt t="37274" x="7575550" y="2228850"/>
          <p14:tracePt t="37291" x="7581900" y="2228850"/>
          <p14:tracePt t="37502" x="7594600" y="2228850"/>
          <p14:tracePt t="37510" x="7600950" y="2228850"/>
          <p14:tracePt t="37526" x="7620000" y="2235200"/>
          <p14:tracePt t="37541" x="7639050" y="2235200"/>
          <p14:tracePt t="37557" x="7664450" y="2241550"/>
          <p14:tracePt t="37574" x="7683500" y="2247900"/>
          <p14:tracePt t="37591" x="7696200" y="2247900"/>
          <p14:tracePt t="37607" x="7702550" y="2247900"/>
          <p14:tracePt t="37641" x="7721600" y="2254250"/>
          <p14:tracePt t="37657" x="7727950" y="2260600"/>
          <p14:tracePt t="37674" x="7740650" y="2260600"/>
          <p14:tracePt t="37691" x="7753350" y="2260600"/>
          <p14:tracePt t="37748" x="7759700" y="2260600"/>
          <p14:tracePt t="37757" x="7759700" y="2266950"/>
          <p14:tracePt t="37774" x="7785100" y="2266950"/>
          <p14:tracePt t="37808" x="7797800" y="2279650"/>
          <p14:tracePt t="37868" x="7804150" y="2279650"/>
          <p14:tracePt t="37891" x="7810500" y="2279650"/>
          <p14:tracePt t="37908" x="7816850" y="2279650"/>
          <p14:tracePt t="37972" x="7823200" y="2279650"/>
          <p14:tracePt t="38004" x="7829550" y="2279650"/>
          <p14:tracePt t="38021" x="7835900" y="2279650"/>
          <p14:tracePt t="38085" x="7842250" y="2279650"/>
          <p14:tracePt t="38108" x="7848600" y="2273300"/>
          <p14:tracePt t="38141" x="7854950" y="2266950"/>
          <p14:tracePt t="38157" x="7854950" y="2260600"/>
          <p14:tracePt t="38174" x="7861300" y="2247900"/>
          <p14:tracePt t="38191" x="7861300" y="2241550"/>
          <p14:tracePt t="38207" x="7874000" y="2222500"/>
          <p14:tracePt t="38224" x="7880350" y="2197100"/>
          <p14:tracePt t="38241" x="7886700" y="2178050"/>
          <p14:tracePt t="38257" x="7893050" y="2165350"/>
          <p14:tracePt t="38274" x="7893050" y="2152650"/>
          <p14:tracePt t="38292" x="7899400" y="2152650"/>
          <p14:tracePt t="38307" x="7899400" y="2146300"/>
          <p14:tracePt t="38324" x="7899400" y="2133600"/>
          <p14:tracePt t="38341" x="7899400" y="2127250"/>
          <p14:tracePt t="38357" x="7899400" y="2120900"/>
          <p14:tracePt t="38412" x="7899400" y="2114550"/>
          <p14:tracePt t="38428" x="7899400" y="2108200"/>
          <p14:tracePt t="38441" x="7899400" y="2101850"/>
          <p14:tracePt t="38653" x="7899400" y="2095500"/>
          <p14:tracePt t="38676" x="7893050" y="2089150"/>
          <p14:tracePt t="38692" x="7886700" y="2089150"/>
          <p14:tracePt t="38709" x="7867650" y="2089150"/>
          <p14:tracePt t="38725" x="7861300" y="2089150"/>
          <p14:tracePt t="38742" x="7848600" y="2089150"/>
          <p14:tracePt t="38776" x="7842250" y="2089150"/>
          <p14:tracePt t="38791" x="7829550" y="2089150"/>
          <p14:tracePt t="38808" x="7816850" y="2089150"/>
          <p14:tracePt t="38825" x="7804150" y="2089150"/>
          <p14:tracePt t="38841" x="7797800" y="2089150"/>
          <p14:tracePt t="38858" x="7791450" y="2089150"/>
          <p14:tracePt t="38892" x="7778750" y="2089150"/>
          <p14:tracePt t="38908" x="7759700" y="2089150"/>
          <p14:tracePt t="38925" x="7740650" y="2089150"/>
          <p14:tracePt t="38942" x="7727950" y="2089150"/>
          <p14:tracePt t="38974" x="7721600" y="2089150"/>
          <p14:tracePt t="39004" x="7702550" y="2095500"/>
          <p14:tracePt t="39025" x="7696200" y="2101850"/>
          <p14:tracePt t="39041" x="7689850" y="2108200"/>
          <p14:tracePt t="39057" x="7683500" y="2114550"/>
          <p14:tracePt t="39074" x="7670800" y="2120900"/>
          <p14:tracePt t="39091" x="7670800" y="2127250"/>
          <p14:tracePt t="39108" x="7651750" y="2146300"/>
          <p14:tracePt t="39124" x="7632700" y="2159000"/>
          <p14:tracePt t="39141" x="7613650" y="2165350"/>
          <p14:tracePt t="39157" x="7600950" y="2184400"/>
          <p14:tracePt t="39174" x="7581900" y="2197100"/>
          <p14:tracePt t="39190" x="7575550" y="2203450"/>
          <p14:tracePt t="39207" x="7569200" y="2216150"/>
          <p14:tracePt t="39224" x="7556500" y="2241550"/>
          <p14:tracePt t="39240" x="7543800" y="2254250"/>
          <p14:tracePt t="39257" x="7524750" y="2273300"/>
          <p14:tracePt t="39274" x="7505700" y="2292350"/>
          <p14:tracePt t="39291" x="7493000" y="2298700"/>
          <p14:tracePt t="39308" x="7473950" y="2311400"/>
          <p14:tracePt t="39324" x="7473950" y="2317750"/>
          <p14:tracePt t="39342" x="7467600" y="2336800"/>
          <p14:tracePt t="39358" x="7448550" y="2349500"/>
          <p14:tracePt t="39374" x="7442200" y="2368550"/>
          <p14:tracePt t="39391" x="7429500" y="2381250"/>
          <p14:tracePt t="39407" x="7423150" y="2393950"/>
          <p14:tracePt t="39424" x="7423150" y="2406650"/>
          <p14:tracePt t="39441" x="7423150" y="2425700"/>
          <p14:tracePt t="39457" x="7423150" y="2438400"/>
          <p14:tracePt t="39474" x="7423150" y="2457450"/>
          <p14:tracePt t="39493" x="7423150" y="2476500"/>
          <p14:tracePt t="39509" x="7429500" y="2495550"/>
          <p14:tracePt t="39525" x="7435850" y="2508250"/>
          <p14:tracePt t="39541" x="7442200" y="2514600"/>
          <p14:tracePt t="39557" x="7454900" y="2527300"/>
          <p14:tracePt t="39574" x="7454900" y="2533650"/>
          <p14:tracePt t="39591" x="7461250" y="2533650"/>
          <p14:tracePt t="39607" x="7473950" y="2540000"/>
          <p14:tracePt t="39624" x="7486650" y="2540000"/>
          <p14:tracePt t="39641" x="7499350" y="2540000"/>
          <p14:tracePt t="39657" x="7512050" y="2540000"/>
          <p14:tracePt t="39674" x="7537450" y="2533650"/>
          <p14:tracePt t="39691" x="7562850" y="2520950"/>
          <p14:tracePt t="39708" x="7613650" y="2508250"/>
          <p14:tracePt t="39724" x="7651750" y="2489200"/>
          <p14:tracePt t="39740" x="7683500" y="2470150"/>
          <p14:tracePt t="39757" x="7708900" y="2451100"/>
          <p14:tracePt t="39774" x="7747000" y="2425700"/>
          <p14:tracePt t="39790" x="7791450" y="2381250"/>
          <p14:tracePt t="39807" x="7848600" y="2349500"/>
          <p14:tracePt t="39824" x="7899400" y="2317750"/>
          <p14:tracePt t="39841" x="7931150" y="2298700"/>
          <p14:tracePt t="39857" x="7956550" y="2279650"/>
          <p14:tracePt t="39874" x="7969250" y="2266950"/>
          <p14:tracePt t="39891" x="7988300" y="2235200"/>
          <p14:tracePt t="39907" x="8013700" y="2216150"/>
          <p14:tracePt t="39924" x="8039100" y="2178050"/>
          <p14:tracePt t="39941" x="8051800" y="2152650"/>
          <p14:tracePt t="39957" x="8058150" y="2133600"/>
          <p14:tracePt t="39974" x="8058150" y="2108200"/>
          <p14:tracePt t="39991" x="8058150" y="2095500"/>
          <p14:tracePt t="40007" x="8058150" y="2089150"/>
          <p14:tracePt t="40024" x="8058150" y="2070100"/>
          <p14:tracePt t="40041" x="8039100" y="2063750"/>
          <p14:tracePt t="40057" x="8007350" y="2063750"/>
          <p14:tracePt t="40074" x="7962900" y="2044700"/>
          <p14:tracePt t="40091" x="7918450" y="2038350"/>
          <p14:tracePt t="40107" x="7893050" y="2038350"/>
          <p14:tracePt t="40124" x="7848600" y="2038350"/>
          <p14:tracePt t="40141" x="7829550" y="2038350"/>
          <p14:tracePt t="40158" x="7797800" y="2038350"/>
          <p14:tracePt t="40175" x="7753350" y="2038350"/>
          <p14:tracePt t="40191" x="7708900" y="2038350"/>
          <p14:tracePt t="40207" x="7658100" y="2038350"/>
          <p14:tracePt t="40224" x="7607300" y="2057400"/>
          <p14:tracePt t="40241" x="7569200" y="2082800"/>
          <p14:tracePt t="40257" x="7537450" y="2127250"/>
          <p14:tracePt t="40274" x="7486650" y="2178050"/>
          <p14:tracePt t="40291" x="7461250" y="2216150"/>
          <p14:tracePt t="40307" x="7442200" y="2247900"/>
          <p14:tracePt t="40324" x="7423150" y="2292350"/>
          <p14:tracePt t="40341" x="7410450" y="2317750"/>
          <p14:tracePt t="40360" x="7397750" y="2336800"/>
          <p14:tracePt t="40376" x="7391400" y="2362200"/>
          <p14:tracePt t="40392" x="7385050" y="2374900"/>
          <p14:tracePt t="40408" x="7378700" y="2400300"/>
          <p14:tracePt t="40425" x="7378700" y="2413000"/>
          <p14:tracePt t="40441" x="7372350" y="2419350"/>
          <p14:tracePt t="40459" x="7372350" y="2425700"/>
          <p14:tracePt t="40476" x="7372350" y="2438400"/>
          <p14:tracePt t="40508" x="7372350" y="2451100"/>
          <p14:tracePt t="40524" x="7366000" y="2457450"/>
          <p14:tracePt t="40596" x="7366000" y="2463800"/>
          <p14:tracePt t="41445" x="7372350" y="2470150"/>
          <p14:tracePt t="42621" x="7391400" y="2470150"/>
          <p14:tracePt t="42628" x="7397750" y="2470150"/>
          <p14:tracePt t="42641" x="7423150" y="2470150"/>
          <p14:tracePt t="42658" x="7461250" y="2463800"/>
          <p14:tracePt t="42675" x="7512050" y="2451100"/>
          <p14:tracePt t="42692" x="7562850" y="2438400"/>
          <p14:tracePt t="42708" x="7581900" y="2432050"/>
          <p14:tracePt t="42725" x="7600950" y="2419350"/>
          <p14:tracePt t="42742" x="7632700" y="2400300"/>
          <p14:tracePt t="42758" x="7664450" y="2374900"/>
          <p14:tracePt t="42776" x="7696200" y="2355850"/>
          <p14:tracePt t="42792" x="7721600" y="2336800"/>
          <p14:tracePt t="42808" x="7734300" y="2317750"/>
          <p14:tracePt t="42825" x="7740650" y="2286000"/>
          <p14:tracePt t="42841" x="7759700" y="2254250"/>
          <p14:tracePt t="42858" x="7766050" y="2209800"/>
          <p14:tracePt t="42875" x="7785100" y="2178050"/>
          <p14:tracePt t="42892" x="7804150" y="2133600"/>
          <p14:tracePt t="42908" x="7810500" y="2120900"/>
          <p14:tracePt t="42925" x="7816850" y="2114550"/>
          <p14:tracePt t="42941" x="7829550" y="2101850"/>
          <p14:tracePt t="42958" x="7835900" y="2089150"/>
          <p14:tracePt t="42975" x="7842250" y="2070100"/>
          <p14:tracePt t="43009" x="7848600" y="2057400"/>
          <p14:tracePt t="43102" x="7848600" y="2051050"/>
          <p14:tracePt t="43108" x="7835900" y="2051050"/>
          <p14:tracePt t="43125" x="7797800" y="2051050"/>
          <p14:tracePt t="43141" x="7753350" y="2057400"/>
          <p14:tracePt t="43158" x="7715250" y="2063750"/>
          <p14:tracePt t="43175" x="7696200" y="2063750"/>
          <p14:tracePt t="43192" x="7683500" y="2063750"/>
          <p14:tracePt t="43208" x="7677150" y="2063750"/>
          <p14:tracePt t="43225" x="7651750" y="2082800"/>
          <p14:tracePt t="43241" x="7626350" y="2082800"/>
          <p14:tracePt t="43258" x="7620000" y="2089150"/>
          <p14:tracePt t="43275" x="7594600" y="2095500"/>
          <p14:tracePt t="43292" x="7581900" y="2101850"/>
          <p14:tracePt t="43309" x="7562850" y="2108200"/>
          <p14:tracePt t="43325" x="7550150" y="2120900"/>
          <p14:tracePt t="43341" x="7531100" y="2127250"/>
          <p14:tracePt t="43358" x="7518400" y="2139950"/>
          <p14:tracePt t="43375" x="7505700" y="2152650"/>
          <p14:tracePt t="43390" x="7486650" y="2184400"/>
          <p14:tracePt t="43408" x="7467600" y="2216150"/>
          <p14:tracePt t="43424" x="7454900" y="2247900"/>
          <p14:tracePt t="43441" x="7442200" y="2279650"/>
          <p14:tracePt t="43457" x="7429500" y="2305050"/>
          <p14:tracePt t="43474" x="7416800" y="2324100"/>
          <p14:tracePt t="43490" x="7416800" y="2336800"/>
          <p14:tracePt t="43508" x="7404100" y="2355850"/>
          <p14:tracePt t="43524" x="7397750" y="2362200"/>
          <p14:tracePt t="43541" x="7397750" y="2374900"/>
          <p14:tracePt t="43557" x="7391400" y="2387600"/>
          <p14:tracePt t="43574" x="7378700" y="2406650"/>
          <p14:tracePt t="43591" x="7372350" y="2432050"/>
          <p14:tracePt t="43607" x="7372350" y="2444750"/>
          <p14:tracePt t="43624" x="7359650" y="2457450"/>
          <p14:tracePt t="43641" x="7359650" y="2470150"/>
          <p14:tracePt t="43658" x="7359650" y="2489200"/>
          <p14:tracePt t="43675" x="7359650" y="2495550"/>
          <p14:tracePt t="43691" x="7359650" y="2508250"/>
          <p14:tracePt t="43708" x="7359650" y="2527300"/>
          <p14:tracePt t="43724" x="7359650" y="2533650"/>
          <p14:tracePt t="43741" x="7385050" y="2540000"/>
          <p14:tracePt t="43757" x="7410450" y="2552700"/>
          <p14:tracePt t="43774" x="7429500" y="2552700"/>
          <p14:tracePt t="43791" x="7448550" y="2552700"/>
          <p14:tracePt t="43807" x="7512050" y="2552700"/>
          <p14:tracePt t="43824" x="7569200" y="2552700"/>
          <p14:tracePt t="43841" x="7645400" y="2546350"/>
          <p14:tracePt t="43857" x="7740650" y="2514600"/>
          <p14:tracePt t="43874" x="7823200" y="2489200"/>
          <p14:tracePt t="43891" x="7893050" y="2463800"/>
          <p14:tracePt t="43907" x="7956550" y="2425700"/>
          <p14:tracePt t="43924" x="8001000" y="2387600"/>
          <p14:tracePt t="43941" x="8026400" y="2355850"/>
          <p14:tracePt t="43959" x="8032750" y="2330450"/>
          <p14:tracePt t="43976" x="8051800" y="2298700"/>
          <p14:tracePt t="43992" x="8064500" y="2266950"/>
          <p14:tracePt t="44008" x="8064500" y="2254250"/>
          <p14:tracePt t="44025" x="8064500" y="2228850"/>
          <p14:tracePt t="44041" x="8064500" y="2216150"/>
          <p14:tracePt t="44057" x="8064500" y="2190750"/>
          <p14:tracePt t="44074" x="8064500" y="2184400"/>
          <p14:tracePt t="44091" x="8058150" y="2165350"/>
          <p14:tracePt t="44108" x="8032750" y="2146300"/>
          <p14:tracePt t="44124" x="8013700" y="2127250"/>
          <p14:tracePt t="44140" x="7981950" y="2108200"/>
          <p14:tracePt t="44157" x="7969250" y="2108200"/>
          <p14:tracePt t="44174" x="7956550" y="2101850"/>
          <p14:tracePt t="44191" x="7950200" y="2101850"/>
          <p14:tracePt t="44225" x="7943850" y="2101850"/>
          <p14:tracePt t="44268" x="7931150" y="2101850"/>
          <p14:tracePt t="44310" x="7924800" y="2101850"/>
          <p14:tracePt t="44332" x="7912100" y="2101850"/>
          <p14:tracePt t="44340" x="7912100" y="2108200"/>
          <p14:tracePt t="44348" x="7905750" y="2114550"/>
          <p14:tracePt t="44358" x="7905750" y="2127250"/>
          <p14:tracePt t="44375" x="7886700" y="2190750"/>
          <p14:tracePt t="44390" x="7874000" y="2305050"/>
          <p14:tracePt t="44407" x="7874000" y="2432050"/>
          <p14:tracePt t="44424" x="7874000" y="2571750"/>
          <p14:tracePt t="44441" x="7874000" y="2736850"/>
          <p14:tracePt t="44457" x="7931150" y="2940050"/>
          <p14:tracePt t="44474" x="8045450" y="3244850"/>
          <p14:tracePt t="44491" x="8210550" y="3619500"/>
          <p14:tracePt t="44507" x="8343900" y="4057650"/>
          <p14:tracePt t="44525" x="8426450" y="4654550"/>
          <p14:tracePt t="44541" x="8445500" y="5054600"/>
          <p14:tracePt t="44558" x="8445500" y="5384800"/>
          <p14:tracePt t="44575" x="8445500" y="5676900"/>
          <p14:tracePt t="44590" x="8445500" y="5861050"/>
          <p14:tracePt t="44608" x="8439150" y="5949950"/>
          <p14:tracePt t="44624" x="8426450" y="5962650"/>
          <p14:tracePt t="44684" x="8420100" y="5962650"/>
          <p14:tracePt t="44710" x="8369300" y="5943600"/>
          <p14:tracePt t="44726" x="8318500" y="5911850"/>
          <p14:tracePt t="44743" x="8261350" y="5880100"/>
          <p14:tracePt t="44758" x="8191500" y="5835650"/>
          <p14:tracePt t="44775" x="8147050" y="5784850"/>
          <p14:tracePt t="44792" x="8102600" y="5708650"/>
          <p14:tracePt t="44809" x="8070850" y="5638800"/>
          <p14:tracePt t="44825" x="8045450" y="5588000"/>
          <p14:tracePt t="44842" x="8013700" y="5543550"/>
          <p14:tracePt t="44858" x="7988300" y="5511800"/>
          <p14:tracePt t="44875" x="7956550" y="5467350"/>
          <p14:tracePt t="44892" x="7886700" y="5416550"/>
          <p14:tracePt t="44908" x="7867650" y="5403850"/>
          <p14:tracePt t="44925" x="7848600" y="5397500"/>
          <p14:tracePt t="44942" x="7842250" y="5391150"/>
          <p14:tracePt t="44960" x="7835900" y="5391150"/>
          <p14:tracePt t="44974" x="7829550" y="5378450"/>
          <p14:tracePt t="44991" x="7823200" y="5359400"/>
          <p14:tracePt t="45008" x="7804150" y="5334000"/>
          <p14:tracePt t="45023" x="7778750" y="5302250"/>
          <p14:tracePt t="45041" x="7766050" y="5283200"/>
          <p14:tracePt t="45057" x="7753350" y="5264150"/>
          <p14:tracePt t="45074" x="7740650" y="5245100"/>
          <p14:tracePt t="45090" x="7734300" y="5238750"/>
          <p14:tracePt t="45107" x="7721600" y="5232400"/>
          <p14:tracePt t="45124" x="7702550" y="5207000"/>
          <p14:tracePt t="45141" x="7677150" y="5200650"/>
          <p14:tracePt t="45157" x="7632700" y="5200650"/>
          <p14:tracePt t="45174" x="7588250" y="5181600"/>
          <p14:tracePt t="45191" x="7562850" y="5181600"/>
          <p14:tracePt t="45207" x="7543800" y="5181600"/>
          <p14:tracePt t="45224" x="7512050" y="5181600"/>
          <p14:tracePt t="45241" x="7486650" y="5181600"/>
          <p14:tracePt t="45257" x="7454900" y="5187950"/>
          <p14:tracePt t="45274" x="7429500" y="5200650"/>
          <p14:tracePt t="45291" x="7404100" y="5213350"/>
          <p14:tracePt t="45308" x="7366000" y="5238750"/>
          <p14:tracePt t="45324" x="7346950" y="5251450"/>
          <p14:tracePt t="45343" x="7327900" y="5264150"/>
          <p14:tracePt t="45360" x="7315200" y="5283200"/>
          <p14:tracePt t="45375" x="7308850" y="5295900"/>
          <p14:tracePt t="45391" x="7296150" y="5327650"/>
          <p14:tracePt t="45407" x="7296150" y="5359400"/>
          <p14:tracePt t="45424" x="7296150" y="5378450"/>
          <p14:tracePt t="45441" x="7289800" y="5403850"/>
          <p14:tracePt t="45459" x="7289800" y="5429250"/>
          <p14:tracePt t="45476" x="7289800" y="5461000"/>
          <p14:tracePt t="45492" x="7289800" y="5473700"/>
          <p14:tracePt t="45508" x="7289800" y="5492750"/>
          <p14:tracePt t="45524" x="7289800" y="5505450"/>
          <p14:tracePt t="45541" x="7289800" y="5511800"/>
          <p14:tracePt t="45558" x="7289800" y="5524500"/>
          <p14:tracePt t="45574" x="7289800" y="5530850"/>
          <p14:tracePt t="45591" x="7289800" y="5537200"/>
          <p14:tracePt t="45608" x="7289800" y="5549900"/>
          <p14:tracePt t="45625" x="7289800" y="5562600"/>
          <p14:tracePt t="45641" x="7296150" y="5575300"/>
          <p14:tracePt t="45658" x="7302500" y="5588000"/>
          <p14:tracePt t="45674" x="7308850" y="5594350"/>
          <p14:tracePt t="45708" x="7315200" y="5600700"/>
          <p14:tracePt t="45724" x="7321550" y="5600700"/>
          <p14:tracePt t="45741" x="7327900" y="5607050"/>
          <p14:tracePt t="45757" x="7334250" y="5613400"/>
          <p14:tracePt t="45774" x="7346950" y="5613400"/>
          <p14:tracePt t="45791" x="7353300" y="5613400"/>
          <p14:tracePt t="45807" x="7372350" y="5613400"/>
          <p14:tracePt t="45824" x="7385050" y="5613400"/>
          <p14:tracePt t="45841" x="7397750" y="5613400"/>
          <p14:tracePt t="45857" x="7410450" y="5613400"/>
          <p14:tracePt t="45874" x="7429500" y="5607050"/>
          <p14:tracePt t="45891" x="7448550" y="5600700"/>
          <p14:tracePt t="45908" x="7480300" y="5588000"/>
          <p14:tracePt t="45924" x="7499350" y="5581650"/>
          <p14:tracePt t="45941" x="7524750" y="5568950"/>
          <p14:tracePt t="45958" x="7543800" y="5562600"/>
          <p14:tracePt t="45973" x="7556500" y="5549900"/>
          <p14:tracePt t="45991" x="7569200" y="5537200"/>
          <p14:tracePt t="46007" x="7588250" y="5524500"/>
          <p14:tracePt t="46024" x="7600950" y="5518150"/>
          <p14:tracePt t="46041" x="7607300" y="5505450"/>
          <p14:tracePt t="46057" x="7620000" y="5492750"/>
          <p14:tracePt t="46074" x="7632700" y="5480050"/>
          <p14:tracePt t="46091" x="7651750" y="5467350"/>
          <p14:tracePt t="46108" x="7677150" y="5441950"/>
          <p14:tracePt t="46124" x="7689850" y="5429250"/>
          <p14:tracePt t="46141" x="7696200" y="5410200"/>
          <p14:tracePt t="46157" x="7702550" y="5397500"/>
          <p14:tracePt t="46174" x="7715250" y="5378450"/>
          <p14:tracePt t="46191" x="7727950" y="5353050"/>
          <p14:tracePt t="46207" x="7734300" y="5340350"/>
          <p14:tracePt t="46224" x="7734300" y="5314950"/>
          <p14:tracePt t="46241" x="7734300" y="5308600"/>
          <p14:tracePt t="46257" x="7734300" y="5295900"/>
          <p14:tracePt t="46275" x="7734300" y="5289550"/>
          <p14:tracePt t="46291" x="7734300" y="5276850"/>
          <p14:tracePt t="46307" x="7734300" y="5270500"/>
          <p14:tracePt t="46341" x="7734300" y="5264150"/>
          <p14:tracePt t="46357" x="7734300" y="5257800"/>
          <p14:tracePt t="46375" x="7727950" y="5245100"/>
          <p14:tracePt t="46392" x="7715250" y="5238750"/>
          <p14:tracePt t="46408" x="7702550" y="5232400"/>
          <p14:tracePt t="46425" x="7689850" y="5232400"/>
          <p14:tracePt t="46442" x="7658100" y="5219700"/>
          <p14:tracePt t="46458" x="7645400" y="5219700"/>
          <p14:tracePt t="46475" x="7620000" y="5219700"/>
          <p14:tracePt t="46492" x="7550150" y="5219700"/>
          <p14:tracePt t="46508" x="7454900" y="5219700"/>
          <p14:tracePt t="46524" x="7366000" y="5219700"/>
          <p14:tracePt t="46541" x="7315200" y="5219700"/>
          <p14:tracePt t="46558" x="7277100" y="5238750"/>
          <p14:tracePt t="46574" x="7264400" y="5245100"/>
          <p14:tracePt t="46591" x="7239000" y="5270500"/>
          <p14:tracePt t="46607" x="7219950" y="5289550"/>
          <p14:tracePt t="46624" x="7207250" y="5308600"/>
          <p14:tracePt t="46641" x="7194550" y="5327650"/>
          <p14:tracePt t="46657" x="7181850" y="5340350"/>
          <p14:tracePt t="46674" x="7175500" y="5365750"/>
          <p14:tracePt t="46691" x="7169150" y="5384800"/>
          <p14:tracePt t="46708" x="7150100" y="5410200"/>
          <p14:tracePt t="46724" x="7143750" y="5454650"/>
          <p14:tracePt t="46741" x="7143750" y="5480050"/>
          <p14:tracePt t="46757" x="7143750" y="5499100"/>
          <p14:tracePt t="46774" x="7143750" y="5511800"/>
          <p14:tracePt t="46791" x="7143750" y="5524500"/>
          <p14:tracePt t="46807" x="7143750" y="5537200"/>
          <p14:tracePt t="46824" x="7143750" y="5556250"/>
          <p14:tracePt t="46841" x="7156450" y="5575300"/>
          <p14:tracePt t="46857" x="7175500" y="5600700"/>
          <p14:tracePt t="46874" x="7188200" y="5613400"/>
          <p14:tracePt t="46891" x="7213600" y="5619750"/>
          <p14:tracePt t="46908" x="7239000" y="5632450"/>
          <p14:tracePt t="46924" x="7264400" y="5632450"/>
          <p14:tracePt t="46941" x="7283450" y="5632450"/>
          <p14:tracePt t="46957" x="7308850" y="5632450"/>
          <p14:tracePt t="46975" x="7327900" y="5632450"/>
          <p14:tracePt t="46991" x="7346950" y="5632450"/>
          <p14:tracePt t="47007" x="7359650" y="5626100"/>
          <p14:tracePt t="47024" x="7385050" y="5626100"/>
          <p14:tracePt t="47041" x="7397750" y="5613400"/>
          <p14:tracePt t="47057" x="7410450" y="5607050"/>
          <p14:tracePt t="47074" x="7435850" y="5594350"/>
          <p14:tracePt t="47091" x="7435850" y="5588000"/>
          <p14:tracePt t="47108" x="7454900" y="5568950"/>
          <p14:tracePt t="47124" x="7461250" y="5556250"/>
          <p14:tracePt t="47140" x="7467600" y="5543550"/>
          <p14:tracePt t="47157" x="7480300" y="5537200"/>
          <p14:tracePt t="47174" x="7493000" y="5524500"/>
          <p14:tracePt t="47190" x="7512050" y="5505450"/>
          <p14:tracePt t="47207" x="7531100" y="5499100"/>
          <p14:tracePt t="47224" x="7556500" y="5480050"/>
          <p14:tracePt t="47241" x="7569200" y="5467350"/>
          <p14:tracePt t="47258" x="7588250" y="5454650"/>
          <p14:tracePt t="47260" x="7594600" y="5448300"/>
          <p14:tracePt t="47275" x="7600950" y="5441950"/>
          <p14:tracePt t="47293" x="7632700" y="5416550"/>
          <p14:tracePt t="47310" x="7651750" y="5403850"/>
          <p14:tracePt t="47325" x="7670800" y="5384800"/>
          <p14:tracePt t="47341" x="7683500" y="5378450"/>
          <p14:tracePt t="47357" x="7702550" y="5359400"/>
          <p14:tracePt t="47376" x="7708900" y="5346700"/>
          <p14:tracePt t="47393" x="7715250" y="5340350"/>
          <p14:tracePt t="47408" x="7721600" y="5327650"/>
          <p14:tracePt t="47425" x="7721600" y="5321300"/>
          <p14:tracePt t="47508" x="7721600" y="5314950"/>
          <p14:tracePt t="47524" x="7721600" y="5308600"/>
          <p14:tracePt t="47541" x="7721600" y="5302250"/>
          <p14:tracePt t="47621" x="7715250" y="5295900"/>
          <p14:tracePt t="47642" x="7715250" y="5289550"/>
          <p14:tracePt t="47658" x="7708900" y="5289550"/>
          <p14:tracePt t="47675" x="7696200" y="5276850"/>
          <p14:tracePt t="47691" x="7689850" y="5270500"/>
          <p14:tracePt t="47708" x="7677150" y="5264150"/>
          <p14:tracePt t="47742" x="7670800" y="5257800"/>
          <p14:tracePt t="47775" x="7664450" y="5257800"/>
          <p14:tracePt t="47791" x="7658100" y="5257800"/>
          <p14:tracePt t="47808" x="7639050" y="5264150"/>
          <p14:tracePt t="47824" x="7613650" y="5276850"/>
          <p14:tracePt t="47841" x="7600950" y="5283200"/>
          <p14:tracePt t="47858" x="7575550" y="5302250"/>
          <p14:tracePt t="47874" x="7543800" y="5314950"/>
          <p14:tracePt t="47891" x="7518400" y="5314950"/>
          <p14:tracePt t="47908" x="7499350" y="5327650"/>
          <p14:tracePt t="47924" x="7480300" y="5327650"/>
          <p14:tracePt t="47941" x="7467600" y="5327650"/>
          <p14:tracePt t="47958" x="7435850" y="5334000"/>
          <p14:tracePt t="47974" x="7410450" y="5346700"/>
          <p14:tracePt t="47991" x="7346950" y="5359400"/>
          <p14:tracePt t="48008" x="7308850" y="5372100"/>
          <p14:tracePt t="48024" x="7277100" y="5384800"/>
          <p14:tracePt t="48041" x="7264400" y="5391150"/>
          <p14:tracePt t="48058" x="7258050" y="5397500"/>
          <p14:tracePt t="48074" x="7251700" y="5397500"/>
          <p14:tracePt t="48091" x="7239000" y="5403850"/>
          <p14:tracePt t="48108" x="7239000" y="5410200"/>
          <p14:tracePt t="48124" x="7239000" y="5416550"/>
          <p14:tracePt t="48141" x="7239000" y="5429250"/>
          <p14:tracePt t="48175" x="7239000" y="5435600"/>
          <p14:tracePt t="48191" x="7232650" y="5435600"/>
          <p14:tracePt t="48208" x="7232650" y="5441950"/>
          <p14:tracePt t="48224" x="7232650" y="5448300"/>
          <p14:tracePt t="48241" x="7232650" y="5454650"/>
          <p14:tracePt t="48258" x="7232650" y="5467350"/>
          <p14:tracePt t="48308" x="7232650" y="5473700"/>
          <p14:tracePt t="48325" x="7232650" y="5480050"/>
          <p14:tracePt t="48358" x="7232650" y="5492750"/>
          <p14:tracePt t="48374" x="7239000" y="5492750"/>
          <p14:tracePt t="48390" x="7245350" y="5492750"/>
          <p14:tracePt t="48407" x="7270750" y="5499100"/>
          <p14:tracePt t="48424" x="7277100" y="5511800"/>
          <p14:tracePt t="48441" x="7283450" y="5511800"/>
          <p14:tracePt t="48458" x="7296150" y="5518150"/>
          <p14:tracePt t="48474" x="7327900" y="5524500"/>
          <p14:tracePt t="48491" x="7346950" y="5530850"/>
          <p14:tracePt t="48508" x="7397750" y="5537200"/>
          <p14:tracePt t="48524" x="7416800" y="5537200"/>
          <p14:tracePt t="48541" x="7429500" y="5537200"/>
          <p14:tracePt t="48557" x="7442200" y="5537200"/>
          <p14:tracePt t="48574" x="7448550" y="5537200"/>
          <p14:tracePt t="48591" x="7467600" y="5537200"/>
          <p14:tracePt t="48608" x="7473950" y="5537200"/>
          <p14:tracePt t="48625" x="7480300" y="5537200"/>
          <p14:tracePt t="48641" x="7486650" y="5530850"/>
          <p14:tracePt t="48657" x="7493000" y="5524500"/>
          <p14:tracePt t="48674" x="7499350" y="5524500"/>
          <p14:tracePt t="48691" x="7512050" y="5511800"/>
          <p14:tracePt t="48708" x="7531100" y="5505450"/>
          <p14:tracePt t="48724" x="7537450" y="5499100"/>
          <p14:tracePt t="48741" x="7550150" y="5486400"/>
          <p14:tracePt t="48757" x="7569200" y="5473700"/>
          <p14:tracePt t="48774" x="7594600" y="5461000"/>
          <p14:tracePt t="48791" x="7620000" y="5454650"/>
          <p14:tracePt t="48808" x="7645400" y="5441950"/>
          <p14:tracePt t="48841" x="7664450" y="5435600"/>
          <p14:tracePt t="48857" x="7670800" y="5429250"/>
          <p14:tracePt t="48874" x="7683500" y="5422900"/>
          <p14:tracePt t="48908" x="7702550" y="5403850"/>
          <p14:tracePt t="48924" x="7708900" y="5397500"/>
          <p14:tracePt t="48941" x="7715250" y="5391150"/>
          <p14:tracePt t="48957" x="7727950" y="5384800"/>
          <p14:tracePt t="48974" x="7734300" y="5384800"/>
          <p14:tracePt t="48991" x="7740650" y="5378450"/>
          <p14:tracePt t="49025" x="7747000" y="5365750"/>
          <p14:tracePt t="49041" x="7759700" y="5353050"/>
          <p14:tracePt t="49058" x="7759700" y="5340350"/>
          <p14:tracePt t="49091" x="7759700" y="5334000"/>
          <p14:tracePt t="49108" x="7759700" y="5321300"/>
          <p14:tracePt t="49429" x="7759700" y="5314950"/>
          <p14:tracePt t="49693" x="7759700" y="5308600"/>
          <p14:tracePt t="49701" x="7759700" y="5302250"/>
          <p14:tracePt t="49709" x="7766050" y="5289550"/>
          <p14:tracePt t="49725" x="7791450" y="5251450"/>
          <p14:tracePt t="49742" x="7810500" y="5187950"/>
          <p14:tracePt t="49758" x="7810500" y="5067300"/>
          <p14:tracePt t="49776" x="7810500" y="4902200"/>
          <p14:tracePt t="49791" x="7810500" y="4572000"/>
          <p14:tracePt t="49808" x="7810500" y="4159250"/>
          <p14:tracePt t="49825" x="7810500" y="3765550"/>
          <p14:tracePt t="49841" x="7810500" y="3365500"/>
          <p14:tracePt t="49858" x="7810500" y="2952750"/>
          <p14:tracePt t="49875" x="7810500" y="2571750"/>
          <p14:tracePt t="49891" x="7810500" y="2311400"/>
          <p14:tracePt t="49908" x="7810500" y="2114550"/>
          <p14:tracePt t="49924" x="7816850" y="2044700"/>
          <p14:tracePt t="49940" x="7823200" y="2000250"/>
          <p14:tracePt t="49960" x="7823200" y="1974850"/>
          <p14:tracePt t="49977" x="7823200" y="1955800"/>
          <p14:tracePt t="49992" x="7823200" y="1943100"/>
          <p14:tracePt t="50068" x="7823200" y="1936750"/>
          <p14:tracePt t="50222" x="7823200" y="1949450"/>
          <p14:tracePt t="50229" x="7823200" y="1962150"/>
          <p14:tracePt t="50259" x="7816850" y="1981200"/>
          <p14:tracePt t="50275" x="7810500" y="1981200"/>
          <p14:tracePt t="50292" x="7804150" y="1993900"/>
          <p14:tracePt t="50308" x="7791450" y="2006600"/>
          <p14:tracePt t="50324" x="7785100" y="2019300"/>
          <p14:tracePt t="50358" x="7778750" y="2025650"/>
          <p14:tracePt t="50408" x="7772400" y="2025650"/>
          <p14:tracePt t="50424" x="7772400" y="2032000"/>
          <p14:tracePt t="50476" x="7766050" y="2032000"/>
          <p14:tracePt t="50490" x="7759700" y="2038350"/>
          <p14:tracePt t="50508" x="7753350" y="2038350"/>
          <p14:tracePt t="50524" x="7740650" y="2044700"/>
          <p14:tracePt t="50558" x="7734300" y="2051050"/>
          <p14:tracePt t="50607" x="7734300" y="2057400"/>
          <p14:tracePt t="50644" x="7727950" y="2057400"/>
          <p14:tracePt t="50718" x="7727950" y="2063750"/>
          <p14:tracePt t="50758" x="7727950" y="2070100"/>
          <p14:tracePt t="50885" x="7727950" y="2076450"/>
          <p14:tracePt t="50894" x="7734300" y="2076450"/>
          <p14:tracePt t="50909" x="7740650" y="2076450"/>
          <p14:tracePt t="50925" x="7766050" y="2095500"/>
          <p14:tracePt t="50942" x="7778750" y="2101850"/>
          <p14:tracePt t="50958" x="7804150" y="2120900"/>
          <p14:tracePt t="50975" x="7829550" y="2139950"/>
          <p14:tracePt t="50991" x="7835900" y="2146300"/>
          <p14:tracePt t="51008" x="7848600" y="2159000"/>
          <p14:tracePt t="51025" x="7867650" y="2190750"/>
          <p14:tracePt t="51042" x="7880350" y="2235200"/>
          <p14:tracePt t="51058" x="7893050" y="2286000"/>
          <p14:tracePt t="51075" x="7893050" y="2336800"/>
          <p14:tracePt t="51092" x="7893050" y="2381250"/>
          <p14:tracePt t="51107" x="7893050" y="2387600"/>
          <p14:tracePt t="51124" x="7899400" y="2400300"/>
          <p14:tracePt t="53629" x="7905750" y="2400300"/>
          <p14:tracePt t="53637" x="7912100" y="2393950"/>
          <p14:tracePt t="53659" x="7924800" y="2381250"/>
          <p14:tracePt t="53675" x="7943850" y="2374900"/>
          <p14:tracePt t="53691" x="7981950" y="2374900"/>
          <p14:tracePt t="53708" x="7994650" y="2413000"/>
          <p14:tracePt t="53725" x="7994650" y="2419350"/>
          <p14:tracePt t="53965" x="7994650" y="2425700"/>
          <p14:tracePt t="54005" x="7988300" y="2425700"/>
          <p14:tracePt t="54014" x="7981950" y="2425700"/>
          <p14:tracePt t="54024" x="7975600" y="2406650"/>
          <p14:tracePt t="54041" x="7969250" y="2374900"/>
          <p14:tracePt t="54058" x="7956550" y="2330450"/>
          <p14:tracePt t="54075" x="7937500" y="2279650"/>
          <p14:tracePt t="54091" x="7931150" y="2216150"/>
          <p14:tracePt t="54108" x="7924800" y="2127250"/>
          <p14:tracePt t="54124" x="7912100" y="2063750"/>
          <p14:tracePt t="54141" x="7905750" y="2012950"/>
          <p14:tracePt t="54158" x="7899400" y="1993900"/>
          <p14:tracePt t="54174" x="7893050" y="1968500"/>
          <p14:tracePt t="54208" x="7893050" y="1962150"/>
          <p14:tracePt t="54260" x="7893050" y="1955800"/>
          <p14:tracePt t="54274" x="7905750" y="1943100"/>
          <p14:tracePt t="54291" x="7962900" y="1905000"/>
          <p14:tracePt t="54308" x="8051800" y="1866900"/>
          <p14:tracePt t="54324" x="8140700" y="1847850"/>
          <p14:tracePt t="54341" x="8235950" y="1828800"/>
          <p14:tracePt t="54358" x="8337550" y="1790700"/>
          <p14:tracePt t="54374" x="8407400" y="1771650"/>
          <p14:tracePt t="54391" x="8489950" y="1720850"/>
          <p14:tracePt t="54408" x="8553450" y="1682750"/>
          <p14:tracePt t="54425" x="8597900" y="1644650"/>
          <p14:tracePt t="54440" x="8642350" y="1600200"/>
          <p14:tracePt t="54457" x="8674100" y="1581150"/>
          <p14:tracePt t="54474" x="8686800" y="1568450"/>
          <p14:tracePt t="54491" x="8705850" y="1536700"/>
          <p14:tracePt t="54507" x="8718550" y="1524000"/>
          <p14:tracePt t="54524" x="8737600" y="1492250"/>
          <p14:tracePt t="54541" x="8756650" y="1485900"/>
          <p14:tracePt t="54557" x="8794750" y="1479550"/>
          <p14:tracePt t="54574" x="8864600" y="1479550"/>
          <p14:tracePt t="54591" x="8972550" y="1479550"/>
          <p14:tracePt t="54607" x="9086850" y="1479550"/>
          <p14:tracePt t="54624" x="9188450" y="1460500"/>
          <p14:tracePt t="54641" x="9290050" y="1447800"/>
          <p14:tracePt t="54660" x="9372600" y="1422400"/>
          <p14:tracePt t="54676" x="9429750" y="1397000"/>
          <p14:tracePt t="54691" x="9442450" y="1397000"/>
          <p14:tracePt t="54708" x="9448800" y="1384300"/>
          <p14:tracePt t="54724" x="9448800" y="1365250"/>
          <p14:tracePt t="54741" x="9448800" y="1352550"/>
          <p14:tracePt t="54758" x="9448800" y="1339850"/>
          <p14:tracePt t="54775" x="9448800" y="1327150"/>
          <p14:tracePt t="54791" x="9423400" y="1308100"/>
          <p14:tracePt t="54807" x="9398000" y="1289050"/>
          <p14:tracePt t="54824" x="9359900" y="1276350"/>
          <p14:tracePt t="54840" x="9334500" y="1263650"/>
          <p14:tracePt t="54857" x="9302750" y="1263650"/>
          <p14:tracePt t="54874" x="9277350" y="1263650"/>
          <p14:tracePt t="54890" x="9245600" y="1263650"/>
          <p14:tracePt t="54907" x="9213850" y="1276350"/>
          <p14:tracePt t="54924" x="9150350" y="1339850"/>
          <p14:tracePt t="54941" x="9099550" y="1409700"/>
          <p14:tracePt t="54957" x="9048750" y="1485900"/>
          <p14:tracePt t="54976" x="8966200" y="1587500"/>
          <p14:tracePt t="54993" x="8890000" y="1676400"/>
          <p14:tracePt t="55010" x="8794750" y="1771650"/>
          <p14:tracePt t="55024" x="8705850" y="1835150"/>
          <p14:tracePt t="55041" x="8623300" y="1898650"/>
          <p14:tracePt t="55058" x="8528050" y="1949450"/>
          <p14:tracePt t="55075" x="8445500" y="1981200"/>
          <p14:tracePt t="55091" x="8362950" y="1987550"/>
          <p14:tracePt t="55109" x="8172450" y="2000250"/>
          <p14:tracePt t="55126" x="8070850" y="2000250"/>
          <p14:tracePt t="55143" x="8032750" y="2000250"/>
          <p14:tracePt t="55158" x="8013700" y="2000250"/>
          <p14:tracePt t="55175" x="8001000" y="1993900"/>
          <p14:tracePt t="55191" x="8001000" y="1987550"/>
          <p14:tracePt t="55225" x="8001000" y="1968500"/>
          <p14:tracePt t="55241" x="8007350" y="1949450"/>
          <p14:tracePt t="55258" x="8051800" y="1911350"/>
          <p14:tracePt t="55275" x="8159750" y="1841500"/>
          <p14:tracePt t="55292" x="8401050" y="1720850"/>
          <p14:tracePt t="55309" x="8553450" y="1657350"/>
          <p14:tracePt t="55325" x="8674100" y="1606550"/>
          <p14:tracePt t="55342" x="8775700" y="1568450"/>
          <p14:tracePt t="55358" x="8858250" y="1517650"/>
          <p14:tracePt t="55375" x="8909050" y="1492250"/>
          <p14:tracePt t="55392" x="8953500" y="1447800"/>
          <p14:tracePt t="55408" x="8991600" y="1409700"/>
          <p14:tracePt t="55425" x="9042400" y="1346200"/>
          <p14:tracePt t="55442" x="9074150" y="1301750"/>
          <p14:tracePt t="55459" x="9099550" y="1250950"/>
          <p14:tracePt t="55475" x="9131300" y="1206500"/>
          <p14:tracePt t="55492" x="9156700" y="1168400"/>
          <p14:tracePt t="55509" x="9163050" y="1149350"/>
          <p14:tracePt t="55525" x="9169400" y="1143000"/>
          <p14:tracePt t="55541" x="9169400" y="1136650"/>
          <p14:tracePt t="55558" x="9169400" y="1130300"/>
          <p14:tracePt t="55596" x="9169400" y="1123950"/>
          <p14:tracePt t="55608" x="9169400" y="1117600"/>
          <p14:tracePt t="55624" x="9131300" y="1104900"/>
          <p14:tracePt t="55641" x="9048750" y="1104900"/>
          <p14:tracePt t="55658" x="8934450" y="1104900"/>
          <p14:tracePt t="55674" x="8820150" y="1104900"/>
          <p14:tracePt t="55691" x="8712200" y="1104900"/>
          <p14:tracePt t="55708" x="8610600" y="1130300"/>
          <p14:tracePt t="55724" x="8547100" y="1181100"/>
          <p14:tracePt t="55741" x="8470900" y="1244600"/>
          <p14:tracePt t="55758" x="8394700" y="1314450"/>
          <p14:tracePt t="55775" x="8305800" y="1409700"/>
          <p14:tracePt t="55792" x="8223250" y="1504950"/>
          <p14:tracePt t="55808" x="8153400" y="1600200"/>
          <p14:tracePt t="55824" x="8121650" y="1676400"/>
          <p14:tracePt t="55841" x="8089900" y="1739900"/>
          <p14:tracePt t="55857" x="8064500" y="1816100"/>
          <p14:tracePt t="55874" x="8064500" y="1885950"/>
          <p14:tracePt t="55891" x="8064500" y="1974850"/>
          <p14:tracePt t="55907" x="8089900" y="2076450"/>
          <p14:tracePt t="55924" x="8153400" y="2178050"/>
          <p14:tracePt t="55941" x="8185150" y="2222500"/>
          <p14:tracePt t="55957" x="8216900" y="2247900"/>
          <p14:tracePt t="55974" x="8248650" y="2254250"/>
          <p14:tracePt t="55991" x="8305800" y="2254250"/>
          <p14:tracePt t="56007" x="8375650" y="2254250"/>
          <p14:tracePt t="56024" x="8515350" y="2247900"/>
          <p14:tracePt t="56041" x="8655050" y="2197100"/>
          <p14:tracePt t="56058" x="8769350" y="2120900"/>
          <p14:tracePt t="56074" x="8845550" y="2025650"/>
          <p14:tracePt t="56090" x="8883650" y="1911350"/>
          <p14:tracePt t="56107" x="8896350" y="1809750"/>
          <p14:tracePt t="56124" x="8896350" y="1727200"/>
          <p14:tracePt t="56141" x="8896350" y="1714500"/>
          <p14:tracePt t="56158" x="8890000" y="1701800"/>
          <p14:tracePt t="56237" x="8870950" y="1708150"/>
          <p14:tracePt t="56258" x="8851900" y="1771650"/>
          <p14:tracePt t="56274" x="8832850" y="1898650"/>
          <p14:tracePt t="56291" x="8826500" y="2063750"/>
          <p14:tracePt t="56308" x="8826500" y="2355850"/>
          <p14:tracePt t="56326" x="8826500" y="2616200"/>
          <p14:tracePt t="56341" x="8826500" y="2914650"/>
          <p14:tracePt t="56359" x="8769350" y="3308350"/>
          <p14:tracePt t="56376" x="8667750" y="3848100"/>
          <p14:tracePt t="56392" x="8540750" y="4343400"/>
          <p14:tracePt t="56408" x="8439150" y="4705350"/>
          <p14:tracePt t="56425" x="8274050" y="4965700"/>
          <p14:tracePt t="56441" x="8216900" y="5054600"/>
          <p14:tracePt t="56458" x="8197850" y="5111750"/>
          <p14:tracePt t="56474" x="8197850" y="5143500"/>
          <p14:tracePt t="56491" x="8191500" y="5175250"/>
          <p14:tracePt t="56507" x="8191500" y="5181600"/>
          <p14:tracePt t="56548" x="8191500" y="5175250"/>
          <p14:tracePt t="56557" x="8166100" y="5124450"/>
          <p14:tracePt t="56576" x="8096250" y="5054600"/>
          <p14:tracePt t="56592" x="8013700" y="5022850"/>
          <p14:tracePt t="56607" x="7918450" y="5022850"/>
          <p14:tracePt t="56624" x="7848600" y="5029200"/>
          <p14:tracePt t="56641" x="7797800" y="5054600"/>
          <p14:tracePt t="56657" x="7772400" y="5086350"/>
          <p14:tracePt t="56674" x="7772400" y="5130800"/>
          <p14:tracePt t="56691" x="7785100" y="5181600"/>
          <p14:tracePt t="56707" x="7874000" y="5194300"/>
          <p14:tracePt t="56724" x="8051800" y="5194300"/>
          <p14:tracePt t="56741" x="8159750" y="5181600"/>
          <p14:tracePt t="56757" x="8197850" y="5149850"/>
          <p14:tracePt t="56774" x="8197850" y="5130800"/>
          <p14:tracePt t="56791" x="8197850" y="5118100"/>
          <p14:tracePt t="56807" x="8191500" y="5111750"/>
          <p14:tracePt t="56824" x="8172450" y="5111750"/>
          <p14:tracePt t="57061" x="8166100" y="5111750"/>
          <p14:tracePt t="57068" x="8166100" y="5118100"/>
          <p14:tracePt t="57093" x="8166100" y="5168900"/>
          <p14:tracePt t="57108" x="8172450" y="5238750"/>
          <p14:tracePt t="57125" x="8185150" y="5321300"/>
          <p14:tracePt t="57142" x="8197850" y="5429250"/>
          <p14:tracePt t="57158" x="8210550" y="5524500"/>
          <p14:tracePt t="57175" x="8235950" y="5588000"/>
          <p14:tracePt t="57191" x="8235950" y="5613400"/>
          <p14:tracePt t="57208" x="8242300" y="5626100"/>
          <p14:tracePt t="57325" x="8261350" y="5594350"/>
          <p14:tracePt t="57333" x="8286750" y="5575300"/>
          <p14:tracePt t="57342" x="8299450" y="5562600"/>
          <p14:tracePt t="57358" x="8369300" y="5511800"/>
          <p14:tracePt t="57375" x="8439150" y="5492750"/>
          <p14:tracePt t="57391" x="8540750" y="5486400"/>
          <p14:tracePt t="57408" x="8699500" y="5486400"/>
          <p14:tracePt t="57425" x="8896350" y="5492750"/>
          <p14:tracePt t="57441" x="9131300" y="5543550"/>
          <p14:tracePt t="57458" x="9353550" y="5632450"/>
          <p14:tracePt t="57474" x="9493250" y="5676900"/>
          <p14:tracePt t="57490" x="9594850" y="5708650"/>
          <p14:tracePt t="57507" x="9702800" y="5740400"/>
          <p14:tracePt t="57524" x="9867900" y="5791200"/>
          <p14:tracePt t="57540" x="10033000" y="5803900"/>
          <p14:tracePt t="57558" x="10236200" y="5829300"/>
          <p14:tracePt t="57574" x="10471150" y="5829300"/>
          <p14:tracePt t="57591" x="10680700" y="5829300"/>
          <p14:tracePt t="57608" x="10820400" y="5829300"/>
          <p14:tracePt t="57625" x="10947400" y="5829300"/>
          <p14:tracePt t="57641" x="11010900" y="5829300"/>
          <p14:tracePt t="57658" x="11042650" y="5829300"/>
          <p14:tracePt t="57674" x="11055350" y="5829300"/>
          <p14:tracePt t="57789" x="11042650" y="5829300"/>
          <p14:tracePt t="57797" x="11036300" y="5829300"/>
          <p14:tracePt t="57808" x="11017250" y="5822950"/>
          <p14:tracePt t="57825" x="10991850" y="5822950"/>
          <p14:tracePt t="57842" x="10960100" y="5810250"/>
          <p14:tracePt t="57858" x="10953750" y="5810250"/>
          <p14:tracePt t="57876" x="10941050" y="5810250"/>
          <p14:tracePt t="57891" x="10928350" y="5810250"/>
          <p14:tracePt t="57908" x="10928350" y="5797550"/>
          <p14:tracePt t="57924" x="10915650" y="5791200"/>
          <p14:tracePt t="57941" x="10902950" y="5778500"/>
          <p14:tracePt t="57958" x="10883900" y="5772150"/>
          <p14:tracePt t="57974" x="10852150" y="5765800"/>
          <p14:tracePt t="57990" x="10820400" y="5765800"/>
          <p14:tracePt t="58008" x="10756900" y="5765800"/>
          <p14:tracePt t="58024" x="10699750" y="5765800"/>
          <p14:tracePt t="58040" x="10610850" y="5765800"/>
          <p14:tracePt t="58057" x="10528300" y="5765800"/>
          <p14:tracePt t="58075" x="10433050" y="5759450"/>
          <p14:tracePt t="58090" x="10318750" y="5740400"/>
          <p14:tracePt t="58107" x="10160000" y="5721350"/>
          <p14:tracePt t="58124" x="9893300" y="5683250"/>
          <p14:tracePt t="58141" x="9734550" y="5657850"/>
          <p14:tracePt t="58157" x="9613900" y="5645150"/>
          <p14:tracePt t="58175" x="9505950" y="5619750"/>
          <p14:tracePt t="58191" x="9404350" y="5613400"/>
          <p14:tracePt t="58208" x="9271000" y="5600700"/>
          <p14:tracePt t="58224" x="9118600" y="5588000"/>
          <p14:tracePt t="58241" x="8947150" y="5568950"/>
          <p14:tracePt t="58258" x="8801100" y="5543550"/>
          <p14:tracePt t="58275" x="8667750" y="5524500"/>
          <p14:tracePt t="58291" x="8578850" y="5524500"/>
          <p14:tracePt t="58308" x="8464550" y="5524500"/>
          <p14:tracePt t="58324" x="8401050" y="5524500"/>
          <p14:tracePt t="58342" x="8343900" y="5524500"/>
          <p14:tracePt t="58358" x="8299450" y="5530850"/>
          <p14:tracePt t="58374" x="8274050" y="5530850"/>
          <p14:tracePt t="58391" x="8267700" y="5530850"/>
          <p14:tracePt t="58461" x="8267700" y="5543550"/>
          <p14:tracePt t="58468" x="8286750" y="5549900"/>
          <p14:tracePt t="58492" x="8407400" y="5562600"/>
          <p14:tracePt t="58508" x="8521700" y="5581650"/>
          <p14:tracePt t="58525" x="8661400" y="5594350"/>
          <p14:tracePt t="58541" x="8769350" y="5619750"/>
          <p14:tracePt t="58558" x="8890000" y="5632450"/>
          <p14:tracePt t="58575" x="9004300" y="5657850"/>
          <p14:tracePt t="58591" x="9156700" y="5683250"/>
          <p14:tracePt t="58608" x="9385300" y="5721350"/>
          <p14:tracePt t="58625" x="9664700" y="5772150"/>
          <p14:tracePt t="58641" x="9944100" y="5803900"/>
          <p14:tracePt t="58658" x="10160000" y="5829300"/>
          <p14:tracePt t="58674" x="10261600" y="5848350"/>
          <p14:tracePt t="58690" x="10306050" y="5854700"/>
          <p14:tracePt t="58707" x="10318750" y="5861050"/>
          <p14:tracePt t="58724" x="10344150" y="5873750"/>
          <p14:tracePt t="58741" x="10369550" y="5892800"/>
          <p14:tracePt t="58757" x="10401300" y="5899150"/>
          <p14:tracePt t="58774" x="10439400" y="5911850"/>
          <p14:tracePt t="58791" x="10445750" y="5911850"/>
          <p14:tracePt t="58807" x="10458450" y="5911850"/>
          <p14:tracePt t="58824" x="10464800" y="5911850"/>
          <p14:tracePt t="58909" x="10471150" y="5911850"/>
          <p14:tracePt t="58917" x="10458450" y="5899150"/>
          <p14:tracePt t="58926" x="10426700" y="5880100"/>
          <p14:tracePt t="58941" x="10312400" y="5822950"/>
          <p14:tracePt t="58957" x="10153650" y="5778500"/>
          <p14:tracePt t="58975" x="9937750" y="5740400"/>
          <p14:tracePt t="58991" x="9677400" y="5702300"/>
          <p14:tracePt t="59007" x="9429750" y="5670550"/>
          <p14:tracePt t="59024" x="9232900" y="5645150"/>
          <p14:tracePt t="59041" x="8997950" y="5607050"/>
          <p14:tracePt t="59057" x="8718550" y="5568950"/>
          <p14:tracePt t="59074" x="8407400" y="5524500"/>
          <p14:tracePt t="59090" x="8045450" y="5473700"/>
          <p14:tracePt t="59107" x="7715250" y="5422900"/>
          <p14:tracePt t="59125" x="7404100" y="5384800"/>
          <p14:tracePt t="59141" x="7296150" y="5378450"/>
          <p14:tracePt t="59157" x="7245350" y="5378450"/>
          <p14:tracePt t="59174" x="7194550" y="5378450"/>
          <p14:tracePt t="59191" x="7143750" y="5378450"/>
          <p14:tracePt t="59207" x="7112000" y="5378450"/>
          <p14:tracePt t="59226" x="7099300" y="5378450"/>
          <p14:tracePt t="59333" x="7112000" y="5378450"/>
          <p14:tracePt t="59341" x="7137400" y="5378450"/>
          <p14:tracePt t="59358" x="7251700" y="5378450"/>
          <p14:tracePt t="59375" x="7397750" y="5378450"/>
          <p14:tracePt t="59391" x="7562850" y="5378450"/>
          <p14:tracePt t="59408" x="7727950" y="5378450"/>
          <p14:tracePt t="59424" x="7854950" y="5378450"/>
          <p14:tracePt t="59441" x="7950200" y="5378450"/>
          <p14:tracePt t="59458" x="8032750" y="5378450"/>
          <p14:tracePt t="59475" x="8147050" y="5391150"/>
          <p14:tracePt t="59491" x="8242300" y="5422900"/>
          <p14:tracePt t="59508" x="8401050" y="5461000"/>
          <p14:tracePt t="59525" x="8509000" y="5499100"/>
          <p14:tracePt t="59541" x="8629650" y="5524500"/>
          <p14:tracePt t="59558" x="8775700" y="5543550"/>
          <p14:tracePt t="59574" x="8928100" y="5562600"/>
          <p14:tracePt t="59591" x="9067800" y="5594350"/>
          <p14:tracePt t="59607" x="9150350" y="5607050"/>
          <p14:tracePt t="59626" x="9232900" y="5626100"/>
          <p14:tracePt t="59642" x="9290050" y="5632450"/>
          <p14:tracePt t="59658" x="9359900" y="5657850"/>
          <p14:tracePt t="59675" x="9442450" y="5689600"/>
          <p14:tracePt t="59692" x="9575800" y="5727700"/>
          <p14:tracePt t="59710" x="9639300" y="5746750"/>
          <p14:tracePt t="59725" x="9677400" y="5753100"/>
          <p14:tracePt t="59742" x="9702800" y="5753100"/>
          <p14:tracePt t="59758" x="9715500" y="5753100"/>
          <p14:tracePt t="59775" x="9721850" y="5753100"/>
          <p14:tracePt t="59791" x="9753600" y="5753100"/>
          <p14:tracePt t="59808" x="9779000" y="5753100"/>
          <p14:tracePt t="59825" x="9810750" y="5753100"/>
          <p14:tracePt t="59842" x="9836150" y="5753100"/>
          <p14:tracePt t="59858" x="9842500" y="5753100"/>
          <p14:tracePt t="59875" x="9848850" y="5753100"/>
          <p14:tracePt t="59891" x="9874250" y="5753100"/>
          <p14:tracePt t="59909" x="9931400" y="5753100"/>
          <p14:tracePt t="59925" x="9969500" y="5759450"/>
          <p14:tracePt t="59942" x="9994900" y="5759450"/>
          <p14:tracePt t="59975" x="10001250" y="5759450"/>
          <p14:tracePt t="59991" x="10013950" y="5759450"/>
          <p14:tracePt t="60008" x="10033000" y="5759450"/>
          <p14:tracePt t="60024" x="10083800" y="5778500"/>
          <p14:tracePt t="60041" x="10121900" y="5778500"/>
          <p14:tracePt t="60058" x="10134600" y="5778500"/>
          <p14:tracePt t="60074" x="10140950" y="5778500"/>
          <p14:tracePt t="60310" x="10128250" y="5778500"/>
          <p14:tracePt t="60319" x="10109200" y="5778500"/>
          <p14:tracePt t="60327" x="10071100" y="5778500"/>
          <p14:tracePt t="60341" x="10013950" y="5778500"/>
          <p14:tracePt t="60357" x="9963150" y="5778500"/>
          <p14:tracePt t="60374" x="9937750" y="5778500"/>
          <p14:tracePt t="60391" x="9925050" y="5778500"/>
          <p14:tracePt t="60407" x="9912350" y="5778500"/>
          <p14:tracePt t="60424" x="9880600" y="5778500"/>
          <p14:tracePt t="60441" x="9829800" y="5772150"/>
          <p14:tracePt t="60458" x="9721850" y="5759450"/>
          <p14:tracePt t="60473" x="9626600" y="5746750"/>
          <p14:tracePt t="60490" x="9556750" y="5734050"/>
          <p14:tracePt t="60508" x="9499600" y="5727700"/>
          <p14:tracePt t="60524" x="9480550" y="5721350"/>
          <p14:tracePt t="60541" x="9455150" y="5715000"/>
          <p14:tracePt t="60558" x="9410700" y="5708650"/>
          <p14:tracePt t="60574" x="9315450" y="5676900"/>
          <p14:tracePt t="60591" x="9175750" y="5645150"/>
          <p14:tracePt t="60608" x="9029700" y="5619750"/>
          <p14:tracePt t="60624" x="8953500" y="5607050"/>
          <p14:tracePt t="60641" x="8896350" y="5600700"/>
          <p14:tracePt t="60658" x="8877300" y="5594350"/>
          <p14:tracePt t="60674" x="8851900" y="5594350"/>
          <p14:tracePt t="60691" x="8826500" y="5588000"/>
          <p14:tracePt t="60708" x="8788400" y="5588000"/>
          <p14:tracePt t="60725" x="8775700" y="5588000"/>
          <p14:tracePt t="60869" x="8788400" y="5588000"/>
          <p14:tracePt t="60879" x="8813800" y="5588000"/>
          <p14:tracePt t="60892" x="8845550" y="5594350"/>
          <p14:tracePt t="60909" x="9004300" y="5607050"/>
          <p14:tracePt t="60925" x="9105900" y="5626100"/>
          <p14:tracePt t="60942" x="9213850" y="5638800"/>
          <p14:tracePt t="60958" x="9309100" y="5651500"/>
          <p14:tracePt t="60975" x="9391650" y="5664200"/>
          <p14:tracePt t="60992" x="9499600" y="5683250"/>
          <p14:tracePt t="61008" x="9620250" y="5695950"/>
          <p14:tracePt t="61025" x="9721850" y="5702300"/>
          <p14:tracePt t="61042" x="9836150" y="5715000"/>
          <p14:tracePt t="61058" x="9906000" y="5721350"/>
          <p14:tracePt t="61075" x="9975850" y="5727700"/>
          <p14:tracePt t="61092" x="10058400" y="5734050"/>
          <p14:tracePt t="61109" x="10090150" y="5746750"/>
          <p14:tracePt t="61124" x="10102850" y="5746750"/>
          <p14:tracePt t="61141" x="10115550" y="5746750"/>
          <p14:tracePt t="61174" x="10121900" y="5746750"/>
          <p14:tracePt t="61190" x="10128250" y="5746750"/>
          <p14:tracePt t="61207" x="10134600" y="5746750"/>
          <p14:tracePt t="61224" x="10147300" y="5746750"/>
          <p14:tracePt t="61241" x="10160000" y="5746750"/>
          <p14:tracePt t="61258" x="10172700" y="5746750"/>
          <p14:tracePt t="61333" x="10185400" y="5753100"/>
          <p14:tracePt t="61349" x="10191750" y="5753100"/>
          <p14:tracePt t="61358" x="10198100" y="5753100"/>
          <p14:tracePt t="61375" x="10210800" y="5765800"/>
          <p14:tracePt t="61725" x="10204450" y="5765800"/>
          <p14:tracePt t="61789" x="10198100" y="5765800"/>
          <p14:tracePt t="61941" x="10198100" y="5753100"/>
          <p14:tracePt t="62381" x="10191750" y="5753100"/>
          <p14:tracePt t="62404" x="10191750" y="5746750"/>
          <p14:tracePt t="62429" x="10185400" y="5746750"/>
          <p14:tracePt t="62469" x="10179050" y="5746750"/>
          <p14:tracePt t="62524" x="10179050" y="5740400"/>
          <p14:tracePt t="62549" x="10172700" y="5734050"/>
          <p14:tracePt t="62559" x="10172700" y="5727700"/>
          <p14:tracePt t="62592" x="10172700" y="5721350"/>
          <p14:tracePt t="62725" x="10166350" y="5715000"/>
          <p14:tracePt t="62772" x="10160000" y="5715000"/>
          <p14:tracePt t="62789" x="10153650" y="5715000"/>
          <p14:tracePt t="62804" x="10147300" y="5715000"/>
          <p14:tracePt t="62852" x="10140950" y="5715000"/>
          <p14:tracePt t="62876" x="10128250" y="5715000"/>
          <p14:tracePt t="62891" x="10121900" y="5715000"/>
          <p14:tracePt t="62907" x="10121900" y="5708650"/>
          <p14:tracePt t="62924" x="10109200" y="5708650"/>
          <p14:tracePt t="62940" x="10102850" y="5708650"/>
          <p14:tracePt t="62976" x="10090150" y="5708650"/>
          <p14:tracePt t="62991" x="10083800" y="5708650"/>
          <p14:tracePt t="63008" x="10071100" y="5708650"/>
          <p14:tracePt t="63025" x="10064750" y="5708650"/>
          <p14:tracePt t="63042" x="10052050" y="5708650"/>
          <p14:tracePt t="63058" x="10045700" y="5708650"/>
          <p14:tracePt t="63075" x="10026650" y="5708650"/>
          <p14:tracePt t="63092" x="9988550" y="5708650"/>
          <p14:tracePt t="63109" x="9969500" y="5708650"/>
          <p14:tracePt t="63125" x="9963150" y="5708650"/>
          <p14:tracePt t="63142" x="9950450" y="5708650"/>
          <p14:tracePt t="63158" x="9944100" y="5708650"/>
          <p14:tracePt t="63192" x="9925050" y="5708650"/>
          <p14:tracePt t="63208" x="9912350" y="5708650"/>
          <p14:tracePt t="63225" x="9880600" y="5708650"/>
          <p14:tracePt t="63241" x="9855200" y="5708650"/>
          <p14:tracePt t="63258" x="9842500" y="5708650"/>
          <p14:tracePt t="63275" x="9836150" y="5708650"/>
          <p14:tracePt t="63292" x="9817100" y="5708650"/>
          <p14:tracePt t="63308" x="9804400" y="5708650"/>
          <p14:tracePt t="63325" x="9772650" y="5708650"/>
          <p14:tracePt t="63341" x="9728200" y="5708650"/>
          <p14:tracePt t="63358" x="9683750" y="5708650"/>
          <p14:tracePt t="63375" x="9652000" y="5708650"/>
          <p14:tracePt t="63392" x="9620250" y="5708650"/>
          <p14:tracePt t="63408" x="9601200" y="5708650"/>
          <p14:tracePt t="63425" x="9569450" y="5708650"/>
          <p14:tracePt t="63443" x="9537700" y="5702300"/>
          <p14:tracePt t="63458" x="9474200" y="5702300"/>
          <p14:tracePt t="63475" x="9404350" y="5689600"/>
          <p14:tracePt t="63491" x="9359900" y="5683250"/>
          <p14:tracePt t="63509" x="9277350" y="5676900"/>
          <p14:tracePt t="63525" x="9251950" y="5664200"/>
          <p14:tracePt t="63542" x="9226550" y="5664200"/>
          <p14:tracePt t="63558" x="9194800" y="5651500"/>
          <p14:tracePt t="63574" x="9144000" y="5638800"/>
          <p14:tracePt t="63591" x="9061450" y="5613400"/>
          <p14:tracePt t="63608" x="8991600" y="5607050"/>
          <p14:tracePt t="63625" x="8947150" y="5607050"/>
          <p14:tracePt t="63641" x="8909050" y="5607050"/>
          <p14:tracePt t="63658" x="8883650" y="5607050"/>
          <p14:tracePt t="63674" x="8851900" y="5607050"/>
          <p14:tracePt t="63691" x="8775700" y="5607050"/>
          <p14:tracePt t="63708" x="8509000" y="5607050"/>
          <p14:tracePt t="63724" x="8267700" y="5607050"/>
          <p14:tracePt t="63741" x="8102600" y="5607050"/>
          <p14:tracePt t="63758" x="7975600" y="5607050"/>
          <p14:tracePt t="63774" x="7880350" y="5607050"/>
          <p14:tracePt t="63791" x="7810500" y="5594350"/>
          <p14:tracePt t="63808" x="7727950" y="5562600"/>
          <p14:tracePt t="63825" x="7632700" y="5511800"/>
          <p14:tracePt t="63843" x="7518400" y="5467350"/>
          <p14:tracePt t="63860" x="7429500" y="5429250"/>
          <p14:tracePt t="63876" x="7391400" y="5403850"/>
          <p14:tracePt t="63908" x="7378700" y="5403850"/>
          <p14:tracePt t="63924" x="7372350" y="5391150"/>
          <p14:tracePt t="63941" x="7372350" y="5378450"/>
          <p14:tracePt t="63958" x="7366000" y="5372100"/>
          <p14:tracePt t="63974" x="7359650" y="5365750"/>
          <p14:tracePt t="64068" x="7359650" y="5353050"/>
          <p14:tracePt t="64076" x="7385050" y="5334000"/>
          <p14:tracePt t="64091" x="7410450" y="5302250"/>
          <p14:tracePt t="64108" x="7512050" y="5124450"/>
          <p14:tracePt t="64125" x="7607300" y="4826000"/>
          <p14:tracePt t="64141" x="7753350" y="4210050"/>
          <p14:tracePt t="64158" x="8001000" y="3416300"/>
          <p14:tracePt t="64174" x="8210550" y="2711450"/>
          <p14:tracePt t="64191" x="8337550" y="2184400"/>
          <p14:tracePt t="64208" x="8382000" y="1828800"/>
          <p14:tracePt t="64225" x="8382000" y="1663700"/>
          <p14:tracePt t="64241" x="8382000" y="1612900"/>
          <p14:tracePt t="64258" x="8375650" y="1574800"/>
          <p14:tracePt t="64275" x="8369300" y="1562100"/>
          <p14:tracePt t="64291" x="8356600" y="1549400"/>
          <p14:tracePt t="64308" x="8331200" y="1530350"/>
          <p14:tracePt t="64324" x="8305800" y="1517650"/>
          <p14:tracePt t="64341" x="8267700" y="1517650"/>
          <p14:tracePt t="64358" x="8248650" y="1517650"/>
          <p14:tracePt t="64374" x="8223250" y="1517650"/>
          <p14:tracePt t="64391" x="8197850" y="1498600"/>
          <p14:tracePt t="64408" x="8153400" y="1479550"/>
          <p14:tracePt t="64424" x="8115300" y="1466850"/>
          <p14:tracePt t="64441" x="8083550" y="1447800"/>
          <p14:tracePt t="64458" x="8064500" y="1447800"/>
          <p14:tracePt t="64474" x="8026400" y="1447800"/>
          <p14:tracePt t="64491" x="7994650" y="1447800"/>
          <p14:tracePt t="64507" x="7950200" y="1473200"/>
          <p14:tracePt t="64524" x="7912100" y="1562100"/>
          <p14:tracePt t="64540" x="7886700" y="1670050"/>
          <p14:tracePt t="64557" x="7867650" y="1765300"/>
          <p14:tracePt t="64574" x="7842250" y="1828800"/>
          <p14:tracePt t="64591" x="7829550" y="1873250"/>
          <p14:tracePt t="64607" x="7816850" y="1885950"/>
          <p14:tracePt t="64624" x="7816850" y="1892300"/>
          <p14:tracePt t="64658" x="7810500" y="1898650"/>
          <p14:tracePt t="64674" x="7804150" y="1898650"/>
          <p14:tracePt t="64691" x="7772400" y="1905000"/>
          <p14:tracePt t="64707" x="7727950" y="1905000"/>
          <p14:tracePt t="64724" x="7658100" y="1905000"/>
          <p14:tracePt t="64740" x="7632700" y="1905000"/>
          <p14:tracePt t="64776" x="7613650" y="1911350"/>
          <p14:tracePt t="64793" x="7607300" y="1930400"/>
          <p14:tracePt t="64808" x="7575550" y="1968500"/>
          <p14:tracePt t="64824" x="7556500" y="1993900"/>
          <p14:tracePt t="64841" x="7537450" y="2012950"/>
          <p14:tracePt t="64858" x="7524750" y="2032000"/>
          <p14:tracePt t="64875" x="7518400" y="2038350"/>
          <p14:tracePt t="64891" x="7505700" y="2044700"/>
          <p14:tracePt t="64908" x="7480300" y="2070100"/>
          <p14:tracePt t="64925" x="7461250" y="2101850"/>
          <p14:tracePt t="64941" x="7442200" y="2139950"/>
          <p14:tracePt t="64958" x="7423150" y="2178050"/>
          <p14:tracePt t="64976" x="7404100" y="2222500"/>
          <p14:tracePt t="64991" x="7385050" y="2254250"/>
          <p14:tracePt t="65008" x="7372350" y="2292350"/>
          <p14:tracePt t="65024" x="7366000" y="2324100"/>
          <p14:tracePt t="65041" x="7359650" y="2343150"/>
          <p14:tracePt t="65058" x="7359650" y="2368550"/>
          <p14:tracePt t="65075" x="7359650" y="2374900"/>
          <p14:tracePt t="65091" x="7359650" y="2387600"/>
          <p14:tracePt t="65108" x="7359650" y="2393950"/>
          <p14:tracePt t="65124" x="7372350" y="2406650"/>
          <p14:tracePt t="65140" x="7391400" y="2419350"/>
          <p14:tracePt t="65157" x="7423150" y="2432050"/>
          <p14:tracePt t="65174" x="7473950" y="2444750"/>
          <p14:tracePt t="65190" x="7537450" y="2457450"/>
          <p14:tracePt t="65208" x="7588250" y="2457450"/>
          <p14:tracePt t="65224" x="7632700" y="2457450"/>
          <p14:tracePt t="65240" x="7670800" y="2457450"/>
          <p14:tracePt t="65258" x="7702550" y="2432050"/>
          <p14:tracePt t="65274" x="7734300" y="2400300"/>
          <p14:tracePt t="65291" x="7759700" y="2355850"/>
          <p14:tracePt t="65308" x="7785100" y="2324100"/>
          <p14:tracePt t="65324" x="7816850" y="2247900"/>
          <p14:tracePt t="65341" x="7835900" y="2203450"/>
          <p14:tracePt t="65357" x="7842250" y="2178050"/>
          <p14:tracePt t="65374" x="7861300" y="2139950"/>
          <p14:tracePt t="65391" x="7867650" y="2120900"/>
          <p14:tracePt t="65407" x="7874000" y="2089150"/>
          <p14:tracePt t="65424" x="7874000" y="2076450"/>
          <p14:tracePt t="65441" x="7874000" y="2044700"/>
          <p14:tracePt t="65457" x="7874000" y="2032000"/>
          <p14:tracePt t="65475" x="7874000" y="2012950"/>
          <p14:tracePt t="65494" x="7867650" y="1993900"/>
          <p14:tracePt t="65508" x="7854950" y="1987550"/>
          <p14:tracePt t="65523" x="7823200" y="1974850"/>
          <p14:tracePt t="65541" x="7778750" y="1968500"/>
          <p14:tracePt t="65557" x="7727950" y="1968500"/>
          <p14:tracePt t="65574" x="7658100" y="1974850"/>
          <p14:tracePt t="65590" x="7600950" y="2006600"/>
          <p14:tracePt t="65607" x="7569200" y="2032000"/>
          <p14:tracePt t="65624" x="7543800" y="2057400"/>
          <p14:tracePt t="65640" x="7531100" y="2082800"/>
          <p14:tracePt t="65657" x="7512050" y="2095500"/>
          <p14:tracePt t="65674" x="7499350" y="2120900"/>
          <p14:tracePt t="65691" x="7480300" y="2152650"/>
          <p14:tracePt t="65708" x="7461250" y="2216150"/>
          <p14:tracePt t="65724" x="7448550" y="2247900"/>
          <p14:tracePt t="65741" x="7435850" y="2279650"/>
          <p14:tracePt t="65757" x="7429500" y="2298700"/>
          <p14:tracePt t="65774" x="7416800" y="2324100"/>
          <p14:tracePt t="65790" x="7410450" y="2336800"/>
          <p14:tracePt t="65824" x="7410450" y="2343150"/>
          <p14:tracePt t="65841" x="7404100" y="2355850"/>
          <p14:tracePt t="65874" x="7404100" y="2374900"/>
          <p14:tracePt t="65891" x="7404100" y="2387600"/>
          <p14:tracePt t="65907" x="7404100" y="2413000"/>
          <p14:tracePt t="65924" x="7410450" y="2432050"/>
          <p14:tracePt t="65941" x="7416800" y="2444750"/>
          <p14:tracePt t="65957" x="7423150" y="2444750"/>
          <p14:tracePt t="65975" x="7429500" y="2457450"/>
          <p14:tracePt t="66028" x="7435850" y="2457450"/>
          <p14:tracePt t="66061" x="7448550" y="2463800"/>
          <p14:tracePt t="66421" x="7454900" y="2463800"/>
          <p14:tracePt t="66432" x="7461250" y="2463800"/>
          <p14:tracePt t="66458" x="7473950" y="2463800"/>
          <p14:tracePt t="66475" x="7493000" y="2476500"/>
          <p14:tracePt t="66490" x="7505700" y="2482850"/>
          <p14:tracePt t="66508" x="7531100" y="2508250"/>
          <p14:tracePt t="66527" x="7537450" y="2520950"/>
          <p14:tracePt t="74093" x="7556500" y="2520950"/>
          <p14:tracePt t="74100" x="7588250" y="2520950"/>
          <p14:tracePt t="74109" x="7600950" y="2520950"/>
          <p14:tracePt t="74126" x="7626350" y="2533650"/>
          <p14:tracePt t="74175" x="7632700" y="2533650"/>
          <p14:tracePt t="74191" x="7664450" y="2533650"/>
          <p14:tracePt t="74208" x="7702550" y="2520950"/>
          <p14:tracePt t="74225" x="7715250" y="2508250"/>
          <p14:tracePt t="74242" x="7727950" y="2495550"/>
          <p14:tracePt t="74259" x="7727950" y="2482850"/>
          <p14:tracePt t="74275" x="7740650" y="2457450"/>
          <p14:tracePt t="74291" x="7747000" y="2419350"/>
          <p14:tracePt t="74307" x="7753350" y="2381250"/>
          <p14:tracePt t="74324" x="7778750" y="2324100"/>
          <p14:tracePt t="74343" x="7791450" y="2305050"/>
          <p14:tracePt t="74359" x="7791450" y="2286000"/>
          <p14:tracePt t="74376" x="7791450" y="2279650"/>
          <p14:tracePt t="74392" x="7791450" y="2260600"/>
          <p14:tracePt t="74408" x="7791450" y="2241550"/>
          <p14:tracePt t="74424" x="7791450" y="2235200"/>
          <p14:tracePt t="74458" x="7785100" y="2235200"/>
          <p14:tracePt t="74474" x="7778750" y="2235200"/>
          <p14:tracePt t="74491" x="7766050" y="2235200"/>
          <p14:tracePt t="74507" x="7759700" y="2235200"/>
          <p14:tracePt t="74564" x="7772400" y="2228850"/>
          <p14:tracePt t="74581" x="7772400" y="2222500"/>
          <p14:tracePt t="74604" x="7772400" y="2209800"/>
          <p14:tracePt t="74625" x="7772400" y="2184400"/>
          <p14:tracePt t="74641" x="7772400" y="2165350"/>
          <p14:tracePt t="74658" x="7778750" y="2152650"/>
          <p14:tracePt t="74674" x="7778750" y="2146300"/>
          <p14:tracePt t="74691" x="7785100" y="2139950"/>
          <p14:tracePt t="74973" x="7791450" y="2139950"/>
          <p14:tracePt t="74981" x="7791450" y="2133600"/>
          <p14:tracePt t="75013" x="7785100" y="2133600"/>
          <p14:tracePt t="75024" x="7778750" y="2133600"/>
          <p14:tracePt t="75041" x="7759700" y="2133600"/>
          <p14:tracePt t="75057" x="7753350" y="2133600"/>
          <p14:tracePt t="75132" x="7747000" y="2133600"/>
          <p14:tracePt t="75156" x="7740650" y="2133600"/>
          <p14:tracePt t="75221" x="7727950" y="2133600"/>
          <p14:tracePt t="75241" x="7702550" y="2139950"/>
          <p14:tracePt t="75258" x="7683500" y="2146300"/>
          <p14:tracePt t="75273" x="7670800" y="2152650"/>
          <p14:tracePt t="75291" x="7664450" y="2152650"/>
          <p14:tracePt t="75324" x="7658100" y="2159000"/>
          <p14:tracePt t="75445" x="7651750" y="2165350"/>
          <p14:tracePt t="75460" x="7645400" y="2165350"/>
          <p14:tracePt t="75468" x="7645400" y="2171700"/>
          <p14:tracePt t="75491" x="7639050" y="2171700"/>
          <p14:tracePt t="75532" x="7632700" y="2171700"/>
          <p14:tracePt t="75541" x="7626350" y="2178050"/>
          <p14:tracePt t="75560" x="7613650" y="2184400"/>
          <p14:tracePt t="75765" x="7607300" y="2184400"/>
          <p14:tracePt t="75792" x="7600950" y="2203450"/>
          <p14:tracePt t="75825" x="7600950" y="2209800"/>
          <p14:tracePt t="75841" x="7594600" y="2209800"/>
          <p14:tracePt t="75858" x="7594600" y="2216150"/>
          <p14:tracePt t="75875" x="7594600" y="2235200"/>
          <p14:tracePt t="75891" x="7588250" y="2247900"/>
          <p14:tracePt t="75907" x="7581900" y="2266950"/>
          <p14:tracePt t="75924" x="7575550" y="2292350"/>
          <p14:tracePt t="75941" x="7575550" y="2305050"/>
          <p14:tracePt t="75957" x="7575550" y="2317750"/>
          <p14:tracePt t="75975" x="7575550" y="2330450"/>
          <p14:tracePt t="75991" x="7569200" y="2349500"/>
          <p14:tracePt t="76008" x="7569200" y="2368550"/>
          <p14:tracePt t="76024" x="7569200" y="2387600"/>
          <p14:tracePt t="76040" x="7569200" y="2413000"/>
          <p14:tracePt t="76057" x="7569200" y="2432050"/>
          <p14:tracePt t="76075" x="7569200" y="2457450"/>
          <p14:tracePt t="76091" x="7562850" y="2476500"/>
          <p14:tracePt t="76107" x="7556500" y="2495550"/>
          <p14:tracePt t="76126" x="7550150" y="2520950"/>
          <p14:tracePt t="76143" x="7550150" y="2533650"/>
          <p14:tracePt t="76159" x="7550150" y="2552700"/>
          <p14:tracePt t="76193" x="7550150" y="2559050"/>
          <p14:tracePt t="76209" x="7550150" y="2565400"/>
          <p14:tracePt t="76225" x="7550150" y="2571750"/>
          <p14:tracePt t="76241" x="7550150" y="2578100"/>
          <p14:tracePt t="76469" x="7543800" y="2578100"/>
          <p14:tracePt t="76492" x="7543800" y="2571750"/>
          <p14:tracePt t="76508" x="7543800" y="2559050"/>
          <p14:tracePt t="76525" x="7543800" y="2552700"/>
          <p14:tracePt t="76541" x="7543800" y="2546350"/>
          <p14:tracePt t="76558" x="7543800" y="2540000"/>
          <p14:tracePt t="76575" x="7543800" y="2533650"/>
          <p14:tracePt t="76591" x="7543800" y="2527300"/>
          <p14:tracePt t="76608" x="7543800" y="2520950"/>
          <p14:tracePt t="76642" x="7543800" y="2514600"/>
          <p14:tracePt t="76658" x="7543800" y="2508250"/>
          <p14:tracePt t="76692" x="7543800" y="2501900"/>
          <p14:tracePt t="76797" x="7543800" y="2495550"/>
          <p14:tracePt t="76836" x="7543800" y="2489200"/>
          <p14:tracePt t="76869" x="7537450" y="2482850"/>
          <p14:tracePt t="76893" x="7537450" y="2476500"/>
          <p14:tracePt t="76908" x="7524750" y="2470150"/>
          <p14:tracePt t="77021" x="7518400" y="2470150"/>
          <p14:tracePt t="77084" x="7518400" y="2463800"/>
          <p14:tracePt t="77133" x="7512050" y="2457450"/>
          <p14:tracePt t="77238" x="7518400" y="2451100"/>
          <p14:tracePt t="77248" x="7518400" y="2444750"/>
          <p14:tracePt t="77261" x="7524750" y="2444750"/>
          <p14:tracePt t="77291" x="7531100" y="2444750"/>
          <p14:tracePt t="77307" x="7537450" y="2444750"/>
          <p14:tracePt t="77324" x="7543800" y="2438400"/>
          <p14:tracePt t="77901" x="7543800" y="2444750"/>
          <p14:tracePt t="77949" x="7543800" y="2457450"/>
          <p14:tracePt t="78013" x="7537450" y="2457450"/>
          <p14:tracePt t="78021" x="7537450" y="2463800"/>
          <p14:tracePt t="78268" x="7550150" y="2457450"/>
          <p14:tracePt t="78292" x="7581900" y="2444750"/>
          <p14:tracePt t="78307" x="7594600" y="2432050"/>
          <p14:tracePt t="78324" x="7607300" y="2425700"/>
          <p14:tracePt t="78341" x="7613650" y="2413000"/>
          <p14:tracePt t="78357" x="7626350" y="2400300"/>
          <p14:tracePt t="78374" x="7651750" y="2381250"/>
          <p14:tracePt t="78391" x="7677150" y="2349500"/>
          <p14:tracePt t="78408" x="7689850" y="2330450"/>
          <p14:tracePt t="78424" x="7696200" y="2298700"/>
          <p14:tracePt t="78441" x="7708900" y="2273300"/>
          <p14:tracePt t="78458" x="7708900" y="2241550"/>
          <p14:tracePt t="78475" x="7721600" y="2216150"/>
          <p14:tracePt t="78491" x="7727950" y="2197100"/>
          <p14:tracePt t="78507" x="7727950" y="2190750"/>
          <p14:tracePt t="78524" x="7727950" y="2171700"/>
          <p14:tracePt t="78541" x="7727950" y="2146300"/>
          <p14:tracePt t="78557" x="7715250" y="2127250"/>
          <p14:tracePt t="78574" x="7677150" y="2114550"/>
          <p14:tracePt t="78591" x="7664450" y="2108200"/>
          <p14:tracePt t="78607" x="7645400" y="2101850"/>
          <p14:tracePt t="78624" x="7632700" y="2101850"/>
          <p14:tracePt t="78640" x="7620000" y="2101850"/>
          <p14:tracePt t="78657" x="7581900" y="2101850"/>
          <p14:tracePt t="78674" x="7556500" y="2101850"/>
          <p14:tracePt t="78690" x="7518400" y="2101850"/>
          <p14:tracePt t="78709" x="7486650" y="2114550"/>
          <p14:tracePt t="78724" x="7461250" y="2127250"/>
          <p14:tracePt t="78740" x="7435850" y="2152650"/>
          <p14:tracePt t="78758" x="7410450" y="2178050"/>
          <p14:tracePt t="78774" x="7359650" y="2228850"/>
          <p14:tracePt t="78791" x="7346950" y="2266950"/>
          <p14:tracePt t="78808" x="7334250" y="2305050"/>
          <p14:tracePt t="78824" x="7334250" y="2349500"/>
          <p14:tracePt t="78841" x="7334250" y="2381250"/>
          <p14:tracePt t="78857" x="7334250" y="2406650"/>
          <p14:tracePt t="78874" x="7334250" y="2438400"/>
          <p14:tracePt t="78891" x="7334250" y="2457450"/>
          <p14:tracePt t="78907" x="7334250" y="2476500"/>
          <p14:tracePt t="78924" x="7340600" y="2508250"/>
          <p14:tracePt t="78943" x="7346950" y="2520950"/>
          <p14:tracePt t="78958" x="7359650" y="2533650"/>
          <p14:tracePt t="78974" x="7372350" y="2540000"/>
          <p14:tracePt t="78991" x="7378700" y="2540000"/>
          <p14:tracePt t="79008" x="7397750" y="2540000"/>
          <p14:tracePt t="79024" x="7435850" y="2540000"/>
          <p14:tracePt t="79041" x="7493000" y="2527300"/>
          <p14:tracePt t="79058" x="7581900" y="2489200"/>
          <p14:tracePt t="79074" x="7664450" y="2438400"/>
          <p14:tracePt t="79091" x="7715250" y="2400300"/>
          <p14:tracePt t="79108" x="7753350" y="2343150"/>
          <p14:tracePt t="79124" x="7753350" y="2311400"/>
          <p14:tracePt t="79141" x="7753350" y="2273300"/>
          <p14:tracePt t="79157" x="7753350" y="2241550"/>
          <p14:tracePt t="79174" x="7753350" y="2216150"/>
          <p14:tracePt t="79190" x="7740650" y="2190750"/>
          <p14:tracePt t="79207" x="7727950" y="2178050"/>
          <p14:tracePt t="79224" x="7708900" y="2159000"/>
          <p14:tracePt t="79241" x="7696200" y="2146300"/>
          <p14:tracePt t="79257" x="7689850" y="2139950"/>
          <p14:tracePt t="79274" x="7677150" y="2139950"/>
          <p14:tracePt t="79291" x="7651750" y="2133600"/>
          <p14:tracePt t="79307" x="7613650" y="2127250"/>
          <p14:tracePt t="79324" x="7594600" y="2127250"/>
          <p14:tracePt t="79341" x="7588250" y="2127250"/>
          <p14:tracePt t="79357" x="7575550" y="2127250"/>
          <p14:tracePt t="79374" x="7562850" y="2127250"/>
          <p14:tracePt t="79390" x="7556500" y="2127250"/>
          <p14:tracePt t="79407" x="7543800" y="2133600"/>
          <p14:tracePt t="79424" x="7543800" y="2146300"/>
          <p14:tracePt t="79441" x="7537450" y="2146300"/>
          <p14:tracePt t="79457" x="7531100" y="2152650"/>
          <p14:tracePt t="79474" x="7531100" y="2165350"/>
          <p14:tracePt t="79491" x="7531100" y="2171700"/>
          <p14:tracePt t="79507" x="7531100" y="2184400"/>
          <p14:tracePt t="79524" x="7531100" y="2197100"/>
          <p14:tracePt t="79540" x="7531100" y="2203450"/>
          <p14:tracePt t="79557" x="7531100" y="2222500"/>
          <p14:tracePt t="79574" x="7556500" y="2260600"/>
          <p14:tracePt t="79590" x="7569200" y="2298700"/>
          <p14:tracePt t="79607" x="7607300" y="2298700"/>
          <p14:tracePt t="81132" x="7620000" y="2298700"/>
          <p14:tracePt t="81140" x="7626350" y="2298700"/>
          <p14:tracePt t="81149" x="7632700" y="2298700"/>
          <p14:tracePt t="81157" x="7645400" y="2298700"/>
          <p14:tracePt t="81174" x="7658100" y="2305050"/>
          <p14:tracePt t="81208" x="7658100" y="2317750"/>
          <p14:tracePt t="81224" x="7626350" y="2343150"/>
          <p14:tracePt t="81241" x="7613650" y="2349500"/>
          <p14:tracePt t="81257" x="7600950" y="2362200"/>
          <p14:tracePt t="81308" x="7600950" y="2368550"/>
          <p14:tracePt t="81324" x="7600950" y="2381250"/>
          <p14:tracePt t="81372" x="7600950" y="2387600"/>
          <p14:tracePt t="81396" x="7600950" y="2393950"/>
          <p14:tracePt t="81420" x="7613650" y="2406650"/>
          <p14:tracePt t="81436" x="7613650" y="2413000"/>
          <p14:tracePt t="81444" x="7613650" y="2419350"/>
          <p14:tracePt t="81458" x="7613650" y="2425700"/>
          <p14:tracePt t="81474" x="7613650" y="2444750"/>
          <p14:tracePt t="81491" x="7620000" y="2470150"/>
          <p14:tracePt t="81507" x="7632700" y="2495550"/>
          <p14:tracePt t="81524" x="7645400" y="2527300"/>
          <p14:tracePt t="81541" x="7658100" y="2546350"/>
          <p14:tracePt t="81558" x="7658100" y="2559050"/>
          <p14:tracePt t="81574" x="7664450" y="2571750"/>
          <p14:tracePt t="81591" x="7683500" y="2597150"/>
          <p14:tracePt t="81608" x="7689850" y="2616200"/>
          <p14:tracePt t="81624" x="7702550" y="2647950"/>
          <p14:tracePt t="81641" x="7715250" y="2667000"/>
          <p14:tracePt t="81657" x="7727950" y="2673350"/>
          <p14:tracePt t="81674" x="7734300" y="2679700"/>
          <p14:tracePt t="81708" x="7747000" y="2698750"/>
          <p14:tracePt t="81724" x="7747000" y="2705100"/>
          <p14:tracePt t="81788" x="7753350" y="2711450"/>
          <p14:tracePt t="81836" x="7753350" y="2717800"/>
          <p14:tracePt t="82189" x="7753350" y="2724150"/>
          <p14:tracePt t="82469" x="7753350" y="2730500"/>
          <p14:tracePt t="82493" x="7747000" y="2730500"/>
          <p14:tracePt t="82525" x="7740650" y="2730500"/>
          <p14:tracePt t="82549" x="7734300" y="2730500"/>
          <p14:tracePt t="82644" x="7727950" y="2730500"/>
          <p14:tracePt t="82677" x="7721600" y="2730500"/>
          <p14:tracePt t="82742" x="7715250" y="2730500"/>
          <p14:tracePt t="83301" x="7708900" y="273685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072E1FB-3301-4EF5-8AC6-7D5D70F25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Origin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pollution</a:t>
            </a:r>
            <a:r>
              <a:rPr lang="de-DE" dirty="0"/>
              <a:t> </a:t>
            </a:r>
            <a:r>
              <a:rPr lang="de-DE" dirty="0" err="1"/>
              <a:t>gases</a:t>
            </a:r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86002B2D-FB25-48EF-A35D-9C35D085FB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2" t="39520" b="39819"/>
          <a:stretch/>
        </p:blipFill>
        <p:spPr>
          <a:xfrm>
            <a:off x="131805" y="1071834"/>
            <a:ext cx="5059045" cy="2660822"/>
          </a:xfrm>
          <a:prstGeom prst="rect">
            <a:avLst/>
          </a:prstGeom>
        </p:spPr>
      </p:pic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46FC50D9-37E3-4203-B82D-78007B92BCFC}"/>
              </a:ext>
            </a:extLst>
          </p:cNvPr>
          <p:cNvGrpSpPr/>
          <p:nvPr/>
        </p:nvGrpSpPr>
        <p:grpSpPr>
          <a:xfrm>
            <a:off x="5678489" y="174505"/>
            <a:ext cx="6381706" cy="3054726"/>
            <a:chOff x="5678489" y="174505"/>
            <a:chExt cx="6381706" cy="3054726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F0D910D1-6D69-42E0-BA67-C3AFC155E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29" b="17358"/>
            <a:stretch/>
          </p:blipFill>
          <p:spPr>
            <a:xfrm>
              <a:off x="5678489" y="174505"/>
              <a:ext cx="6381706" cy="3054726"/>
            </a:xfrm>
            <a:prstGeom prst="rect">
              <a:avLst/>
            </a:prstGeom>
          </p:spPr>
        </p:pic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B59B8F9C-E7E0-4F0E-BD21-89F94373192C}"/>
                </a:ext>
              </a:extLst>
            </p:cNvPr>
            <p:cNvSpPr txBox="1"/>
            <p:nvPr/>
          </p:nvSpPr>
          <p:spPr>
            <a:xfrm>
              <a:off x="6096000" y="444005"/>
              <a:ext cx="1428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TRACZILLA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0F3FD7CE-2560-43E8-8C82-6D8AF2EE978E}"/>
              </a:ext>
            </a:extLst>
          </p:cNvPr>
          <p:cNvGrpSpPr/>
          <p:nvPr/>
        </p:nvGrpSpPr>
        <p:grpSpPr>
          <a:xfrm>
            <a:off x="5659418" y="3220995"/>
            <a:ext cx="6382800" cy="3054727"/>
            <a:chOff x="5659418" y="3220995"/>
            <a:chExt cx="6382800" cy="3054727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3B21AED0-5F82-4051-9FFB-A698543A4B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08" b="17690"/>
            <a:stretch/>
          </p:blipFill>
          <p:spPr>
            <a:xfrm>
              <a:off x="5659418" y="3220995"/>
              <a:ext cx="6382800" cy="3054727"/>
            </a:xfrm>
            <a:prstGeom prst="rect">
              <a:avLst/>
            </a:prstGeom>
          </p:spPr>
        </p:pic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75A2F464-B112-4828-A094-DC0665019BCA}"/>
                </a:ext>
              </a:extLst>
            </p:cNvPr>
            <p:cNvSpPr txBox="1"/>
            <p:nvPr/>
          </p:nvSpPr>
          <p:spPr>
            <a:xfrm>
              <a:off x="6096000" y="3547990"/>
              <a:ext cx="8985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ATLAS</a:t>
              </a:r>
            </a:p>
          </p:txBody>
        </p:sp>
      </p:grpSp>
      <p:sp>
        <p:nvSpPr>
          <p:cNvPr id="28" name="Rechteck 27">
            <a:extLst>
              <a:ext uri="{FF2B5EF4-FFF2-40B4-BE49-F238E27FC236}">
                <a16:creationId xmlns:a16="http://schemas.microsoft.com/office/drawing/2014/main" id="{3BDC0E4B-4EF8-4DB2-8A26-2787B86BFE5E}"/>
              </a:ext>
            </a:extLst>
          </p:cNvPr>
          <p:cNvSpPr/>
          <p:nvPr/>
        </p:nvSpPr>
        <p:spPr>
          <a:xfrm>
            <a:off x="667265" y="1565189"/>
            <a:ext cx="1771135" cy="1721708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0867E381-AC38-409B-A580-2B5801C68ECB}"/>
              </a:ext>
            </a:extLst>
          </p:cNvPr>
          <p:cNvCxnSpPr>
            <a:cxnSpLocks/>
          </p:cNvCxnSpPr>
          <p:nvPr/>
        </p:nvCxnSpPr>
        <p:spPr>
          <a:xfrm flipV="1">
            <a:off x="4009509" y="2581050"/>
            <a:ext cx="3601787" cy="1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D16CC13D-F5EC-469D-967D-DC0255980397}"/>
              </a:ext>
            </a:extLst>
          </p:cNvPr>
          <p:cNvCxnSpPr>
            <a:cxnSpLocks/>
          </p:cNvCxnSpPr>
          <p:nvPr/>
        </p:nvCxnSpPr>
        <p:spPr>
          <a:xfrm>
            <a:off x="4154289" y="2723634"/>
            <a:ext cx="3191391" cy="253226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hteck 19">
            <a:extLst>
              <a:ext uri="{FF2B5EF4-FFF2-40B4-BE49-F238E27FC236}">
                <a16:creationId xmlns:a16="http://schemas.microsoft.com/office/drawing/2014/main" id="{6545BD34-358B-4AC9-AAD0-47F73CFE36A2}"/>
              </a:ext>
            </a:extLst>
          </p:cNvPr>
          <p:cNvSpPr/>
          <p:nvPr/>
        </p:nvSpPr>
        <p:spPr>
          <a:xfrm>
            <a:off x="243990" y="1118480"/>
            <a:ext cx="280674" cy="216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C50FE83-E8DE-43A9-8C5B-AF9CD49BBC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0263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651"/>
    </mc:Choice>
    <mc:Fallback>
      <p:transition spd="slow" advTm="65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24" x="7727950" y="2736850"/>
          <p14:tracePt t="1132" x="7759700" y="2736850"/>
          <p14:tracePt t="1143" x="7804150" y="2749550"/>
          <p14:tracePt t="1159" x="7924800" y="2768600"/>
          <p14:tracePt t="1176" x="7962900" y="2781300"/>
          <p14:tracePt t="1193" x="7975600" y="2787650"/>
          <p14:tracePt t="1682" x="7975600" y="2794000"/>
          <p14:tracePt t="1689" x="7962900" y="2794000"/>
          <p14:tracePt t="1708" x="7943850" y="2800350"/>
          <p14:tracePt t="1725" x="7937500" y="2806700"/>
          <p14:tracePt t="1776" x="7943850" y="2825750"/>
          <p14:tracePt t="1792" x="8039100" y="2870200"/>
          <p14:tracePt t="1808" x="8147050" y="2895600"/>
          <p14:tracePt t="1825" x="8210550" y="2895600"/>
          <p14:tracePt t="2770" x="8210550" y="2901950"/>
          <p14:tracePt t="2818" x="8204200" y="2901950"/>
          <p14:tracePt t="2842" x="8204200" y="2908300"/>
          <p14:tracePt t="3131" x="8197850" y="2908300"/>
          <p14:tracePt t="3163" x="8191500" y="2908300"/>
          <p14:tracePt t="3172" x="8185150" y="2914650"/>
          <p14:tracePt t="3698" x="8178800" y="2914650"/>
          <p14:tracePt t="3866" x="8178800" y="2908300"/>
          <p14:tracePt t="3899" x="8178800" y="2901950"/>
          <p14:tracePt t="3914" x="8178800" y="2895600"/>
          <p14:tracePt t="3938" x="8178800" y="2889250"/>
          <p14:tracePt t="3962" x="8178800" y="2882900"/>
          <p14:tracePt t="4083" x="8172450" y="2876550"/>
          <p14:tracePt t="4131" x="8166100" y="2876550"/>
          <p14:tracePt t="4142" x="8159750" y="2876550"/>
          <p14:tracePt t="4159" x="8147050" y="2876550"/>
          <p14:tracePt t="4175" x="8140700" y="2882900"/>
          <p14:tracePt t="4192" x="8128000" y="2889250"/>
          <p14:tracePt t="4209" x="8121650" y="2895600"/>
          <p14:tracePt t="4285" x="8115300" y="2895600"/>
          <p14:tracePt t="4299" x="8115300" y="2901950"/>
          <p14:tracePt t="4326" x="8108950" y="2901950"/>
          <p14:tracePt t="4410" x="8102600" y="2908300"/>
          <p14:tracePt t="4442" x="8089900" y="2921000"/>
          <p14:tracePt t="4483" x="8089900" y="2933700"/>
          <p14:tracePt t="4506" x="8089900" y="2940050"/>
          <p14:tracePt t="4579" x="8089900" y="2946400"/>
          <p14:tracePt t="4594" x="8089900" y="2952750"/>
          <p14:tracePt t="4611" x="8089900" y="2959100"/>
          <p14:tracePt t="4618" x="8089900" y="2965450"/>
          <p14:tracePt t="4643" x="8089900" y="2971800"/>
          <p14:tracePt t="4738" x="8089900" y="2978150"/>
          <p14:tracePt t="4760" x="8089900" y="2984500"/>
          <p14:tracePt t="4859" x="8089900" y="2990850"/>
          <p14:tracePt t="4970" x="8089900" y="2997200"/>
          <p14:tracePt t="5451" x="8096250" y="2997200"/>
          <p14:tracePt t="5475" x="8102600" y="2997200"/>
          <p14:tracePt t="5491" x="8108950" y="2997200"/>
          <p14:tracePt t="5508" x="8128000" y="2997200"/>
          <p14:tracePt t="5525" x="8140700" y="2997200"/>
          <p14:tracePt t="5541" x="8147050" y="2997200"/>
          <p14:tracePt t="5575" x="8159750" y="2997200"/>
          <p14:tracePt t="5591" x="8166100" y="2997200"/>
          <p14:tracePt t="5609" x="8178800" y="2997200"/>
          <p14:tracePt t="5642" x="8191500" y="3003550"/>
          <p14:tracePt t="5930" x="8191500" y="3009900"/>
          <p14:tracePt t="6443" x="8197850" y="3016250"/>
          <p14:tracePt t="6476" x="8204200" y="3016250"/>
          <p14:tracePt t="6483" x="8210550" y="3022600"/>
          <p14:tracePt t="6515" x="8216900" y="3022600"/>
          <p14:tracePt t="6554" x="8223250" y="3028950"/>
          <p14:tracePt t="6586" x="8229600" y="3035300"/>
          <p14:tracePt t="6608" x="8235950" y="3035300"/>
          <p14:tracePt t="6625" x="8242300" y="3041650"/>
          <p14:tracePt t="6746" x="8242300" y="3048000"/>
          <p14:tracePt t="6770" x="8242300" y="3054350"/>
          <p14:tracePt t="6786" x="8255000" y="3067050"/>
          <p14:tracePt t="6826" x="8255000" y="3079750"/>
          <p14:tracePt t="6850" x="8261350" y="3079750"/>
          <p14:tracePt t="6907" x="8261350" y="3086100"/>
          <p14:tracePt t="7003" x="8261350" y="3098800"/>
          <p14:tracePt t="7059" x="8261350" y="3105150"/>
          <p14:tracePt t="7219" x="8261350" y="3111500"/>
          <p14:tracePt t="7347" x="8261350" y="3117850"/>
          <p14:tracePt t="7356" x="8261350" y="3124200"/>
          <p14:tracePt t="7554" x="8255000" y="3124200"/>
          <p14:tracePt t="7635" x="8248650" y="3124200"/>
          <p14:tracePt t="7762" x="8242300" y="3130550"/>
          <p14:tracePt t="7866" x="8242300" y="3136900"/>
          <p14:tracePt t="7898" x="8235950" y="3143250"/>
          <p14:tracePt t="8530" x="8235950" y="3149600"/>
          <p14:tracePt t="8570" x="8242300" y="3149600"/>
          <p14:tracePt t="8593" x="8248650" y="3155950"/>
          <p14:tracePt t="8786" x="8255000" y="3162300"/>
          <p14:tracePt t="8842" x="8261350" y="3168650"/>
          <p14:tracePt t="8882" x="8267700" y="3175000"/>
          <p14:tracePt t="8937" x="8274050" y="3175000"/>
          <p14:tracePt t="8978" x="8280400" y="3181350"/>
          <p14:tracePt t="9050" x="8286750" y="3181350"/>
          <p14:tracePt t="9068" x="8293100" y="3181350"/>
          <p14:tracePt t="9075" x="8293100" y="3187700"/>
          <p14:tracePt t="9094" x="8299450" y="3194050"/>
          <p14:tracePt t="9110" x="8305800" y="3200400"/>
          <p14:tracePt t="9126" x="8312150" y="3200400"/>
          <p14:tracePt t="9143" x="8318500" y="3206750"/>
          <p14:tracePt t="9159" x="8324850" y="3213100"/>
          <p14:tracePt t="9176" x="8331200" y="3219450"/>
          <p14:tracePt t="9192" x="8337550" y="3225800"/>
          <p14:tracePt t="9209" x="8343900" y="3232150"/>
          <p14:tracePt t="9225" x="8362950" y="3257550"/>
          <p14:tracePt t="9242" x="8388350" y="3276600"/>
          <p14:tracePt t="9259" x="8413750" y="3308350"/>
          <p14:tracePt t="9275" x="8470900" y="3359150"/>
          <p14:tracePt t="9292" x="8515350" y="3397250"/>
          <p14:tracePt t="9309" x="8566150" y="3441700"/>
          <p14:tracePt t="9325" x="8597900" y="3460750"/>
          <p14:tracePt t="9342" x="8604250" y="3467100"/>
          <p14:tracePt t="9394" x="8616950" y="3467100"/>
          <p14:tracePt t="9426" x="8623300" y="3467100"/>
          <p14:tracePt t="13531" x="8623300" y="3473450"/>
          <p14:tracePt t="13587" x="8623300" y="3479800"/>
          <p14:tracePt t="13619" x="8616950" y="3479800"/>
          <p14:tracePt t="13629" x="8610600" y="3479800"/>
          <p14:tracePt t="13642" x="8591550" y="3473450"/>
          <p14:tracePt t="13659" x="8566150" y="3460750"/>
          <p14:tracePt t="13676" x="8559800" y="3460750"/>
          <p14:tracePt t="13725" x="8540750" y="3454400"/>
          <p14:tracePt t="13742" x="8534400" y="3454400"/>
          <p14:tracePt t="13759" x="8521700" y="3448050"/>
          <p14:tracePt t="13775" x="8515350" y="3448050"/>
          <p14:tracePt t="13792" x="8502650" y="3441700"/>
          <p14:tracePt t="13808" x="8489950" y="3441700"/>
          <p14:tracePt t="13825" x="8470900" y="3435350"/>
          <p14:tracePt t="13842" x="8420100" y="3422650"/>
          <p14:tracePt t="13858" x="8407400" y="3422650"/>
          <p14:tracePt t="13875" x="8394700" y="3416300"/>
          <p14:tracePt t="13892" x="8382000" y="3409950"/>
          <p14:tracePt t="13909" x="8369300" y="3397250"/>
          <p14:tracePt t="13926" x="8356600" y="3378200"/>
          <p14:tracePt t="13941" x="8350250" y="3365500"/>
          <p14:tracePt t="13958" x="8337550" y="3340100"/>
          <p14:tracePt t="13975" x="8337550" y="3314700"/>
          <p14:tracePt t="13992" x="8318500" y="3270250"/>
          <p14:tracePt t="14008" x="8318500" y="3251200"/>
          <p14:tracePt t="14025" x="8312150" y="3225800"/>
          <p14:tracePt t="14042" x="8312150" y="3219450"/>
          <p14:tracePt t="14058" x="8312150" y="3213100"/>
          <p14:tracePt t="14075" x="8312150" y="3200400"/>
          <p14:tracePt t="14092" x="8312150" y="3187700"/>
          <p14:tracePt t="14523" x="8312150" y="3181350"/>
          <p14:tracePt t="14564" x="8305800" y="3181350"/>
          <p14:tracePt t="14569" x="8299450" y="3181350"/>
          <p14:tracePt t="14592" x="8267700" y="3175000"/>
          <p14:tracePt t="14608" x="8210550" y="3149600"/>
          <p14:tracePt t="14625" x="8159750" y="3117850"/>
          <p14:tracePt t="14642" x="8096250" y="3048000"/>
          <p14:tracePt t="14659" x="8058150" y="3016250"/>
          <p14:tracePt t="14675" x="8001000" y="2990850"/>
          <p14:tracePt t="14695" x="7937500" y="2946400"/>
          <p14:tracePt t="14711" x="7893050" y="2908300"/>
          <p14:tracePt t="14726" x="7867650" y="2895600"/>
          <p14:tracePt t="14743" x="7854950" y="2876550"/>
          <p14:tracePt t="14759" x="7854950" y="2863850"/>
          <p14:tracePt t="14776" x="7854950" y="2851150"/>
          <p14:tracePt t="14946" x="7854950" y="2857500"/>
          <p14:tracePt t="14970" x="7854950" y="2863850"/>
          <p14:tracePt t="15010" x="7861300" y="2863850"/>
          <p14:tracePt t="15058" x="7867650" y="2863850"/>
          <p14:tracePt t="15067" x="7874000" y="2863850"/>
          <p14:tracePt t="15093" x="7886700" y="2863850"/>
          <p14:tracePt t="15126" x="7893050" y="2863850"/>
          <p14:tracePt t="15143" x="7893050" y="2857500"/>
          <p14:tracePt t="15159" x="7899400" y="2844800"/>
          <p14:tracePt t="15176" x="7899400" y="2838450"/>
          <p14:tracePt t="15193" x="7905750" y="2819400"/>
          <p14:tracePt t="15226" x="7905750" y="2806700"/>
          <p14:tracePt t="15260" x="7905750" y="2800350"/>
          <p14:tracePt t="15293" x="7905750" y="2794000"/>
          <p14:tracePt t="15309" x="7905750" y="2787650"/>
          <p14:tracePt t="15325" x="7905750" y="2774950"/>
          <p14:tracePt t="15342" x="7893050" y="2762250"/>
          <p14:tracePt t="15359" x="7880350" y="2755900"/>
          <p14:tracePt t="15377" x="7867650" y="2749550"/>
          <p14:tracePt t="15394" x="7854950" y="2736850"/>
          <p14:tracePt t="15427" x="7842250" y="2730500"/>
          <p14:tracePt t="15443" x="7835900" y="2730500"/>
          <p14:tracePt t="15459" x="7823200" y="2717800"/>
          <p14:tracePt t="15492" x="7816850" y="2711450"/>
          <p14:tracePt t="15508" x="7810500" y="2711450"/>
          <p14:tracePt t="15525" x="7810500" y="2705100"/>
          <p14:tracePt t="15541" x="7804150" y="2705100"/>
          <p14:tracePt t="15627" x="7797800" y="2692400"/>
          <p14:tracePt t="15650" x="7791450" y="2692400"/>
          <p14:tracePt t="15660" x="7791450" y="2686050"/>
          <p14:tracePt t="15676" x="7791450" y="2679700"/>
          <p14:tracePt t="15708" x="7791450" y="2673350"/>
          <p14:tracePt t="15725" x="7785100" y="2667000"/>
          <p14:tracePt t="15742" x="7785100" y="2654300"/>
          <p14:tracePt t="15759" x="7778750" y="2641600"/>
          <p14:tracePt t="15775" x="7772400" y="2635250"/>
          <p14:tracePt t="15791" x="7766050" y="2622550"/>
          <p14:tracePt t="15825" x="7766050" y="2616200"/>
          <p14:tracePt t="15842" x="7759700" y="2603500"/>
          <p14:tracePt t="15858" x="7747000" y="2584450"/>
          <p14:tracePt t="15875" x="7734300" y="2565400"/>
          <p14:tracePt t="15891" x="7727950" y="2552700"/>
          <p14:tracePt t="15909" x="7721600" y="2533650"/>
          <p14:tracePt t="15925" x="7708900" y="2520950"/>
          <p14:tracePt t="15941" x="7708900" y="2501900"/>
          <p14:tracePt t="15958" x="7689850" y="2470150"/>
          <p14:tracePt t="15975" x="7677150" y="2444750"/>
          <p14:tracePt t="15992" x="7664450" y="2419350"/>
          <p14:tracePt t="16009" x="7658100" y="2406650"/>
          <p14:tracePt t="16026" x="7645400" y="2387600"/>
          <p14:tracePt t="16044" x="7645400" y="2381250"/>
          <p14:tracePt t="16061" x="7632700" y="2368550"/>
          <p14:tracePt t="16075" x="7632700" y="2362200"/>
          <p14:tracePt t="16092" x="7626350" y="2355850"/>
          <p14:tracePt t="16109" x="7620000" y="2349500"/>
          <p14:tracePt t="16124" x="7613650" y="2343150"/>
          <p14:tracePt t="16564" x="7607300" y="2343150"/>
          <p14:tracePt t="16619" x="7600950" y="2343150"/>
          <p14:tracePt t="16643" x="7594600" y="2355850"/>
          <p14:tracePt t="16659" x="7588250" y="2362200"/>
          <p14:tracePt t="16692" x="7581900" y="2368550"/>
          <p14:tracePt t="16709" x="7581900" y="2374900"/>
          <p14:tracePt t="16726" x="7581900" y="2381250"/>
          <p14:tracePt t="16759" x="7581900" y="2393950"/>
          <p14:tracePt t="16775" x="7581900" y="2400300"/>
          <p14:tracePt t="16792" x="7581900" y="2406650"/>
          <p14:tracePt t="16826" x="7581900" y="2413000"/>
          <p14:tracePt t="16842" x="7581900" y="2419350"/>
          <p14:tracePt t="16876" x="7581900" y="2425700"/>
          <p14:tracePt t="16892" x="7581900" y="2432050"/>
          <p14:tracePt t="16909" x="7581900" y="2438400"/>
          <p14:tracePt t="16942" x="7581900" y="2444750"/>
          <p14:tracePt t="16986" x="7581900" y="2451100"/>
          <p14:tracePt t="17010" x="7588250" y="2457450"/>
          <p14:tracePt t="17084" x="7588250" y="2463800"/>
          <p14:tracePt t="17106" x="7588250" y="2470150"/>
          <p14:tracePt t="17155" x="7588250" y="2476500"/>
          <p14:tracePt t="17187" x="7588250" y="2482850"/>
          <p14:tracePt t="17330" x="7594600" y="2489200"/>
          <p14:tracePt t="17395" x="7600950" y="2495550"/>
          <p14:tracePt t="17411" x="7600950" y="2501900"/>
          <p14:tracePt t="17420" x="7607300" y="2508250"/>
          <p14:tracePt t="17426" x="7613650" y="2514600"/>
          <p14:tracePt t="17442" x="7613650" y="2520950"/>
          <p14:tracePt t="17458" x="7626350" y="2533650"/>
          <p14:tracePt t="17475" x="7632700" y="2540000"/>
          <p14:tracePt t="17492" x="7651750" y="2552700"/>
          <p14:tracePt t="17508" x="7658100" y="2552700"/>
          <p14:tracePt t="17525" x="7664450" y="2559050"/>
          <p14:tracePt t="17559" x="7683500" y="2571750"/>
          <p14:tracePt t="17575" x="7689850" y="2578100"/>
          <p14:tracePt t="17591" x="7696200" y="2584450"/>
          <p14:tracePt t="17608" x="7702550" y="2584450"/>
          <p14:tracePt t="17625" x="7708900" y="2584450"/>
          <p14:tracePt t="17641" x="7708900" y="2590800"/>
          <p14:tracePt t="17659" x="7715250" y="2597150"/>
          <p14:tracePt t="17675" x="7727950" y="2603500"/>
          <p14:tracePt t="17691" x="7734300" y="2609850"/>
          <p14:tracePt t="17708" x="7747000" y="2609850"/>
          <p14:tracePt t="17725" x="7747000" y="2616200"/>
          <p14:tracePt t="17742" x="7753350" y="2622550"/>
          <p14:tracePt t="17758" x="7766050" y="2628900"/>
          <p14:tracePt t="17775" x="7772400" y="2635250"/>
          <p14:tracePt t="17792" x="7785100" y="2647950"/>
          <p14:tracePt t="17809" x="7797800" y="2654300"/>
          <p14:tracePt t="17825" x="7823200" y="2660650"/>
          <p14:tracePt t="17841" x="7829550" y="2667000"/>
          <p14:tracePt t="17858" x="7835900" y="2667000"/>
          <p14:tracePt t="17909" x="7842250" y="2667000"/>
          <p14:tracePt t="17925" x="7854950" y="2667000"/>
          <p14:tracePt t="17942" x="7861300" y="2667000"/>
          <p14:tracePt t="17958" x="7867650" y="2667000"/>
          <p14:tracePt t="17975" x="7880350" y="2647950"/>
          <p14:tracePt t="17992" x="7899400" y="2622550"/>
          <p14:tracePt t="18008" x="7912100" y="2603500"/>
          <p14:tracePt t="18025" x="7912100" y="2559050"/>
          <p14:tracePt t="18042" x="7912100" y="2527300"/>
          <p14:tracePt t="18058" x="7912100" y="2482850"/>
          <p14:tracePt t="18075" x="7912100" y="2444750"/>
          <p14:tracePt t="18092" x="7912100" y="2406650"/>
          <p14:tracePt t="18108" x="7912100" y="2374900"/>
          <p14:tracePt t="18125" x="7912100" y="2349500"/>
          <p14:tracePt t="18142" x="7912100" y="2330450"/>
          <p14:tracePt t="18158" x="7912100" y="2305050"/>
          <p14:tracePt t="18175" x="7912100" y="2292350"/>
          <p14:tracePt t="18192" x="7912100" y="2279650"/>
          <p14:tracePt t="18208" x="7912100" y="2260600"/>
          <p14:tracePt t="18225" x="7912100" y="2254250"/>
          <p14:tracePt t="18242" x="7905750" y="2247900"/>
          <p14:tracePt t="18258" x="7905750" y="2241550"/>
          <p14:tracePt t="18275" x="7899400" y="2235200"/>
          <p14:tracePt t="18292" x="7867650" y="2228850"/>
          <p14:tracePt t="18308" x="7842250" y="2228850"/>
          <p14:tracePt t="18325" x="7810500" y="2228850"/>
          <p14:tracePt t="18341" x="7778750" y="2228850"/>
          <p14:tracePt t="18358" x="7753350" y="2228850"/>
          <p14:tracePt t="18375" x="7734300" y="2228850"/>
          <p14:tracePt t="18392" x="7721600" y="2235200"/>
          <p14:tracePt t="18408" x="7702550" y="2247900"/>
          <p14:tracePt t="18425" x="7683500" y="2260600"/>
          <p14:tracePt t="18442" x="7651750" y="2279650"/>
          <p14:tracePt t="18458" x="7639050" y="2292350"/>
          <p14:tracePt t="18475" x="7620000" y="2311400"/>
          <p14:tracePt t="18492" x="7613650" y="2324100"/>
          <p14:tracePt t="18508" x="7607300" y="2349500"/>
          <p14:tracePt t="18525" x="7600950" y="2349500"/>
          <p14:tracePt t="18542" x="7594600" y="2368550"/>
          <p14:tracePt t="18558" x="7594600" y="2381250"/>
          <p14:tracePt t="18575" x="7594600" y="2400300"/>
          <p14:tracePt t="18592" x="7594600" y="2413000"/>
          <p14:tracePt t="18608" x="7594600" y="2432050"/>
          <p14:tracePt t="18626" x="7594600" y="2457450"/>
          <p14:tracePt t="18642" x="7594600" y="2463800"/>
          <p14:tracePt t="18659" x="7594600" y="2470150"/>
          <p14:tracePt t="18675" x="7594600" y="2495550"/>
          <p14:tracePt t="18691" x="7607300" y="2520950"/>
          <p14:tracePt t="18708" x="7626350" y="2546350"/>
          <p14:tracePt t="18725" x="7632700" y="2571750"/>
          <p14:tracePt t="18741" x="7651750" y="2590800"/>
          <p14:tracePt t="18758" x="7651750" y="2597150"/>
          <p14:tracePt t="18775" x="7664450" y="2609850"/>
          <p14:tracePt t="18792" x="7670800" y="2616200"/>
          <p14:tracePt t="18808" x="7670800" y="2628900"/>
          <p14:tracePt t="18825" x="7689850" y="2641600"/>
          <p14:tracePt t="18844" x="7696200" y="2647950"/>
          <p14:tracePt t="18858" x="7708900" y="2660650"/>
          <p14:tracePt t="18874" x="7721600" y="2673350"/>
          <p14:tracePt t="18891" x="7734300" y="2686050"/>
          <p14:tracePt t="18909" x="7747000" y="2698750"/>
          <p14:tracePt t="18925" x="7759700" y="2711450"/>
          <p14:tracePt t="18941" x="7766050" y="2711450"/>
          <p14:tracePt t="18959" x="7766050" y="2717800"/>
          <p14:tracePt t="18975" x="7778750" y="2724150"/>
          <p14:tracePt t="18991" x="7785100" y="2724150"/>
          <p14:tracePt t="19009" x="7810500" y="2730500"/>
          <p14:tracePt t="19025" x="7816850" y="2730500"/>
          <p14:tracePt t="19042" x="7835900" y="2730500"/>
          <p14:tracePt t="19058" x="7842250" y="2730500"/>
          <p14:tracePt t="19075" x="7848600" y="2730500"/>
          <p14:tracePt t="19092" x="7854950" y="2730500"/>
          <p14:tracePt t="19125" x="7867650" y="2730500"/>
          <p14:tracePt t="19142" x="7880350" y="2724150"/>
          <p14:tracePt t="19158" x="7893050" y="2717800"/>
          <p14:tracePt t="19175" x="7899400" y="2711450"/>
          <p14:tracePt t="19192" x="7912100" y="2705100"/>
          <p14:tracePt t="19208" x="7918450" y="2698750"/>
          <p14:tracePt t="19225" x="7924800" y="2698750"/>
          <p14:tracePt t="19242" x="7943850" y="2686050"/>
          <p14:tracePt t="19258" x="7950200" y="2679700"/>
          <p14:tracePt t="19277" x="7956550" y="2679700"/>
          <p14:tracePt t="19293" x="7956550" y="2673350"/>
          <p14:tracePt t="19310" x="7962900" y="2673350"/>
          <p14:tracePt t="19327" x="7969250" y="2667000"/>
          <p14:tracePt t="19343" x="7981950" y="2660650"/>
          <p14:tracePt t="19359" x="7994650" y="2654300"/>
          <p14:tracePt t="19375" x="8001000" y="2654300"/>
          <p14:tracePt t="19392" x="8013700" y="2647950"/>
          <p14:tracePt t="19409" x="8020050" y="2641600"/>
          <p14:tracePt t="19425" x="8032750" y="2635250"/>
          <p14:tracePt t="19442" x="8039100" y="2635250"/>
          <p14:tracePt t="19459" x="8045450" y="2628900"/>
          <p14:tracePt t="19475" x="8051800" y="2616200"/>
          <p14:tracePt t="19492" x="8058150" y="2603500"/>
          <p14:tracePt t="19509" x="8058150" y="2590800"/>
          <p14:tracePt t="19525" x="8058150" y="2578100"/>
          <p14:tracePt t="19542" x="8058150" y="2546350"/>
          <p14:tracePt t="19559" x="8058150" y="2520950"/>
          <p14:tracePt t="19575" x="8051800" y="2495550"/>
          <p14:tracePt t="19591" x="8039100" y="2457450"/>
          <p14:tracePt t="19612" x="8013700" y="2425700"/>
          <p14:tracePt t="19627" x="7994650" y="2400300"/>
          <p14:tracePt t="19643" x="7962900" y="2368550"/>
          <p14:tracePt t="19659" x="7937500" y="2349500"/>
          <p14:tracePt t="19675" x="7905750" y="2330450"/>
          <p14:tracePt t="19692" x="7880350" y="2317750"/>
          <p14:tracePt t="19709" x="7861300" y="2311400"/>
          <p14:tracePt t="19725" x="7835900" y="2305050"/>
          <p14:tracePt t="19742" x="7823200" y="2298700"/>
          <p14:tracePt t="19758" x="7797800" y="2298700"/>
          <p14:tracePt t="19775" x="7772400" y="2292350"/>
          <p14:tracePt t="19791" x="7753350" y="2292350"/>
          <p14:tracePt t="19808" x="7727950" y="2292350"/>
          <p14:tracePt t="19825" x="7708900" y="2292350"/>
          <p14:tracePt t="19842" x="7670800" y="2292350"/>
          <p14:tracePt t="19858" x="7658100" y="2292350"/>
          <p14:tracePt t="19875" x="7645400" y="2298700"/>
          <p14:tracePt t="19892" x="7632700" y="2311400"/>
          <p14:tracePt t="19908" x="7620000" y="2324100"/>
          <p14:tracePt t="19927" x="7600950" y="2355850"/>
          <p14:tracePt t="19943" x="7594600" y="2387600"/>
          <p14:tracePt t="19959" x="7581900" y="2406650"/>
          <p14:tracePt t="19975" x="7575550" y="2432050"/>
          <p14:tracePt t="19992" x="7569200" y="2451100"/>
          <p14:tracePt t="20008" x="7569200" y="2476500"/>
          <p14:tracePt t="20025" x="7569200" y="2520950"/>
          <p14:tracePt t="20042" x="7569200" y="2546350"/>
          <p14:tracePt t="20058" x="7581900" y="2565400"/>
          <p14:tracePt t="20075" x="7594600" y="2590800"/>
          <p14:tracePt t="20091" x="7607300" y="2603500"/>
          <p14:tracePt t="20108" x="7620000" y="2616200"/>
          <p14:tracePt t="20124" x="7639050" y="2635250"/>
          <p14:tracePt t="20141" x="7670800" y="2654300"/>
          <p14:tracePt t="20159" x="7702550" y="2667000"/>
          <p14:tracePt t="20174" x="7740650" y="2692400"/>
          <p14:tracePt t="20191" x="7772400" y="2711450"/>
          <p14:tracePt t="20208" x="7797800" y="2717800"/>
          <p14:tracePt t="20225" x="7810500" y="2730500"/>
          <p14:tracePt t="20241" x="7835900" y="2736850"/>
          <p14:tracePt t="20258" x="7861300" y="2736850"/>
          <p14:tracePt t="20275" x="7874000" y="2736850"/>
          <p14:tracePt t="20291" x="7886700" y="2736850"/>
          <p14:tracePt t="20309" x="7899400" y="2736850"/>
          <p14:tracePt t="20325" x="7905750" y="2736850"/>
          <p14:tracePt t="20341" x="7918450" y="2736850"/>
          <p14:tracePt t="20358" x="7924800" y="2730500"/>
          <p14:tracePt t="20375" x="7937500" y="2705100"/>
          <p14:tracePt t="20392" x="7943850" y="2686050"/>
          <p14:tracePt t="20408" x="7943850" y="2660650"/>
          <p14:tracePt t="20425" x="7943850" y="2628900"/>
          <p14:tracePt t="20441" x="7943850" y="2584450"/>
          <p14:tracePt t="20458" x="7943850" y="2552700"/>
          <p14:tracePt t="20475" x="7943850" y="2527300"/>
          <p14:tracePt t="20492" x="7931150" y="2495550"/>
          <p14:tracePt t="20508" x="7918450" y="2463800"/>
          <p14:tracePt t="20525" x="7905750" y="2444750"/>
          <p14:tracePt t="20542" x="7893050" y="2419350"/>
          <p14:tracePt t="20559" x="7886700" y="2406650"/>
          <p14:tracePt t="20575" x="7867650" y="2387600"/>
          <p14:tracePt t="20592" x="7861300" y="2381250"/>
          <p14:tracePt t="20609" x="7848600" y="2368550"/>
          <p14:tracePt t="20625" x="7842250" y="2362200"/>
          <p14:tracePt t="20641" x="7842250" y="2349500"/>
          <p14:tracePt t="20658" x="7829550" y="2343150"/>
          <p14:tracePt t="20692" x="7823200" y="2336800"/>
          <p14:tracePt t="20725" x="7816850" y="2330450"/>
          <p14:tracePt t="20741" x="7810500" y="2330450"/>
          <p14:tracePt t="20775" x="7797800" y="2324100"/>
          <p14:tracePt t="20791" x="7785100" y="2324100"/>
          <p14:tracePt t="20808" x="7772400" y="2317750"/>
          <p14:tracePt t="20825" x="7753350" y="2317750"/>
          <p14:tracePt t="20842" x="7734300" y="2317750"/>
          <p14:tracePt t="20858" x="7721600" y="2317750"/>
          <p14:tracePt t="20875" x="7708900" y="2317750"/>
          <p14:tracePt t="20891" x="7696200" y="2317750"/>
          <p14:tracePt t="20908" x="7689850" y="2317750"/>
          <p14:tracePt t="20925" x="7677150" y="2324100"/>
          <p14:tracePt t="20942" x="7658100" y="2343150"/>
          <p14:tracePt t="20958" x="7645400" y="2362200"/>
          <p14:tracePt t="20975" x="7620000" y="2406650"/>
          <p14:tracePt t="20992" x="7613650" y="2451100"/>
          <p14:tracePt t="21008" x="7607300" y="2501900"/>
          <p14:tracePt t="21025" x="7607300" y="2559050"/>
          <p14:tracePt t="21042" x="7607300" y="2578100"/>
          <p14:tracePt t="21058" x="7607300" y="2603500"/>
          <p14:tracePt t="21075" x="7626350" y="2635250"/>
          <p14:tracePt t="21094" x="7645400" y="2660650"/>
          <p14:tracePt t="21111" x="7670800" y="2692400"/>
          <p14:tracePt t="21127" x="7689850" y="2705100"/>
          <p14:tracePt t="21142" x="7721600" y="2730500"/>
          <p14:tracePt t="21159" x="7747000" y="2743200"/>
          <p14:tracePt t="21175" x="7778750" y="2749550"/>
          <p14:tracePt t="21192" x="7810500" y="2768600"/>
          <p14:tracePt t="21209" x="7842250" y="2768600"/>
          <p14:tracePt t="21226" x="7893050" y="2774950"/>
          <p14:tracePt t="21242" x="7912100" y="2774950"/>
          <p14:tracePt t="21259" x="7924800" y="2774950"/>
          <p14:tracePt t="21275" x="7931150" y="2774950"/>
          <p14:tracePt t="21292" x="7950200" y="2774950"/>
          <p14:tracePt t="21308" x="7956550" y="2762250"/>
          <p14:tracePt t="21325" x="7962900" y="2749550"/>
          <p14:tracePt t="21342" x="7962900" y="2730500"/>
          <p14:tracePt t="21359" x="7969250" y="2705100"/>
          <p14:tracePt t="21375" x="7969250" y="2686050"/>
          <p14:tracePt t="21392" x="7969250" y="2667000"/>
          <p14:tracePt t="21408" x="7969250" y="2635250"/>
          <p14:tracePt t="21425" x="7969250" y="2609850"/>
          <p14:tracePt t="21442" x="7969250" y="2578100"/>
          <p14:tracePt t="21458" x="7950200" y="2552700"/>
          <p14:tracePt t="21475" x="7943850" y="2533650"/>
          <p14:tracePt t="21491" x="7937500" y="2508250"/>
          <p14:tracePt t="21508" x="7924800" y="2482850"/>
          <p14:tracePt t="21525" x="7912100" y="2457450"/>
          <p14:tracePt t="21541" x="7899400" y="2432050"/>
          <p14:tracePt t="21558" x="7893050" y="2406650"/>
          <p14:tracePt t="21575" x="7874000" y="2381250"/>
          <p14:tracePt t="21592" x="7861300" y="2362200"/>
          <p14:tracePt t="21608" x="7854950" y="2343150"/>
          <p14:tracePt t="21659" x="7848600" y="2336800"/>
          <p14:tracePt t="21714" x="7848600" y="2343150"/>
          <p14:tracePt t="21721" x="7848600" y="2374900"/>
          <p14:tracePt t="21742" x="7848600" y="2482850"/>
          <p14:tracePt t="21759" x="7874000" y="2622550"/>
          <p14:tracePt t="21775" x="7918450" y="2800350"/>
          <p14:tracePt t="21791" x="7988300" y="3041650"/>
          <p14:tracePt t="21808" x="8013700" y="3302000"/>
          <p14:tracePt t="21825" x="8147050" y="3860800"/>
          <p14:tracePt t="21842" x="8197850" y="4210050"/>
          <p14:tracePt t="21858" x="8235950" y="4584700"/>
          <p14:tracePt t="21875" x="8299450" y="4965700"/>
          <p14:tracePt t="21892" x="8350250" y="5181600"/>
          <p14:tracePt t="21909" x="8382000" y="5295900"/>
          <p14:tracePt t="21925" x="8382000" y="5384800"/>
          <p14:tracePt t="21942" x="8382000" y="5441950"/>
          <p14:tracePt t="21958" x="8382000" y="5492750"/>
          <p14:tracePt t="21975" x="8375650" y="5518150"/>
          <p14:tracePt t="21992" x="8362950" y="5537200"/>
          <p14:tracePt t="22008" x="8356600" y="5549900"/>
          <p14:tracePt t="22025" x="8350250" y="5556250"/>
          <p14:tracePt t="22044" x="8331200" y="5562600"/>
          <p14:tracePt t="22077" x="8305800" y="5575300"/>
          <p14:tracePt t="22093" x="8293100" y="5575300"/>
          <p14:tracePt t="22109" x="8274050" y="5575300"/>
          <p14:tracePt t="22126" x="8229600" y="5568950"/>
          <p14:tracePt t="22142" x="8191500" y="5543550"/>
          <p14:tracePt t="22159" x="8147050" y="5511800"/>
          <p14:tracePt t="22175" x="8115300" y="5499100"/>
          <p14:tracePt t="22192" x="8089900" y="5480050"/>
          <p14:tracePt t="22209" x="8058150" y="5454650"/>
          <p14:tracePt t="22225" x="8001000" y="5372100"/>
          <p14:tracePt t="22241" x="7969250" y="5334000"/>
          <p14:tracePt t="22259" x="7931150" y="5308600"/>
          <p14:tracePt t="22274" x="7905750" y="5302250"/>
          <p14:tracePt t="22292" x="7886700" y="5302250"/>
          <p14:tracePt t="22308" x="7848600" y="5302250"/>
          <p14:tracePt t="22325" x="7810500" y="5302250"/>
          <p14:tracePt t="22342" x="7747000" y="5302250"/>
          <p14:tracePt t="22359" x="7683500" y="5302250"/>
          <p14:tracePt t="22375" x="7626350" y="5302250"/>
          <p14:tracePt t="22391" x="7594600" y="5302250"/>
          <p14:tracePt t="22408" x="7581900" y="5302250"/>
          <p14:tracePt t="22425" x="7569200" y="5302250"/>
          <p14:tracePt t="22442" x="7537450" y="5334000"/>
          <p14:tracePt t="22458" x="7531100" y="5353050"/>
          <p14:tracePt t="22475" x="7512050" y="5403850"/>
          <p14:tracePt t="22492" x="7505700" y="5448300"/>
          <p14:tracePt t="22509" x="7499350" y="5492750"/>
          <p14:tracePt t="22525" x="7499350" y="5530850"/>
          <p14:tracePt t="22541" x="7499350" y="5568950"/>
          <p14:tracePt t="22558" x="7499350" y="5594350"/>
          <p14:tracePt t="22575" x="7524750" y="5632450"/>
          <p14:tracePt t="22594" x="7588250" y="5689600"/>
          <p14:tracePt t="22611" x="7639050" y="5734050"/>
          <p14:tracePt t="22627" x="7715250" y="5778500"/>
          <p14:tracePt t="22643" x="7778750" y="5810250"/>
          <p14:tracePt t="22659" x="7861300" y="5854700"/>
          <p14:tracePt t="22675" x="7899400" y="5886450"/>
          <p14:tracePt t="22692" x="7950200" y="5899150"/>
          <p14:tracePt t="22708" x="7969250" y="5899150"/>
          <p14:tracePt t="22725" x="8001000" y="5899150"/>
          <p14:tracePt t="22742" x="8032750" y="5899150"/>
          <p14:tracePt t="22758" x="8058150" y="5899150"/>
          <p14:tracePt t="22775" x="8083550" y="5892800"/>
          <p14:tracePt t="22792" x="8102600" y="5886450"/>
          <p14:tracePt t="22808" x="8115300" y="5873750"/>
          <p14:tracePt t="22825" x="8128000" y="5842000"/>
          <p14:tracePt t="22842" x="8134350" y="5822950"/>
          <p14:tracePt t="22859" x="8134350" y="5778500"/>
          <p14:tracePt t="22875" x="8134350" y="5734050"/>
          <p14:tracePt t="22891" x="8134350" y="5689600"/>
          <p14:tracePt t="22909" x="8121650" y="5651500"/>
          <p14:tracePt t="22925" x="8108950" y="5619750"/>
          <p14:tracePt t="22942" x="8089900" y="5600700"/>
          <p14:tracePt t="22959" x="8070850" y="5575300"/>
          <p14:tracePt t="22975" x="8039100" y="5549900"/>
          <p14:tracePt t="22992" x="8007350" y="5537200"/>
          <p14:tracePt t="23008" x="7981950" y="5518150"/>
          <p14:tracePt t="23025" x="7943850" y="5499100"/>
          <p14:tracePt t="23042" x="7893050" y="5454650"/>
          <p14:tracePt t="23059" x="7861300" y="5441950"/>
          <p14:tracePt t="23076" x="7842250" y="5429250"/>
          <p14:tracePt t="23092" x="7829550" y="5422900"/>
          <p14:tracePt t="23108" x="7823200" y="5410200"/>
          <p14:tracePt t="23125" x="7797800" y="5397500"/>
          <p14:tracePt t="23141" x="7772400" y="5378450"/>
          <p14:tracePt t="23158" x="7747000" y="5378450"/>
          <p14:tracePt t="23177" x="7721600" y="5365750"/>
          <p14:tracePt t="23193" x="7689850" y="5359400"/>
          <p14:tracePt t="23211" x="7664450" y="5359400"/>
          <p14:tracePt t="23226" x="7658100" y="5359400"/>
          <p14:tracePt t="23242" x="7639050" y="5359400"/>
          <p14:tracePt t="23259" x="7632700" y="5359400"/>
          <p14:tracePt t="23276" x="7620000" y="5365750"/>
          <p14:tracePt t="23293" x="7607300" y="5384800"/>
          <p14:tracePt t="23309" x="7607300" y="5410200"/>
          <p14:tracePt t="23326" x="7588250" y="5454650"/>
          <p14:tracePt t="23342" x="7588250" y="5480050"/>
          <p14:tracePt t="23360" x="7588250" y="5492750"/>
          <p14:tracePt t="23376" x="7588250" y="5518150"/>
          <p14:tracePt t="23392" x="7588250" y="5530850"/>
          <p14:tracePt t="23409" x="7594600" y="5556250"/>
          <p14:tracePt t="23426" x="7620000" y="5594350"/>
          <p14:tracePt t="23442" x="7639050" y="5619750"/>
          <p14:tracePt t="23459" x="7658100" y="5645150"/>
          <p14:tracePt t="23476" x="7683500" y="5670550"/>
          <p14:tracePt t="23492" x="7696200" y="5683250"/>
          <p14:tracePt t="23509" x="7715250" y="5695950"/>
          <p14:tracePt t="23526" x="7721600" y="5708650"/>
          <p14:tracePt t="23542" x="7734300" y="5721350"/>
          <p14:tracePt t="23559" x="7753350" y="5734050"/>
          <p14:tracePt t="23577" x="7772400" y="5753100"/>
          <p14:tracePt t="23592" x="7785100" y="5765800"/>
          <p14:tracePt t="23609" x="7797800" y="5772150"/>
          <p14:tracePt t="23625" x="7816850" y="5791200"/>
          <p14:tracePt t="23642" x="7816850" y="5797550"/>
          <p14:tracePt t="23659" x="7823200" y="5797550"/>
          <p14:tracePt t="23675" x="7842250" y="5797550"/>
          <p14:tracePt t="23692" x="7861300" y="5797550"/>
          <p14:tracePt t="23708" x="7886700" y="5797550"/>
          <p14:tracePt t="23725" x="7912100" y="5797550"/>
          <p14:tracePt t="23741" x="7924800" y="5784850"/>
          <p14:tracePt t="23758" x="7937500" y="5765800"/>
          <p14:tracePt t="23775" x="7943850" y="5759450"/>
          <p14:tracePt t="23794" x="7962900" y="5721350"/>
          <p14:tracePt t="23811" x="7962900" y="5695950"/>
          <p14:tracePt t="23826" x="7962900" y="5670550"/>
          <p14:tracePt t="23842" x="7962900" y="5638800"/>
          <p14:tracePt t="23860" x="7962900" y="5600700"/>
          <p14:tracePt t="23875" x="7962900" y="5575300"/>
          <p14:tracePt t="23892" x="7956550" y="5549900"/>
          <p14:tracePt t="23909" x="7950200" y="5524500"/>
          <p14:tracePt t="23925" x="7931150" y="5505450"/>
          <p14:tracePt t="23941" x="7918450" y="5480050"/>
          <p14:tracePt t="23958" x="7905750" y="5467350"/>
          <p14:tracePt t="23975" x="7893050" y="5441950"/>
          <p14:tracePt t="23992" x="7880350" y="5429250"/>
          <p14:tracePt t="24008" x="7867650" y="5416550"/>
          <p14:tracePt t="24025" x="7854950" y="5416550"/>
          <p14:tracePt t="24042" x="7823200" y="5416550"/>
          <p14:tracePt t="24058" x="7804150" y="5410200"/>
          <p14:tracePt t="24075" x="7791450" y="5410200"/>
          <p14:tracePt t="24092" x="7772400" y="5410200"/>
          <p14:tracePt t="24109" x="7766050" y="5410200"/>
          <p14:tracePt t="24125" x="7753350" y="5410200"/>
          <p14:tracePt t="24141" x="7734300" y="5410200"/>
          <p14:tracePt t="24158" x="7721600" y="5416550"/>
          <p14:tracePt t="24175" x="7702550" y="5429250"/>
          <p14:tracePt t="24192" x="7702550" y="5448300"/>
          <p14:tracePt t="24208" x="7696200" y="5473700"/>
          <p14:tracePt t="24225" x="7696200" y="5486400"/>
          <p14:tracePt t="24242" x="7696200" y="5524500"/>
          <p14:tracePt t="24258" x="7696200" y="5530850"/>
          <p14:tracePt t="24275" x="7696200" y="5556250"/>
          <p14:tracePt t="24292" x="7708900" y="5581650"/>
          <p14:tracePt t="24308" x="7727950" y="5600700"/>
          <p14:tracePt t="24327" x="7740650" y="5619750"/>
          <p14:tracePt t="24344" x="7759700" y="5638800"/>
          <p14:tracePt t="24376" x="7772400" y="5651500"/>
          <p14:tracePt t="24392" x="7778750" y="5664200"/>
          <p14:tracePt t="24409" x="7791450" y="5670550"/>
          <p14:tracePt t="24426" x="7797800" y="5683250"/>
          <p14:tracePt t="24441" x="7810500" y="5695950"/>
          <p14:tracePt t="24682" x="7810500" y="5702300"/>
          <p14:tracePt t="24746" x="7829550" y="5721350"/>
          <p14:tracePt t="24754" x="7848600" y="5721350"/>
          <p14:tracePt t="24776" x="7886700" y="5721350"/>
          <p14:tracePt t="24792" x="7956550" y="5727700"/>
          <p14:tracePt t="24809" x="8013700" y="5734050"/>
          <p14:tracePt t="24826" x="8108950" y="5753100"/>
          <p14:tracePt t="24843" x="8216900" y="5765800"/>
          <p14:tracePt t="24859" x="8356600" y="5765800"/>
          <p14:tracePt t="24876" x="8540750" y="5765800"/>
          <p14:tracePt t="24892" x="8693150" y="5765800"/>
          <p14:tracePt t="24909" x="8820150" y="5765800"/>
          <p14:tracePt t="24925" x="8909050" y="5778500"/>
          <p14:tracePt t="24941" x="8966200" y="5784850"/>
          <p14:tracePt t="24959" x="9029700" y="5791200"/>
          <p14:tracePt t="24975" x="9124950" y="5797550"/>
          <p14:tracePt t="24991" x="9251950" y="5797550"/>
          <p14:tracePt t="25009" x="9359900" y="5797550"/>
          <p14:tracePt t="25025" x="9474200" y="5784850"/>
          <p14:tracePt t="25042" x="9518650" y="5772150"/>
          <p14:tracePt t="25058" x="9537700" y="5772150"/>
          <p14:tracePt t="25075" x="9575800" y="5759450"/>
          <p14:tracePt t="25092" x="9671050" y="5746750"/>
          <p14:tracePt t="25108" x="9810750" y="5727700"/>
          <p14:tracePt t="25125" x="9982200" y="5715000"/>
          <p14:tracePt t="25142" x="10147300" y="5695950"/>
          <p14:tracePt t="25158" x="10261600" y="5695950"/>
          <p14:tracePt t="25175" x="10331450" y="5689600"/>
          <p14:tracePt t="25191" x="10350500" y="5689600"/>
          <p14:tracePt t="25258" x="10331450" y="5689600"/>
          <p14:tracePt t="25266" x="10299700" y="5689600"/>
          <p14:tracePt t="25276" x="10236200" y="5676900"/>
          <p14:tracePt t="25293" x="10090150" y="5651500"/>
          <p14:tracePt t="25310" x="9867900" y="5619750"/>
          <p14:tracePt t="25326" x="9645650" y="5594350"/>
          <p14:tracePt t="25343" x="9334500" y="5549900"/>
          <p14:tracePt t="25359" x="9074150" y="5549900"/>
          <p14:tracePt t="25376" x="8877300" y="5530850"/>
          <p14:tracePt t="25393" x="8750300" y="5530850"/>
          <p14:tracePt t="25410" x="8572500" y="5530850"/>
          <p14:tracePt t="25426" x="8458200" y="5530850"/>
          <p14:tracePt t="25443" x="8324850" y="5530850"/>
          <p14:tracePt t="25459" x="8178800" y="5530850"/>
          <p14:tracePt t="25475" x="8032750" y="5530850"/>
          <p14:tracePt t="25492" x="7912100" y="5530850"/>
          <p14:tracePt t="25509" x="7816850" y="5530850"/>
          <p14:tracePt t="25525" x="7778750" y="5530850"/>
          <p14:tracePt t="25541" x="7759700" y="5530850"/>
          <p14:tracePt t="25558" x="7753350" y="5530850"/>
          <p14:tracePt t="25575" x="7721600" y="5530850"/>
          <p14:tracePt t="25592" x="7708900" y="5530850"/>
          <p14:tracePt t="25609" x="7683500" y="5530850"/>
          <p14:tracePt t="25626" x="7683500" y="5524500"/>
          <p14:tracePt t="25642" x="7683500" y="5492750"/>
          <p14:tracePt t="25658" x="7689850" y="5454650"/>
          <p14:tracePt t="25675" x="7759700" y="5429250"/>
          <p14:tracePt t="25692" x="7823200" y="5397500"/>
          <p14:tracePt t="25708" x="7874000" y="5384800"/>
          <p14:tracePt t="25725" x="7905750" y="5365750"/>
          <p14:tracePt t="25744" x="7924800" y="5359400"/>
          <p14:tracePt t="25761" x="7956550" y="5346700"/>
          <p14:tracePt t="25776" x="7981950" y="5340350"/>
          <p14:tracePt t="25792" x="8051800" y="5321300"/>
          <p14:tracePt t="25809" x="8121650" y="5302250"/>
          <p14:tracePt t="25826" x="8191500" y="5283200"/>
          <p14:tracePt t="25842" x="8216900" y="5270500"/>
          <p14:tracePt t="25858" x="8229600" y="5264150"/>
          <p14:tracePt t="25875" x="8235950" y="5264150"/>
          <p14:tracePt t="25892" x="8248650" y="5264150"/>
          <p14:tracePt t="25908" x="8280400" y="5264150"/>
          <p14:tracePt t="25925" x="8318500" y="5264150"/>
          <p14:tracePt t="25943" x="8362950" y="5264150"/>
          <p14:tracePt t="25960" x="8394700" y="5264150"/>
          <p14:tracePt t="25975" x="8426450" y="5264150"/>
          <p14:tracePt t="25991" x="8451850" y="5264150"/>
          <p14:tracePt t="26009" x="8489950" y="5264150"/>
          <p14:tracePt t="26025" x="8521700" y="5264150"/>
          <p14:tracePt t="26042" x="8578850" y="5264150"/>
          <p14:tracePt t="26059" x="8610600" y="5264150"/>
          <p14:tracePt t="26075" x="8623300" y="5264150"/>
          <p14:tracePt t="26091" x="8629650" y="5264150"/>
          <p14:tracePt t="26108" x="8642350" y="5264150"/>
          <p14:tracePt t="26125" x="8655050" y="5264150"/>
          <p14:tracePt t="26142" x="8674100" y="5264150"/>
          <p14:tracePt t="26158" x="8699500" y="5264150"/>
          <p14:tracePt t="26175" x="8731250" y="5264150"/>
          <p14:tracePt t="26192" x="8750300" y="5264150"/>
          <p14:tracePt t="26208" x="8763000" y="5264150"/>
          <p14:tracePt t="26259" x="8769350" y="5264150"/>
          <p14:tracePt t="26275" x="8782050" y="5270500"/>
          <p14:tracePt t="26292" x="8794750" y="5270500"/>
          <p14:tracePt t="26309" x="8801100" y="5276850"/>
          <p14:tracePt t="26437" x="8807450" y="5270500"/>
          <p14:tracePt t="26447" x="8807450" y="5257800"/>
          <p14:tracePt t="26460" x="8794750" y="5168900"/>
          <p14:tracePt t="26475" x="8743950" y="5029200"/>
          <p14:tracePt t="26492" x="8661400" y="4737100"/>
          <p14:tracePt t="26508" x="8566150" y="4362450"/>
          <p14:tracePt t="26525" x="8445500" y="3949700"/>
          <p14:tracePt t="26542" x="8350250" y="3556000"/>
          <p14:tracePt t="26558" x="8305800" y="3257550"/>
          <p14:tracePt t="26575" x="8235950" y="2997200"/>
          <p14:tracePt t="26592" x="8108950" y="2794000"/>
          <p14:tracePt t="26608" x="7988300" y="2635250"/>
          <p14:tracePt t="26625" x="7905750" y="2546350"/>
          <p14:tracePt t="26642" x="7861300" y="2508250"/>
          <p14:tracePt t="26658" x="7854950" y="2501900"/>
          <p14:tracePt t="26692" x="7848600" y="2501900"/>
          <p14:tracePt t="26708" x="7835900" y="2501900"/>
          <p14:tracePt t="26726" x="7810500" y="2495550"/>
          <p14:tracePt t="26742" x="7791450" y="2489200"/>
          <p14:tracePt t="26758" x="7747000" y="2470150"/>
          <p14:tracePt t="26775" x="7702550" y="2444750"/>
          <p14:tracePt t="26791" x="7626350" y="2419350"/>
          <p14:tracePt t="26808" x="7562850" y="2387600"/>
          <p14:tracePt t="26825" x="7518400" y="2368550"/>
          <p14:tracePt t="26842" x="7505700" y="2343150"/>
          <p14:tracePt t="26858" x="7505700" y="2336800"/>
          <p14:tracePt t="26875" x="7505700" y="2330450"/>
          <p14:tracePt t="26909" x="7512050" y="2324100"/>
          <p14:tracePt t="26925" x="7556500" y="2324100"/>
          <p14:tracePt t="26942" x="7620000" y="2324100"/>
          <p14:tracePt t="26958" x="7715250" y="2324100"/>
          <p14:tracePt t="26975" x="7810500" y="2324100"/>
          <p14:tracePt t="26992" x="7867650" y="2324100"/>
          <p14:tracePt t="27008" x="7912100" y="2324100"/>
          <p14:tracePt t="27025" x="7969250" y="2324100"/>
          <p14:tracePt t="27042" x="8039100" y="2343150"/>
          <p14:tracePt t="27061" x="8102600" y="2349500"/>
          <p14:tracePt t="27079" x="8153400" y="2349500"/>
          <p14:tracePt t="27093" x="8197850" y="2362200"/>
          <p14:tracePt t="27110" x="8223250" y="2368550"/>
          <p14:tracePt t="27126" x="8229600" y="2368550"/>
          <p14:tracePt t="27143" x="8248650" y="2368550"/>
          <p14:tracePt t="27159" x="8261350" y="2381250"/>
          <p14:tracePt t="27175" x="8274050" y="2387600"/>
          <p14:tracePt t="27192" x="8286750" y="2413000"/>
          <p14:tracePt t="27209" x="8286750" y="2444750"/>
          <p14:tracePt t="27226" x="8293100" y="2489200"/>
          <p14:tracePt t="27242" x="8293100" y="2527300"/>
          <p14:tracePt t="27258" x="8312150" y="2578100"/>
          <p14:tracePt t="27275" x="8318500" y="2597150"/>
          <p14:tracePt t="27292" x="8337550" y="2622550"/>
          <p14:tracePt t="27308" x="8356600" y="2628900"/>
          <p14:tracePt t="27325" x="8375650" y="2647950"/>
          <p14:tracePt t="27342" x="8407400" y="2667000"/>
          <p14:tracePt t="27358" x="8426450" y="2673350"/>
          <p14:tracePt t="27374" x="8483600" y="2686050"/>
          <p14:tracePt t="27391" x="8534400" y="2692400"/>
          <p14:tracePt t="27408" x="8585200" y="2692400"/>
          <p14:tracePt t="27425" x="8642350" y="2692400"/>
          <p14:tracePt t="27442" x="8674100" y="2686050"/>
          <p14:tracePt t="27458" x="8699500" y="2686050"/>
          <p14:tracePt t="27475" x="8724900" y="2686050"/>
          <p14:tracePt t="27491" x="8769350" y="2686050"/>
          <p14:tracePt t="27508" x="8813800" y="2686050"/>
          <p14:tracePt t="27525" x="8851900" y="2686050"/>
          <p14:tracePt t="27541" x="8896350" y="2679700"/>
          <p14:tracePt t="27558" x="8940800" y="2679700"/>
          <p14:tracePt t="27575" x="8978900" y="2679700"/>
          <p14:tracePt t="27592" x="9029700" y="2679700"/>
          <p14:tracePt t="27608" x="9099550" y="2679700"/>
          <p14:tracePt t="27626" x="9213850" y="2679700"/>
          <p14:tracePt t="27641" x="9277350" y="2673350"/>
          <p14:tracePt t="27658" x="9334500" y="2673350"/>
          <p14:tracePt t="27675" x="9378950" y="2667000"/>
          <p14:tracePt t="27691" x="9410700" y="2660650"/>
          <p14:tracePt t="27712" x="9461500" y="2654300"/>
          <p14:tracePt t="27727" x="9518650" y="2647950"/>
          <p14:tracePt t="27742" x="9556750" y="2641600"/>
          <p14:tracePt t="27759" x="9588500" y="2635250"/>
          <p14:tracePt t="27775" x="9620250" y="2628900"/>
          <p14:tracePt t="27792" x="9652000" y="2628900"/>
          <p14:tracePt t="27809" x="9702800" y="2622550"/>
          <p14:tracePt t="27826" x="9785350" y="2622550"/>
          <p14:tracePt t="27842" x="9823450" y="2622550"/>
          <p14:tracePt t="27859" x="9855200" y="2622550"/>
          <p14:tracePt t="27875" x="9861550" y="2622550"/>
          <p14:tracePt t="27892" x="9874250" y="2622550"/>
          <p14:tracePt t="27909" x="9880600" y="2622550"/>
          <p14:tracePt t="27925" x="9899650" y="2622550"/>
          <p14:tracePt t="27942" x="9912350" y="2622550"/>
          <p14:tracePt t="27959" x="9925050" y="2622550"/>
          <p14:tracePt t="27975" x="9931400" y="2622550"/>
          <p14:tracePt t="27992" x="9937750" y="2622550"/>
          <p14:tracePt t="28042" x="9950450" y="2616200"/>
          <p14:tracePt t="28058" x="9956800" y="2616200"/>
          <p14:tracePt t="28081" x="9963150" y="2609850"/>
          <p14:tracePt t="28109" x="9969500" y="2609850"/>
          <p14:tracePt t="28125" x="9969500" y="2603500"/>
          <p14:tracePt t="28142" x="9975850" y="2597150"/>
          <p14:tracePt t="28175" x="9975850" y="2578100"/>
          <p14:tracePt t="28192" x="9975850" y="2559050"/>
          <p14:tracePt t="28208" x="9982200" y="2533650"/>
          <p14:tracePt t="28225" x="10001250" y="2508250"/>
          <p14:tracePt t="28242" x="10026650" y="2482850"/>
          <p14:tracePt t="28258" x="10071100" y="2457450"/>
          <p14:tracePt t="28275" x="10160000" y="2425700"/>
          <p14:tracePt t="28292" x="10261600" y="2393950"/>
          <p14:tracePt t="28308" x="10375900" y="2362200"/>
          <p14:tracePt t="28325" x="10483850" y="2349500"/>
          <p14:tracePt t="28341" x="10598150" y="2330450"/>
          <p14:tracePt t="28359" x="10706100" y="2311400"/>
          <p14:tracePt t="28375" x="10788650" y="2292350"/>
          <p14:tracePt t="28392" x="10839450" y="2286000"/>
          <p14:tracePt t="28408" x="10852150" y="2279650"/>
          <p14:tracePt t="28499" x="10852150" y="2273300"/>
          <p14:tracePt t="28506" x="10845800" y="2273300"/>
          <p14:tracePt t="28525" x="10801350" y="2273300"/>
          <p14:tracePt t="28542" x="10706100" y="2273300"/>
          <p14:tracePt t="28559" x="10604500" y="2273300"/>
          <p14:tracePt t="28579" x="10445750" y="2311400"/>
          <p14:tracePt t="28594" x="10350500" y="2336800"/>
          <p14:tracePt t="28611" x="10261600" y="2355850"/>
          <p14:tracePt t="28626" x="10153650" y="2393950"/>
          <p14:tracePt t="28642" x="10039350" y="2425700"/>
          <p14:tracePt t="28659" x="9906000" y="2451100"/>
          <p14:tracePt t="28675" x="9759950" y="2476500"/>
          <p14:tracePt t="28691" x="9632950" y="2495550"/>
          <p14:tracePt t="28708" x="9493250" y="2520950"/>
          <p14:tracePt t="28725" x="9404350" y="2527300"/>
          <p14:tracePt t="28741" x="9315450" y="2546350"/>
          <p14:tracePt t="28758" x="9245600" y="2552700"/>
          <p14:tracePt t="28775" x="9169400" y="2559050"/>
          <p14:tracePt t="28792" x="9093200" y="2559050"/>
          <p14:tracePt t="28808" x="9004300" y="2559050"/>
          <p14:tracePt t="28826" x="8877300" y="2559050"/>
          <p14:tracePt t="28842" x="8807450" y="2559050"/>
          <p14:tracePt t="28859" x="8775700" y="2559050"/>
          <p14:tracePt t="28875" x="8756650" y="2559050"/>
          <p14:tracePt t="28892" x="8750300" y="2559050"/>
          <p14:tracePt t="28909" x="8731250" y="2565400"/>
          <p14:tracePt t="28925" x="8693150" y="2584450"/>
          <p14:tracePt t="28942" x="8674100" y="2597150"/>
          <p14:tracePt t="28959" x="8642350" y="2616200"/>
          <p14:tracePt t="28975" x="8629650" y="2628900"/>
          <p14:tracePt t="28991" x="8616950" y="2647950"/>
          <p14:tracePt t="29009" x="8616950" y="2660650"/>
          <p14:tracePt t="29026" x="8616950" y="2698750"/>
          <p14:tracePt t="29042" x="8616950" y="2724150"/>
          <p14:tracePt t="29058" x="8636000" y="2768600"/>
          <p14:tracePt t="29075" x="8680450" y="2806700"/>
          <p14:tracePt t="29091" x="8756650" y="2844800"/>
          <p14:tracePt t="29108" x="8858250" y="2876550"/>
          <p14:tracePt t="29125" x="8959850" y="2901950"/>
          <p14:tracePt t="29142" x="9061450" y="2908300"/>
          <p14:tracePt t="29158" x="9156700" y="2908300"/>
          <p14:tracePt t="29175" x="9245600" y="2908300"/>
          <p14:tracePt t="29192" x="9334500" y="2908300"/>
          <p14:tracePt t="29209" x="9404350" y="2908300"/>
          <p14:tracePt t="29226" x="9474200" y="2908300"/>
          <p14:tracePt t="29242" x="9499600" y="2908300"/>
          <p14:tracePt t="29259" x="9550400" y="2901950"/>
          <p14:tracePt t="29276" x="9607550" y="2882900"/>
          <p14:tracePt t="29292" x="9664700" y="2863850"/>
          <p14:tracePt t="29309" x="9721850" y="2838450"/>
          <p14:tracePt t="29325" x="9791700" y="2806700"/>
          <p14:tracePt t="29341" x="9842500" y="2787650"/>
          <p14:tracePt t="29358" x="9899650" y="2762250"/>
          <p14:tracePt t="29375" x="9956800" y="2730500"/>
          <p14:tracePt t="29391" x="10007600" y="2717800"/>
          <p14:tracePt t="29408" x="10077450" y="2692400"/>
          <p14:tracePt t="29425" x="10160000" y="2660650"/>
          <p14:tracePt t="29442" x="10280650" y="2609850"/>
          <p14:tracePt t="29458" x="10350500" y="2584450"/>
          <p14:tracePt t="29475" x="10382250" y="2578100"/>
          <p14:tracePt t="29492" x="10401300" y="2565400"/>
          <p14:tracePt t="29508" x="10407650" y="2565400"/>
          <p14:tracePt t="29542" x="10414000" y="2552700"/>
          <p14:tracePt t="29558" x="10420350" y="2546350"/>
          <p14:tracePt t="29575" x="10420350" y="2533650"/>
          <p14:tracePt t="29592" x="10407650" y="2508250"/>
          <p14:tracePt t="29608" x="10363200" y="2470150"/>
          <p14:tracePt t="29626" x="10191750" y="2432050"/>
          <p14:tracePt t="29642" x="10064750" y="2400300"/>
          <p14:tracePt t="29659" x="9950450" y="2387600"/>
          <p14:tracePt t="29675" x="9861550" y="2368550"/>
          <p14:tracePt t="29692" x="9804400" y="2362200"/>
          <p14:tracePt t="29708" x="9721850" y="2349500"/>
          <p14:tracePt t="29725" x="9652000" y="2336800"/>
          <p14:tracePt t="29741" x="9556750" y="2330450"/>
          <p14:tracePt t="29758" x="9455150" y="2330450"/>
          <p14:tracePt t="29775" x="9378950" y="2330450"/>
          <p14:tracePt t="29791" x="9321800" y="2330450"/>
          <p14:tracePt t="29808" x="9296400" y="2330450"/>
          <p14:tracePt t="29825" x="9277350" y="2330450"/>
          <p14:tracePt t="29841" x="9245600" y="2330450"/>
          <p14:tracePt t="29858" x="9213850" y="2330450"/>
          <p14:tracePt t="29875" x="9156700" y="2343150"/>
          <p14:tracePt t="29892" x="9099550" y="2362200"/>
          <p14:tracePt t="29908" x="9061450" y="2368550"/>
          <p14:tracePt t="29925" x="9017000" y="2387600"/>
          <p14:tracePt t="29942" x="8972550" y="2393950"/>
          <p14:tracePt t="29958" x="8934450" y="2413000"/>
          <p14:tracePt t="29975" x="8909050" y="2425700"/>
          <p14:tracePt t="29992" x="8877300" y="2444750"/>
          <p14:tracePt t="30008" x="8858250" y="2463800"/>
          <p14:tracePt t="30024" x="8851900" y="2470150"/>
          <p14:tracePt t="30042" x="8845550" y="2501900"/>
          <p14:tracePt t="30058" x="8845550" y="2527300"/>
          <p14:tracePt t="30075" x="8845550" y="2552700"/>
          <p14:tracePt t="30092" x="8845550" y="2578100"/>
          <p14:tracePt t="30108" x="8845550" y="2590800"/>
          <p14:tracePt t="30125" x="8845550" y="2616200"/>
          <p14:tracePt t="30142" x="8877300" y="2628900"/>
          <p14:tracePt t="30158" x="8934450" y="2635250"/>
          <p14:tracePt t="30175" x="9017000" y="2660650"/>
          <p14:tracePt t="30192" x="9112250" y="2673350"/>
          <p14:tracePt t="30209" x="9220200" y="2679700"/>
          <p14:tracePt t="30225" x="9366250" y="2692400"/>
          <p14:tracePt t="30242" x="9423400" y="2692400"/>
          <p14:tracePt t="30259" x="9461500" y="2692400"/>
          <p14:tracePt t="30275" x="9505950" y="2692400"/>
          <p14:tracePt t="30292" x="9563100" y="2692400"/>
          <p14:tracePt t="30311" x="9652000" y="2692400"/>
          <p14:tracePt t="30327" x="9728200" y="2692400"/>
          <p14:tracePt t="30343" x="9791700" y="2692400"/>
          <p14:tracePt t="30359" x="9817100" y="2692400"/>
          <p14:tracePt t="30375" x="9829800" y="2692400"/>
          <p14:tracePt t="30392" x="9842500" y="2692400"/>
          <p14:tracePt t="30409" x="9880600" y="2667000"/>
          <p14:tracePt t="30425" x="9931400" y="2641600"/>
          <p14:tracePt t="30442" x="9982200" y="2609850"/>
          <p14:tracePt t="30459" x="10020300" y="2597150"/>
          <p14:tracePt t="30475" x="10052050" y="2578100"/>
          <p14:tracePt t="30492" x="10090150" y="2559050"/>
          <p14:tracePt t="30508" x="10128250" y="2533650"/>
          <p14:tracePt t="30525" x="10204450" y="2489200"/>
          <p14:tracePt t="30542" x="10299700" y="2444750"/>
          <p14:tracePt t="30558" x="10401300" y="2381250"/>
          <p14:tracePt t="30575" x="10496550" y="2324100"/>
          <p14:tracePt t="30592" x="10591800" y="2279650"/>
          <p14:tracePt t="30608" x="10655300" y="2254250"/>
          <p14:tracePt t="30624" x="10693400" y="2235200"/>
          <p14:tracePt t="30641" x="10725150" y="2209800"/>
          <p14:tracePt t="30658" x="10737850" y="2203450"/>
          <p14:tracePt t="30675" x="10744200" y="2184400"/>
          <p14:tracePt t="30691" x="10750550" y="2171700"/>
          <p14:tracePt t="30708" x="10750550" y="2165350"/>
          <p14:tracePt t="30742" x="10750550" y="2159000"/>
          <p14:tracePt t="30793" x="10750550" y="2152650"/>
          <p14:tracePt t="30810" x="10737850" y="2152650"/>
          <p14:tracePt t="30825" x="10725150" y="2146300"/>
          <p14:tracePt t="30841" x="10604500" y="2139950"/>
          <p14:tracePt t="30858" x="10515600" y="2139950"/>
          <p14:tracePt t="30875" x="10426700" y="2139950"/>
          <p14:tracePt t="30892" x="10369550" y="2139950"/>
          <p14:tracePt t="30908" x="10312400" y="2139950"/>
          <p14:tracePt t="30925" x="10274300" y="2139950"/>
          <p14:tracePt t="30942" x="10242550" y="2139950"/>
          <p14:tracePt t="30958" x="10198100" y="2146300"/>
          <p14:tracePt t="30975" x="10153650" y="2159000"/>
          <p14:tracePt t="30992" x="10090150" y="2178050"/>
          <p14:tracePt t="31008" x="10001250" y="2209800"/>
          <p14:tracePt t="31025" x="9918700" y="2241550"/>
          <p14:tracePt t="31042" x="9804400" y="2273300"/>
          <p14:tracePt t="31058" x="9753600" y="2292350"/>
          <p14:tracePt t="31075" x="9715500" y="2298700"/>
          <p14:tracePt t="31091" x="9658350" y="2317750"/>
          <p14:tracePt t="31108" x="9613900" y="2330450"/>
          <p14:tracePt t="31125" x="9531350" y="2355850"/>
          <p14:tracePt t="31141" x="9455150" y="2381250"/>
          <p14:tracePt t="31158" x="9385300" y="2387600"/>
          <p14:tracePt t="31175" x="9321800" y="2393950"/>
          <p14:tracePt t="31192" x="9264650" y="2393950"/>
          <p14:tracePt t="31208" x="9188450" y="2393950"/>
          <p14:tracePt t="31225" x="9124950" y="2393950"/>
          <p14:tracePt t="31242" x="9080500" y="2393950"/>
          <p14:tracePt t="31258" x="9061450" y="2393950"/>
          <p14:tracePt t="31275" x="9048750" y="2387600"/>
          <p14:tracePt t="31292" x="9036050" y="2374900"/>
          <p14:tracePt t="31309" x="9010650" y="2362200"/>
          <p14:tracePt t="31325" x="8959850" y="2355850"/>
          <p14:tracePt t="31341" x="8877300" y="2349500"/>
          <p14:tracePt t="31358" x="8807450" y="2330450"/>
          <p14:tracePt t="31375" x="8712200" y="2324100"/>
          <p14:tracePt t="31392" x="8616950" y="2305050"/>
          <p14:tracePt t="31408" x="8553450" y="2305050"/>
          <p14:tracePt t="31425" x="8496300" y="2298700"/>
          <p14:tracePt t="31441" x="8489950" y="2298700"/>
          <p14:tracePt t="31458" x="8483600" y="2298700"/>
          <p14:tracePt t="31475" x="8477250" y="2298700"/>
          <p14:tracePt t="31526" x="8470900" y="2298700"/>
          <p14:tracePt t="31542" x="8470900" y="2324100"/>
          <p14:tracePt t="31558" x="8470900" y="2349500"/>
          <p14:tracePt t="31575" x="8470900" y="2393950"/>
          <p14:tracePt t="31592" x="8470900" y="2438400"/>
          <p14:tracePt t="31609" x="8470900" y="2470150"/>
          <p14:tracePt t="31625" x="8470900" y="2514600"/>
          <p14:tracePt t="31641" x="8470900" y="2565400"/>
          <p14:tracePt t="31658" x="8502650" y="2609850"/>
          <p14:tracePt t="31675" x="8553450" y="2660650"/>
          <p14:tracePt t="31692" x="8616950" y="2698750"/>
          <p14:tracePt t="31708" x="8686800" y="2730500"/>
          <p14:tracePt t="31725" x="8775700" y="2755900"/>
          <p14:tracePt t="31742" x="8858250" y="2762250"/>
          <p14:tracePt t="31758" x="8947150" y="2781300"/>
          <p14:tracePt t="31775" x="9036050" y="2800350"/>
          <p14:tracePt t="31792" x="9118600" y="2813050"/>
          <p14:tracePt t="31808" x="9194800" y="2813050"/>
          <p14:tracePt t="31825" x="9296400" y="2838450"/>
          <p14:tracePt t="31842" x="9359900" y="2851150"/>
          <p14:tracePt t="31858" x="9417050" y="2857500"/>
          <p14:tracePt t="31875" x="9486900" y="2863850"/>
          <p14:tracePt t="31892" x="9544050" y="2863850"/>
          <p14:tracePt t="31908" x="9594850" y="2863850"/>
          <p14:tracePt t="31925" x="9613900" y="2863850"/>
          <p14:tracePt t="31944" x="9632950" y="2863850"/>
          <p14:tracePt t="31960" x="9645650" y="2863850"/>
          <p14:tracePt t="31976" x="9664700" y="2851150"/>
          <p14:tracePt t="31992" x="9683750" y="2838450"/>
          <p14:tracePt t="32009" x="9734550" y="2787650"/>
          <p14:tracePt t="32026" x="9779000" y="2743200"/>
          <p14:tracePt t="32042" x="9804400" y="2705100"/>
          <p14:tracePt t="32059" x="9817100" y="2667000"/>
          <p14:tracePt t="32075" x="9829800" y="2647950"/>
          <p14:tracePt t="32092" x="9829800" y="2641600"/>
          <p14:tracePt t="32109" x="9829800" y="2635250"/>
          <p14:tracePt t="32142" x="9829800" y="2628900"/>
          <p14:tracePt t="32176" x="9829800" y="2622550"/>
          <p14:tracePt t="32209" x="9810750" y="2603500"/>
          <p14:tracePt t="32227" x="9766300" y="2578100"/>
          <p14:tracePt t="32241" x="9690100" y="2559050"/>
          <p14:tracePt t="32258" x="9626600" y="2540000"/>
          <p14:tracePt t="32275" x="9556750" y="2508250"/>
          <p14:tracePt t="32291" x="9467850" y="2470150"/>
          <p14:tracePt t="32308" x="9359900" y="2419350"/>
          <p14:tracePt t="32325" x="9251950" y="2387600"/>
          <p14:tracePt t="32342" x="9131300" y="2355850"/>
          <p14:tracePt t="32358" x="9004300" y="2317750"/>
          <p14:tracePt t="32375" x="8890000" y="2305050"/>
          <p14:tracePt t="32391" x="8807450" y="2298700"/>
          <p14:tracePt t="32408" x="8718550" y="2279650"/>
          <p14:tracePt t="32425" x="8636000" y="2279650"/>
          <p14:tracePt t="32442" x="8470900" y="2279650"/>
          <p14:tracePt t="32459" x="8312150" y="2279650"/>
          <p14:tracePt t="32476" x="8153400" y="2279650"/>
          <p14:tracePt t="32492" x="8001000" y="2279650"/>
          <p14:tracePt t="32508" x="7893050" y="2298700"/>
          <p14:tracePt t="32525" x="7835900" y="2311400"/>
          <p14:tracePt t="32541" x="7804150" y="2324100"/>
          <p14:tracePt t="32558" x="7785100" y="2324100"/>
          <p14:tracePt t="32575" x="7759700" y="2343150"/>
          <p14:tracePt t="32592" x="7727950" y="2349500"/>
          <p14:tracePt t="32608" x="7677150" y="2368550"/>
          <p14:tracePt t="32626" x="7626350" y="2400300"/>
          <p14:tracePt t="32642" x="7607300" y="2425700"/>
          <p14:tracePt t="32658" x="7588250" y="2451100"/>
          <p14:tracePt t="32675" x="7562850" y="2495550"/>
          <p14:tracePt t="32692" x="7550150" y="2540000"/>
          <p14:tracePt t="32709" x="7543800" y="2590800"/>
          <p14:tracePt t="32725" x="7543800" y="2622550"/>
          <p14:tracePt t="32742" x="7543800" y="2647950"/>
          <p14:tracePt t="32758" x="7581900" y="2673350"/>
          <p14:tracePt t="32775" x="7620000" y="2692400"/>
          <p14:tracePt t="32792" x="7664450" y="2711450"/>
          <p14:tracePt t="32809" x="7721600" y="2730500"/>
          <p14:tracePt t="32825" x="7842250" y="2774950"/>
          <p14:tracePt t="32842" x="7962900" y="2819400"/>
          <p14:tracePt t="32859" x="8102600" y="2844800"/>
          <p14:tracePt t="32875" x="8216900" y="2870200"/>
          <p14:tracePt t="32892" x="8305800" y="2876550"/>
          <p14:tracePt t="32908" x="8394700" y="2882900"/>
          <p14:tracePt t="32925" x="8445500" y="2882900"/>
          <p14:tracePt t="32942" x="8496300" y="2882900"/>
          <p14:tracePt t="32958" x="8604250" y="2876550"/>
          <p14:tracePt t="32975" x="8705850" y="2844800"/>
          <p14:tracePt t="32992" x="8794750" y="2825750"/>
          <p14:tracePt t="33008" x="8896350" y="2781300"/>
          <p14:tracePt t="33026" x="8978900" y="2749550"/>
          <p14:tracePt t="33042" x="9023350" y="2724150"/>
          <p14:tracePt t="33059" x="9055100" y="2698750"/>
          <p14:tracePt t="33076" x="9080500" y="2667000"/>
          <p14:tracePt t="33092" x="9099550" y="2622550"/>
          <p14:tracePt t="33109" x="9112250" y="2590800"/>
          <p14:tracePt t="33125" x="9112250" y="2546350"/>
          <p14:tracePt t="33142" x="9112250" y="2508250"/>
          <p14:tracePt t="33158" x="9112250" y="2476500"/>
          <p14:tracePt t="33175" x="9112250" y="2451100"/>
          <p14:tracePt t="33192" x="9105900" y="2419350"/>
          <p14:tracePt t="33209" x="9099550" y="2393950"/>
          <p14:tracePt t="33225" x="9093200" y="2355850"/>
          <p14:tracePt t="33241" x="9074150" y="2324100"/>
          <p14:tracePt t="33259" x="9061450" y="2305050"/>
          <p14:tracePt t="33274" x="9036050" y="2286000"/>
          <p14:tracePt t="33292" x="9004300" y="2266950"/>
          <p14:tracePt t="33308" x="8985250" y="2260600"/>
          <p14:tracePt t="33325" x="8959850" y="2260600"/>
          <p14:tracePt t="33342" x="8947150" y="2260600"/>
          <p14:tracePt t="33358" x="8940800" y="2260600"/>
          <p14:tracePt t="33375" x="8928100" y="2260600"/>
          <p14:tracePt t="33442" x="8921750" y="2260600"/>
          <p14:tracePt t="33450" x="8909050" y="2260600"/>
          <p14:tracePt t="33459" x="8890000" y="2260600"/>
          <p14:tracePt t="33475" x="8851900" y="2260600"/>
          <p14:tracePt t="33492" x="8807450" y="2260600"/>
          <p14:tracePt t="33509" x="8750300" y="2260600"/>
          <p14:tracePt t="33525" x="8705850" y="2260600"/>
          <p14:tracePt t="33542" x="8680450" y="2260600"/>
          <p14:tracePt t="33559" x="8661400" y="2260600"/>
          <p14:tracePt t="33575" x="8616950" y="2260600"/>
          <p14:tracePt t="33592" x="8559800" y="2260600"/>
          <p14:tracePt t="33609" x="8483600" y="2260600"/>
          <p14:tracePt t="33624" x="8426450" y="2260600"/>
          <p14:tracePt t="33642" x="8375650" y="2260600"/>
          <p14:tracePt t="33658" x="8362950" y="2260600"/>
          <p14:tracePt t="33675" x="8350250" y="2260600"/>
          <p14:tracePt t="33692" x="8331200" y="2260600"/>
          <p14:tracePt t="33708" x="8299450" y="2260600"/>
          <p14:tracePt t="33725" x="8255000" y="2260600"/>
          <p14:tracePt t="33742" x="8197850" y="2266950"/>
          <p14:tracePt t="33758" x="8159750" y="2273300"/>
          <p14:tracePt t="33775" x="8153400" y="2273300"/>
          <p14:tracePt t="33818" x="8147050" y="2279650"/>
          <p14:tracePt t="33825" x="8140700" y="2279650"/>
          <p14:tracePt t="33842" x="8134350" y="2286000"/>
          <p14:tracePt t="33858" x="8121650" y="2292350"/>
          <p14:tracePt t="33875" x="8115300" y="2292350"/>
          <p14:tracePt t="33895" x="8108950" y="2298700"/>
          <p14:tracePt t="33899" x="8102600" y="2298700"/>
          <p14:tracePt t="33925" x="8096250" y="2305050"/>
          <p14:tracePt t="33942" x="8089900" y="2311400"/>
          <p14:tracePt t="33958" x="8083550" y="2324100"/>
          <p14:tracePt t="33975" x="8077200" y="2336800"/>
          <p14:tracePt t="33992" x="8070850" y="2343150"/>
          <p14:tracePt t="34008" x="8064500" y="2355850"/>
          <p14:tracePt t="34025" x="8058150" y="2368550"/>
          <p14:tracePt t="34042" x="8032750" y="2393950"/>
          <p14:tracePt t="34058" x="8020050" y="2419350"/>
          <p14:tracePt t="34075" x="8001000" y="2451100"/>
          <p14:tracePt t="34094" x="7988300" y="2476500"/>
          <p14:tracePt t="34111" x="7981950" y="2501900"/>
          <p14:tracePt t="34127" x="7969250" y="2520950"/>
          <p14:tracePt t="34142" x="7962900" y="2540000"/>
          <p14:tracePt t="34159" x="7950200" y="2571750"/>
          <p14:tracePt t="34176" x="7943850" y="2578100"/>
          <p14:tracePt t="34192" x="7937500" y="2609850"/>
          <p14:tracePt t="34209" x="7937500" y="2635250"/>
          <p14:tracePt t="34226" x="7937500" y="2673350"/>
          <p14:tracePt t="34242" x="7937500" y="2686050"/>
          <p14:tracePt t="34259" x="7937500" y="2711450"/>
          <p14:tracePt t="34275" x="7950200" y="2736850"/>
          <p14:tracePt t="34292" x="7969250" y="2762250"/>
          <p14:tracePt t="34309" x="7981950" y="2774950"/>
          <p14:tracePt t="34325" x="7994650" y="2787650"/>
          <p14:tracePt t="34342" x="8007350" y="2800350"/>
          <p14:tracePt t="34359" x="8026400" y="2806700"/>
          <p14:tracePt t="34376" x="8058150" y="2825750"/>
          <p14:tracePt t="34392" x="8083550" y="2825750"/>
          <p14:tracePt t="34409" x="8108950" y="2838450"/>
          <p14:tracePt t="34425" x="8147050" y="2844800"/>
          <p14:tracePt t="34442" x="8159750" y="2844800"/>
          <p14:tracePt t="34459" x="8166100" y="2851150"/>
          <p14:tracePt t="34475" x="8178800" y="2857500"/>
          <p14:tracePt t="34492" x="8185150" y="2857500"/>
          <p14:tracePt t="34509" x="8197850" y="2857500"/>
          <p14:tracePt t="34525" x="8210550" y="2857500"/>
          <p14:tracePt t="34542" x="8216900" y="2857500"/>
          <p14:tracePt t="34558" x="8223250" y="2857500"/>
          <p14:tracePt t="34593" x="8229600" y="2857500"/>
          <p14:tracePt t="34626" x="8235950" y="2857500"/>
          <p14:tracePt t="34770" x="8242300" y="2857500"/>
          <p14:tracePt t="34793" x="8261350" y="2857500"/>
          <p14:tracePt t="34809" x="8267700" y="2857500"/>
          <p14:tracePt t="34826" x="8280400" y="2857500"/>
          <p14:tracePt t="34946" x="8286750" y="2857500"/>
          <p14:tracePt t="34962" x="8293100" y="2857500"/>
          <p14:tracePt t="34970" x="8299450" y="2851150"/>
          <p14:tracePt t="34992" x="8318500" y="2844800"/>
          <p14:tracePt t="35008" x="8343900" y="2832100"/>
          <p14:tracePt t="35025" x="8369300" y="2819400"/>
          <p14:tracePt t="35042" x="8458200" y="2787650"/>
          <p14:tracePt t="35058" x="8509000" y="2755900"/>
          <p14:tracePt t="35075" x="8559800" y="2736850"/>
          <p14:tracePt t="35092" x="8616950" y="2705100"/>
          <p14:tracePt t="35108" x="8718550" y="2667000"/>
          <p14:tracePt t="35125" x="8813800" y="2622550"/>
          <p14:tracePt t="35142" x="8896350" y="2565400"/>
          <p14:tracePt t="35158" x="8947150" y="2527300"/>
          <p14:tracePt t="35175" x="8959850" y="2514600"/>
          <p14:tracePt t="35192" x="8966200" y="2501900"/>
          <p14:tracePt t="35208" x="8972550" y="2501900"/>
          <p14:tracePt t="35226" x="8978900" y="2495550"/>
          <p14:tracePt t="35241" x="8985250" y="2482850"/>
          <p14:tracePt t="35258" x="8985250" y="2476500"/>
          <p14:tracePt t="35275" x="8991600" y="2470150"/>
          <p14:tracePt t="35292" x="8991600" y="2463800"/>
          <p14:tracePt t="35308" x="8997950" y="2451100"/>
          <p14:tracePt t="35342" x="9010650" y="2438400"/>
          <p14:tracePt t="35358" x="9023350" y="2432050"/>
          <p14:tracePt t="35375" x="9042400" y="2425700"/>
          <p14:tracePt t="35392" x="9048750" y="2419350"/>
          <p14:tracePt t="35408" x="9061450" y="2419350"/>
          <p14:tracePt t="35425" x="9067800" y="2413000"/>
          <p14:tracePt t="35441" x="9086850" y="2413000"/>
          <p14:tracePt t="35461" x="9112250" y="2413000"/>
          <p14:tracePt t="35476" x="9156700" y="2413000"/>
          <p14:tracePt t="35492" x="9188450" y="2413000"/>
          <p14:tracePt t="35511" x="9220200" y="2413000"/>
          <p14:tracePt t="35527" x="9226550" y="2413000"/>
          <p14:tracePt t="35542" x="9239250" y="2413000"/>
          <p14:tracePt t="35558" x="9245600" y="2413000"/>
          <p14:tracePt t="35575" x="9258300" y="2425700"/>
          <p14:tracePt t="35592" x="9283700" y="2425700"/>
          <p14:tracePt t="35609" x="9309100" y="2444750"/>
          <p14:tracePt t="35625" x="9321800" y="2444750"/>
          <p14:tracePt t="35641" x="9328150" y="2444750"/>
          <p14:tracePt t="35675" x="9334500" y="2444750"/>
          <p14:tracePt t="35692" x="9347200" y="2457450"/>
          <p14:tracePt t="35708" x="9378950" y="2482850"/>
          <p14:tracePt t="35725" x="9404350" y="2552700"/>
          <p14:tracePt t="35742" x="9429750" y="2641600"/>
          <p14:tracePt t="35758" x="9442450" y="2743200"/>
          <p14:tracePt t="35776" x="9461500" y="2851150"/>
          <p14:tracePt t="35791" x="9474200" y="2978150"/>
          <p14:tracePt t="35808" x="9493250" y="3130550"/>
          <p14:tracePt t="35825" x="9518650" y="3314700"/>
          <p14:tracePt t="35842" x="9575800" y="3695700"/>
          <p14:tracePt t="35858" x="9607550" y="4019550"/>
          <p14:tracePt t="35875" x="9645650" y="4330700"/>
          <p14:tracePt t="35892" x="9652000" y="4514850"/>
          <p14:tracePt t="35909" x="9652000" y="4679950"/>
          <p14:tracePt t="35925" x="9569450" y="4883150"/>
          <p14:tracePt t="35941" x="9467850" y="5022850"/>
          <p14:tracePt t="35958" x="9372600" y="5118100"/>
          <p14:tracePt t="35975" x="9296400" y="5175250"/>
          <p14:tracePt t="35992" x="9232900" y="5207000"/>
          <p14:tracePt t="36008" x="9169400" y="5232400"/>
          <p14:tracePt t="36025" x="9042400" y="5295900"/>
          <p14:tracePt t="36042" x="8921750" y="5365750"/>
          <p14:tracePt t="36058" x="8794750" y="5441950"/>
          <p14:tracePt t="36075" x="8705850" y="5505450"/>
          <p14:tracePt t="36092" x="8616950" y="5543550"/>
          <p14:tracePt t="36108" x="8521700" y="5575300"/>
          <p14:tracePt t="36125" x="8432800" y="5600700"/>
          <p14:tracePt t="36141" x="8337550" y="5626100"/>
          <p14:tracePt t="36158" x="8248650" y="5651500"/>
          <p14:tracePt t="36175" x="8159750" y="5657850"/>
          <p14:tracePt t="36191" x="8083550" y="5657850"/>
          <p14:tracePt t="36211" x="8001000" y="5657850"/>
          <p14:tracePt t="36227" x="7943850" y="5657850"/>
          <p14:tracePt t="36242" x="7912100" y="5657850"/>
          <p14:tracePt t="36258" x="7874000" y="5657850"/>
          <p14:tracePt t="36275" x="7854950" y="5657850"/>
          <p14:tracePt t="36292" x="7848600" y="5657850"/>
          <p14:tracePt t="36308" x="7835900" y="5657850"/>
          <p14:tracePt t="36325" x="7835900" y="5651500"/>
          <p14:tracePt t="36341" x="7829550" y="5651500"/>
          <p14:tracePt t="36358" x="7810500" y="5638800"/>
          <p14:tracePt t="36375" x="7804150" y="5632450"/>
          <p14:tracePt t="36392" x="7797800" y="5619750"/>
          <p14:tracePt t="36408" x="7797800" y="5600700"/>
          <p14:tracePt t="36425" x="7797800" y="5568950"/>
          <p14:tracePt t="36442" x="7797800" y="5530850"/>
          <p14:tracePt t="36458" x="7810500" y="5473700"/>
          <p14:tracePt t="36475" x="7835900" y="5410200"/>
          <p14:tracePt t="36491" x="7874000" y="5340350"/>
          <p14:tracePt t="36508" x="7899400" y="5308600"/>
          <p14:tracePt t="36524" x="7937500" y="5283200"/>
          <p14:tracePt t="36541" x="7962900" y="5264150"/>
          <p14:tracePt t="36558" x="8001000" y="5257800"/>
          <p14:tracePt t="36575" x="8064500" y="5257800"/>
          <p14:tracePt t="36592" x="8121650" y="5257800"/>
          <p14:tracePt t="36608" x="8178800" y="5257800"/>
          <p14:tracePt t="36625" x="8223250" y="5257800"/>
          <p14:tracePt t="36641" x="8274050" y="5257800"/>
          <p14:tracePt t="36659" x="8312150" y="5257800"/>
          <p14:tracePt t="36675" x="8331200" y="5257800"/>
          <p14:tracePt t="36692" x="8369300" y="5270500"/>
          <p14:tracePt t="36708" x="8382000" y="5276850"/>
          <p14:tracePt t="36725" x="8401050" y="5283200"/>
          <p14:tracePt t="36742" x="8420100" y="5289550"/>
          <p14:tracePt t="36758" x="8439150" y="5302250"/>
          <p14:tracePt t="36774" x="8445500" y="5302250"/>
          <p14:tracePt t="36792" x="8451850" y="5302250"/>
          <p14:tracePt t="36809" x="8464550" y="5302250"/>
          <p14:tracePt t="36827" x="8489950" y="5302250"/>
          <p14:tracePt t="36844" x="8509000" y="5302250"/>
          <p14:tracePt t="36860" x="8515350" y="5302250"/>
          <p14:tracePt t="36875" x="8521700" y="5302250"/>
          <p14:tracePt t="36892" x="8528050" y="5302250"/>
          <p14:tracePt t="36909" x="8534400" y="5302250"/>
          <p14:tracePt t="36925" x="8547100" y="5302250"/>
          <p14:tracePt t="37907" x="8553450" y="5302250"/>
          <p14:tracePt t="37938" x="8553450" y="5308600"/>
          <p14:tracePt t="44226" x="8553450" y="5314950"/>
          <p14:tracePt t="44244" x="8547100" y="5314950"/>
          <p14:tracePt t="44282" x="8534400" y="5314950"/>
          <p14:tracePt t="44299" x="8528050" y="5314950"/>
          <p14:tracePt t="44326" x="8515350" y="5314950"/>
          <p14:tracePt t="44342" x="8509000" y="5314950"/>
          <p14:tracePt t="44359" x="8502650" y="5314950"/>
          <p14:tracePt t="44587" x="8502650" y="5308600"/>
          <p14:tracePt t="44609" x="8502650" y="5302250"/>
          <p14:tracePt t="44626" x="8502650" y="5295900"/>
          <p14:tracePt t="44660" x="8502650" y="5289550"/>
          <p14:tracePt t="44676" x="8502650" y="5276850"/>
          <p14:tracePt t="44693" x="8502650" y="5270500"/>
          <p14:tracePt t="44709" x="8502650" y="5257800"/>
          <p14:tracePt t="44725" x="8502650" y="5232400"/>
          <p14:tracePt t="44742" x="8502650" y="5194300"/>
          <p14:tracePt t="44759" x="8502650" y="5137150"/>
          <p14:tracePt t="44775" x="8477250" y="5041900"/>
          <p14:tracePt t="44792" x="8451850" y="4933950"/>
          <p14:tracePt t="44809" x="8445500" y="4800600"/>
          <p14:tracePt t="44826" x="8407400" y="4476750"/>
          <p14:tracePt t="44842" x="8356600" y="4146550"/>
          <p14:tracePt t="44859" x="8293100" y="3860800"/>
          <p14:tracePt t="44875" x="8229600" y="3619500"/>
          <p14:tracePt t="44892" x="8210550" y="3467100"/>
          <p14:tracePt t="44909" x="8191500" y="3340100"/>
          <p14:tracePt t="44926" x="8178800" y="3213100"/>
          <p14:tracePt t="44942" x="8147050" y="3054350"/>
          <p14:tracePt t="44958" x="8128000" y="2921000"/>
          <p14:tracePt t="44975" x="8121650" y="2794000"/>
          <p14:tracePt t="44991" x="8121650" y="2698750"/>
          <p14:tracePt t="45008" x="8121650" y="2647950"/>
          <p14:tracePt t="45024" x="8115300" y="2609850"/>
          <p14:tracePt t="45042" x="8096250" y="2578100"/>
          <p14:tracePt t="45058" x="8077200" y="2540000"/>
          <p14:tracePt t="45076" x="8058150" y="2520950"/>
          <p14:tracePt t="45092" x="8045450" y="2508250"/>
          <p14:tracePt t="45108" x="8032750" y="2495550"/>
          <p14:tracePt t="45124" x="8032750" y="2489200"/>
          <p14:tracePt t="45142" x="8026400" y="2482850"/>
          <p14:tracePt t="45175" x="8013700" y="2476500"/>
          <p14:tracePt t="45209" x="8013700" y="2470150"/>
          <p14:tracePt t="45225" x="8007350" y="2470150"/>
          <p14:tracePt t="45554" x="8007350" y="2463800"/>
          <p14:tracePt t="45602" x="8001000" y="2463800"/>
          <p14:tracePt t="45618" x="7994650" y="2463800"/>
          <p14:tracePt t="45625" x="7988300" y="2463800"/>
          <p14:tracePt t="45633" x="7981950" y="2463800"/>
          <p14:tracePt t="45642" x="7975600" y="2457450"/>
          <p14:tracePt t="45660" x="7969250" y="2444750"/>
          <p14:tracePt t="45677" x="7956550" y="2432050"/>
          <p14:tracePt t="45692" x="7950200" y="2425700"/>
          <p14:tracePt t="45708" x="7943850" y="2413000"/>
          <p14:tracePt t="45725" x="7937500" y="2400300"/>
          <p14:tracePt t="45742" x="7931150" y="2393950"/>
          <p14:tracePt t="45758" x="7924800" y="2381250"/>
          <p14:tracePt t="45775" x="7918450" y="2381250"/>
          <p14:tracePt t="45792" x="7912100" y="2374900"/>
          <p14:tracePt t="45825" x="7899400" y="2374900"/>
          <p14:tracePt t="45842" x="7880350" y="2368550"/>
          <p14:tracePt t="45858" x="7861300" y="2368550"/>
          <p14:tracePt t="45875" x="7829550" y="2362200"/>
          <p14:tracePt t="45892" x="7810500" y="2362200"/>
          <p14:tracePt t="45908" x="7785100" y="2362200"/>
          <p14:tracePt t="45925" x="7759700" y="2362200"/>
          <p14:tracePt t="45942" x="7727950" y="2362200"/>
          <p14:tracePt t="45959" x="7715250" y="2368550"/>
          <p14:tracePt t="45975" x="7683500" y="2374900"/>
          <p14:tracePt t="45991" x="7677150" y="2381250"/>
          <p14:tracePt t="46008" x="7664450" y="2387600"/>
          <p14:tracePt t="46025" x="7651750" y="2393950"/>
          <p14:tracePt t="46042" x="7651750" y="2400300"/>
          <p14:tracePt t="46058" x="7639050" y="2413000"/>
          <p14:tracePt t="46075" x="7626350" y="2438400"/>
          <p14:tracePt t="46092" x="7626350" y="2476500"/>
          <p14:tracePt t="46108" x="7620000" y="2514600"/>
          <p14:tracePt t="46125" x="7620000" y="2546350"/>
          <p14:tracePt t="46142" x="7620000" y="2565400"/>
          <p14:tracePt t="46158" x="7620000" y="2571750"/>
          <p14:tracePt t="46175" x="7620000" y="2590800"/>
          <p14:tracePt t="46192" x="7626350" y="2597150"/>
          <p14:tracePt t="46208" x="7645400" y="2622550"/>
          <p14:tracePt t="46226" x="7677150" y="2641600"/>
          <p14:tracePt t="46242" x="7702550" y="2647950"/>
          <p14:tracePt t="46258" x="7727950" y="2660650"/>
          <p14:tracePt t="46275" x="7740650" y="2667000"/>
          <p14:tracePt t="46291" x="7753350" y="2667000"/>
          <p14:tracePt t="46308" x="7772400" y="2667000"/>
          <p14:tracePt t="46325" x="7785100" y="2667000"/>
          <p14:tracePt t="46359" x="7791450" y="2667000"/>
          <p14:tracePt t="46375" x="7804150" y="2667000"/>
          <p14:tracePt t="46392" x="7810500" y="2667000"/>
          <p14:tracePt t="46408" x="7823200" y="2667000"/>
          <p14:tracePt t="46425" x="7829550" y="2660650"/>
          <p14:tracePt t="46442" x="7848600" y="2635250"/>
          <p14:tracePt t="46458" x="7848600" y="2622550"/>
          <p14:tracePt t="46475" x="7848600" y="2609850"/>
          <p14:tracePt t="46492" x="7848600" y="2597150"/>
          <p14:tracePt t="46508" x="7848600" y="2578100"/>
          <p14:tracePt t="46525" x="7854950" y="2559050"/>
          <p14:tracePt t="46542" x="7854950" y="2546350"/>
          <p14:tracePt t="46558" x="7854950" y="2533650"/>
          <p14:tracePt t="46575" x="7854950" y="2527300"/>
          <p14:tracePt t="46592" x="7854950" y="2508250"/>
          <p14:tracePt t="46609" x="7854950" y="2495550"/>
          <p14:tracePt t="46625" x="7854950" y="2482850"/>
          <p14:tracePt t="46642" x="7854950" y="2463800"/>
          <p14:tracePt t="46658" x="7854950" y="2451100"/>
          <p14:tracePt t="46675" x="7854950" y="2438400"/>
          <p14:tracePt t="46692" x="7854950" y="2425700"/>
          <p14:tracePt t="46708" x="7854950" y="2406650"/>
          <p14:tracePt t="46742" x="7848600" y="2393950"/>
          <p14:tracePt t="46758" x="7842250" y="2387600"/>
          <p14:tracePt t="46775" x="7842250" y="2381250"/>
          <p14:tracePt t="46792" x="7842250" y="2374900"/>
          <p14:tracePt t="46808" x="7835900" y="2368550"/>
          <p14:tracePt t="46825" x="7829550" y="2362200"/>
          <p14:tracePt t="46842" x="7829550" y="2349500"/>
          <p14:tracePt t="46858" x="7823200" y="2343150"/>
          <p14:tracePt t="46877" x="7816850" y="2343150"/>
          <p14:tracePt t="46894" x="7810500" y="2336800"/>
          <p14:tracePt t="46925" x="7804150" y="2330450"/>
          <p14:tracePt t="46942" x="7791450" y="2324100"/>
          <p14:tracePt t="46959" x="7778750" y="2324100"/>
          <p14:tracePt t="46975" x="7772400" y="2324100"/>
          <p14:tracePt t="46992" x="7753350" y="2324100"/>
          <p14:tracePt t="47009" x="7740650" y="2324100"/>
          <p14:tracePt t="47026" x="7721600" y="2324100"/>
          <p14:tracePt t="47059" x="7715250" y="2324100"/>
          <p14:tracePt t="47075" x="7702550" y="2324100"/>
          <p14:tracePt t="47092" x="7696200" y="2330450"/>
          <p14:tracePt t="47109" x="7689850" y="2336800"/>
          <p14:tracePt t="47127" x="7689850" y="2343150"/>
          <p14:tracePt t="47144" x="7683500" y="2355850"/>
          <p14:tracePt t="47159" x="7677150" y="2368550"/>
          <p14:tracePt t="47176" x="7677150" y="2374900"/>
          <p14:tracePt t="47192" x="7677150" y="2387600"/>
          <p14:tracePt t="47208" x="7677150" y="2413000"/>
          <p14:tracePt t="47225" x="7677150" y="2432050"/>
          <p14:tracePt t="47241" x="7677150" y="2457450"/>
          <p14:tracePt t="47258" x="7677150" y="2482850"/>
          <p14:tracePt t="47275" x="7677150" y="2495550"/>
          <p14:tracePt t="47291" x="7677150" y="2508250"/>
          <p14:tracePt t="47308" x="7683500" y="2520950"/>
          <p14:tracePt t="47325" x="7696200" y="2533650"/>
          <p14:tracePt t="47341" x="7702550" y="2540000"/>
          <p14:tracePt t="47358" x="7708900" y="2552700"/>
          <p14:tracePt t="47375" x="7708900" y="2559050"/>
          <p14:tracePt t="47392" x="7721600" y="2578100"/>
          <p14:tracePt t="47408" x="7727950" y="2590800"/>
          <p14:tracePt t="47425" x="7734300" y="2597150"/>
          <p14:tracePt t="47442" x="7740650" y="2609850"/>
          <p14:tracePt t="47475" x="7747000" y="2616200"/>
          <p14:tracePt t="47492" x="7753350" y="2628900"/>
          <p14:tracePt t="47508" x="7759700" y="2635250"/>
          <p14:tracePt t="47524" x="7766050" y="2641600"/>
          <p14:tracePt t="47541" x="7772400" y="2647950"/>
          <p14:tracePt t="47558" x="7778750" y="2647950"/>
          <p14:tracePt t="50019" x="7785100" y="2647950"/>
          <p14:tracePt t="50029" x="7797800" y="2647950"/>
          <p14:tracePt t="50043" x="7816850" y="2647950"/>
          <p14:tracePt t="50058" x="7842250" y="2647950"/>
          <p14:tracePt t="50092" x="7854950" y="2647950"/>
          <p14:tracePt t="50108" x="7861300" y="2647950"/>
          <p14:tracePt t="50126" x="7880350" y="2616200"/>
          <p14:tracePt t="50141" x="7886700" y="2584450"/>
          <p14:tracePt t="50158" x="7886700" y="2552700"/>
          <p14:tracePt t="50175" x="7886700" y="2520950"/>
          <p14:tracePt t="50191" x="7886700" y="2476500"/>
          <p14:tracePt t="50209" x="7886700" y="2438400"/>
          <p14:tracePt t="50224" x="7874000" y="2400300"/>
          <p14:tracePt t="50242" x="7874000" y="2368550"/>
          <p14:tracePt t="50258" x="7861300" y="2349500"/>
          <p14:tracePt t="50275" x="7854950" y="2343150"/>
          <p14:tracePt t="50291" x="7848600" y="2330450"/>
          <p14:tracePt t="50308" x="7842250" y="2324100"/>
          <p14:tracePt t="50325" x="7835900" y="2317750"/>
          <p14:tracePt t="50402" x="7823200" y="2317750"/>
          <p14:tracePt t="50418" x="7810500" y="2317750"/>
          <p14:tracePt t="50426" x="7797800" y="2317750"/>
          <p14:tracePt t="50434" x="7791450" y="2324100"/>
          <p14:tracePt t="50442" x="7785100" y="2324100"/>
          <p14:tracePt t="50460" x="7766050" y="2343150"/>
          <p14:tracePt t="50477" x="7747000" y="2355850"/>
          <p14:tracePt t="50492" x="7734300" y="2387600"/>
          <p14:tracePt t="50508" x="7721600" y="2419350"/>
          <p14:tracePt t="50526" x="7708900" y="2463800"/>
          <p14:tracePt t="50542" x="7708900" y="2489200"/>
          <p14:tracePt t="50559" x="7708900" y="2501900"/>
          <p14:tracePt t="50575" x="7708900" y="2514600"/>
          <p14:tracePt t="50591" x="7721600" y="2533650"/>
          <p14:tracePt t="50608" x="7740650" y="2559050"/>
          <p14:tracePt t="50625" x="7778750" y="2590800"/>
          <p14:tracePt t="50642" x="7816850" y="2609850"/>
          <p14:tracePt t="50659" x="7848600" y="2628900"/>
          <p14:tracePt t="50675" x="7880350" y="2641600"/>
          <p14:tracePt t="50692" x="7905750" y="2660650"/>
          <p14:tracePt t="50708" x="7931150" y="2679700"/>
          <p14:tracePt t="50725" x="7956550" y="2692400"/>
          <p14:tracePt t="50742" x="7969250" y="2692400"/>
          <p14:tracePt t="50758" x="7981950" y="2692400"/>
          <p14:tracePt t="50792" x="7988300" y="2692400"/>
          <p14:tracePt t="50809" x="8001000" y="2692400"/>
          <p14:tracePt t="50826" x="8013700" y="2673350"/>
          <p14:tracePt t="50841" x="8026400" y="2628900"/>
          <p14:tracePt t="50858" x="8032750" y="2609850"/>
          <p14:tracePt t="50875" x="8039100" y="2571750"/>
          <p14:tracePt t="50891" x="8039100" y="2540000"/>
          <p14:tracePt t="50908" x="8039100" y="2501900"/>
          <p14:tracePt t="50925" x="8026400" y="2463800"/>
          <p14:tracePt t="50942" x="8007350" y="2432050"/>
          <p14:tracePt t="50958" x="8001000" y="2413000"/>
          <p14:tracePt t="50975" x="7981950" y="2387600"/>
          <p14:tracePt t="50992" x="7962900" y="2368550"/>
          <p14:tracePt t="51008" x="7937500" y="2349500"/>
          <p14:tracePt t="51042" x="7931150" y="2343150"/>
          <p14:tracePt t="51058" x="7918450" y="2343150"/>
          <p14:tracePt t="51075" x="7899400" y="2343150"/>
          <p14:tracePt t="51091" x="7874000" y="2343150"/>
          <p14:tracePt t="51109" x="7829550" y="2343150"/>
          <p14:tracePt t="51125" x="7785100" y="2349500"/>
          <p14:tracePt t="51141" x="7753350" y="2362200"/>
          <p14:tracePt t="51158" x="7727950" y="2381250"/>
          <p14:tracePt t="51175" x="7715250" y="2393950"/>
          <p14:tracePt t="51191" x="7702550" y="2406650"/>
          <p14:tracePt t="51208" x="7683500" y="2425700"/>
          <p14:tracePt t="51225" x="7677150" y="2463800"/>
          <p14:tracePt t="51242" x="7670800" y="2520950"/>
          <p14:tracePt t="51258" x="7670800" y="2559050"/>
          <p14:tracePt t="51275" x="7670800" y="2584450"/>
          <p14:tracePt t="51292" x="7677150" y="2622550"/>
          <p14:tracePt t="51308" x="7689850" y="2641600"/>
          <p14:tracePt t="51325" x="7702550" y="2660650"/>
          <p14:tracePt t="51342" x="7721600" y="2686050"/>
          <p14:tracePt t="51358" x="7740650" y="2698750"/>
          <p14:tracePt t="51375" x="7772400" y="2698750"/>
          <p14:tracePt t="51392" x="7804150" y="2705100"/>
          <p14:tracePt t="51408" x="7848600" y="2705100"/>
          <p14:tracePt t="51425" x="7918450" y="2705100"/>
          <p14:tracePt t="51442" x="7943850" y="2705100"/>
          <p14:tracePt t="51459" x="7969250" y="2692400"/>
          <p14:tracePt t="51475" x="7975600" y="2673350"/>
          <p14:tracePt t="51492" x="7994650" y="2616200"/>
          <p14:tracePt t="51508" x="7994650" y="2571750"/>
          <p14:tracePt t="51525" x="7994650" y="2520950"/>
          <p14:tracePt t="51542" x="7981950" y="2463800"/>
          <p14:tracePt t="51558" x="7950200" y="2413000"/>
          <p14:tracePt t="51575" x="7912100" y="2374900"/>
          <p14:tracePt t="51592" x="7880350" y="2349500"/>
          <p14:tracePt t="51608" x="7867650" y="2336800"/>
          <p14:tracePt t="51660" x="7861300" y="2336800"/>
          <p14:tracePt t="51683" x="7842250" y="2336800"/>
          <p14:tracePt t="51692" x="7835900" y="2336800"/>
          <p14:tracePt t="51708" x="7816850" y="2381250"/>
          <p14:tracePt t="51725" x="7810500" y="2425700"/>
          <p14:tracePt t="51741" x="7785100" y="2482850"/>
          <p14:tracePt t="51758" x="7785100" y="2546350"/>
          <p14:tracePt t="51775" x="7785100" y="2628900"/>
          <p14:tracePt t="51791" x="7785100" y="2705100"/>
          <p14:tracePt t="51809" x="7791450" y="2819400"/>
          <p14:tracePt t="51825" x="7804150" y="2952750"/>
          <p14:tracePt t="51841" x="7842250" y="3175000"/>
          <p14:tracePt t="51858" x="7880350" y="3359150"/>
          <p14:tracePt t="51875" x="7905750" y="3562350"/>
          <p14:tracePt t="51892" x="7950200" y="3790950"/>
          <p14:tracePt t="51908" x="7988300" y="4006850"/>
          <p14:tracePt t="51924" x="8032750" y="4159250"/>
          <p14:tracePt t="51941" x="8045450" y="4349750"/>
          <p14:tracePt t="51958" x="8089900" y="4597400"/>
          <p14:tracePt t="51975" x="8115300" y="4819650"/>
          <p14:tracePt t="51992" x="8128000" y="5035550"/>
          <p14:tracePt t="52009" x="8147050" y="5226050"/>
          <p14:tracePt t="52025" x="8178800" y="5391150"/>
          <p14:tracePt t="52042" x="8178800" y="5505450"/>
          <p14:tracePt t="52058" x="8172450" y="5543550"/>
          <p14:tracePt t="52075" x="8166100" y="5588000"/>
          <p14:tracePt t="52094" x="8159750" y="5632450"/>
          <p14:tracePt t="52110" x="8159750" y="5676900"/>
          <p14:tracePt t="52127" x="8159750" y="5715000"/>
          <p14:tracePt t="52143" x="8159750" y="5734050"/>
          <p14:tracePt t="52158" x="8159750" y="5740400"/>
          <p14:tracePt t="52234" x="8147050" y="5740400"/>
          <p14:tracePt t="52242" x="8140700" y="5734050"/>
          <p14:tracePt t="52249" x="8128000" y="5721350"/>
          <p14:tracePt t="52258" x="8115300" y="5702300"/>
          <p14:tracePt t="52275" x="8083550" y="5645150"/>
          <p14:tracePt t="52292" x="8051800" y="5581650"/>
          <p14:tracePt t="52308" x="8007350" y="5530850"/>
          <p14:tracePt t="52325" x="7981950" y="5499100"/>
          <p14:tracePt t="52342" x="7956550" y="5486400"/>
          <p14:tracePt t="52358" x="7931150" y="5480050"/>
          <p14:tracePt t="52374" x="7912100" y="5480050"/>
          <p14:tracePt t="52392" x="7874000" y="5467350"/>
          <p14:tracePt t="52410" x="7791450" y="5454650"/>
          <p14:tracePt t="52427" x="7740650" y="5448300"/>
          <p14:tracePt t="52444" x="7708900" y="5448300"/>
          <p14:tracePt t="52460" x="7677150" y="5448300"/>
          <p14:tracePt t="52475" x="7664450" y="5448300"/>
          <p14:tracePt t="52492" x="7645400" y="5448300"/>
          <p14:tracePt t="52508" x="7645400" y="5461000"/>
          <p14:tracePt t="52525" x="7645400" y="5486400"/>
          <p14:tracePt t="52542" x="7645400" y="5524500"/>
          <p14:tracePt t="52558" x="7670800" y="5562600"/>
          <p14:tracePt t="52575" x="7715250" y="5607050"/>
          <p14:tracePt t="52592" x="7791450" y="5657850"/>
          <p14:tracePt t="52608" x="7867650" y="5695950"/>
          <p14:tracePt t="52625" x="7905750" y="5708650"/>
          <p14:tracePt t="52644" x="7937500" y="5715000"/>
          <p14:tracePt t="52661" x="7943850" y="5715000"/>
          <p14:tracePt t="58882" x="7943850" y="5721350"/>
          <p14:tracePt t="58946" x="7937500" y="5721350"/>
          <p14:tracePt t="58954" x="7924800" y="5721350"/>
          <p14:tracePt t="58975" x="7899400" y="5721350"/>
          <p14:tracePt t="58992" x="7867650" y="5715000"/>
          <p14:tracePt t="59009" x="7861300" y="5715000"/>
          <p14:tracePt t="59025" x="7861300" y="5708650"/>
          <p14:tracePt t="59042" x="7861300" y="5683250"/>
          <p14:tracePt t="59058" x="7842250" y="5657850"/>
          <p14:tracePt t="59075" x="7835900" y="5657850"/>
          <p14:tracePt t="59092" x="7829550" y="5645150"/>
          <p14:tracePt t="59108" x="7829550" y="5626100"/>
          <p14:tracePt t="59125" x="7829550" y="5600700"/>
          <p14:tracePt t="59141" x="7829550" y="5588000"/>
          <p14:tracePt t="59159" x="7823200" y="5575300"/>
          <p14:tracePt t="59176" x="7823200" y="5568950"/>
          <p14:tracePt t="59250" x="7816850" y="5568950"/>
          <p14:tracePt t="59921" x="7797800" y="5562600"/>
          <p14:tracePt t="59942" x="7766050" y="5543550"/>
          <p14:tracePt t="59959" x="7734300" y="5511800"/>
          <p14:tracePt t="59975" x="7715250" y="5492750"/>
          <p14:tracePt t="59991" x="7708900" y="5480050"/>
          <p14:tracePt t="60008" x="7696200" y="5467350"/>
          <p14:tracePt t="60024" x="7677150" y="5461000"/>
          <p14:tracePt t="60042" x="7670800" y="5454650"/>
          <p14:tracePt t="60154" x="7677150" y="5454650"/>
          <p14:tracePt t="60170" x="7689850" y="5454650"/>
          <p14:tracePt t="60192" x="7708900" y="5454650"/>
          <p14:tracePt t="60209" x="7727950" y="5467350"/>
          <p14:tracePt t="60225" x="7747000" y="5473700"/>
          <p14:tracePt t="60290" x="7753350" y="5486400"/>
          <p14:tracePt t="60299" x="7766050" y="5486400"/>
          <p14:tracePt t="60309" x="7766050" y="5492750"/>
          <p14:tracePt t="60326" x="7778750" y="5505450"/>
          <p14:tracePt t="60342" x="7791450" y="5511800"/>
          <p14:tracePt t="60359" x="7797800" y="5518150"/>
          <p14:tracePt t="60376" x="7810500" y="5524500"/>
          <p14:tracePt t="60393" x="7823200" y="5537200"/>
          <p14:tracePt t="60409" x="7848600" y="5556250"/>
          <p14:tracePt t="60426" x="7880350" y="5581650"/>
          <p14:tracePt t="60442" x="7899400" y="5594350"/>
          <p14:tracePt t="60459" x="7943850" y="5619750"/>
          <p14:tracePt t="60476" x="7956550" y="5626100"/>
          <p14:tracePt t="60492" x="7981950" y="5645150"/>
          <p14:tracePt t="60508" x="7994650" y="5664200"/>
          <p14:tracePt t="60525" x="8001000" y="5670550"/>
          <p14:tracePt t="60542" x="8007350" y="5670550"/>
          <p14:tracePt t="60559" x="8013700" y="567690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072E1FB-3301-4EF5-8AC6-7D5D70F25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Origin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pollution</a:t>
            </a:r>
            <a:r>
              <a:rPr lang="de-DE" dirty="0"/>
              <a:t> </a:t>
            </a:r>
            <a:r>
              <a:rPr lang="de-DE" dirty="0" err="1"/>
              <a:t>gases</a:t>
            </a:r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86002B2D-FB25-48EF-A35D-9C35D085FB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2" t="39520" b="39819"/>
          <a:stretch/>
        </p:blipFill>
        <p:spPr>
          <a:xfrm>
            <a:off x="131805" y="1071834"/>
            <a:ext cx="5059045" cy="2660822"/>
          </a:xfrm>
          <a:prstGeom prst="rect">
            <a:avLst/>
          </a:prstGeom>
        </p:spPr>
      </p:pic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46FC50D9-37E3-4203-B82D-78007B92BCFC}"/>
              </a:ext>
            </a:extLst>
          </p:cNvPr>
          <p:cNvGrpSpPr/>
          <p:nvPr/>
        </p:nvGrpSpPr>
        <p:grpSpPr>
          <a:xfrm>
            <a:off x="5678489" y="174505"/>
            <a:ext cx="6381706" cy="3054726"/>
            <a:chOff x="5678489" y="174505"/>
            <a:chExt cx="6381706" cy="3054726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F0D910D1-6D69-42E0-BA67-C3AFC155E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29" b="17358"/>
            <a:stretch/>
          </p:blipFill>
          <p:spPr>
            <a:xfrm>
              <a:off x="5678489" y="174505"/>
              <a:ext cx="6381706" cy="3054726"/>
            </a:xfrm>
            <a:prstGeom prst="rect">
              <a:avLst/>
            </a:prstGeom>
          </p:spPr>
        </p:pic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B59B8F9C-E7E0-4F0E-BD21-89F94373192C}"/>
                </a:ext>
              </a:extLst>
            </p:cNvPr>
            <p:cNvSpPr txBox="1"/>
            <p:nvPr/>
          </p:nvSpPr>
          <p:spPr>
            <a:xfrm>
              <a:off x="6096000" y="444005"/>
              <a:ext cx="1428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TRACZILLA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0F3FD7CE-2560-43E8-8C82-6D8AF2EE978E}"/>
              </a:ext>
            </a:extLst>
          </p:cNvPr>
          <p:cNvGrpSpPr/>
          <p:nvPr/>
        </p:nvGrpSpPr>
        <p:grpSpPr>
          <a:xfrm>
            <a:off x="5659418" y="3220995"/>
            <a:ext cx="6382800" cy="3054727"/>
            <a:chOff x="5659418" y="3220995"/>
            <a:chExt cx="6382800" cy="3054727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3B21AED0-5F82-4051-9FFB-A698543A4B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08" b="17690"/>
            <a:stretch/>
          </p:blipFill>
          <p:spPr>
            <a:xfrm>
              <a:off x="5659418" y="3220995"/>
              <a:ext cx="6382800" cy="3054727"/>
            </a:xfrm>
            <a:prstGeom prst="rect">
              <a:avLst/>
            </a:prstGeom>
          </p:spPr>
        </p:pic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75A2F464-B112-4828-A094-DC0665019BCA}"/>
                </a:ext>
              </a:extLst>
            </p:cNvPr>
            <p:cNvSpPr txBox="1"/>
            <p:nvPr/>
          </p:nvSpPr>
          <p:spPr>
            <a:xfrm>
              <a:off x="6096000" y="3547990"/>
              <a:ext cx="8985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ATLAS</a:t>
              </a:r>
            </a:p>
          </p:txBody>
        </p:sp>
      </p:grpSp>
      <p:sp>
        <p:nvSpPr>
          <p:cNvPr id="28" name="Rechteck 27">
            <a:extLst>
              <a:ext uri="{FF2B5EF4-FFF2-40B4-BE49-F238E27FC236}">
                <a16:creationId xmlns:a16="http://schemas.microsoft.com/office/drawing/2014/main" id="{3BDC0E4B-4EF8-4DB2-8A26-2787B86BFE5E}"/>
              </a:ext>
            </a:extLst>
          </p:cNvPr>
          <p:cNvSpPr/>
          <p:nvPr/>
        </p:nvSpPr>
        <p:spPr>
          <a:xfrm>
            <a:off x="667265" y="1565189"/>
            <a:ext cx="1771135" cy="1721708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9AB3E0BC-3E2E-41D0-9060-85C2350E3F92}"/>
              </a:ext>
            </a:extLst>
          </p:cNvPr>
          <p:cNvCxnSpPr>
            <a:cxnSpLocks/>
          </p:cNvCxnSpPr>
          <p:nvPr/>
        </p:nvCxnSpPr>
        <p:spPr>
          <a:xfrm flipV="1">
            <a:off x="3990438" y="1229988"/>
            <a:ext cx="4878904" cy="587023"/>
          </a:xfrm>
          <a:prstGeom prst="straightConnector1">
            <a:avLst/>
          </a:prstGeom>
          <a:ln w="38100">
            <a:solidFill>
              <a:srgbClr val="16BA9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63008197-9877-441F-97FE-D72388955DD6}"/>
              </a:ext>
            </a:extLst>
          </p:cNvPr>
          <p:cNvCxnSpPr>
            <a:cxnSpLocks/>
          </p:cNvCxnSpPr>
          <p:nvPr/>
        </p:nvCxnSpPr>
        <p:spPr>
          <a:xfrm>
            <a:off x="3990437" y="1962403"/>
            <a:ext cx="4246783" cy="2340173"/>
          </a:xfrm>
          <a:prstGeom prst="straightConnector1">
            <a:avLst/>
          </a:prstGeom>
          <a:ln w="38100">
            <a:solidFill>
              <a:srgbClr val="16BA9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hteck 19">
            <a:extLst>
              <a:ext uri="{FF2B5EF4-FFF2-40B4-BE49-F238E27FC236}">
                <a16:creationId xmlns:a16="http://schemas.microsoft.com/office/drawing/2014/main" id="{2C0727F7-0DAD-4A89-BA97-C90CD28CF196}"/>
              </a:ext>
            </a:extLst>
          </p:cNvPr>
          <p:cNvSpPr/>
          <p:nvPr/>
        </p:nvSpPr>
        <p:spPr>
          <a:xfrm>
            <a:off x="243990" y="1118480"/>
            <a:ext cx="280674" cy="216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11F0259-4D2A-4A98-919F-23FF0A8C67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6118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47"/>
    </mc:Choice>
    <mc:Fallback>
      <p:transition spd="slow" advTm="29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49" x="8013700" y="5683250"/>
          <p14:tracePt t="558" x="8001000" y="5689600"/>
          <p14:tracePt t="572" x="7969250" y="5689600"/>
          <p14:tracePt t="589" x="7943850" y="5689600"/>
          <p14:tracePt t="605" x="7931150" y="5689600"/>
          <p14:tracePt t="621" x="7912100" y="5689600"/>
          <p14:tracePt t="638" x="7893050" y="5689600"/>
          <p14:tracePt t="655" x="7867650" y="5702300"/>
          <p14:tracePt t="671" x="7854950" y="5702300"/>
          <p14:tracePt t="2053" x="7848600" y="5702300"/>
          <p14:tracePt t="2124" x="7842250" y="5708650"/>
          <p14:tracePt t="2597" x="7835900" y="5708650"/>
          <p14:tracePt t="2607" x="7829550" y="5708650"/>
          <p14:tracePt t="2621" x="7816850" y="5708650"/>
          <p14:tracePt t="2638" x="7810500" y="5708650"/>
          <p14:tracePt t="2655" x="7797800" y="5708650"/>
          <p14:tracePt t="2671" x="7772400" y="5695950"/>
          <p14:tracePt t="2688" x="7677150" y="5657850"/>
          <p14:tracePt t="2705" x="7524750" y="5619750"/>
          <p14:tracePt t="2721" x="7410450" y="5568950"/>
          <p14:tracePt t="2738" x="7353300" y="5549900"/>
          <p14:tracePt t="2755" x="7315200" y="5524500"/>
          <p14:tracePt t="2772" x="7264400" y="5486400"/>
          <p14:tracePt t="2788" x="7213600" y="5454650"/>
          <p14:tracePt t="2806" x="7162800" y="5410200"/>
          <p14:tracePt t="2821" x="7067550" y="5353050"/>
          <p14:tracePt t="2838" x="6953250" y="5283200"/>
          <p14:tracePt t="2854" x="6788150" y="5175250"/>
          <p14:tracePt t="2871" x="6584950" y="5060950"/>
          <p14:tracePt t="2887" x="6438900" y="4972050"/>
          <p14:tracePt t="2904" x="6356350" y="4908550"/>
          <p14:tracePt t="2921" x="6318250" y="4883150"/>
          <p14:tracePt t="2938" x="6299200" y="4864100"/>
          <p14:tracePt t="2955" x="6267450" y="4857750"/>
          <p14:tracePt t="2971" x="6242050" y="4838700"/>
          <p14:tracePt t="2987" x="6203950" y="4832350"/>
          <p14:tracePt t="3004" x="6191250" y="4832350"/>
          <p14:tracePt t="3021" x="6172200" y="4826000"/>
          <p14:tracePt t="3100" x="6178550" y="4813300"/>
          <p14:tracePt t="3122" x="6203950" y="4813300"/>
          <p14:tracePt t="3293" x="6223000" y="4800600"/>
          <p14:tracePt t="3303" x="6254750" y="4787900"/>
          <p14:tracePt t="3321" x="6299200" y="4781550"/>
          <p14:tracePt t="3372" x="6299200" y="4775200"/>
          <p14:tracePt t="3388" x="6286500" y="4775200"/>
          <p14:tracePt t="3404" x="6280150" y="4781550"/>
          <p14:tracePt t="3421" x="6280150" y="4787900"/>
          <p14:tracePt t="3981" x="6280150" y="4794250"/>
          <p14:tracePt t="4045" x="6267450" y="4794250"/>
          <p14:tracePt t="4060" x="6261100" y="4794250"/>
          <p14:tracePt t="4100" x="6261100" y="4800600"/>
          <p14:tracePt t="4122" x="6261100" y="4806950"/>
          <p14:tracePt t="4148" x="6248400" y="4806950"/>
          <p14:tracePt t="4172" x="6203950" y="4806950"/>
          <p14:tracePt t="4188" x="6191250" y="4806950"/>
          <p14:tracePt t="4205" x="6178550" y="4806950"/>
          <p14:tracePt t="4260" x="6172200" y="4806950"/>
          <p14:tracePt t="4272" x="6165850" y="4806950"/>
          <p14:tracePt t="4289" x="6153150" y="4806950"/>
          <p14:tracePt t="4305" x="6134100" y="4806950"/>
          <p14:tracePt t="4322" x="6121400" y="4806950"/>
          <p14:tracePt t="4338" x="6108700" y="4800600"/>
          <p14:tracePt t="4355" x="6102350" y="4800600"/>
          <p14:tracePt t="4404" x="6083300" y="4800600"/>
          <p14:tracePt t="4421" x="6057900" y="4794250"/>
          <p14:tracePt t="4438" x="6032500" y="4794250"/>
          <p14:tracePt t="4454" x="6019800" y="4787900"/>
          <p14:tracePt t="4471" x="5994400" y="4787900"/>
          <p14:tracePt t="4488" x="5988050" y="4787900"/>
          <p14:tracePt t="4505" x="5975350" y="4787900"/>
          <p14:tracePt t="4521" x="5962650" y="4781550"/>
          <p14:tracePt t="4538" x="5943600" y="4775200"/>
          <p14:tracePt t="4554" x="5924550" y="4768850"/>
          <p14:tracePt t="4571" x="5911850" y="4768850"/>
          <p14:tracePt t="4589" x="5892800" y="4768850"/>
          <p14:tracePt t="4669" x="5886450" y="4768850"/>
          <p14:tracePt t="4679" x="5880100" y="4768850"/>
          <p14:tracePt t="4688" x="5873750" y="4768850"/>
          <p14:tracePt t="4704" x="5854700" y="4768850"/>
          <p14:tracePt t="4721" x="5829300" y="4768850"/>
          <p14:tracePt t="4738" x="5810250" y="4768850"/>
          <p14:tracePt t="4754" x="5784850" y="4768850"/>
          <p14:tracePt t="4771" x="5753100" y="4768850"/>
          <p14:tracePt t="4788" x="5702300" y="4768850"/>
          <p14:tracePt t="4804" x="5664200" y="4768850"/>
          <p14:tracePt t="4821" x="5632450" y="4768850"/>
          <p14:tracePt t="4838" x="5600700" y="4768850"/>
          <p14:tracePt t="4854" x="5568950" y="4775200"/>
          <p14:tracePt t="4871" x="5549900" y="4781550"/>
          <p14:tracePt t="4888" x="5530850" y="4781550"/>
          <p14:tracePt t="4905" x="5524500" y="4781550"/>
          <p14:tracePt t="4922" x="5524500" y="4787900"/>
          <p14:tracePt t="4937" x="5518150" y="4787900"/>
          <p14:tracePt t="4988" x="5511800" y="4787900"/>
          <p14:tracePt t="5309" x="5505450" y="4787900"/>
          <p14:tracePt t="5469" x="5499100" y="4787900"/>
          <p14:tracePt t="5478" x="5505450" y="4794250"/>
          <p14:tracePt t="5489" x="5518150" y="4800600"/>
          <p14:tracePt t="5505" x="5537200" y="4819650"/>
          <p14:tracePt t="5522" x="5549900" y="4826000"/>
          <p14:tracePt t="16494" x="5556250" y="4832350"/>
          <p14:tracePt t="16505" x="5581650" y="4832350"/>
          <p14:tracePt t="16522" x="5638800" y="4826000"/>
          <p14:tracePt t="16538" x="5721350" y="4826000"/>
          <p14:tracePt t="16555" x="5816600" y="4845050"/>
          <p14:tracePt t="16572" x="5892800" y="4902200"/>
          <p14:tracePt t="16589" x="5911850" y="4959350"/>
          <p14:tracePt t="16604" x="5969000" y="5067300"/>
          <p14:tracePt t="16621" x="6019800" y="5143500"/>
          <p14:tracePt t="16638" x="6070600" y="5194300"/>
          <p14:tracePt t="16654" x="6089650" y="5207000"/>
          <p14:tracePt t="17212" x="6096000" y="5207000"/>
          <p14:tracePt t="17220" x="6115050" y="5200650"/>
          <p14:tracePt t="17239" x="6159500" y="5194300"/>
          <p14:tracePt t="17254" x="6248400" y="5194300"/>
          <p14:tracePt t="17271" x="6343650" y="5194300"/>
          <p14:tracePt t="17288" x="6426200" y="5194300"/>
          <p14:tracePt t="17304" x="6502400" y="5194300"/>
          <p14:tracePt t="17321" x="6591300" y="5194300"/>
          <p14:tracePt t="17338" x="6724650" y="5194300"/>
          <p14:tracePt t="17355" x="6902450" y="5194300"/>
          <p14:tracePt t="17371" x="7410450" y="5194300"/>
          <p14:tracePt t="17388" x="7874000" y="5194300"/>
          <p14:tracePt t="17404" x="8255000" y="5194300"/>
          <p14:tracePt t="17421" x="8604250" y="5194300"/>
          <p14:tracePt t="17438" x="8813800" y="5194300"/>
          <p14:tracePt t="17454" x="8921750" y="5175250"/>
          <p14:tracePt t="17471" x="8966200" y="5156200"/>
          <p14:tracePt t="17488" x="8966200" y="5149850"/>
          <p14:tracePt t="17504" x="8966200" y="5143500"/>
          <p14:tracePt t="17521" x="8966200" y="5130800"/>
          <p14:tracePt t="17538" x="8966200" y="5124450"/>
          <p14:tracePt t="17554" x="8966200" y="5118100"/>
          <p14:tracePt t="17572" x="8966200" y="5092700"/>
          <p14:tracePt t="17588" x="8966200" y="5067300"/>
          <p14:tracePt t="17604" x="8978900" y="5041900"/>
          <p14:tracePt t="17621" x="8997950" y="5016500"/>
          <p14:tracePt t="17638" x="9017000" y="4997450"/>
          <p14:tracePt t="17654" x="9042400" y="4965700"/>
          <p14:tracePt t="17671" x="9055100" y="4946650"/>
          <p14:tracePt t="17688" x="9061450" y="4908550"/>
          <p14:tracePt t="17704" x="9061450" y="4876800"/>
          <p14:tracePt t="17722" x="9061450" y="4832350"/>
          <p14:tracePt t="17737" x="9055100" y="4787900"/>
          <p14:tracePt t="17754" x="9029700" y="4718050"/>
          <p14:tracePt t="17771" x="8991600" y="4648200"/>
          <p14:tracePt t="17788" x="8940800" y="4546600"/>
          <p14:tracePt t="17805" x="8909050" y="4508500"/>
          <p14:tracePt t="17821" x="8890000" y="4476750"/>
          <p14:tracePt t="17838" x="8870950" y="4445000"/>
          <p14:tracePt t="17854" x="8845550" y="4419600"/>
          <p14:tracePt t="17871" x="8826500" y="4387850"/>
          <p14:tracePt t="17888" x="8801100" y="4362450"/>
          <p14:tracePt t="17904" x="8769350" y="4324350"/>
          <p14:tracePt t="17921" x="8750300" y="4292600"/>
          <p14:tracePt t="17937" x="8737600" y="4273550"/>
          <p14:tracePt t="17954" x="8718550" y="4248150"/>
          <p14:tracePt t="17972" x="8693150" y="4229100"/>
          <p14:tracePt t="17988" x="8667750" y="4210050"/>
          <p14:tracePt t="18004" x="8642350" y="4203700"/>
          <p14:tracePt t="18021" x="8636000" y="4203700"/>
          <p14:tracePt t="18055" x="8629650" y="4197350"/>
          <p14:tracePt t="18189" x="8623300" y="4197350"/>
          <p14:tracePt t="18198" x="8610600" y="4191000"/>
          <p14:tracePt t="18205" x="8604250" y="4191000"/>
          <p14:tracePt t="18221" x="8572500" y="4191000"/>
          <p14:tracePt t="18238" x="8534400" y="4191000"/>
          <p14:tracePt t="18254" x="8483600" y="4191000"/>
          <p14:tracePt t="18271" x="8439150" y="4191000"/>
          <p14:tracePt t="18288" x="8394700" y="4191000"/>
          <p14:tracePt t="18305" x="8362950" y="4191000"/>
          <p14:tracePt t="18322" x="8324850" y="4191000"/>
          <p14:tracePt t="18338" x="8293100" y="4191000"/>
          <p14:tracePt t="18355" x="8255000" y="4191000"/>
          <p14:tracePt t="18371" x="8235950" y="4197350"/>
          <p14:tracePt t="18388" x="8210550" y="4216400"/>
          <p14:tracePt t="18404" x="8204200" y="4222750"/>
          <p14:tracePt t="18421" x="8185150" y="4235450"/>
          <p14:tracePt t="18438" x="8185150" y="4267200"/>
          <p14:tracePt t="18455" x="8185150" y="4292600"/>
          <p14:tracePt t="18471" x="8185150" y="4318000"/>
          <p14:tracePt t="18488" x="8185150" y="4337050"/>
          <p14:tracePt t="18505" x="8191500" y="4356100"/>
          <p14:tracePt t="18522" x="8197850" y="4381500"/>
          <p14:tracePt t="18538" x="8210550" y="4406900"/>
          <p14:tracePt t="18554" x="8229600" y="4445000"/>
          <p14:tracePt t="18571" x="8248650" y="4476750"/>
          <p14:tracePt t="18588" x="8267700" y="4495800"/>
          <p14:tracePt t="18604" x="8280400" y="4514850"/>
          <p14:tracePt t="18621" x="8286750" y="4521200"/>
          <p14:tracePt t="18638" x="8299450" y="4527550"/>
          <p14:tracePt t="18654" x="8312150" y="4527550"/>
          <p14:tracePt t="18671" x="8324850" y="4527550"/>
          <p14:tracePt t="18688" x="8337550" y="4527550"/>
          <p14:tracePt t="18704" x="8356600" y="4527550"/>
          <p14:tracePt t="18721" x="8375650" y="4527550"/>
          <p14:tracePt t="18738" x="8388350" y="4527550"/>
          <p14:tracePt t="18772" x="8407400" y="4508500"/>
          <p14:tracePt t="18788" x="8413750" y="4495800"/>
          <p14:tracePt t="18804" x="8420100" y="4476750"/>
          <p14:tracePt t="18821" x="8420100" y="4451350"/>
          <p14:tracePt t="18838" x="8420100" y="4419600"/>
          <p14:tracePt t="18855" x="8420100" y="4400550"/>
          <p14:tracePt t="18871" x="8420100" y="4375150"/>
          <p14:tracePt t="18888" x="8420100" y="4362450"/>
          <p14:tracePt t="18904" x="8420100" y="4349750"/>
          <p14:tracePt t="18938" x="8420100" y="4343400"/>
          <p14:tracePt t="18957" x="8413750" y="4330700"/>
          <p14:tracePt t="18973" x="8407400" y="4324350"/>
          <p14:tracePt t="18989" x="8394700" y="4311650"/>
          <p14:tracePt t="19005" x="8382000" y="4298950"/>
          <p14:tracePt t="19021" x="8369300" y="4279900"/>
          <p14:tracePt t="19038" x="8356600" y="4267200"/>
          <p14:tracePt t="19055" x="8337550" y="4260850"/>
          <p14:tracePt t="19071" x="8324850" y="4254500"/>
          <p14:tracePt t="19122" x="8318500" y="4254500"/>
          <p14:tracePt t="19138" x="8305800" y="4254500"/>
          <p14:tracePt t="19154" x="8299450" y="4254500"/>
          <p14:tracePt t="19171" x="8286750" y="4254500"/>
          <p14:tracePt t="19188" x="8274050" y="4267200"/>
          <p14:tracePt t="19204" x="8267700" y="4292600"/>
          <p14:tracePt t="19221" x="8261350" y="4305300"/>
          <p14:tracePt t="19238" x="8261350" y="4330700"/>
          <p14:tracePt t="19254" x="8261350" y="4349750"/>
          <p14:tracePt t="19272" x="8261350" y="4356100"/>
          <p14:tracePt t="19289" x="8261350" y="4381500"/>
          <p14:tracePt t="19305" x="8261350" y="4394200"/>
          <p14:tracePt t="19322" x="8267700" y="4400550"/>
          <p14:tracePt t="19338" x="8286750" y="4413250"/>
          <p14:tracePt t="19355" x="8293100" y="4425950"/>
          <p14:tracePt t="19371" x="8305800" y="4432300"/>
          <p14:tracePt t="19388" x="8324850" y="4451350"/>
          <p14:tracePt t="19405" x="8343900" y="4457700"/>
          <p14:tracePt t="19420" x="8382000" y="4464050"/>
          <p14:tracePt t="19440" x="8445500" y="4483100"/>
          <p14:tracePt t="19455" x="8515350" y="4489450"/>
          <p14:tracePt t="19472" x="8642350" y="4495800"/>
          <p14:tracePt t="19489" x="8743950" y="4495800"/>
          <p14:tracePt t="19506" x="8839200" y="4495800"/>
          <p14:tracePt t="19522" x="8915400" y="4495800"/>
          <p14:tracePt t="19538" x="8978900" y="4495800"/>
          <p14:tracePt t="19555" x="9029700" y="4495800"/>
          <p14:tracePt t="19572" x="9086850" y="4470400"/>
          <p14:tracePt t="19589" x="9118600" y="4451350"/>
          <p14:tracePt t="19605" x="9144000" y="4425950"/>
          <p14:tracePt t="19622" x="9175750" y="4381500"/>
          <p14:tracePt t="19639" x="9207500" y="4343400"/>
          <p14:tracePt t="19656" x="9213850" y="4298950"/>
          <p14:tracePt t="19672" x="9213850" y="4279900"/>
          <p14:tracePt t="19689" x="9213850" y="4254500"/>
          <p14:tracePt t="19705" x="9213850" y="4229100"/>
          <p14:tracePt t="19722" x="9213850" y="4216400"/>
          <p14:tracePt t="19738" x="9213850" y="4191000"/>
          <p14:tracePt t="19755" x="9213850" y="4178300"/>
          <p14:tracePt t="19772" x="9213850" y="4165600"/>
          <p14:tracePt t="19788" x="9207500" y="4152900"/>
          <p14:tracePt t="19805" x="9188450" y="4133850"/>
          <p14:tracePt t="19822" x="9169400" y="4121150"/>
          <p14:tracePt t="19838" x="9144000" y="4108450"/>
          <p14:tracePt t="19856" x="9118600" y="4108450"/>
          <p14:tracePt t="19872" x="9099550" y="4102100"/>
          <p14:tracePt t="19888" x="9080500" y="4102100"/>
          <p14:tracePt t="19905" x="9074150" y="4102100"/>
          <p14:tracePt t="19922" x="9061450" y="4102100"/>
          <p14:tracePt t="19938" x="9048750" y="4102100"/>
          <p14:tracePt t="19955" x="9036050" y="4102100"/>
          <p14:tracePt t="19971" x="9023350" y="4102100"/>
          <p14:tracePt t="19988" x="9004300" y="4114800"/>
          <p14:tracePt t="20004" x="8985250" y="4140200"/>
          <p14:tracePt t="20021" x="8966200" y="4159250"/>
          <p14:tracePt t="20038" x="8953500" y="4178300"/>
          <p14:tracePt t="20054" x="8947150" y="4203700"/>
          <p14:tracePt t="20071" x="8947150" y="4216400"/>
          <p14:tracePt t="20088" x="8934450" y="4235450"/>
          <p14:tracePt t="20104" x="8934450" y="4248150"/>
          <p14:tracePt t="20121" x="8934450" y="4267200"/>
          <p14:tracePt t="20138" x="8934450" y="4292600"/>
          <p14:tracePt t="20154" x="8934450" y="4311650"/>
          <p14:tracePt t="20171" x="8940800" y="4337050"/>
          <p14:tracePt t="20188" x="8972550" y="4368800"/>
          <p14:tracePt t="20204" x="8985250" y="4381500"/>
          <p14:tracePt t="20221" x="8997950" y="4394200"/>
          <p14:tracePt t="20238" x="9017000" y="4406900"/>
          <p14:tracePt t="20255" x="9036050" y="4413250"/>
          <p14:tracePt t="20271" x="9042400" y="4413250"/>
          <p14:tracePt t="20288" x="9061450" y="4413250"/>
          <p14:tracePt t="20304" x="9074150" y="4413250"/>
          <p14:tracePt t="20321" x="9086850" y="4413250"/>
          <p14:tracePt t="20338" x="9099550" y="4413250"/>
          <p14:tracePt t="20355" x="9105900" y="4413250"/>
          <p14:tracePt t="20371" x="9112250" y="4413250"/>
          <p14:tracePt t="20388" x="9118600" y="4413250"/>
          <p14:tracePt t="20404" x="9124950" y="4413250"/>
          <p14:tracePt t="20421" x="9137650" y="4406900"/>
          <p14:tracePt t="20438" x="9156700" y="4394200"/>
          <p14:tracePt t="20454" x="9163050" y="4387850"/>
          <p14:tracePt t="20471" x="9169400" y="4381500"/>
          <p14:tracePt t="20488" x="9175750" y="4375150"/>
          <p14:tracePt t="20504" x="9182100" y="4356100"/>
          <p14:tracePt t="20521" x="9182100" y="4343400"/>
          <p14:tracePt t="20537" x="9182100" y="4330700"/>
          <p14:tracePt t="20554" x="9182100" y="4311650"/>
          <p14:tracePt t="20571" x="9182100" y="4298950"/>
          <p14:tracePt t="20588" x="9175750" y="4273550"/>
          <p14:tracePt t="20605" x="9156700" y="4248150"/>
          <p14:tracePt t="20622" x="9137650" y="4222750"/>
          <p14:tracePt t="20638" x="9124950" y="4210050"/>
          <p14:tracePt t="20654" x="9112250" y="4197350"/>
          <p14:tracePt t="20671" x="9105900" y="4191000"/>
          <p14:tracePt t="21013" x="9099550" y="4191000"/>
          <p14:tracePt t="21116" x="9093200" y="4191000"/>
          <p14:tracePt t="21229" x="9086850" y="4191000"/>
          <p14:tracePt t="21308" x="9074150" y="4191000"/>
          <p14:tracePt t="21316" x="9067800" y="4191000"/>
          <p14:tracePt t="21338" x="9055100" y="4191000"/>
          <p14:tracePt t="21355" x="9048750" y="4203700"/>
          <p14:tracePt t="21371" x="9036050" y="4210050"/>
          <p14:tracePt t="21388" x="9029700" y="4210050"/>
          <p14:tracePt t="21405" x="9017000" y="4216400"/>
          <p14:tracePt t="21421" x="9010650" y="4216400"/>
          <p14:tracePt t="21438" x="8997950" y="4222750"/>
          <p14:tracePt t="21455" x="8985250" y="4229100"/>
          <p14:tracePt t="21489" x="8985250" y="4235450"/>
          <p14:tracePt t="21505" x="8978900" y="4235450"/>
          <p14:tracePt t="21522" x="8972550" y="4241800"/>
          <p14:tracePt t="21538" x="8966200" y="4248150"/>
          <p14:tracePt t="21557" x="8959850" y="4248150"/>
          <p14:tracePt t="21573" x="8947150" y="4254500"/>
          <p14:tracePt t="21589" x="8940800" y="4254500"/>
          <p14:tracePt t="21605" x="8928100" y="4260850"/>
          <p14:tracePt t="21638" x="8928100" y="4267200"/>
          <p14:tracePt t="21655" x="8915400" y="4273550"/>
          <p14:tracePt t="21672" x="8896350" y="4286250"/>
          <p14:tracePt t="21687" x="8896350" y="4292600"/>
          <p14:tracePt t="21704" x="8883650" y="4292600"/>
          <p14:tracePt t="21721" x="8877300" y="4305300"/>
          <p14:tracePt t="22156" x="8870950" y="4311650"/>
          <p14:tracePt t="22189" x="8858250" y="4311650"/>
          <p14:tracePt t="22205" x="8851900" y="4318000"/>
          <p14:tracePt t="22277" x="8845550" y="4324350"/>
          <p14:tracePt t="22846" x="8845550" y="4330700"/>
          <p14:tracePt t="22861" x="8845550" y="4337050"/>
          <p14:tracePt t="22890" x="8845550" y="4343400"/>
          <p14:tracePt t="22906" x="8845550" y="4356100"/>
          <p14:tracePt t="22922" x="8839200" y="4362450"/>
          <p14:tracePt t="22939" x="8839200" y="4368800"/>
          <p14:tracePt t="22972" x="8832850" y="4375150"/>
          <p14:tracePt t="23909" x="8832850" y="4381500"/>
          <p14:tracePt t="23939" x="8826500" y="4381500"/>
          <p14:tracePt t="23956" x="8826500" y="4394200"/>
          <p14:tracePt t="23972" x="8820150" y="4394200"/>
          <p14:tracePt t="23989" x="8820150" y="4400550"/>
          <p14:tracePt t="24023" x="8813800" y="4400550"/>
          <p14:tracePt t="24056" x="8813800" y="4406900"/>
          <p14:tracePt t="24461" x="8801100" y="4406900"/>
          <p14:tracePt t="24477" x="8794750" y="4413250"/>
          <p14:tracePt t="24486" x="8794750" y="4419600"/>
          <p14:tracePt t="25405" x="8782050" y="4419600"/>
          <p14:tracePt t="25717" x="8775700" y="4419600"/>
          <p14:tracePt t="25748" x="8775700" y="4425950"/>
          <p14:tracePt t="25771" x="8775700" y="443230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56D09F9-7601-4800-B6F5-9D96F549D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FFDD37-2790-44A5-BB84-3534E499D19F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523875" y="1268413"/>
            <a:ext cx="11144250" cy="485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609600" indent="-609600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447800" indent="-6588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4000">
                <a:solidFill>
                  <a:schemeClr val="tx1"/>
                </a:solidFill>
                <a:latin typeface="+mn-lt"/>
              </a:defRPr>
            </a:lvl2pPr>
            <a:lvl3pPr marL="22479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4000">
                <a:solidFill>
                  <a:schemeClr val="tx1"/>
                </a:solidFill>
                <a:latin typeface="+mn-lt"/>
              </a:defRPr>
            </a:lvl3pPr>
            <a:lvl4pPr marL="30480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4000">
                <a:solidFill>
                  <a:schemeClr val="tx1"/>
                </a:solidFill>
                <a:latin typeface="+mn-lt"/>
              </a:defRPr>
            </a:lvl4pPr>
            <a:lvl5pPr marL="38481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4000">
                <a:solidFill>
                  <a:schemeClr val="tx1"/>
                </a:solidFill>
                <a:latin typeface="+mn-lt"/>
              </a:defRPr>
            </a:lvl5pPr>
            <a:lvl6pPr marL="43053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4000">
                <a:solidFill>
                  <a:schemeClr val="tx1"/>
                </a:solidFill>
                <a:latin typeface="+mn-lt"/>
              </a:defRPr>
            </a:lvl6pPr>
            <a:lvl7pPr marL="47625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4000">
                <a:solidFill>
                  <a:schemeClr val="tx1"/>
                </a:solidFill>
                <a:latin typeface="+mn-lt"/>
              </a:defRPr>
            </a:lvl7pPr>
            <a:lvl8pPr marL="52197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4000">
                <a:solidFill>
                  <a:schemeClr val="tx1"/>
                </a:solidFill>
                <a:latin typeface="+mn-lt"/>
              </a:defRPr>
            </a:lvl8pPr>
            <a:lvl9pPr marL="56769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4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de-DE" sz="2400" kern="0" dirty="0"/>
              <a:t>First measurements of PAN, C</a:t>
            </a:r>
            <a:r>
              <a:rPr lang="en-US" altLang="de-DE" sz="2400" kern="0" baseline="-25000" dirty="0"/>
              <a:t>2</a:t>
            </a:r>
            <a:r>
              <a:rPr lang="en-US" altLang="de-DE" sz="2400" kern="0" dirty="0"/>
              <a:t>H</a:t>
            </a:r>
            <a:r>
              <a:rPr lang="en-US" altLang="de-DE" sz="2400" kern="0" baseline="-25000" dirty="0"/>
              <a:t>2</a:t>
            </a:r>
            <a:r>
              <a:rPr lang="en-US" altLang="de-DE" sz="2400" kern="0" dirty="0"/>
              <a:t> and HCOOH in high resolution in the center of the Asian Monsoon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de-DE" sz="2400" kern="0" dirty="0"/>
              <a:t>Model Comparison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altLang="de-DE" sz="2400" kern="0" dirty="0"/>
              <a:t>First flight part: difficult to reproduce by CAMS and EMAC due to high convective influence not resolved by meteorological fields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altLang="de-DE" sz="2400" kern="0" dirty="0"/>
              <a:t>Second flight part shows similar structures in models, but too low maximum VMRs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de-DE" sz="2400" kern="0" dirty="0"/>
              <a:t>Backward trajectory analysis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altLang="de-DE" sz="2400" kern="0" dirty="0"/>
              <a:t>Local emissions from India contribute to enhanced PAN, C</a:t>
            </a:r>
            <a:r>
              <a:rPr lang="en-US" altLang="de-DE" sz="2400" kern="0" baseline="-25000" dirty="0"/>
              <a:t>2</a:t>
            </a:r>
            <a:r>
              <a:rPr lang="en-US" altLang="de-DE" sz="2400" kern="0" dirty="0"/>
              <a:t>H</a:t>
            </a:r>
            <a:r>
              <a:rPr lang="en-US" altLang="de-DE" sz="2400" kern="0" baseline="-25000" dirty="0"/>
              <a:t>2</a:t>
            </a:r>
            <a:r>
              <a:rPr lang="en-US" altLang="de-DE" sz="2400" kern="0" dirty="0"/>
              <a:t> and HCOOH, measured in the upper troposphere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de-DE" sz="2400" kern="0" dirty="0"/>
              <a:t>Our paper has been submitted to ACPD!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6FE75E4-E437-4489-8F61-21CC65419A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255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385"/>
    </mc:Choice>
    <mc:Fallback>
      <p:transition spd="slow" advTm="71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2" x="8782050" y="4432300"/>
          <p14:tracePt t="69859" x="8686800" y="4400550"/>
          <p14:tracePt t="69867" x="8401050" y="4330700"/>
          <p14:tracePt t="69876" x="7937500" y="4210050"/>
          <p14:tracePt t="69890" x="6546850" y="3949700"/>
          <p14:tracePt t="69903" x="5784850" y="3848100"/>
          <p14:tracePt t="69920" x="4102100" y="3575050"/>
          <p14:tracePt t="69936" x="2552700" y="3225800"/>
          <p14:tracePt t="69937" x="1841500" y="3079750"/>
          <p14:tracePt t="69953" x="1155700" y="2921000"/>
          <p14:tracePt t="69993" x="11999913" y="1314450"/>
          <p14:tracePt t="70001" x="11872913" y="1314450"/>
          <p14:tracePt t="70009" x="11780838" y="1306513"/>
          <p14:tracePt t="70017" x="11726863" y="1287463"/>
          <p14:tracePt t="70025" x="11625263" y="1260475"/>
          <p14:tracePt t="70033" x="11561763" y="1241425"/>
          <p14:tracePt t="70041" x="11461750" y="1177925"/>
          <p14:tracePt t="70049" x="11315700" y="1123950"/>
          <p14:tracePt t="70057" x="11177588" y="1077913"/>
          <p14:tracePt t="70065" x="11077575" y="1004888"/>
          <p14:tracePt t="70073" x="10995025" y="968375"/>
          <p14:tracePt t="70082" x="10958513" y="939800"/>
          <p14:tracePt t="70090" x="10941050" y="922338"/>
          <p14:tracePt t="70098" x="10941050" y="903288"/>
          <p14:tracePt t="70105" x="10941050" y="876300"/>
          <p14:tracePt t="70114" x="10941050" y="839788"/>
          <p14:tracePt t="70122" x="10958513" y="793750"/>
          <p14:tracePt t="70130" x="11004550" y="739775"/>
          <p14:tracePt t="70138" x="11087100" y="676275"/>
          <p14:tracePt t="70145" x="11160125" y="603250"/>
          <p14:tracePt t="70154" x="11196638" y="511175"/>
          <p14:tracePt t="70161" x="11269663" y="457200"/>
          <p14:tracePt t="70170" x="11323638" y="338138"/>
          <p14:tracePt t="70178" x="11352213" y="319088"/>
          <p14:tracePt t="70185" x="11398250" y="274638"/>
          <p14:tracePt t="70193" x="11442700" y="209550"/>
          <p14:tracePt t="70201" x="11507788" y="128588"/>
          <p14:tracePt t="70210" x="11561763" y="73025"/>
          <p14:tracePt t="70217" x="11644313" y="952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E749D43-A376-4308-9326-C2DE9AA422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GLORIA Instrument during the </a:t>
            </a:r>
            <a:r>
              <a:rPr lang="en-US" dirty="0" err="1"/>
              <a:t>StratoClim</a:t>
            </a:r>
            <a:r>
              <a:rPr lang="en-US" dirty="0"/>
              <a:t> campaign</a:t>
            </a:r>
          </a:p>
          <a:p>
            <a:r>
              <a:rPr lang="en-US" dirty="0"/>
              <a:t>GLORIA measurements of pollution trace gases </a:t>
            </a:r>
            <a:br>
              <a:rPr lang="en-US" dirty="0"/>
            </a:br>
            <a:r>
              <a:rPr lang="en-US" dirty="0"/>
              <a:t>C</a:t>
            </a:r>
            <a:r>
              <a:rPr lang="en-US" baseline="-25000" dirty="0"/>
              <a:t>2</a:t>
            </a:r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, HCOOH and PAN</a:t>
            </a:r>
          </a:p>
          <a:p>
            <a:r>
              <a:rPr lang="en-US" dirty="0"/>
              <a:t>Model comparison</a:t>
            </a:r>
          </a:p>
          <a:p>
            <a:r>
              <a:rPr lang="en-US" dirty="0"/>
              <a:t>EMAC model sensitivity study</a:t>
            </a:r>
          </a:p>
          <a:p>
            <a:r>
              <a:rPr lang="en-US" dirty="0"/>
              <a:t>Trajectory analyses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1800" dirty="0"/>
              <a:t>The content of this EGU contribution (including figures) has been submitted to the ACP journal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077ED34-0D73-47D8-876A-04EACC508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4933C8F-CFF0-4982-B250-3F1E6107F5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78" b="8004"/>
          <a:stretch/>
        </p:blipFill>
        <p:spPr>
          <a:xfrm>
            <a:off x="6220901" y="3156668"/>
            <a:ext cx="5820092" cy="243212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BB33018-4948-4622-BA0A-B69ACA6FCC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18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106"/>
    </mc:Choice>
    <mc:Fallback>
      <p:transition spd="slow" advTm="49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" x="5105400" y="3556000"/>
          <p14:tracePt t="210" x="5105400" y="3562350"/>
          <p14:tracePt t="47609" x="5092700" y="3568700"/>
          <p14:tracePt t="47616" x="5041900" y="3587750"/>
          <p14:tracePt t="47627" x="4984750" y="3613150"/>
          <p14:tracePt t="47643" x="4876800" y="3670300"/>
          <p14:tracePt t="47660" x="4787900" y="3721100"/>
          <p14:tracePt t="47677" x="4711700" y="3790950"/>
          <p14:tracePt t="47694" x="4635500" y="3841750"/>
          <p14:tracePt t="47710" x="4508500" y="3930650"/>
          <p14:tracePt t="47727" x="4387850" y="4013200"/>
          <p14:tracePt t="47728" x="4324350" y="4057650"/>
          <p14:tracePt t="47744" x="4267200" y="4095750"/>
          <p14:tracePt t="47760" x="4095750" y="4241800"/>
          <p14:tracePt t="47777" x="4032250" y="4298950"/>
          <p14:tracePt t="47794" x="3987800" y="4356100"/>
          <p14:tracePt t="47810" x="3975100" y="4387850"/>
          <p14:tracePt t="47827" x="3968750" y="4406900"/>
          <p14:tracePt t="47860" x="3968750" y="4419600"/>
          <p14:tracePt t="47876" x="3968750" y="4425950"/>
          <p14:tracePt t="47910" x="3968750" y="4432300"/>
          <p14:tracePt t="47944" x="3968750" y="44386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4B34280-B661-45FC-B090-23005F11D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7320" y="1450443"/>
            <a:ext cx="5329880" cy="3343980"/>
          </a:xfrm>
        </p:spPr>
        <p:txBody>
          <a:bodyPr>
            <a:normAutofit/>
          </a:bodyPr>
          <a:lstStyle/>
          <a:p>
            <a:r>
              <a:rPr lang="en-US" altLang="de-DE" sz="2000" kern="0" dirty="0"/>
              <a:t>Instrument consists of </a:t>
            </a:r>
          </a:p>
          <a:p>
            <a:pPr lvl="1"/>
            <a:r>
              <a:rPr lang="en-US" altLang="de-DE" sz="1800" kern="0" dirty="0"/>
              <a:t>Imaging Fourier-Transform Spectrometer: simultaneous measurement </a:t>
            </a:r>
            <a:r>
              <a:rPr lang="en-US" altLang="de-DE" sz="1800" kern="0"/>
              <a:t>of </a:t>
            </a:r>
            <a:br>
              <a:rPr lang="en-US" altLang="de-DE" sz="1800" kern="0"/>
            </a:br>
            <a:r>
              <a:rPr lang="en-US" altLang="de-DE" sz="1800" kern="0"/>
              <a:t>127x48 </a:t>
            </a:r>
            <a:r>
              <a:rPr lang="en-US" altLang="de-DE" sz="1800" kern="0" dirty="0"/>
              <a:t>IR spectra</a:t>
            </a:r>
            <a:endParaRPr lang="en-US" altLang="de-DE" sz="1600" kern="0" dirty="0"/>
          </a:p>
          <a:p>
            <a:pPr lvl="1"/>
            <a:r>
              <a:rPr lang="en-US" altLang="de-DE" sz="1800" kern="0" dirty="0"/>
              <a:t>Gimballed frame: active line of sight control</a:t>
            </a:r>
          </a:p>
          <a:p>
            <a:pPr lvl="1"/>
            <a:r>
              <a:rPr lang="en-US" altLang="de-DE" sz="1800" kern="0" dirty="0"/>
              <a:t>Two external blackbodies: in-flight radiometric calibration</a:t>
            </a:r>
          </a:p>
          <a:p>
            <a:r>
              <a:rPr lang="en-US" altLang="de-DE" sz="2000" kern="0" dirty="0"/>
              <a:t>Unique </a:t>
            </a:r>
            <a:r>
              <a:rPr lang="en-US" altLang="de-DE" sz="2000" kern="0" dirty="0" err="1"/>
              <a:t>iFTS</a:t>
            </a:r>
            <a:r>
              <a:rPr lang="en-US" altLang="de-DE" sz="2000" kern="0" dirty="0"/>
              <a:t> for atmospheric limb-sounding</a:t>
            </a:r>
          </a:p>
          <a:p>
            <a:endParaRPr lang="de-DE" sz="20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8F553BF-9274-46D4-8115-D3159CE80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GLORIA:</a:t>
            </a:r>
            <a:r>
              <a:rPr lang="de-DE" sz="1800" dirty="0"/>
              <a:t> </a:t>
            </a:r>
            <a:r>
              <a:rPr lang="de-DE" sz="1800" dirty="0" err="1"/>
              <a:t>Gimballed</a:t>
            </a:r>
            <a:r>
              <a:rPr lang="de-DE" sz="1800" dirty="0"/>
              <a:t> </a:t>
            </a:r>
            <a:r>
              <a:rPr lang="de-DE" sz="1800" dirty="0" err="1"/>
              <a:t>Limb</a:t>
            </a:r>
            <a:r>
              <a:rPr lang="de-DE" sz="1800" dirty="0"/>
              <a:t> Observer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Radiance</a:t>
            </a:r>
            <a:r>
              <a:rPr lang="de-DE" sz="1800" dirty="0"/>
              <a:t> Imaging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Atmosphere</a:t>
            </a:r>
            <a:endParaRPr lang="de-DE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CB69304C-2F93-41D4-B186-C9F893F958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5" y="1071834"/>
            <a:ext cx="5427158" cy="381642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658A2B6-4AF4-4A5F-802B-892B5D5FBA5E}"/>
              </a:ext>
            </a:extLst>
          </p:cNvPr>
          <p:cNvSpPr txBox="1"/>
          <p:nvPr/>
        </p:nvSpPr>
        <p:spPr>
          <a:xfrm>
            <a:off x="3828256" y="5786166"/>
            <a:ext cx="2267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/>
              <a:t>Riese et al. (AMT 2014)</a:t>
            </a:r>
          </a:p>
          <a:p>
            <a:r>
              <a:rPr lang="de-DE" sz="1200" i="1" dirty="0"/>
              <a:t>Friedl-</a:t>
            </a:r>
            <a:r>
              <a:rPr lang="de-DE" sz="1200" i="1" dirty="0" err="1"/>
              <a:t>Vallon</a:t>
            </a:r>
            <a:r>
              <a:rPr lang="de-DE" sz="1200" i="1" dirty="0"/>
              <a:t> et al. (AMT 2014)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04C2608-BDD9-4260-BD93-81BE51F407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1" t="6031" r="7336" b="47710"/>
          <a:stretch/>
        </p:blipFill>
        <p:spPr>
          <a:xfrm>
            <a:off x="6557320" y="3891938"/>
            <a:ext cx="4786184" cy="235589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B60575B-9C7D-4DA4-AE43-64A18EB968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97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749"/>
    </mc:Choice>
    <mc:Fallback>
      <p:transition spd="slow" advTm="59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429" x="3943350" y="4445000"/>
          <p14:tracePt t="28438" x="3937000" y="4445000"/>
          <p14:tracePt t="28444" x="3930650" y="4445000"/>
          <p14:tracePt t="28468" x="3930650" y="4425950"/>
          <p14:tracePt t="28476" x="3930650" y="4406900"/>
          <p14:tracePt t="28484" x="3930650" y="4394200"/>
          <p14:tracePt t="28501" x="3911600" y="4356100"/>
          <p14:tracePt t="28518" x="3886200" y="4318000"/>
          <p14:tracePt t="28534" x="3867150" y="4292600"/>
          <p14:tracePt t="28551" x="3854450" y="4260850"/>
          <p14:tracePt t="28567" x="3829050" y="4216400"/>
          <p14:tracePt t="28584" x="3784600" y="4165600"/>
          <p14:tracePt t="28601" x="3689350" y="4121150"/>
          <p14:tracePt t="28617" x="3581400" y="4064000"/>
          <p14:tracePt t="28634" x="3486150" y="4044950"/>
          <p14:tracePt t="28650" x="3473450" y="4044950"/>
          <p14:tracePt t="28667" x="3467100" y="4044950"/>
          <p14:tracePt t="28684" x="3454400" y="4044950"/>
          <p14:tracePt t="28701" x="3441700" y="4038600"/>
          <p14:tracePt t="28717" x="3397250" y="4006850"/>
          <p14:tracePt t="28734" x="3333750" y="3968750"/>
          <p14:tracePt t="28751" x="3282950" y="3930650"/>
          <p14:tracePt t="28767" x="3263900" y="3898900"/>
          <p14:tracePt t="28784" x="3251200" y="3841750"/>
          <p14:tracePt t="28801" x="3225800" y="3752850"/>
          <p14:tracePt t="28818" x="3194050" y="3632200"/>
          <p14:tracePt t="28821" x="3155950" y="3568700"/>
          <p14:tracePt t="28834" x="3117850" y="3454400"/>
          <p14:tracePt t="28850" x="3086100" y="3340100"/>
          <p14:tracePt t="28867" x="3060700" y="3251200"/>
          <p14:tracePt t="28884" x="3048000" y="3194050"/>
          <p14:tracePt t="28901" x="3048000" y="3149600"/>
          <p14:tracePt t="28917" x="3028950" y="3105150"/>
          <p14:tracePt t="28934" x="3028950" y="3048000"/>
          <p14:tracePt t="28951" x="3003550" y="2978150"/>
          <p14:tracePt t="28968" x="2990850" y="2889250"/>
          <p14:tracePt t="28984" x="2971800" y="2794000"/>
          <p14:tracePt t="29000" x="2965450" y="2698750"/>
          <p14:tracePt t="29017" x="2965450" y="2603500"/>
          <p14:tracePt t="29035" x="2984500" y="2432050"/>
          <p14:tracePt t="29051" x="3016250" y="2286000"/>
          <p14:tracePt t="29068" x="3028950" y="2165350"/>
          <p14:tracePt t="29084" x="3054350" y="2051050"/>
          <p14:tracePt t="29100" x="3098800" y="1930400"/>
          <p14:tracePt t="29118" x="3136900" y="1841500"/>
          <p14:tracePt t="29135" x="3143250" y="1746250"/>
          <p14:tracePt t="29151" x="3155950" y="1631950"/>
          <p14:tracePt t="29168" x="3175000" y="1530350"/>
          <p14:tracePt t="29185" x="3181350" y="1435100"/>
          <p14:tracePt t="29188" x="3181350" y="1384300"/>
          <p14:tracePt t="29201" x="3181350" y="1346200"/>
          <p14:tracePt t="29217" x="3187700" y="1289050"/>
          <p14:tracePt t="29234" x="3187700" y="1244600"/>
          <p14:tracePt t="29251" x="3187700" y="1206500"/>
          <p14:tracePt t="29267" x="3187700" y="1193800"/>
          <p14:tracePt t="29285" x="3187700" y="1187450"/>
          <p14:tracePt t="29301" x="3187700" y="1181100"/>
          <p14:tracePt t="29387" x="3200400" y="1174750"/>
          <p14:tracePt t="29394" x="3213100" y="1174750"/>
          <p14:tracePt t="29402" x="3238500" y="1193800"/>
          <p14:tracePt t="29417" x="3263900" y="1219200"/>
          <p14:tracePt t="29434" x="3295650" y="1263650"/>
          <p14:tracePt t="29450" x="3327400" y="1301750"/>
          <p14:tracePt t="29467" x="3359150" y="1327150"/>
          <p14:tracePt t="29484" x="3384550" y="1346200"/>
          <p14:tracePt t="29500" x="3397250" y="1358900"/>
          <p14:tracePt t="29517" x="3416300" y="1365250"/>
          <p14:tracePt t="29534" x="3416300" y="1371600"/>
          <p14:tracePt t="29676" x="3422650" y="1371600"/>
          <p14:tracePt t="29683" x="3429000" y="1371600"/>
          <p14:tracePt t="29701" x="3435350" y="1371600"/>
          <p14:tracePt t="29718" x="3448050" y="1371600"/>
          <p14:tracePt t="29735" x="3460750" y="1371600"/>
          <p14:tracePt t="29751" x="3479800" y="1371600"/>
          <p14:tracePt t="29768" x="3505200" y="1371600"/>
          <p14:tracePt t="29785" x="3530600" y="1384300"/>
          <p14:tracePt t="29801" x="3549650" y="1390650"/>
          <p14:tracePt t="29817" x="3568700" y="1416050"/>
          <p14:tracePt t="29834" x="3600450" y="1447800"/>
          <p14:tracePt t="29850" x="3625850" y="1466850"/>
          <p14:tracePt t="29868" x="3625850" y="1473200"/>
          <p14:tracePt t="29907" x="3632200" y="1473200"/>
          <p14:tracePt t="29931" x="3632200" y="1479550"/>
          <p14:tracePt t="29939" x="3632200" y="1485900"/>
          <p14:tracePt t="29950" x="3638550" y="1498600"/>
          <p14:tracePt t="29967" x="3644900" y="1511300"/>
          <p14:tracePt t="30001" x="3651250" y="1517650"/>
          <p14:tracePt t="30196" x="3657600" y="1517650"/>
          <p14:tracePt t="30206" x="3670300" y="1517650"/>
          <p14:tracePt t="30219" x="3676650" y="1517650"/>
          <p14:tracePt t="30227" x="3683000" y="1517650"/>
          <p14:tracePt t="30239" x="3689350" y="1517650"/>
          <p14:tracePt t="30260" x="3695700" y="1517650"/>
          <p14:tracePt t="30268" x="3702050" y="1517650"/>
          <p14:tracePt t="30285" x="3714750" y="1524000"/>
          <p14:tracePt t="30300" x="3733800" y="1543050"/>
          <p14:tracePt t="30317" x="3765550" y="1555750"/>
          <p14:tracePt t="30334" x="3784600" y="1562100"/>
          <p14:tracePt t="30351" x="3816350" y="1562100"/>
          <p14:tracePt t="30367" x="3829050" y="1562100"/>
          <p14:tracePt t="30384" x="3835400" y="1562100"/>
          <p14:tracePt t="30401" x="3848100" y="1562100"/>
          <p14:tracePt t="30418" x="3848100" y="1536700"/>
          <p14:tracePt t="30435" x="3848100" y="1498600"/>
          <p14:tracePt t="30451" x="3848100" y="1454150"/>
          <p14:tracePt t="30468" x="3784600" y="1371600"/>
          <p14:tracePt t="30484" x="3721100" y="1327150"/>
          <p14:tracePt t="30501" x="3638550" y="1295400"/>
          <p14:tracePt t="30517" x="3562350" y="1276350"/>
          <p14:tracePt t="30534" x="3524250" y="1263650"/>
          <p14:tracePt t="30552" x="3498850" y="1263650"/>
          <p14:tracePt t="30568" x="3473450" y="1263650"/>
          <p14:tracePt t="30585" x="3454400" y="1263650"/>
          <p14:tracePt t="30601" x="3416300" y="1263650"/>
          <p14:tracePt t="30618" x="3365500" y="1263650"/>
          <p14:tracePt t="30634" x="3321050" y="1263650"/>
          <p14:tracePt t="30650" x="3244850" y="1263650"/>
          <p14:tracePt t="30668" x="3225800" y="1270000"/>
          <p14:tracePt t="30684" x="3194050" y="1282700"/>
          <p14:tracePt t="30700" x="3155950" y="1295400"/>
          <p14:tracePt t="30717" x="3079750" y="1320800"/>
          <p14:tracePt t="30734" x="3016250" y="1327150"/>
          <p14:tracePt t="30751" x="2990850" y="1346200"/>
          <p14:tracePt t="30767" x="2959100" y="1365250"/>
          <p14:tracePt t="30784" x="2959100" y="1384300"/>
          <p14:tracePt t="30801" x="2952750" y="1397000"/>
          <p14:tracePt t="30803" x="2940050" y="1409700"/>
          <p14:tracePt t="30819" x="2901950" y="1435100"/>
          <p14:tracePt t="30834" x="2819400" y="1454150"/>
          <p14:tracePt t="30851" x="2686050" y="1498600"/>
          <p14:tracePt t="30867" x="2635250" y="1536700"/>
          <p14:tracePt t="30884" x="2597150" y="1574800"/>
          <p14:tracePt t="30901" x="2578100" y="1606550"/>
          <p14:tracePt t="30917" x="2578100" y="1657350"/>
          <p14:tracePt t="30935" x="2578100" y="1708150"/>
          <p14:tracePt t="30939" x="2578100" y="1733550"/>
          <p14:tracePt t="30951" x="2578100" y="1758950"/>
          <p14:tracePt t="30968" x="2616200" y="1803400"/>
          <p14:tracePt t="30985" x="2647950" y="1847850"/>
          <p14:tracePt t="31001" x="2686050" y="1885950"/>
          <p14:tracePt t="31017" x="2724150" y="1911350"/>
          <p14:tracePt t="31035" x="2768600" y="1936750"/>
          <p14:tracePt t="31051" x="2857500" y="1968500"/>
          <p14:tracePt t="31067" x="2908300" y="1987550"/>
          <p14:tracePt t="31084" x="2990850" y="1993900"/>
          <p14:tracePt t="31101" x="3073400" y="1993900"/>
          <p14:tracePt t="31118" x="3175000" y="1993900"/>
          <p14:tracePt t="31135" x="3289300" y="1993900"/>
          <p14:tracePt t="31151" x="3409950" y="1981200"/>
          <p14:tracePt t="31167" x="3530600" y="1936750"/>
          <p14:tracePt t="31185" x="3663950" y="1892300"/>
          <p14:tracePt t="31202" x="3727450" y="1835150"/>
          <p14:tracePt t="31218" x="3765550" y="1790700"/>
          <p14:tracePt t="31234" x="3816350" y="1701800"/>
          <p14:tracePt t="31250" x="3822700" y="1638300"/>
          <p14:tracePt t="31267" x="3822700" y="1574800"/>
          <p14:tracePt t="31284" x="3816350" y="1517650"/>
          <p14:tracePt t="31301" x="3797300" y="1460500"/>
          <p14:tracePt t="31318" x="3759200" y="1416050"/>
          <p14:tracePt t="31335" x="3746500" y="1397000"/>
          <p14:tracePt t="31350" x="3740150" y="1377950"/>
          <p14:tracePt t="31367" x="3733800" y="1377950"/>
          <p14:tracePt t="31476" x="3733800" y="1403350"/>
          <p14:tracePt t="31484" x="3740150" y="1428750"/>
          <p14:tracePt t="31491" x="3765550" y="1485900"/>
          <p14:tracePt t="31501" x="3797300" y="1536700"/>
          <p14:tracePt t="31518" x="3829050" y="1676400"/>
          <p14:tracePt t="31534" x="3924300" y="1873250"/>
          <p14:tracePt t="31550" x="4051300" y="2165350"/>
          <p14:tracePt t="31567" x="4165600" y="2393950"/>
          <p14:tracePt t="31585" x="4273550" y="2578100"/>
          <p14:tracePt t="31587" x="4305300" y="2635250"/>
          <p14:tracePt t="31600" x="4337050" y="2679700"/>
          <p14:tracePt t="31617" x="4381500" y="2717800"/>
          <p14:tracePt t="31634" x="4406900" y="2717800"/>
          <p14:tracePt t="31650" x="4413250" y="2717800"/>
          <p14:tracePt t="31667" x="4419600" y="2717800"/>
          <p14:tracePt t="31685" x="4438650" y="2711450"/>
          <p14:tracePt t="31701" x="4445000" y="2705100"/>
          <p14:tracePt t="31718" x="4451350" y="2698750"/>
          <p14:tracePt t="31735" x="4457700" y="2692400"/>
          <p14:tracePt t="31751" x="4470400" y="2692400"/>
          <p14:tracePt t="31767" x="4483100" y="2686050"/>
          <p14:tracePt t="31784" x="4495800" y="2673350"/>
          <p14:tracePt t="31801" x="4495800" y="2654300"/>
          <p14:tracePt t="31817" x="4489450" y="2628900"/>
          <p14:tracePt t="31834" x="4394200" y="2540000"/>
          <p14:tracePt t="31851" x="4292600" y="2489200"/>
          <p14:tracePt t="31868" x="4229100" y="2463800"/>
          <p14:tracePt t="31885" x="4197350" y="2444750"/>
          <p14:tracePt t="31901" x="4184650" y="2444750"/>
          <p14:tracePt t="31941" x="4171950" y="2438400"/>
          <p14:tracePt t="31968" x="4159250" y="2432050"/>
          <p14:tracePt t="31984" x="4133850" y="2425700"/>
          <p14:tracePt t="32000" x="4102100" y="2425700"/>
          <p14:tracePt t="32017" x="4089400" y="2425700"/>
          <p14:tracePt t="32034" x="4083050" y="2425700"/>
          <p14:tracePt t="32050" x="4057650" y="2425700"/>
          <p14:tracePt t="32067" x="4025900" y="2425700"/>
          <p14:tracePt t="32084" x="3975100" y="2425700"/>
          <p14:tracePt t="32100" x="3911600" y="2425700"/>
          <p14:tracePt t="32118" x="3860800" y="2425700"/>
          <p14:tracePt t="32135" x="3835400" y="2425700"/>
          <p14:tracePt t="32150" x="3810000" y="2425700"/>
          <p14:tracePt t="32167" x="3790950" y="2432050"/>
          <p14:tracePt t="32184" x="3765550" y="2432050"/>
          <p14:tracePt t="32201" x="3733800" y="2438400"/>
          <p14:tracePt t="32217" x="3702050" y="2451100"/>
          <p14:tracePt t="32235" x="3651250" y="2470150"/>
          <p14:tracePt t="32251" x="3619500" y="2482850"/>
          <p14:tracePt t="32268" x="3600450" y="2508250"/>
          <p14:tracePt t="32285" x="3587750" y="2533650"/>
          <p14:tracePt t="32301" x="3575050" y="2565400"/>
          <p14:tracePt t="32317" x="3568700" y="2597150"/>
          <p14:tracePt t="32334" x="3568700" y="2641600"/>
          <p14:tracePt t="32351" x="3568700" y="2679700"/>
          <p14:tracePt t="32368" x="3568700" y="2711450"/>
          <p14:tracePt t="32385" x="3587750" y="2774950"/>
          <p14:tracePt t="32401" x="3625850" y="2825750"/>
          <p14:tracePt t="32418" x="3689350" y="2889250"/>
          <p14:tracePt t="32434" x="3727450" y="2921000"/>
          <p14:tracePt t="32451" x="3841750" y="2965450"/>
          <p14:tracePt t="32468" x="3905250" y="2984500"/>
          <p14:tracePt t="32484" x="3943350" y="2997200"/>
          <p14:tracePt t="32501" x="3981450" y="3003550"/>
          <p14:tracePt t="32517" x="4019550" y="3003550"/>
          <p14:tracePt t="32534" x="4057650" y="3003550"/>
          <p14:tracePt t="32550" x="4127500" y="3003550"/>
          <p14:tracePt t="32568" x="4178300" y="3003550"/>
          <p14:tracePt t="32585" x="4235450" y="3003550"/>
          <p14:tracePt t="32602" x="4292600" y="3003550"/>
          <p14:tracePt t="32617" x="4311650" y="3003550"/>
          <p14:tracePt t="32634" x="4356100" y="3003550"/>
          <p14:tracePt t="32635" x="4387850" y="3003550"/>
          <p14:tracePt t="32650" x="4457700" y="3003550"/>
          <p14:tracePt t="32667" x="4476750" y="3003550"/>
          <p14:tracePt t="32685" x="4489450" y="3003550"/>
          <p14:tracePt t="32701" x="4502150" y="2984500"/>
          <p14:tracePt t="32718" x="4502150" y="2952750"/>
          <p14:tracePt t="32735" x="4502150" y="2927350"/>
          <p14:tracePt t="32751" x="4502150" y="2889250"/>
          <p14:tracePt t="32768" x="4502150" y="2844800"/>
          <p14:tracePt t="32785" x="4502150" y="2819400"/>
          <p14:tracePt t="32801" x="4502150" y="2781300"/>
          <p14:tracePt t="32805" x="4502150" y="2768600"/>
          <p14:tracePt t="32817" x="4495800" y="2736850"/>
          <p14:tracePt t="32834" x="4483100" y="2717800"/>
          <p14:tracePt t="32850" x="4451350" y="2673350"/>
          <p14:tracePt t="32867" x="4438650" y="2647950"/>
          <p14:tracePt t="32884" x="4413250" y="2622550"/>
          <p14:tracePt t="32900" x="4400550" y="2597150"/>
          <p14:tracePt t="32917" x="4368800" y="2565400"/>
          <p14:tracePt t="32934" x="4324350" y="2533650"/>
          <p14:tracePt t="32950" x="4241800" y="2501900"/>
          <p14:tracePt t="32968" x="4140200" y="2444750"/>
          <p14:tracePt t="32984" x="4064000" y="2419350"/>
          <p14:tracePt t="33000" x="4000500" y="2406650"/>
          <p14:tracePt t="33017" x="3962400" y="2387600"/>
          <p14:tracePt t="33035" x="3924300" y="2387600"/>
          <p14:tracePt t="33051" x="3892550" y="2374900"/>
          <p14:tracePt t="33068" x="3867150" y="2368550"/>
          <p14:tracePt t="33084" x="3810000" y="2355850"/>
          <p14:tracePt t="33101" x="3702050" y="2336800"/>
          <p14:tracePt t="33117" x="3594100" y="2330450"/>
          <p14:tracePt t="33134" x="3505200" y="2311400"/>
          <p14:tracePt t="33151" x="3454400" y="2311400"/>
          <p14:tracePt t="33168" x="3429000" y="2311400"/>
          <p14:tracePt t="33185" x="3416300" y="2311400"/>
          <p14:tracePt t="33201" x="3397250" y="2311400"/>
          <p14:tracePt t="33217" x="3378200" y="2317750"/>
          <p14:tracePt t="33219" x="3359150" y="2336800"/>
          <p14:tracePt t="33235" x="3352800" y="2343150"/>
          <p14:tracePt t="33236" x="3340100" y="2355850"/>
          <p14:tracePt t="33251" x="3314700" y="2368550"/>
          <p14:tracePt t="33268" x="3251200" y="2432050"/>
          <p14:tracePt t="33285" x="3225800" y="2470150"/>
          <p14:tracePt t="33301" x="3219450" y="2501900"/>
          <p14:tracePt t="33317" x="3219450" y="2540000"/>
          <p14:tracePt t="33334" x="3219450" y="2565400"/>
          <p14:tracePt t="33351" x="3219450" y="2584450"/>
          <p14:tracePt t="33368" x="3219450" y="2609850"/>
          <p14:tracePt t="33385" x="3219450" y="2628900"/>
          <p14:tracePt t="33401" x="3232150" y="2654300"/>
          <p14:tracePt t="33419" x="3270250" y="2711450"/>
          <p14:tracePt t="33434" x="3282950" y="2724150"/>
          <p14:tracePt t="33452" x="3327400" y="2781300"/>
          <p14:tracePt t="33468" x="3359150" y="2819400"/>
          <p14:tracePt t="33485" x="3397250" y="2857500"/>
          <p14:tracePt t="33501" x="3448050" y="2882900"/>
          <p14:tracePt t="33518" x="3505200" y="2914650"/>
          <p14:tracePt t="33535" x="3568700" y="2952750"/>
          <p14:tracePt t="33551" x="3625850" y="2978150"/>
          <p14:tracePt t="33568" x="3670300" y="3003550"/>
          <p14:tracePt t="33585" x="3708400" y="3035300"/>
          <p14:tracePt t="33601" x="3765550" y="3054350"/>
          <p14:tracePt t="33603" x="3816350" y="3067050"/>
          <p14:tracePt t="33617" x="3848100" y="3086100"/>
          <p14:tracePt t="33634" x="3917950" y="3111500"/>
          <p14:tracePt t="33650" x="4032250" y="3117850"/>
          <p14:tracePt t="33667" x="4076700" y="3117850"/>
          <p14:tracePt t="33684" x="4114800" y="3117850"/>
          <p14:tracePt t="33701" x="4178300" y="3117850"/>
          <p14:tracePt t="33718" x="4241800" y="3117850"/>
          <p14:tracePt t="33735" x="4324350" y="3117850"/>
          <p14:tracePt t="33751" x="4362450" y="3117850"/>
          <p14:tracePt t="33767" x="4413250" y="3086100"/>
          <p14:tracePt t="33784" x="4438650" y="3067050"/>
          <p14:tracePt t="33800" x="4457700" y="3041650"/>
          <p14:tracePt t="33817" x="4489450" y="3009900"/>
          <p14:tracePt t="33834" x="4552950" y="2971800"/>
          <p14:tracePt t="33851" x="4635500" y="2914650"/>
          <p14:tracePt t="33868" x="4654550" y="2895600"/>
          <p14:tracePt t="33885" x="4660900" y="2882900"/>
          <p14:tracePt t="33900" x="4660900" y="2851150"/>
          <p14:tracePt t="33917" x="4673600" y="2813050"/>
          <p14:tracePt t="33934" x="4679950" y="2781300"/>
          <p14:tracePt t="33950" x="4686300" y="2762250"/>
          <p14:tracePt t="33968" x="4686300" y="2743200"/>
          <p14:tracePt t="33985" x="4686300" y="2717800"/>
          <p14:tracePt t="34001" x="4673600" y="2692400"/>
          <p14:tracePt t="34018" x="4654550" y="2667000"/>
          <p14:tracePt t="34035" x="4635500" y="2616200"/>
          <p14:tracePt t="34051" x="4584700" y="2559050"/>
          <p14:tracePt t="34068" x="4559300" y="2533650"/>
          <p14:tracePt t="34085" x="4546600" y="2520950"/>
          <p14:tracePt t="34101" x="4533900" y="2508250"/>
          <p14:tracePt t="34118" x="4521200" y="2501900"/>
          <p14:tracePt t="34135" x="4483100" y="2476500"/>
          <p14:tracePt t="34151" x="4438650" y="2463800"/>
          <p14:tracePt t="34167" x="4362450" y="2432050"/>
          <p14:tracePt t="34184" x="4298950" y="2406650"/>
          <p14:tracePt t="34200" x="4197350" y="2381250"/>
          <p14:tracePt t="34217" x="4146550" y="2374900"/>
          <p14:tracePt t="34234" x="4108450" y="2368550"/>
          <p14:tracePt t="34234" x="4102100" y="2368550"/>
          <p14:tracePt t="34250" x="4083050" y="2355850"/>
          <p14:tracePt t="34267" x="4070350" y="2355850"/>
          <p14:tracePt t="34285" x="4044950" y="2355850"/>
          <p14:tracePt t="34301" x="4013200" y="2349500"/>
          <p14:tracePt t="34318" x="3987800" y="2343150"/>
          <p14:tracePt t="34335" x="3968750" y="2343150"/>
          <p14:tracePt t="34350" x="3943350" y="2343150"/>
          <p14:tracePt t="34367" x="3924300" y="2343150"/>
          <p14:tracePt t="34384" x="3892550" y="2343150"/>
          <p14:tracePt t="34401" x="3854450" y="2343150"/>
          <p14:tracePt t="34417" x="3797300" y="2343150"/>
          <p14:tracePt t="34434" x="3714750" y="2362200"/>
          <p14:tracePt t="34451" x="3657600" y="2387600"/>
          <p14:tracePt t="34468" x="3644900" y="2393950"/>
          <p14:tracePt t="34485" x="3632200" y="2406650"/>
          <p14:tracePt t="34500" x="3619500" y="2419350"/>
          <p14:tracePt t="34517" x="3613150" y="2425700"/>
          <p14:tracePt t="34534" x="3600450" y="2451100"/>
          <p14:tracePt t="34551" x="3600450" y="2463800"/>
          <p14:tracePt t="34568" x="3594100" y="2489200"/>
          <p14:tracePt t="34584" x="3594100" y="2520950"/>
          <p14:tracePt t="34600" x="3594100" y="2546350"/>
          <p14:tracePt t="34617" x="3594100" y="2584450"/>
          <p14:tracePt t="34635" x="3594100" y="2628900"/>
          <p14:tracePt t="34650" x="3594100" y="2654300"/>
          <p14:tracePt t="34667" x="3594100" y="2686050"/>
          <p14:tracePt t="34685" x="3606800" y="2711450"/>
          <p14:tracePt t="34702" x="3613150" y="2743200"/>
          <p14:tracePt t="34718" x="3638550" y="2768600"/>
          <p14:tracePt t="34735" x="3676650" y="2813050"/>
          <p14:tracePt t="34751" x="3714750" y="2857500"/>
          <p14:tracePt t="34768" x="3784600" y="2914650"/>
          <p14:tracePt t="34784" x="3841750" y="2933700"/>
          <p14:tracePt t="34801" x="3879850" y="2940050"/>
          <p14:tracePt t="34804" x="3886200" y="2946400"/>
          <p14:tracePt t="34817" x="3892550" y="2946400"/>
          <p14:tracePt t="34819" x="3898900" y="2946400"/>
          <p14:tracePt t="34850" x="3911600" y="2946400"/>
          <p14:tracePt t="34907" x="3917950" y="2946400"/>
          <p14:tracePt t="35123" x="3898900" y="2946400"/>
          <p14:tracePt t="35131" x="3879850" y="2946400"/>
          <p14:tracePt t="35139" x="3873500" y="2946400"/>
          <p14:tracePt t="35151" x="3867150" y="2946400"/>
          <p14:tracePt t="35167" x="3860800" y="2946400"/>
          <p14:tracePt t="35184" x="3835400" y="2946400"/>
          <p14:tracePt t="35201" x="3829050" y="2946400"/>
          <p14:tracePt t="35218" x="3822700" y="2946400"/>
          <p14:tracePt t="35235" x="3797300" y="2946400"/>
          <p14:tracePt t="35251" x="3721100" y="2946400"/>
          <p14:tracePt t="35268" x="3587750" y="2933700"/>
          <p14:tracePt t="35284" x="3498850" y="2914650"/>
          <p14:tracePt t="35301" x="3340100" y="2882900"/>
          <p14:tracePt t="35317" x="3067050" y="2825750"/>
          <p14:tracePt t="35334" x="2647950" y="2755900"/>
          <p14:tracePt t="35350" x="2406650" y="2686050"/>
          <p14:tracePt t="35367" x="2228850" y="2628900"/>
          <p14:tracePt t="35384" x="1981200" y="2552700"/>
          <p14:tracePt t="35401" x="1797050" y="2482850"/>
          <p14:tracePt t="35417" x="1714500" y="2432050"/>
          <p14:tracePt t="35434" x="1708150" y="2406650"/>
          <p14:tracePt t="35434" x="1701800" y="2393950"/>
          <p14:tracePt t="35450" x="1714500" y="2355850"/>
          <p14:tracePt t="35467" x="1771650" y="2330450"/>
          <p14:tracePt t="35484" x="1809750" y="2305050"/>
          <p14:tracePt t="35501" x="1835150" y="2279650"/>
          <p14:tracePt t="35518" x="1841500" y="2273300"/>
          <p14:tracePt t="35535" x="1847850" y="2254250"/>
          <p14:tracePt t="35551" x="1847850" y="2228850"/>
          <p14:tracePt t="35567" x="1816100" y="2184400"/>
          <p14:tracePt t="35585" x="1797050" y="2159000"/>
          <p14:tracePt t="35601" x="1778000" y="2127250"/>
          <p14:tracePt t="35618" x="1771650" y="2101850"/>
          <p14:tracePt t="35635" x="1765300" y="2082800"/>
          <p14:tracePt t="35650" x="1765300" y="2076450"/>
          <p14:tracePt t="35684" x="1765300" y="2070100"/>
          <p14:tracePt t="35701" x="1758950" y="2063750"/>
          <p14:tracePt t="35717" x="1758950" y="2057400"/>
          <p14:tracePt t="35734" x="1752600" y="2044700"/>
          <p14:tracePt t="35750" x="1746250" y="2038350"/>
          <p14:tracePt t="35767" x="1733550" y="2025650"/>
          <p14:tracePt t="35784" x="1701800" y="2006600"/>
          <p14:tracePt t="35801" x="1670050" y="2000250"/>
          <p14:tracePt t="35817" x="1638300" y="1981200"/>
          <p14:tracePt t="35834" x="1612900" y="1981200"/>
          <p14:tracePt t="35851" x="1581150" y="1981200"/>
          <p14:tracePt t="35868" x="1555750" y="1981200"/>
          <p14:tracePt t="35885" x="1524000" y="1981200"/>
          <p14:tracePt t="35901" x="1492250" y="1981200"/>
          <p14:tracePt t="35918" x="1479550" y="1981200"/>
          <p14:tracePt t="35934" x="1473200" y="1981200"/>
          <p14:tracePt t="35971" x="1466850" y="1981200"/>
          <p14:tracePt t="35988" x="1460500" y="1981200"/>
          <p14:tracePt t="36001" x="1454150" y="1981200"/>
          <p14:tracePt t="36017" x="1447800" y="1981200"/>
          <p14:tracePt t="36140" x="1435100" y="1981200"/>
          <p14:tracePt t="36148" x="1428750" y="1974850"/>
          <p14:tracePt t="36157" x="1422400" y="1968500"/>
          <p14:tracePt t="36168" x="1416050" y="1962150"/>
          <p14:tracePt t="36184" x="1403350" y="1955800"/>
          <p14:tracePt t="36201" x="1397000" y="1955800"/>
          <p14:tracePt t="36203" x="1390650" y="1955800"/>
          <p14:tracePt t="36371" x="1384300" y="1962150"/>
          <p14:tracePt t="36379" x="1384300" y="1968500"/>
          <p14:tracePt t="36386" x="1377950" y="1987550"/>
          <p14:tracePt t="36400" x="1377950" y="2006600"/>
          <p14:tracePt t="36418" x="1365250" y="2044700"/>
          <p14:tracePt t="36435" x="1365250" y="2082800"/>
          <p14:tracePt t="36451" x="1365250" y="2152650"/>
          <p14:tracePt t="36470" x="1365250" y="2190750"/>
          <p14:tracePt t="36484" x="1365250" y="2235200"/>
          <p14:tracePt t="36501" x="1371600" y="2279650"/>
          <p14:tracePt t="36518" x="1371600" y="2336800"/>
          <p14:tracePt t="36534" x="1371600" y="2419350"/>
          <p14:tracePt t="36551" x="1390650" y="2489200"/>
          <p14:tracePt t="36568" x="1390650" y="2584450"/>
          <p14:tracePt t="36585" x="1390650" y="2667000"/>
          <p14:tracePt t="36601" x="1390650" y="2755900"/>
          <p14:tracePt t="36617" x="1390650" y="2832100"/>
          <p14:tracePt t="36634" x="1403350" y="2946400"/>
          <p14:tracePt t="36650" x="1422400" y="3009900"/>
          <p14:tracePt t="36667" x="1428750" y="3060700"/>
          <p14:tracePt t="36684" x="1447800" y="3117850"/>
          <p14:tracePt t="36700" x="1454150" y="3175000"/>
          <p14:tracePt t="36717" x="1454150" y="3251200"/>
          <p14:tracePt t="36734" x="1454150" y="3333750"/>
          <p14:tracePt t="36751" x="1454150" y="3409950"/>
          <p14:tracePt t="36767" x="1454150" y="3498850"/>
          <p14:tracePt t="36784" x="1454150" y="3581400"/>
          <p14:tracePt t="36801" x="1454150" y="3644900"/>
          <p14:tracePt t="36819" x="1454150" y="3714750"/>
          <p14:tracePt t="36835" x="1454150" y="3733800"/>
          <p14:tracePt t="36852" x="1454150" y="3765550"/>
          <p14:tracePt t="36868" x="1454150" y="3816350"/>
          <p14:tracePt t="36884" x="1447800" y="3835400"/>
          <p14:tracePt t="36901" x="1447800" y="3860800"/>
          <p14:tracePt t="36917" x="1447800" y="3886200"/>
          <p14:tracePt t="36935" x="1428750" y="3911600"/>
          <p14:tracePt t="36942" x="1428750" y="3924300"/>
          <p14:tracePt t="36951" x="1428750" y="3943350"/>
          <p14:tracePt t="36968" x="1416050" y="3968750"/>
          <p14:tracePt t="36985" x="1403350" y="3987800"/>
          <p14:tracePt t="37001" x="1403350" y="4000500"/>
          <p14:tracePt t="37018" x="1397000" y="4013200"/>
          <p14:tracePt t="37148" x="1397000" y="4019550"/>
          <p14:tracePt t="37155" x="1409700" y="4019550"/>
          <p14:tracePt t="37168" x="1435100" y="4019550"/>
          <p14:tracePt t="37185" x="1485900" y="4013200"/>
          <p14:tracePt t="37201" x="1581150" y="4013200"/>
          <p14:tracePt t="37217" x="1695450" y="4013200"/>
          <p14:tracePt t="37234" x="1828800" y="4013200"/>
          <p14:tracePt t="37250" x="1905000" y="4013200"/>
          <p14:tracePt t="37267" x="1930400" y="4013200"/>
          <p14:tracePt t="37284" x="1955800" y="4013200"/>
          <p14:tracePt t="37301" x="1974850" y="4013200"/>
          <p14:tracePt t="37317" x="2006600" y="4013200"/>
          <p14:tracePt t="37334" x="2032000" y="4013200"/>
          <p14:tracePt t="37351" x="2051050" y="4013200"/>
          <p14:tracePt t="37367" x="2063750" y="4013200"/>
          <p14:tracePt t="37384" x="2076450" y="4013200"/>
          <p14:tracePt t="37401" x="2101850" y="4013200"/>
          <p14:tracePt t="37417" x="2139950" y="4013200"/>
          <p14:tracePt t="37419" x="2152650" y="4013200"/>
          <p14:tracePt t="37434" x="2165350" y="4013200"/>
          <p14:tracePt t="37450" x="2178050" y="4006850"/>
          <p14:tracePt t="37467" x="2190750" y="3987800"/>
          <p14:tracePt t="37484" x="2209800" y="3943350"/>
          <p14:tracePt t="37501" x="2228850" y="3892550"/>
          <p14:tracePt t="37517" x="2260600" y="3822700"/>
          <p14:tracePt t="37534" x="2273300" y="3740150"/>
          <p14:tracePt t="37550" x="2286000" y="3638550"/>
          <p14:tracePt t="37568" x="2286000" y="3530600"/>
          <p14:tracePt t="37572" x="2286000" y="3479800"/>
          <p14:tracePt t="37584" x="2286000" y="3435350"/>
          <p14:tracePt t="37601" x="2286000" y="3340100"/>
          <p14:tracePt t="37617" x="2286000" y="3232150"/>
          <p14:tracePt t="37619" x="2286000" y="3181350"/>
          <p14:tracePt t="37635" x="2292350" y="3130550"/>
          <p14:tracePt t="37652" x="2298700" y="3003550"/>
          <p14:tracePt t="37668" x="2305050" y="2832100"/>
          <p14:tracePt t="37684" x="2330450" y="2692400"/>
          <p14:tracePt t="37700" x="2343150" y="2584450"/>
          <p14:tracePt t="37717" x="2368550" y="2476500"/>
          <p14:tracePt t="37734" x="2374900" y="2400300"/>
          <p14:tracePt t="37751" x="2387600" y="2343150"/>
          <p14:tracePt t="37767" x="2387600" y="2292350"/>
          <p14:tracePt t="37785" x="2387600" y="2235200"/>
          <p14:tracePt t="37801" x="2387600" y="2190750"/>
          <p14:tracePt t="37818" x="2362200" y="2133600"/>
          <p14:tracePt t="37834" x="2362200" y="2101850"/>
          <p14:tracePt t="37851" x="2349500" y="2032000"/>
          <p14:tracePt t="37867" x="2349500" y="2000250"/>
          <p14:tracePt t="37884" x="2349500" y="1962150"/>
          <p14:tracePt t="37901" x="2343150" y="1943100"/>
          <p14:tracePt t="37917" x="2343150" y="1936750"/>
          <p14:tracePt t="37934" x="2343150" y="1924050"/>
          <p14:tracePt t="37967" x="2336800" y="1917700"/>
          <p14:tracePt t="38035" x="2330450" y="1917700"/>
          <p14:tracePt t="38043" x="2317750" y="1917700"/>
          <p14:tracePt t="38051" x="2286000" y="1917700"/>
          <p14:tracePt t="38067" x="2165350" y="1917700"/>
          <p14:tracePt t="38084" x="2012950" y="1911350"/>
          <p14:tracePt t="38101" x="1860550" y="1905000"/>
          <p14:tracePt t="38118" x="1752600" y="1905000"/>
          <p14:tracePt t="38135" x="1657350" y="1905000"/>
          <p14:tracePt t="38152" x="1600200" y="1905000"/>
          <p14:tracePt t="38168" x="1562100" y="1905000"/>
          <p14:tracePt t="38184" x="1555750" y="1905000"/>
          <p14:tracePt t="38201" x="1543050" y="1905000"/>
          <p14:tracePt t="38217" x="1536700" y="1905000"/>
          <p14:tracePt t="38234" x="1530350" y="1905000"/>
          <p14:tracePt t="38250" x="1524000" y="1905000"/>
          <p14:tracePt t="38379" x="1530350" y="1905000"/>
          <p14:tracePt t="38388" x="1549400" y="1905000"/>
          <p14:tracePt t="38401" x="1562100" y="1905000"/>
          <p14:tracePt t="38417" x="1593850" y="1905000"/>
          <p14:tracePt t="38434" x="1695450" y="1905000"/>
          <p14:tracePt t="38450" x="1803400" y="1905000"/>
          <p14:tracePt t="38468" x="1943100" y="1917700"/>
          <p14:tracePt t="38485" x="2127250" y="1943100"/>
          <p14:tracePt t="38501" x="2254250" y="1962150"/>
          <p14:tracePt t="38518" x="2311400" y="1974850"/>
          <p14:tracePt t="38535" x="2324100" y="1974850"/>
          <p14:tracePt t="38579" x="2324100" y="1981200"/>
          <p14:tracePt t="38594" x="2317750" y="1981200"/>
          <p14:tracePt t="38610" x="2311400" y="1987550"/>
          <p14:tracePt t="38619" x="2305050" y="1987550"/>
          <p14:tracePt t="38634" x="2298700" y="1993900"/>
          <p14:tracePt t="38651" x="2286000" y="2006600"/>
          <p14:tracePt t="38668" x="2273300" y="2032000"/>
          <p14:tracePt t="38684" x="2266950" y="2070100"/>
          <p14:tracePt t="38700" x="2260600" y="2120900"/>
          <p14:tracePt t="38717" x="2260600" y="2190750"/>
          <p14:tracePt t="38734" x="2260600" y="2298700"/>
          <p14:tracePt t="38750" x="2273300" y="2419350"/>
          <p14:tracePt t="38767" x="2317750" y="2584450"/>
          <p14:tracePt t="38784" x="2381250" y="2762250"/>
          <p14:tracePt t="38801" x="2432050" y="2908300"/>
          <p14:tracePt t="38820" x="2501900" y="3054350"/>
          <p14:tracePt t="38835" x="2508250" y="3098800"/>
          <p14:tracePt t="38851" x="2533650" y="3194050"/>
          <p14:tracePt t="38868" x="2546350" y="3225800"/>
          <p14:tracePt t="38884" x="2552700" y="3270250"/>
          <p14:tracePt t="38901" x="2571750" y="3314700"/>
          <p14:tracePt t="38918" x="2584450" y="3352800"/>
          <p14:tracePt t="38923" x="2597150" y="3378200"/>
          <p14:tracePt t="38934" x="2597150" y="3397250"/>
          <p14:tracePt t="38951" x="2603500" y="3435350"/>
          <p14:tracePt t="38967" x="2597150" y="3473450"/>
          <p14:tracePt t="38984" x="2578100" y="3524250"/>
          <p14:tracePt t="39000" x="2546350" y="3575050"/>
          <p14:tracePt t="39017" x="2533650" y="3638550"/>
          <p14:tracePt t="39034" x="2489200" y="3733800"/>
          <p14:tracePt t="39051" x="2470150" y="3771900"/>
          <p14:tracePt t="39068" x="2413000" y="3860800"/>
          <p14:tracePt t="39084" x="2374900" y="3911600"/>
          <p14:tracePt t="39101" x="2368550" y="3937000"/>
          <p14:tracePt t="39117" x="2362200" y="3949700"/>
          <p14:tracePt t="39134" x="2362200" y="3975100"/>
          <p14:tracePt t="39150" x="2362200" y="3994150"/>
          <p14:tracePt t="39167" x="2362200" y="4013200"/>
          <p14:tracePt t="39184" x="2362200" y="4019550"/>
          <p14:tracePt t="39200" x="2362200" y="4032250"/>
          <p14:tracePt t="39217" x="2362200" y="4038600"/>
          <p14:tracePt t="39251" x="2362200" y="4051300"/>
          <p14:tracePt t="39267" x="2362200" y="4057650"/>
          <p14:tracePt t="39285" x="2362200" y="4076700"/>
          <p14:tracePt t="39301" x="2362200" y="4089400"/>
          <p14:tracePt t="39334" x="2368550" y="4095750"/>
          <p14:tracePt t="39367" x="2368550" y="4102100"/>
          <p14:tracePt t="39384" x="2368550" y="4114800"/>
          <p14:tracePt t="39401" x="2374900" y="4127500"/>
          <p14:tracePt t="39417" x="2381250" y="4133850"/>
          <p14:tracePt t="39434" x="2381250" y="4152900"/>
          <p14:tracePt t="39451" x="2400300" y="4178300"/>
          <p14:tracePt t="39467" x="2457450" y="4235450"/>
          <p14:tracePt t="39485" x="2597150" y="4343400"/>
          <p14:tracePt t="39502" x="2901950" y="4514850"/>
          <p14:tracePt t="39518" x="3429000" y="4730750"/>
          <p14:tracePt t="39535" x="4121150" y="4933950"/>
          <p14:tracePt t="39551" x="4800600" y="5194300"/>
          <p14:tracePt t="39567" x="5499100" y="5397500"/>
          <p14:tracePt t="39584" x="6115050" y="5645150"/>
          <p14:tracePt t="39601" x="6597650" y="5867400"/>
          <p14:tracePt t="39617" x="6908800" y="6007100"/>
          <p14:tracePt t="39635" x="7143750" y="6108700"/>
          <p14:tracePt t="39650" x="7239000" y="6165850"/>
          <p14:tracePt t="39667" x="7296150" y="6197600"/>
          <p14:tracePt t="39684" x="7334250" y="6229350"/>
          <p14:tracePt t="39701" x="7359650" y="6242050"/>
          <p14:tracePt t="39718" x="7378700" y="6248400"/>
          <p14:tracePt t="39735" x="7385050" y="6254750"/>
          <p14:tracePt t="39751" x="7391400" y="6261100"/>
          <p14:tracePt t="39767" x="7410450" y="6267450"/>
          <p14:tracePt t="39784" x="7429500" y="6286500"/>
          <p14:tracePt t="39800" x="7448550" y="6311900"/>
          <p14:tracePt t="39817" x="7454900" y="6311900"/>
          <p14:tracePt t="39834" x="7461250" y="6311900"/>
          <p14:tracePt t="40131" x="7467600" y="6311900"/>
          <p14:tracePt t="40139" x="7480300" y="6324600"/>
          <p14:tracePt t="40163" x="7486650" y="6324600"/>
          <p14:tracePt t="40172" x="7499350" y="6330950"/>
          <p14:tracePt t="40184" x="7505700" y="6337300"/>
          <p14:tracePt t="40201" x="7550150" y="6356350"/>
          <p14:tracePt t="40217" x="7588250" y="6369050"/>
          <p14:tracePt t="40234" x="7620000" y="6375400"/>
          <p14:tracePt t="40290" x="7626350" y="6375400"/>
          <p14:tracePt t="40307" x="7632700" y="6381750"/>
          <p14:tracePt t="40315" x="7645400" y="6381750"/>
          <p14:tracePt t="40323" x="7651750" y="6394450"/>
          <p14:tracePt t="40340" x="7658100" y="6394450"/>
          <p14:tracePt t="40387" x="7664450" y="6394450"/>
          <p14:tracePt t="40396" x="7670800" y="6400800"/>
          <p14:tracePt t="40405" x="7689850" y="6407150"/>
          <p14:tracePt t="40418" x="7715250" y="6413500"/>
          <p14:tracePt t="40434" x="7759700" y="6426200"/>
          <p14:tracePt t="40450" x="7829550" y="6445250"/>
          <p14:tracePt t="40467" x="7848600" y="6445250"/>
          <p14:tracePt t="40484" x="7867650" y="6445250"/>
          <p14:tracePt t="40501" x="7886700" y="6451600"/>
          <p14:tracePt t="40517" x="7924800" y="6457950"/>
          <p14:tracePt t="40534" x="7969250" y="6464300"/>
          <p14:tracePt t="40551" x="8045450" y="6470650"/>
          <p14:tracePt t="40567" x="8089900" y="6477000"/>
          <p14:tracePt t="40585" x="8128000" y="6483350"/>
          <p14:tracePt t="40602" x="8140700" y="6489700"/>
          <p14:tracePt t="40619" x="8147050" y="6489700"/>
          <p14:tracePt t="40674" x="8159750" y="6489700"/>
          <p14:tracePt t="40682" x="8166100" y="6489700"/>
          <p14:tracePt t="40690" x="8172450" y="6489700"/>
          <p14:tracePt t="40700" x="8178800" y="6489700"/>
          <p14:tracePt t="40717" x="8178800" y="6496050"/>
          <p14:tracePt t="40787" x="8185150" y="6496050"/>
          <p14:tracePt t="40805" x="8197850" y="6496050"/>
          <p14:tracePt t="40868" x="8178800" y="6496050"/>
          <p14:tracePt t="40876" x="8147050" y="6489700"/>
          <p14:tracePt t="40884" x="8115300" y="6483350"/>
          <p14:tracePt t="40900" x="8064500" y="6470650"/>
          <p14:tracePt t="40917" x="8051800" y="6470650"/>
          <p14:tracePt t="40934" x="8051800" y="6464300"/>
          <p14:tracePt t="41595" x="8058150" y="6464300"/>
          <p14:tracePt t="41606" x="8064500" y="6457950"/>
          <p14:tracePt t="41733" x="8070850" y="6457950"/>
          <p14:tracePt t="41763" x="8077200" y="6457950"/>
          <p14:tracePt t="41802" x="8089900" y="6451600"/>
          <p14:tracePt t="41884" x="8083550" y="6438900"/>
          <p14:tracePt t="41892" x="8083550" y="6432550"/>
          <p14:tracePt t="41907" x="8083550" y="6426200"/>
          <p14:tracePt t="41995" x="8083550" y="6419850"/>
          <p14:tracePt t="42059" x="8089900" y="6413500"/>
          <p14:tracePt t="42067" x="8089900" y="6407150"/>
          <p14:tracePt t="42084" x="8096250" y="6407150"/>
          <p14:tracePt t="42100" x="8102600" y="6394450"/>
          <p14:tracePt t="42117" x="8108950" y="6394450"/>
          <p14:tracePt t="42163" x="8115300" y="6388100"/>
          <p14:tracePt t="42187" x="8121650" y="6388100"/>
          <p14:tracePt t="42194" x="8128000" y="6381750"/>
          <p14:tracePt t="42251" x="8128000" y="6375400"/>
          <p14:tracePt t="42283" x="8134350" y="6375400"/>
          <p14:tracePt t="42292" x="8134350" y="6369050"/>
          <p14:tracePt t="42307" x="8140700" y="6369050"/>
          <p14:tracePt t="42324" x="8140700" y="6362700"/>
          <p14:tracePt t="42395" x="8147050" y="6362700"/>
          <p14:tracePt t="42428" x="8147050" y="6356350"/>
          <p14:tracePt t="42900" x="8147050" y="6350000"/>
          <p14:tracePt t="42923" x="8140700" y="6343650"/>
          <p14:tracePt t="43115" x="8140700" y="6337300"/>
          <p14:tracePt t="43123" x="8134350" y="6330950"/>
          <p14:tracePt t="43134" x="8128000" y="6330950"/>
          <p14:tracePt t="43150" x="8128000" y="6324600"/>
          <p14:tracePt t="43184" x="8121650" y="6324600"/>
          <p14:tracePt t="43220" x="8115300" y="6311900"/>
          <p14:tracePt t="43348" x="8115300" y="6305550"/>
          <p14:tracePt t="43356" x="8108950" y="6305550"/>
          <p14:tracePt t="43380" x="8108950" y="6299200"/>
          <p14:tracePt t="43533" x="8102600" y="6299200"/>
          <p14:tracePt t="43551" x="8102600" y="6292850"/>
          <p14:tracePt t="43587" x="8102600" y="6286500"/>
          <p14:tracePt t="43692" x="8096250" y="6273800"/>
          <p14:tracePt t="43755" x="8089900" y="6273800"/>
          <p14:tracePt t="43763" x="8083550" y="6267450"/>
          <p14:tracePt t="43795" x="8083550" y="6261100"/>
          <p14:tracePt t="43804" x="8077200" y="6261100"/>
          <p14:tracePt t="43843" x="8077200" y="6248400"/>
          <p14:tracePt t="43875" x="8070850" y="6248400"/>
          <p14:tracePt t="43907" x="8064500" y="6248400"/>
          <p14:tracePt t="43917" x="8058150" y="6235700"/>
          <p14:tracePt t="43934" x="8051800" y="6235700"/>
          <p14:tracePt t="43968" x="8045450" y="6235700"/>
          <p14:tracePt t="44323" x="8039100" y="6235700"/>
          <p14:tracePt t="44339" x="8032750" y="6229350"/>
          <p14:tracePt t="44387" x="8032750" y="6223000"/>
          <p14:tracePt t="44421" x="8032750" y="6216650"/>
          <p14:tracePt t="44435" x="8032750" y="6210300"/>
          <p14:tracePt t="44442" x="8032750" y="6203950"/>
          <p14:tracePt t="44482" x="8032750" y="6197600"/>
          <p14:tracePt t="44508" x="8032750" y="6184900"/>
          <p14:tracePt t="44540" x="8032750" y="6178550"/>
          <p14:tracePt t="44548" x="8032750" y="6165850"/>
          <p14:tracePt t="44572" x="8026400" y="6159500"/>
          <p14:tracePt t="44589" x="8020050" y="6146800"/>
          <p14:tracePt t="44611" x="8020050" y="6140450"/>
          <p14:tracePt t="44627" x="8020050" y="6127750"/>
          <p14:tracePt t="44637" x="8020050" y="6121400"/>
          <p14:tracePt t="44650" x="8020050" y="6108700"/>
          <p14:tracePt t="44668" x="8020050" y="6102350"/>
          <p14:tracePt t="44685" x="8020050" y="6089650"/>
          <p14:tracePt t="44702" x="8020050" y="6083300"/>
          <p14:tracePt t="44717" x="8020050" y="6070600"/>
          <p14:tracePt t="44734" x="8020050" y="6064250"/>
          <p14:tracePt t="44751" x="8020050" y="6051550"/>
          <p14:tracePt t="44767" x="8020050" y="6045200"/>
          <p14:tracePt t="44784" x="8020050" y="6032500"/>
          <p14:tracePt t="44801" x="8013700" y="6026150"/>
          <p14:tracePt t="44817" x="8013700" y="6013450"/>
          <p14:tracePt t="44834" x="8013700" y="5994400"/>
          <p14:tracePt t="44850" x="8013700" y="5988050"/>
          <p14:tracePt t="44867" x="8020050" y="5969000"/>
          <p14:tracePt t="44901" x="8020050" y="5956300"/>
          <p14:tracePt t="44918" x="8026400" y="5949950"/>
          <p14:tracePt t="44935" x="8026400" y="5943600"/>
          <p14:tracePt t="44955" x="8032750" y="5930900"/>
          <p14:tracePt t="44984" x="8032750" y="5918200"/>
          <p14:tracePt t="45001" x="8032750" y="5905500"/>
          <p14:tracePt t="45018" x="8032750" y="5873750"/>
          <p14:tracePt t="45035" x="8032750" y="5861050"/>
          <p14:tracePt t="45051" x="8032750" y="5842000"/>
          <p14:tracePt t="45068" x="8032750" y="5829300"/>
          <p14:tracePt t="45084" x="8032750" y="5816600"/>
          <p14:tracePt t="45100" x="8032750" y="5803900"/>
          <p14:tracePt t="45117" x="8032750" y="5772150"/>
          <p14:tracePt t="45134" x="8026400" y="5759450"/>
          <p14:tracePt t="45151" x="8026400" y="5727700"/>
          <p14:tracePt t="45167" x="8026400" y="5715000"/>
          <p14:tracePt t="45184" x="8020050" y="5695950"/>
          <p14:tracePt t="45201" x="8020050" y="5670550"/>
          <p14:tracePt t="45217" x="8013700" y="5645150"/>
          <p14:tracePt t="45234" x="8013700" y="5619750"/>
          <p14:tracePt t="45250" x="8007350" y="5581650"/>
          <p14:tracePt t="45267" x="8007350" y="5568950"/>
          <p14:tracePt t="45284" x="8007350" y="5543550"/>
          <p14:tracePt t="45301" x="8007350" y="5524500"/>
          <p14:tracePt t="45317" x="8001000" y="5505450"/>
          <p14:tracePt t="45334" x="8001000" y="5492750"/>
          <p14:tracePt t="45350" x="7988300" y="5473700"/>
          <p14:tracePt t="45367" x="7988300" y="5461000"/>
          <p14:tracePt t="45384" x="7988300" y="5448300"/>
          <p14:tracePt t="45401" x="7981950" y="5441950"/>
          <p14:tracePt t="45435" x="7981950" y="5435600"/>
          <p14:tracePt t="45492" x="7981950" y="5429250"/>
          <p14:tracePt t="45555" x="7981950" y="5422900"/>
          <p14:tracePt t="45563" x="7975600" y="5422900"/>
          <p14:tracePt t="45588" x="7969250" y="5422900"/>
          <p14:tracePt t="45595" x="7969250" y="5416550"/>
          <p14:tracePt t="45604" x="7969250" y="5410200"/>
          <p14:tracePt t="45634" x="7962900" y="5410200"/>
          <p14:tracePt t="45715" x="7962900" y="5403850"/>
          <p14:tracePt t="45763" x="7962900" y="5391150"/>
          <p14:tracePt t="45787" x="7962900" y="5384800"/>
          <p14:tracePt t="45795" x="7962900" y="5372100"/>
          <p14:tracePt t="45811" x="7962900" y="5365750"/>
          <p14:tracePt t="45821" x="7962900" y="5353050"/>
          <p14:tracePt t="45834" x="7950200" y="5340350"/>
          <p14:tracePt t="45850" x="7943850" y="5295900"/>
          <p14:tracePt t="45867" x="7937500" y="5283200"/>
          <p14:tracePt t="45884" x="7931150" y="5276850"/>
          <p14:tracePt t="45901" x="7924800" y="5257800"/>
          <p14:tracePt t="45917" x="7924800" y="5245100"/>
          <p14:tracePt t="45934" x="7918450" y="5238750"/>
          <p14:tracePt t="45951" x="7918450" y="5219700"/>
          <p14:tracePt t="45968" x="7912100" y="5213350"/>
          <p14:tracePt t="45984" x="7912100" y="5207000"/>
          <p14:tracePt t="46001" x="7905750" y="5194300"/>
          <p14:tracePt t="46017" x="7905750" y="5187950"/>
          <p14:tracePt t="46051" x="7899400" y="5175250"/>
          <p14:tracePt t="46067" x="7899400" y="5168900"/>
          <p14:tracePt t="46130" x="7899400" y="5162550"/>
          <p14:tracePt t="46138" x="7899400" y="5156200"/>
          <p14:tracePt t="46156" x="7899400" y="5143500"/>
          <p14:tracePt t="46179" x="7905750" y="5143500"/>
          <p14:tracePt t="46523" x="7912100" y="5143500"/>
          <p14:tracePt t="46532" x="7912100" y="5156200"/>
          <p14:tracePt t="46539" x="7912100" y="5162550"/>
          <p14:tracePt t="46551" x="7912100" y="5175250"/>
          <p14:tracePt t="46568" x="7912100" y="5181600"/>
          <p14:tracePt t="46585" x="7924800" y="5207000"/>
          <p14:tracePt t="46601" x="7924800" y="5219700"/>
          <p14:tracePt t="46617" x="7931150" y="5226050"/>
          <p14:tracePt t="46634" x="7937500" y="5251450"/>
          <p14:tracePt t="46634" x="7943850" y="5264150"/>
          <p14:tracePt t="46651" x="7950200" y="5283200"/>
          <p14:tracePt t="46667" x="7975600" y="5321300"/>
          <p14:tracePt t="46684" x="7994650" y="5340350"/>
          <p14:tracePt t="46701" x="8001000" y="5353050"/>
          <p14:tracePt t="46717" x="8001000" y="5365750"/>
          <p14:tracePt t="46734" x="8013700" y="5372100"/>
          <p14:tracePt t="46751" x="8013700" y="5378450"/>
          <p14:tracePt t="46768" x="8013700" y="5391150"/>
          <p14:tracePt t="46800" x="8020050" y="5391150"/>
          <p14:tracePt t="46817" x="8020050" y="5397500"/>
          <p14:tracePt t="46835" x="8020050" y="5410200"/>
          <p14:tracePt t="46851" x="8020050" y="5416550"/>
          <p14:tracePt t="46867" x="8020050" y="5429250"/>
          <p14:tracePt t="46884" x="8020050" y="5448300"/>
          <p14:tracePt t="46900" x="8026400" y="5473700"/>
          <p14:tracePt t="46919" x="8045450" y="5505450"/>
          <p14:tracePt t="46934" x="8070850" y="5543550"/>
          <p14:tracePt t="46950" x="8096250" y="5581650"/>
          <p14:tracePt t="46967" x="8121650" y="5613400"/>
          <p14:tracePt t="46985" x="8147050" y="5638800"/>
          <p14:tracePt t="47001" x="8185150" y="5664200"/>
          <p14:tracePt t="47017" x="8204200" y="5664200"/>
          <p14:tracePt t="47019" x="8216900" y="5676900"/>
          <p14:tracePt t="47050" x="8242300" y="5676900"/>
          <p14:tracePt t="47067" x="8261350" y="5683250"/>
          <p14:tracePt t="47084" x="8299450" y="5683250"/>
          <p14:tracePt t="47100" x="8382000" y="5683250"/>
          <p14:tracePt t="47117" x="8489950" y="5683250"/>
          <p14:tracePt t="47134" x="8623300" y="5683250"/>
          <p14:tracePt t="47151" x="8794750" y="5683250"/>
          <p14:tracePt t="47167" x="8959850" y="5683250"/>
          <p14:tracePt t="47184" x="9093200" y="5683250"/>
          <p14:tracePt t="47186" x="9156700" y="5683250"/>
          <p14:tracePt t="47201" x="9201150" y="5683250"/>
          <p14:tracePt t="47217" x="9277350" y="5683250"/>
          <p14:tracePt t="47234" x="9315450" y="5683250"/>
          <p14:tracePt t="47250" x="9359900" y="5664200"/>
          <p14:tracePt t="47267" x="9385300" y="5632450"/>
          <p14:tracePt t="47284" x="9417050" y="5607050"/>
          <p14:tracePt t="47300" x="9455150" y="5581650"/>
          <p14:tracePt t="47318" x="9518650" y="5549900"/>
          <p14:tracePt t="47335" x="9569450" y="5518150"/>
          <p14:tracePt t="47350" x="9601200" y="5499100"/>
          <p14:tracePt t="47367" x="9632950" y="5473700"/>
          <p14:tracePt t="47384" x="9645650" y="5461000"/>
          <p14:tracePt t="47401" x="9664700" y="5454650"/>
          <p14:tracePt t="47417" x="9677400" y="5448300"/>
          <p14:tracePt t="47434" x="9683750" y="5441950"/>
          <p14:tracePt t="47451" x="9683750" y="5435600"/>
          <p14:tracePt t="47474" x="9683750" y="5429250"/>
          <p14:tracePt t="47524" x="9683750" y="5416550"/>
          <p14:tracePt t="47540" x="9683750" y="5410200"/>
          <p14:tracePt t="47548" x="9683750" y="5403850"/>
          <p14:tracePt t="47556" x="9683750" y="5397500"/>
          <p14:tracePt t="47567" x="9683750" y="5391150"/>
          <p14:tracePt t="47584" x="9664700" y="5372100"/>
          <p14:tracePt t="47601" x="9626600" y="5353050"/>
          <p14:tracePt t="47617" x="9582150" y="5334000"/>
          <p14:tracePt t="47634" x="9550400" y="5327650"/>
          <p14:tracePt t="47634" x="9544050" y="5321300"/>
          <p14:tracePt t="47650" x="9512300" y="5321300"/>
          <p14:tracePt t="47668" x="9486900" y="5314950"/>
          <p14:tracePt t="47684" x="9461500" y="5314950"/>
          <p14:tracePt t="47700" x="9423400" y="5314950"/>
          <p14:tracePt t="47717" x="9372600" y="5314950"/>
          <p14:tracePt t="47735" x="9309100" y="5314950"/>
          <p14:tracePt t="47752" x="9251950" y="5314950"/>
          <p14:tracePt t="47768" x="9194800" y="5314950"/>
          <p14:tracePt t="47784" x="9150350" y="5314950"/>
          <p14:tracePt t="47801" x="9124950" y="5314950"/>
          <p14:tracePt t="47817" x="9118600" y="5314950"/>
          <p14:tracePt t="47818" x="9112250" y="5314950"/>
          <p14:tracePt t="47834" x="9086850" y="5314950"/>
          <p14:tracePt t="47850" x="9042400" y="5314950"/>
          <p14:tracePt t="47867" x="8972550" y="5314950"/>
          <p14:tracePt t="47884" x="8934450" y="5314950"/>
          <p14:tracePt t="47901" x="8902700" y="5314950"/>
          <p14:tracePt t="47939" x="8890000" y="5314950"/>
          <p14:tracePt t="47954" x="8883650" y="5314950"/>
          <p14:tracePt t="47967" x="8883650" y="5321300"/>
          <p14:tracePt t="47984" x="8864600" y="5321300"/>
          <p14:tracePt t="48000" x="8820150" y="5340350"/>
          <p14:tracePt t="48017" x="8801100" y="5340350"/>
          <p14:tracePt t="48035" x="8794750" y="5346700"/>
          <p14:tracePt t="48036" x="8788400" y="5346700"/>
          <p14:tracePt t="48051" x="8775700" y="5353050"/>
          <p14:tracePt t="48067" x="8763000" y="5359400"/>
          <p14:tracePt t="48084" x="8756650" y="5365750"/>
          <p14:tracePt t="48100" x="8743950" y="5372100"/>
          <p14:tracePt t="48117" x="8737600" y="5384800"/>
          <p14:tracePt t="48150" x="8718550" y="5397500"/>
          <p14:tracePt t="48168" x="8712200" y="5410200"/>
          <p14:tracePt t="48185" x="8699500" y="5429250"/>
          <p14:tracePt t="48201" x="8686800" y="5441950"/>
          <p14:tracePt t="48218" x="8680450" y="5454650"/>
          <p14:tracePt t="48234" x="8674100" y="5473700"/>
          <p14:tracePt t="48250" x="8667750" y="5492750"/>
          <p14:tracePt t="48267" x="8661400" y="5511800"/>
          <p14:tracePt t="48284" x="8661400" y="5524500"/>
          <p14:tracePt t="48300" x="8661400" y="5543550"/>
          <p14:tracePt t="48317" x="8655050" y="5549900"/>
          <p14:tracePt t="48334" x="8655050" y="5568950"/>
          <p14:tracePt t="48350" x="8655050" y="5575300"/>
          <p14:tracePt t="48367" x="8655050" y="5588000"/>
          <p14:tracePt t="48384" x="8655050" y="5600700"/>
          <p14:tracePt t="48400" x="8655050" y="5613400"/>
          <p14:tracePt t="48417" x="8655050" y="5632450"/>
          <p14:tracePt t="48434" x="8655050" y="5651500"/>
          <p14:tracePt t="48451" x="8661400" y="5664200"/>
          <p14:tracePt t="48467" x="8680450" y="5689600"/>
          <p14:tracePt t="48484" x="8693150" y="5708650"/>
          <p14:tracePt t="48500" x="8712200" y="5727700"/>
          <p14:tracePt t="48517" x="8750300" y="5753100"/>
          <p14:tracePt t="48534" x="8794750" y="5778500"/>
          <p14:tracePt t="48551" x="8826500" y="5803900"/>
          <p14:tracePt t="48567" x="8851900" y="5822950"/>
          <p14:tracePt t="48584" x="8877300" y="5835650"/>
          <p14:tracePt t="48601" x="8896350" y="5842000"/>
          <p14:tracePt t="48617" x="8928100" y="5861050"/>
          <p14:tracePt t="48634" x="8947150" y="5867400"/>
          <p14:tracePt t="48651" x="8997950" y="5886450"/>
          <p14:tracePt t="48667" x="9042400" y="5886450"/>
          <p14:tracePt t="48684" x="9080500" y="5886450"/>
          <p14:tracePt t="48701" x="9124950" y="5892800"/>
          <p14:tracePt t="48717" x="9156700" y="5892800"/>
          <p14:tracePt t="48734" x="9201150" y="5905500"/>
          <p14:tracePt t="48750" x="9239250" y="5911850"/>
          <p14:tracePt t="48767" x="9277350" y="5911850"/>
          <p14:tracePt t="48784" x="9309100" y="5918200"/>
          <p14:tracePt t="48801" x="9347200" y="5918200"/>
          <p14:tracePt t="48817" x="9378950" y="5924550"/>
          <p14:tracePt t="48835" x="9404350" y="5930900"/>
          <p14:tracePt t="48851" x="9455150" y="5937250"/>
          <p14:tracePt t="48868" x="9486900" y="5937250"/>
          <p14:tracePt t="48884" x="9518650" y="5949950"/>
          <p14:tracePt t="48901" x="9563100" y="5949950"/>
          <p14:tracePt t="48917" x="9607550" y="5949950"/>
          <p14:tracePt t="48934" x="9645650" y="5949950"/>
          <p14:tracePt t="48950" x="9677400" y="5949950"/>
          <p14:tracePt t="48967" x="9709150" y="5949950"/>
          <p14:tracePt t="48984" x="9740900" y="5949950"/>
          <p14:tracePt t="49001" x="9759950" y="5949950"/>
          <p14:tracePt t="49018" x="9772650" y="5949950"/>
          <p14:tracePt t="49035" x="9779000" y="5949950"/>
          <p14:tracePt t="49051" x="9810750" y="5949950"/>
          <p14:tracePt t="49068" x="9823450" y="5937250"/>
          <p14:tracePt t="49084" x="9848850" y="5905500"/>
          <p14:tracePt t="49101" x="9874250" y="5899150"/>
          <p14:tracePt t="49117" x="9874250" y="5880100"/>
          <p14:tracePt t="49135" x="9899650" y="5861050"/>
          <p14:tracePt t="49152" x="9912350" y="5842000"/>
          <p14:tracePt t="49168" x="9931400" y="5822950"/>
          <p14:tracePt t="49184" x="9956800" y="5784850"/>
          <p14:tracePt t="49200" x="9969500" y="5746750"/>
          <p14:tracePt t="49217" x="9975850" y="5721350"/>
          <p14:tracePt t="49234" x="9982200" y="5695950"/>
          <p14:tracePt t="49234" x="9982200" y="5683250"/>
          <p14:tracePt t="49250" x="9982200" y="5664200"/>
          <p14:tracePt t="49268" x="9963150" y="5638800"/>
          <p14:tracePt t="49285" x="9925050" y="5607050"/>
          <p14:tracePt t="49301" x="9918700" y="5594350"/>
          <p14:tracePt t="49317" x="9918700" y="5588000"/>
          <p14:tracePt t="49334" x="9918700" y="5575300"/>
          <p14:tracePt t="49351" x="9912350" y="5568950"/>
          <p14:tracePt t="49368" x="9899650" y="5562600"/>
          <p14:tracePt t="49384" x="9886950" y="5549900"/>
          <p14:tracePt t="49401" x="9867900" y="5543550"/>
          <p14:tracePt t="49417" x="9848850" y="5537200"/>
          <p14:tracePt t="49434" x="9823450" y="5524500"/>
          <p14:tracePt t="49450" x="9779000" y="5505450"/>
          <p14:tracePt t="49467" x="9759950" y="5499100"/>
          <p14:tracePt t="49484" x="9734550" y="5492750"/>
          <p14:tracePt t="49500" x="9702800" y="5480050"/>
          <p14:tracePt t="49517" x="9620250" y="5454650"/>
          <p14:tracePt t="49534" x="9563100" y="5441950"/>
          <p14:tracePt t="49551" x="9512300" y="5429250"/>
          <p14:tracePt t="49568" x="9505950" y="5422900"/>
          <p14:tracePt t="49698" x="9499600" y="5416550"/>
          <p14:tracePt t="49730" x="9499600" y="5410200"/>
          <p14:tracePt t="50010" x="9512300" y="5416550"/>
          <p14:tracePt t="50027" x="9518650" y="5422900"/>
          <p14:tracePt t="50039" x="9525000" y="5422900"/>
          <p14:tracePt t="50055" x="9525000" y="5429250"/>
          <p14:tracePt t="50060" x="9525000" y="5435600"/>
          <p14:tracePt t="50074" x="9525000" y="5441950"/>
          <p14:tracePt t="50091" x="9525000" y="5448300"/>
          <p14:tracePt t="50106" x="9525000" y="5454650"/>
          <p14:tracePt t="50117" x="9512300" y="5467350"/>
          <p14:tracePt t="50134" x="9505950" y="5480050"/>
          <p14:tracePt t="50150" x="9486900" y="5492750"/>
          <p14:tracePt t="50167" x="9467850" y="5518150"/>
          <p14:tracePt t="50184" x="9448800" y="5530850"/>
          <p14:tracePt t="50200" x="9423400" y="5556250"/>
          <p14:tracePt t="50217" x="9410700" y="5575300"/>
          <p14:tracePt t="50234" x="9398000" y="5581650"/>
          <p14:tracePt t="50251" x="9385300" y="5594350"/>
          <p14:tracePt t="50284" x="9378950" y="5594350"/>
          <p14:tracePt t="50483" x="9366250" y="5594350"/>
          <p14:tracePt t="50498" x="9359900" y="5594350"/>
          <p14:tracePt t="50506" x="9359900" y="5588000"/>
          <p14:tracePt t="50524" x="9340850" y="5588000"/>
          <p14:tracePt t="50534" x="9328150" y="5588000"/>
          <p14:tracePt t="50551" x="9315450" y="5581650"/>
          <p14:tracePt t="50567" x="9283700" y="5581650"/>
          <p14:tracePt t="50584" x="9264650" y="5568950"/>
          <p14:tracePt t="50601" x="9226550" y="5568950"/>
          <p14:tracePt t="50698" x="9220200" y="5568950"/>
          <p14:tracePt t="50706" x="9207500" y="5568950"/>
          <p14:tracePt t="50717" x="9194800" y="5568950"/>
          <p14:tracePt t="50734" x="9175750" y="5556250"/>
          <p14:tracePt t="50751" x="9163050" y="5549900"/>
          <p14:tracePt t="50826" x="9156700" y="5549900"/>
          <p14:tracePt t="50914" x="9150350" y="5549900"/>
          <p14:tracePt t="50930" x="9150350" y="5556250"/>
          <p14:tracePt t="50946" x="9150350" y="5562600"/>
          <p14:tracePt t="50964" x="9150350" y="5568950"/>
          <p14:tracePt t="50971" x="9144000" y="5575300"/>
          <p14:tracePt t="50989" x="9144000" y="5581650"/>
          <p14:tracePt t="51003" x="9144000" y="5588000"/>
          <p14:tracePt t="51026" x="9144000" y="5594350"/>
          <p14:tracePt t="51042" x="9144000" y="5600700"/>
          <p14:tracePt t="51059" x="9144000" y="5607050"/>
          <p14:tracePt t="51155" x="9137650" y="5607050"/>
          <p14:tracePt t="51162" x="9131300" y="5607050"/>
          <p14:tracePt t="51170" x="9124950" y="5607050"/>
          <p14:tracePt t="51184" x="9118600" y="5607050"/>
          <p14:tracePt t="51194" x="9086850" y="5607050"/>
          <p14:tracePt t="51203" x="9074150" y="5607050"/>
          <p14:tracePt t="51217" x="9067800" y="5607050"/>
          <p14:tracePt t="51314" x="9061450" y="5600700"/>
          <p14:tracePt t="51346" x="9061450" y="5588000"/>
          <p14:tracePt t="51454" x="9061450" y="5581650"/>
          <p14:tracePt t="51627" x="9061450" y="5588000"/>
          <p14:tracePt t="51730" x="9048750" y="5588000"/>
          <p14:tracePt t="51738" x="9042400" y="5588000"/>
          <p14:tracePt t="51746" x="9042400" y="5581650"/>
          <p14:tracePt t="51754" x="9036050" y="5575300"/>
          <p14:tracePt t="51767" x="9029700" y="5568950"/>
          <p14:tracePt t="51784" x="9023350" y="5562600"/>
          <p14:tracePt t="52005" x="9017000" y="5562600"/>
          <p14:tracePt t="52021" x="9010650" y="5562600"/>
          <p14:tracePt t="52028" x="9010650" y="5568950"/>
          <p14:tracePt t="52044" x="9010650" y="5575300"/>
          <p14:tracePt t="52056" x="9010650" y="5581650"/>
          <p14:tracePt t="52067" x="9010650" y="5588000"/>
          <p14:tracePt t="52084" x="9004300" y="5594350"/>
          <p14:tracePt t="52100" x="9004300" y="5600700"/>
          <p14:tracePt t="52134" x="8997950" y="5607050"/>
          <p14:tracePt t="52150" x="8997950" y="5619750"/>
          <p14:tracePt t="52184" x="8997950" y="5626100"/>
          <p14:tracePt t="52200" x="8997950" y="5638800"/>
          <p14:tracePt t="52234" x="8997950" y="5657850"/>
          <p14:tracePt t="52250" x="8997950" y="5664200"/>
          <p14:tracePt t="52267" x="8997950" y="5676900"/>
          <p14:tracePt t="52284" x="8997950" y="5683250"/>
          <p14:tracePt t="52317" x="8997950" y="5695950"/>
          <p14:tracePt t="52334" x="8997950" y="5702300"/>
          <p14:tracePt t="52367" x="8997950" y="5708650"/>
          <p14:tracePt t="52384" x="8997950" y="5715000"/>
          <p14:tracePt t="52402" x="8997950" y="5721350"/>
          <p14:tracePt t="52434" x="8991600" y="5740400"/>
          <p14:tracePt t="52467" x="8991600" y="5746750"/>
          <p14:tracePt t="52484" x="8985250" y="5759450"/>
          <p14:tracePt t="52523" x="8985250" y="5765800"/>
          <p14:tracePt t="52539" x="8985250" y="5772150"/>
          <p14:tracePt t="52550" x="8991600" y="5772150"/>
          <p14:tracePt t="52585" x="8991600" y="5778500"/>
          <p14:tracePt t="52600" x="8997950" y="5791200"/>
          <p14:tracePt t="52636" x="9004300" y="5797550"/>
          <p14:tracePt t="52668" x="9023350" y="5797550"/>
          <p14:tracePt t="52685" x="9036050" y="5803900"/>
          <p14:tracePt t="52701" x="9061450" y="5816600"/>
          <p14:tracePt t="52717" x="9086850" y="5822950"/>
          <p14:tracePt t="52734" x="9137650" y="5848350"/>
          <p14:tracePt t="52750" x="9150350" y="5848350"/>
          <p14:tracePt t="52767" x="9156700" y="5848350"/>
          <p14:tracePt t="52784" x="9169400" y="5854700"/>
          <p14:tracePt t="52800" x="9182100" y="5861050"/>
          <p14:tracePt t="52817" x="9188450" y="5861050"/>
          <p14:tracePt t="52835" x="9201150" y="5861050"/>
          <p14:tracePt t="52851" x="9220200" y="5861050"/>
          <p14:tracePt t="52885" x="9226550" y="5854700"/>
          <p14:tracePt t="52901" x="9232900" y="5842000"/>
          <p14:tracePt t="52917" x="9239250" y="5822950"/>
          <p14:tracePt t="52935" x="9245600" y="5816600"/>
          <p14:tracePt t="52951" x="9251950" y="5810250"/>
          <p14:tracePt t="52967" x="9258300" y="5797550"/>
          <p14:tracePt t="52985" x="9258300" y="5778500"/>
          <p14:tracePt t="53002" x="9258300" y="5765800"/>
          <p14:tracePt t="53019" x="9251950" y="5740400"/>
          <p14:tracePt t="53035" x="9245600" y="5727700"/>
          <p14:tracePt t="53051" x="9232900" y="5695950"/>
          <p14:tracePt t="53068" x="9220200" y="5670550"/>
          <p14:tracePt t="53084" x="9213850" y="5657850"/>
          <p14:tracePt t="53101" x="9201150" y="5638800"/>
          <p14:tracePt t="53135" x="9194800" y="5619750"/>
          <p14:tracePt t="53168" x="9188450" y="5607050"/>
          <p14:tracePt t="53185" x="9182100" y="5600700"/>
          <p14:tracePt t="53201" x="9175750" y="5594350"/>
          <p14:tracePt t="53218" x="9169400" y="5588000"/>
          <p14:tracePt t="53234" x="9163050" y="5581650"/>
          <p14:tracePt t="53250" x="9144000" y="5575300"/>
          <p14:tracePt t="53268" x="9137650" y="5568950"/>
          <p14:tracePt t="53285" x="9124950" y="5562600"/>
          <p14:tracePt t="53301" x="9124950" y="5556250"/>
          <p14:tracePt t="53318" x="9118600" y="5556250"/>
          <p14:tracePt t="53334" x="9099550" y="5549900"/>
          <p14:tracePt t="53351" x="9099550" y="5543550"/>
          <p14:tracePt t="53367" x="9093200" y="5543550"/>
          <p14:tracePt t="53384" x="9086850" y="5537200"/>
          <p14:tracePt t="53444" x="9080500" y="5530850"/>
          <p14:tracePt t="53468" x="9074150" y="5524500"/>
          <p14:tracePt t="53492" x="9067800" y="5524500"/>
          <p14:tracePt t="53539" x="9055100" y="5524500"/>
          <p14:tracePt t="53587" x="9048750" y="5524500"/>
          <p14:tracePt t="53610" x="9042400" y="5524500"/>
          <p14:tracePt t="53683" x="9036050" y="5530850"/>
          <p14:tracePt t="53763" x="9036050" y="5537200"/>
          <p14:tracePt t="53779" x="9029700" y="5549900"/>
          <p14:tracePt t="53796" x="9029700" y="5556250"/>
          <p14:tracePt t="53828" x="9029700" y="5562600"/>
          <p14:tracePt t="53854" x="9029700" y="5575300"/>
          <p14:tracePt t="53868" x="9029700" y="5581650"/>
          <p14:tracePt t="53884" x="9029700" y="5594350"/>
          <p14:tracePt t="53901" x="9029700" y="5600700"/>
          <p14:tracePt t="53918" x="9029700" y="5613400"/>
          <p14:tracePt t="53934" x="9029700" y="5619750"/>
          <p14:tracePt t="53967" x="9029700" y="5632450"/>
          <p14:tracePt t="53984" x="9029700" y="5638800"/>
          <p14:tracePt t="54001" x="9029700" y="5651500"/>
          <p14:tracePt t="54017" x="9029700" y="5657850"/>
          <p14:tracePt t="54034" x="9029700" y="5670550"/>
          <p14:tracePt t="54051" x="9029700" y="5676900"/>
          <p14:tracePt t="54067" x="9029700" y="5689600"/>
          <p14:tracePt t="54084" x="9029700" y="5695950"/>
          <p14:tracePt t="54101" x="9029700" y="5708650"/>
          <p14:tracePt t="54117" x="9029700" y="5715000"/>
          <p14:tracePt t="54134" x="9029700" y="5721350"/>
          <p14:tracePt t="54150" x="9029700" y="5727700"/>
          <p14:tracePt t="54188" x="9029700" y="5734050"/>
          <p14:tracePt t="54200" x="9029700" y="5740400"/>
          <p14:tracePt t="54218" x="9029700" y="5746750"/>
          <p14:tracePt t="54251" x="9029700" y="5759450"/>
          <p14:tracePt t="54268" x="9029700" y="5765800"/>
          <p14:tracePt t="54308" x="9029700" y="5772150"/>
          <p14:tracePt t="54324" x="9029700" y="5778500"/>
          <p14:tracePt t="54347" x="9036050" y="5778500"/>
          <p14:tracePt t="54371" x="9042400" y="5778500"/>
          <p14:tracePt t="54507" x="9048750" y="5778500"/>
          <p14:tracePt t="54580" x="9061450" y="5778500"/>
          <p14:tracePt t="54605" x="9061450" y="5772150"/>
          <p14:tracePt t="54611" x="9067800" y="5759450"/>
          <p14:tracePt t="54621" x="9067800" y="5753100"/>
          <p14:tracePt t="54635" x="9067800" y="5746750"/>
          <p14:tracePt t="54651" x="9074150" y="5715000"/>
          <p14:tracePt t="54667" x="9080500" y="5708650"/>
          <p14:tracePt t="54684" x="9080500" y="5702300"/>
          <p14:tracePt t="54701" x="9080500" y="5695950"/>
          <p14:tracePt t="54718" x="9080500" y="5683250"/>
          <p14:tracePt t="54735" x="9080500" y="5670550"/>
          <p14:tracePt t="54751" x="9080500" y="5657850"/>
          <p14:tracePt t="54768" x="9080500" y="5638800"/>
          <p14:tracePt t="54784" x="9080500" y="5626100"/>
          <p14:tracePt t="54801" x="9080500" y="5619750"/>
          <p14:tracePt t="54835" x="9080500" y="5613400"/>
          <p14:tracePt t="54851" x="9080500" y="5600700"/>
          <p14:tracePt t="54868" x="9080500" y="5594350"/>
          <p14:tracePt t="54885" x="9080500" y="5588000"/>
          <p14:tracePt t="55124" x="9067800" y="5581650"/>
          <p14:tracePt t="55132" x="9061450" y="5575300"/>
          <p14:tracePt t="55141" x="9042400" y="5568950"/>
          <p14:tracePt t="55151" x="9036050" y="5568950"/>
          <p14:tracePt t="55168" x="9017000" y="5562600"/>
          <p14:tracePt t="55201" x="9010650" y="5562600"/>
          <p14:tracePt t="55500" x="9023350" y="5562600"/>
          <p14:tracePt t="55507" x="9042400" y="5562600"/>
          <p14:tracePt t="55518" x="9061450" y="5562600"/>
          <p14:tracePt t="55535" x="9093200" y="5562600"/>
          <p14:tracePt t="55551" x="9112250" y="5562600"/>
          <p14:tracePt t="55567" x="9118600" y="5562600"/>
          <p14:tracePt t="55660" x="9112250" y="5562600"/>
          <p14:tracePt t="55668" x="9093200" y="5562600"/>
          <p14:tracePt t="55684" x="9080500" y="5562600"/>
          <p14:tracePt t="55700" x="9074150" y="5562600"/>
          <p14:tracePt t="55734" x="9067800" y="5562600"/>
          <p14:tracePt t="55751" x="9061450" y="5562600"/>
          <p14:tracePt t="55768" x="9048750" y="5562600"/>
          <p14:tracePt t="55785" x="9029700" y="5562600"/>
          <p14:tracePt t="55800" x="9004300" y="5562600"/>
          <p14:tracePt t="55817" x="8985250" y="5562600"/>
          <p14:tracePt t="55834" x="8940800" y="5568950"/>
          <p14:tracePt t="55850" x="8883650" y="5575300"/>
          <p14:tracePt t="55867" x="8826500" y="5581650"/>
          <p14:tracePt t="55884" x="8763000" y="5594350"/>
          <p14:tracePt t="55901" x="8693150" y="5600700"/>
          <p14:tracePt t="55918" x="8597900" y="5600700"/>
          <p14:tracePt t="55935" x="8534400" y="5600700"/>
          <p14:tracePt t="55940" x="8502650" y="5600700"/>
          <p14:tracePt t="55953" x="8483600" y="5600700"/>
          <p14:tracePt t="55967" x="8451850" y="5600700"/>
          <p14:tracePt t="55984" x="8439150" y="5600700"/>
          <p14:tracePt t="56001" x="8420100" y="5607050"/>
          <p14:tracePt t="56019" x="8407400" y="5607050"/>
          <p14:tracePt t="56035" x="8382000" y="5607050"/>
          <p14:tracePt t="56051" x="8337550" y="5607050"/>
          <p14:tracePt t="56068" x="8248650" y="5607050"/>
          <p14:tracePt t="56084" x="8204200" y="5607050"/>
          <p14:tracePt t="56101" x="8191500" y="5607050"/>
          <p14:tracePt t="56276" x="8210550" y="5607050"/>
          <p14:tracePt t="56284" x="8229600" y="5607050"/>
          <p14:tracePt t="56301" x="8293100" y="5607050"/>
          <p14:tracePt t="56318" x="8382000" y="5626100"/>
          <p14:tracePt t="56334" x="8470900" y="5638800"/>
          <p14:tracePt t="56350" x="8547100" y="5638800"/>
          <p14:tracePt t="56368" x="8616950" y="5651500"/>
          <p14:tracePt t="56385" x="8686800" y="5657850"/>
          <p14:tracePt t="56401" x="8775700" y="5670550"/>
          <p14:tracePt t="56418" x="8858250" y="5683250"/>
          <p14:tracePt t="56420" x="8909050" y="5689600"/>
          <p14:tracePt t="56435" x="8959850" y="5689600"/>
          <p14:tracePt t="56436" x="8991600" y="5689600"/>
          <p14:tracePt t="56451" x="9042400" y="5689600"/>
          <p14:tracePt t="56468" x="9080500" y="5689600"/>
          <p14:tracePt t="56484" x="9105900" y="5689600"/>
          <p14:tracePt t="56501" x="9131300" y="5689600"/>
          <p14:tracePt t="56518" x="9156700" y="5689600"/>
          <p14:tracePt t="56534" x="9169400" y="5689600"/>
          <p14:tracePt t="56550" x="9175750" y="5689600"/>
          <p14:tracePt t="56567" x="9182100" y="5689600"/>
          <p14:tracePt t="56584" x="9188450" y="5689600"/>
          <p14:tracePt t="56843" x="9182100" y="5689600"/>
          <p14:tracePt t="56850" x="9163050" y="5689600"/>
          <p14:tracePt t="56867" x="9131300" y="5689600"/>
          <p14:tracePt t="56884" x="9086850" y="5683250"/>
          <p14:tracePt t="56900" x="9048750" y="5676900"/>
          <p14:tracePt t="56918" x="8978900" y="5670550"/>
          <p14:tracePt t="56935" x="8934450" y="5664200"/>
          <p14:tracePt t="56951" x="8909050" y="5657850"/>
          <p14:tracePt t="56967" x="8896350" y="5657850"/>
          <p14:tracePt t="56984" x="8877300" y="5651500"/>
          <p14:tracePt t="57001" x="8870950" y="5651500"/>
          <p14:tracePt t="57017" x="8832850" y="5651500"/>
          <p14:tracePt t="57035" x="8807450" y="5651500"/>
          <p14:tracePt t="57051" x="8782050" y="5651500"/>
          <p14:tracePt t="57220" x="8788400" y="5651500"/>
          <p14:tracePt t="57226" x="8801100" y="5651500"/>
          <p14:tracePt t="57235" x="8826500" y="5651500"/>
          <p14:tracePt t="57251" x="8934450" y="5651500"/>
          <p14:tracePt t="57268" x="9067800" y="5651500"/>
          <p14:tracePt t="57285" x="9194800" y="5651500"/>
          <p14:tracePt t="57302" x="9251950" y="5651500"/>
          <p14:tracePt t="57318" x="9271000" y="5651500"/>
          <p14:tracePt t="57355" x="9277350" y="5651500"/>
          <p14:tracePt t="57387" x="9283700" y="5651500"/>
          <p14:tracePt t="57531" x="9271000" y="5651500"/>
          <p14:tracePt t="57539" x="9251950" y="5651500"/>
          <p14:tracePt t="57547" x="9220200" y="5651500"/>
          <p14:tracePt t="57555" x="9175750" y="5651500"/>
          <p14:tracePt t="57568" x="9137650" y="5651500"/>
          <p14:tracePt t="57584" x="9023350" y="5645150"/>
          <p14:tracePt t="57600" x="8909050" y="5626100"/>
          <p14:tracePt t="57617" x="8845550" y="5626100"/>
          <p14:tracePt t="57635" x="8801100" y="5626100"/>
          <p14:tracePt t="57637" x="8794750" y="5626100"/>
          <p14:tracePt t="57732" x="8801100" y="5626100"/>
          <p14:tracePt t="57739" x="8826500" y="5626100"/>
          <p14:tracePt t="57751" x="8870950" y="5626100"/>
          <p14:tracePt t="57768" x="8947150" y="5626100"/>
          <p14:tracePt t="57785" x="9036050" y="5638800"/>
          <p14:tracePt t="57801" x="9099550" y="5638800"/>
          <p14:tracePt t="57817" x="9112250" y="5638800"/>
          <p14:tracePt t="57851" x="9118600" y="5638800"/>
          <p14:tracePt t="58500" x="9124950" y="5638800"/>
          <p14:tracePt t="58518" x="9150350" y="5638800"/>
          <p14:tracePt t="58535" x="9163050" y="56451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rafik 47">
            <a:extLst>
              <a:ext uri="{FF2B5EF4-FFF2-40B4-BE49-F238E27FC236}">
                <a16:creationId xmlns:a16="http://schemas.microsoft.com/office/drawing/2014/main" id="{D9CE4E59-5CED-4E08-BC63-354B9AA680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" t="14406" r="21393"/>
          <a:stretch/>
        </p:blipFill>
        <p:spPr>
          <a:xfrm rot="5400000">
            <a:off x="3362405" y="3638835"/>
            <a:ext cx="933951" cy="150012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A01527C-917A-47F5-84D2-A1655AB7DE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" t="14406" r="21393"/>
          <a:stretch/>
        </p:blipFill>
        <p:spPr>
          <a:xfrm rot="5400000">
            <a:off x="3366788" y="2062400"/>
            <a:ext cx="933949" cy="1500126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93A803F6-43E6-4A73-80AB-90565A46E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GLORIA </a:t>
            </a:r>
            <a:r>
              <a:rPr lang="de-DE" dirty="0" err="1"/>
              <a:t>sampling</a:t>
            </a:r>
            <a:r>
              <a:rPr lang="de-DE" dirty="0"/>
              <a:t> and </a:t>
            </a:r>
            <a:r>
              <a:rPr lang="de-DE" dirty="0" err="1"/>
              <a:t>processing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4930D6E-AA9D-4D32-BA7B-1787E3287A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239" y="1352605"/>
            <a:ext cx="1500187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feil nach rechts 11">
            <a:extLst>
              <a:ext uri="{FF2B5EF4-FFF2-40B4-BE49-F238E27FC236}">
                <a16:creationId xmlns:a16="http://schemas.microsoft.com/office/drawing/2014/main" id="{3071562B-B31E-460A-8BD6-B054FE287CBE}"/>
              </a:ext>
            </a:extLst>
          </p:cNvPr>
          <p:cNvSpPr/>
          <p:nvPr/>
        </p:nvSpPr>
        <p:spPr>
          <a:xfrm>
            <a:off x="4516289" y="2492776"/>
            <a:ext cx="414337" cy="360362"/>
          </a:xfrm>
          <a:prstGeom prst="rightArrow">
            <a:avLst/>
          </a:prstGeom>
          <a:gradFill flip="none" rotWithShape="1">
            <a:gsLst>
              <a:gs pos="0">
                <a:srgbClr val="002060"/>
              </a:gs>
              <a:gs pos="64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de-DE"/>
          </a:p>
        </p:txBody>
      </p:sp>
      <p:sp>
        <p:nvSpPr>
          <p:cNvPr id="10" name="Pfeil nach rechts 12">
            <a:extLst>
              <a:ext uri="{FF2B5EF4-FFF2-40B4-BE49-F238E27FC236}">
                <a16:creationId xmlns:a16="http://schemas.microsoft.com/office/drawing/2014/main" id="{23ABB72C-F886-459B-8BDB-09AA32404AC2}"/>
              </a:ext>
            </a:extLst>
          </p:cNvPr>
          <p:cNvSpPr/>
          <p:nvPr/>
        </p:nvSpPr>
        <p:spPr>
          <a:xfrm>
            <a:off x="4511526" y="4042176"/>
            <a:ext cx="415925" cy="360362"/>
          </a:xfrm>
          <a:prstGeom prst="rightArrow">
            <a:avLst/>
          </a:prstGeom>
          <a:gradFill flip="none" rotWithShape="1">
            <a:gsLst>
              <a:gs pos="0">
                <a:srgbClr val="002060"/>
              </a:gs>
              <a:gs pos="64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de-DE"/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3A84A444-9123-460D-8210-298FC21883D0}"/>
              </a:ext>
            </a:extLst>
          </p:cNvPr>
          <p:cNvCxnSpPr>
            <a:cxnSpLocks/>
          </p:cNvCxnSpPr>
          <p:nvPr/>
        </p:nvCxnSpPr>
        <p:spPr>
          <a:xfrm>
            <a:off x="3052613" y="1932388"/>
            <a:ext cx="0" cy="1479550"/>
          </a:xfrm>
          <a:prstGeom prst="straightConnector1">
            <a:avLst/>
          </a:prstGeom>
          <a:ln w="41275">
            <a:solidFill>
              <a:srgbClr val="00206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D14650D1-C244-43F7-90EA-68E84C12D9C9}"/>
              </a:ext>
            </a:extLst>
          </p:cNvPr>
          <p:cNvCxnSpPr>
            <a:cxnSpLocks/>
          </p:cNvCxnSpPr>
          <p:nvPr/>
        </p:nvCxnSpPr>
        <p:spPr>
          <a:xfrm>
            <a:off x="3049438" y="3419876"/>
            <a:ext cx="0" cy="1479550"/>
          </a:xfrm>
          <a:prstGeom prst="straightConnector1">
            <a:avLst/>
          </a:prstGeom>
          <a:ln w="41275">
            <a:solidFill>
              <a:srgbClr val="00206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A00DCFBF-4222-4D9C-93ED-EC2521BCF9E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529392" y="2473518"/>
            <a:ext cx="6527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de-DE" altLang="de-DE" sz="1600" b="1">
                <a:solidFill>
                  <a:srgbClr val="002060"/>
                </a:solidFill>
              </a:rPr>
              <a:t>3 km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D6AE6539-B4D4-43C7-BD2C-0713562A61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064" y="3545288"/>
            <a:ext cx="860425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19F2C3D-D1F1-4CDB-9F18-7D157B97AC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713" y="1960963"/>
            <a:ext cx="858837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5BB0059-C37A-415F-A8D1-31C1371580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076" y="3504013"/>
            <a:ext cx="1919288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D8A70022-149E-425E-A731-6BA75A3CA3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676" y="1919688"/>
            <a:ext cx="1919288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feld 43">
            <a:extLst>
              <a:ext uri="{FF2B5EF4-FFF2-40B4-BE49-F238E27FC236}">
                <a16:creationId xmlns:a16="http://schemas.microsoft.com/office/drawing/2014/main" id="{236C9365-7F93-4048-94DD-67C91D161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464" y="3704040"/>
            <a:ext cx="7970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de-DE" altLang="de-DE" sz="1200" b="1">
                <a:solidFill>
                  <a:srgbClr val="002060"/>
                </a:solidFill>
              </a:rPr>
              <a:t>09:00:15</a:t>
            </a:r>
          </a:p>
        </p:txBody>
      </p:sp>
      <p:sp>
        <p:nvSpPr>
          <p:cNvPr id="24" name="Textfeld 44">
            <a:extLst>
              <a:ext uri="{FF2B5EF4-FFF2-40B4-BE49-F238E27FC236}">
                <a16:creationId xmlns:a16="http://schemas.microsoft.com/office/drawing/2014/main" id="{E957B9B4-99AE-4E32-B46F-2282566F8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876" y="2124478"/>
            <a:ext cx="7970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de-DE" altLang="de-DE" sz="1200" b="1">
                <a:solidFill>
                  <a:srgbClr val="002060"/>
                </a:solidFill>
              </a:rPr>
              <a:t>09:00:28</a:t>
            </a:r>
          </a:p>
        </p:txBody>
      </p:sp>
      <p:sp>
        <p:nvSpPr>
          <p:cNvPr id="25" name="Textfeld 14">
            <a:extLst>
              <a:ext uri="{FF2B5EF4-FFF2-40B4-BE49-F238E27FC236}">
                <a16:creationId xmlns:a16="http://schemas.microsoft.com/office/drawing/2014/main" id="{FD9D2342-28F7-40B8-AFD5-C8D67C175506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534948" y="3989580"/>
            <a:ext cx="6527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de-DE" altLang="de-DE" sz="1600" b="1">
                <a:solidFill>
                  <a:srgbClr val="002060"/>
                </a:solidFill>
              </a:rPr>
              <a:t>3 km</a:t>
            </a:r>
          </a:p>
        </p:txBody>
      </p:sp>
      <p:sp>
        <p:nvSpPr>
          <p:cNvPr id="27" name="Textfeld 1">
            <a:extLst>
              <a:ext uri="{FF2B5EF4-FFF2-40B4-BE49-F238E27FC236}">
                <a16:creationId xmlns:a16="http://schemas.microsoft.com/office/drawing/2014/main" id="{21940FBB-0A79-444A-8BFC-93CE39145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6775" y="5622893"/>
            <a:ext cx="177644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de-DE" altLang="de-DE" sz="1100" b="1" dirty="0">
                <a:solidFill>
                  <a:srgbClr val="002060"/>
                </a:solidFill>
              </a:rPr>
              <a:t>1 </a:t>
            </a:r>
            <a:r>
              <a:rPr lang="de-DE" altLang="de-DE" sz="1100" b="1" dirty="0" err="1">
                <a:solidFill>
                  <a:srgbClr val="002060"/>
                </a:solidFill>
              </a:rPr>
              <a:t>image</a:t>
            </a:r>
            <a:r>
              <a:rPr lang="de-DE" altLang="de-DE" sz="1100" b="1" dirty="0">
                <a:solidFill>
                  <a:srgbClr val="002060"/>
                </a:solidFill>
              </a:rPr>
              <a:t> = 128x48 </a:t>
            </a:r>
            <a:r>
              <a:rPr lang="de-DE" altLang="de-DE" sz="1100" b="1" dirty="0" err="1">
                <a:solidFill>
                  <a:srgbClr val="002060"/>
                </a:solidFill>
              </a:rPr>
              <a:t>pixels</a:t>
            </a:r>
            <a:endParaRPr lang="de-DE" altLang="de-DE" sz="1100" b="1" dirty="0">
              <a:solidFill>
                <a:srgbClr val="002060"/>
              </a:solidFill>
            </a:endParaRPr>
          </a:p>
          <a:p>
            <a:r>
              <a:rPr lang="de-DE" altLang="de-DE" sz="1100" dirty="0">
                <a:solidFill>
                  <a:srgbClr val="002060"/>
                </a:solidFill>
              </a:rPr>
              <a:t>1 </a:t>
            </a:r>
            <a:r>
              <a:rPr lang="de-DE" altLang="de-DE" sz="1100" dirty="0" err="1">
                <a:solidFill>
                  <a:srgbClr val="002060"/>
                </a:solidFill>
              </a:rPr>
              <a:t>interferogram</a:t>
            </a:r>
            <a:r>
              <a:rPr lang="de-DE" altLang="de-DE" sz="1100" dirty="0">
                <a:solidFill>
                  <a:srgbClr val="002060"/>
                </a:solidFill>
              </a:rPr>
              <a:t> per </a:t>
            </a:r>
            <a:r>
              <a:rPr lang="de-DE" altLang="de-DE" sz="1100" dirty="0" err="1">
                <a:solidFill>
                  <a:srgbClr val="002060"/>
                </a:solidFill>
              </a:rPr>
              <a:t>pixel</a:t>
            </a:r>
            <a:endParaRPr lang="de-DE" altLang="de-DE" sz="1100" dirty="0">
              <a:solidFill>
                <a:srgbClr val="002060"/>
              </a:solidFill>
            </a:endParaRPr>
          </a:p>
        </p:txBody>
      </p:sp>
      <p:sp>
        <p:nvSpPr>
          <p:cNvPr id="28" name="Textfeld 29">
            <a:extLst>
              <a:ext uri="{FF2B5EF4-FFF2-40B4-BE49-F238E27FC236}">
                <a16:creationId xmlns:a16="http://schemas.microsoft.com/office/drawing/2014/main" id="{4FA66757-EA56-41D6-88ED-B7A22E454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0164" y="5632418"/>
            <a:ext cx="19287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de-DE" altLang="de-DE" sz="1100">
                <a:solidFill>
                  <a:srgbClr val="002060"/>
                </a:solidFill>
                <a:sym typeface="Wingdings" panose="05000000000000000000" pitchFamily="2" charset="2"/>
              </a:rPr>
              <a:t>128x48 individual spectra</a:t>
            </a:r>
          </a:p>
          <a:p>
            <a:r>
              <a:rPr lang="de-DE" altLang="de-DE" sz="1100">
                <a:solidFill>
                  <a:srgbClr val="002060"/>
                </a:solidFill>
                <a:sym typeface="Wingdings" panose="05000000000000000000" pitchFamily="2" charset="2"/>
              </a:rPr>
              <a:t>     binning </a:t>
            </a:r>
            <a:r>
              <a:rPr lang="de-DE" altLang="de-DE" sz="1100" b="1">
                <a:solidFill>
                  <a:srgbClr val="002060"/>
                </a:solidFill>
                <a:sym typeface="Wingdings" panose="05000000000000000000" pitchFamily="2" charset="2"/>
              </a:rPr>
              <a:t> 128 spectra</a:t>
            </a:r>
            <a:endParaRPr lang="de-DE" altLang="de-DE" sz="1100" b="1">
              <a:solidFill>
                <a:srgbClr val="002060"/>
              </a:solidFill>
            </a:endParaRPr>
          </a:p>
        </p:txBody>
      </p:sp>
      <p:sp>
        <p:nvSpPr>
          <p:cNvPr id="29" name="Pfeil nach rechts 31">
            <a:extLst>
              <a:ext uri="{FF2B5EF4-FFF2-40B4-BE49-F238E27FC236}">
                <a16:creationId xmlns:a16="http://schemas.microsoft.com/office/drawing/2014/main" id="{AE3074A3-FDA3-45D2-9A63-FF8D225D5EFB}"/>
              </a:ext>
            </a:extLst>
          </p:cNvPr>
          <p:cNvSpPr/>
          <p:nvPr/>
        </p:nvSpPr>
        <p:spPr>
          <a:xfrm>
            <a:off x="5864076" y="2492776"/>
            <a:ext cx="415925" cy="360362"/>
          </a:xfrm>
          <a:prstGeom prst="rightArrow">
            <a:avLst/>
          </a:prstGeom>
          <a:gradFill flip="none" rotWithShape="1">
            <a:gsLst>
              <a:gs pos="0">
                <a:srgbClr val="002060"/>
              </a:gs>
              <a:gs pos="64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de-DE"/>
          </a:p>
        </p:txBody>
      </p:sp>
      <p:sp>
        <p:nvSpPr>
          <p:cNvPr id="30" name="Pfeil nach rechts 32">
            <a:extLst>
              <a:ext uri="{FF2B5EF4-FFF2-40B4-BE49-F238E27FC236}">
                <a16:creationId xmlns:a16="http://schemas.microsoft.com/office/drawing/2014/main" id="{A63D01D1-AE4E-4C39-8B90-4A09947AE26D}"/>
              </a:ext>
            </a:extLst>
          </p:cNvPr>
          <p:cNvSpPr/>
          <p:nvPr/>
        </p:nvSpPr>
        <p:spPr>
          <a:xfrm>
            <a:off x="5860901" y="4042176"/>
            <a:ext cx="415925" cy="360362"/>
          </a:xfrm>
          <a:prstGeom prst="rightArrow">
            <a:avLst/>
          </a:prstGeom>
          <a:gradFill flip="none" rotWithShape="1">
            <a:gsLst>
              <a:gs pos="0">
                <a:srgbClr val="002060"/>
              </a:gs>
              <a:gs pos="64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de-DE"/>
          </a:p>
        </p:txBody>
      </p:sp>
      <p:sp>
        <p:nvSpPr>
          <p:cNvPr id="32" name="Textfeld 2">
            <a:extLst>
              <a:ext uri="{FF2B5EF4-FFF2-40B4-BE49-F238E27FC236}">
                <a16:creationId xmlns:a16="http://schemas.microsoft.com/office/drawing/2014/main" id="{7E238BD1-A4C8-41DB-91E2-A97F44B3D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1851" y="1546628"/>
            <a:ext cx="1263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de-DE" altLang="de-DE" sz="1400" b="1">
                <a:solidFill>
                  <a:srgbClr val="002060"/>
                </a:solidFill>
              </a:rPr>
              <a:t>Observer</a:t>
            </a:r>
          </a:p>
        </p:txBody>
      </p:sp>
      <p:sp>
        <p:nvSpPr>
          <p:cNvPr id="33" name="Pfeil nach rechts 35">
            <a:extLst>
              <a:ext uri="{FF2B5EF4-FFF2-40B4-BE49-F238E27FC236}">
                <a16:creationId xmlns:a16="http://schemas.microsoft.com/office/drawing/2014/main" id="{346CDD55-4BA0-4268-B704-6287C22B9DB1}"/>
              </a:ext>
            </a:extLst>
          </p:cNvPr>
          <p:cNvSpPr/>
          <p:nvPr/>
        </p:nvSpPr>
        <p:spPr>
          <a:xfrm>
            <a:off x="7956401" y="2492776"/>
            <a:ext cx="415925" cy="360362"/>
          </a:xfrm>
          <a:prstGeom prst="rightArrow">
            <a:avLst/>
          </a:prstGeom>
          <a:gradFill flip="none" rotWithShape="1">
            <a:gsLst>
              <a:gs pos="0">
                <a:srgbClr val="002060"/>
              </a:gs>
              <a:gs pos="64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de-DE"/>
          </a:p>
        </p:txBody>
      </p:sp>
      <p:sp>
        <p:nvSpPr>
          <p:cNvPr id="34" name="Pfeil nach rechts 36">
            <a:extLst>
              <a:ext uri="{FF2B5EF4-FFF2-40B4-BE49-F238E27FC236}">
                <a16:creationId xmlns:a16="http://schemas.microsoft.com/office/drawing/2014/main" id="{65F4EA78-A583-440A-8854-D8D020A7DD7F}"/>
              </a:ext>
            </a:extLst>
          </p:cNvPr>
          <p:cNvSpPr/>
          <p:nvPr/>
        </p:nvSpPr>
        <p:spPr>
          <a:xfrm>
            <a:off x="7953226" y="4042176"/>
            <a:ext cx="415925" cy="360362"/>
          </a:xfrm>
          <a:prstGeom prst="rightArrow">
            <a:avLst/>
          </a:prstGeom>
          <a:gradFill flip="none" rotWithShape="1">
            <a:gsLst>
              <a:gs pos="0">
                <a:srgbClr val="002060"/>
              </a:gs>
              <a:gs pos="64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de-DE"/>
          </a:p>
        </p:txBody>
      </p:sp>
      <p:sp>
        <p:nvSpPr>
          <p:cNvPr id="36" name="Textfeld 37">
            <a:extLst>
              <a:ext uri="{FF2B5EF4-FFF2-40B4-BE49-F238E27FC236}">
                <a16:creationId xmlns:a16="http://schemas.microsoft.com/office/drawing/2014/main" id="{92D46051-F3CA-48A7-87E4-C12B4A276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9350" y="1449789"/>
            <a:ext cx="1339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de-DE" altLang="de-DE" sz="1400" b="1">
                <a:solidFill>
                  <a:srgbClr val="002060"/>
                </a:solidFill>
              </a:rPr>
              <a:t>Limb-</a:t>
            </a:r>
            <a:r>
              <a:rPr lang="de-DE" altLang="de-DE" sz="1400" b="1" i="1">
                <a:solidFill>
                  <a:srgbClr val="002060"/>
                </a:solidFill>
              </a:rPr>
              <a:t>images</a:t>
            </a:r>
          </a:p>
          <a:p>
            <a:r>
              <a:rPr lang="de-DE" altLang="de-DE" sz="1400" b="1">
                <a:solidFill>
                  <a:srgbClr val="002060"/>
                </a:solidFill>
              </a:rPr>
              <a:t>= data cubes</a:t>
            </a:r>
          </a:p>
        </p:txBody>
      </p:sp>
      <p:sp>
        <p:nvSpPr>
          <p:cNvPr id="37" name="Textfeld 38">
            <a:extLst>
              <a:ext uri="{FF2B5EF4-FFF2-40B4-BE49-F238E27FC236}">
                <a16:creationId xmlns:a16="http://schemas.microsoft.com/office/drawing/2014/main" id="{41D3876C-74D4-4D44-A70C-9AE965DBC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4026" y="1540278"/>
            <a:ext cx="847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de-DE" altLang="de-DE" sz="1400" b="1">
                <a:solidFill>
                  <a:srgbClr val="002060"/>
                </a:solidFill>
              </a:rPr>
              <a:t>Spectra</a:t>
            </a:r>
          </a:p>
        </p:txBody>
      </p:sp>
      <p:sp>
        <p:nvSpPr>
          <p:cNvPr id="38" name="Textfeld 39">
            <a:extLst>
              <a:ext uri="{FF2B5EF4-FFF2-40B4-BE49-F238E27FC236}">
                <a16:creationId xmlns:a16="http://schemas.microsoft.com/office/drawing/2014/main" id="{392DABD8-433F-41EA-83E4-D1D5F39B0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0275" y="1441851"/>
            <a:ext cx="1303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de-DE" altLang="de-DE" sz="1400" b="1">
                <a:solidFill>
                  <a:srgbClr val="002060"/>
                </a:solidFill>
              </a:rPr>
              <a:t>Parameter profiles</a:t>
            </a:r>
          </a:p>
        </p:txBody>
      </p:sp>
      <p:sp>
        <p:nvSpPr>
          <p:cNvPr id="39" name="Textfeld 14">
            <a:extLst>
              <a:ext uri="{FF2B5EF4-FFF2-40B4-BE49-F238E27FC236}">
                <a16:creationId xmlns:a16="http://schemas.microsoft.com/office/drawing/2014/main" id="{36EACE3D-1653-405D-84A4-CA950D88F41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848718" y="3932738"/>
            <a:ext cx="24609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de-DE" altLang="de-DE" sz="1400" b="1">
                <a:solidFill>
                  <a:srgbClr val="002060"/>
                </a:solidFill>
              </a:rPr>
              <a:t>Level-1              Processing</a:t>
            </a:r>
          </a:p>
        </p:txBody>
      </p:sp>
      <p:sp>
        <p:nvSpPr>
          <p:cNvPr id="40" name="Textfeld 14">
            <a:extLst>
              <a:ext uri="{FF2B5EF4-FFF2-40B4-BE49-F238E27FC236}">
                <a16:creationId xmlns:a16="http://schemas.microsoft.com/office/drawing/2014/main" id="{F028DA29-2FCB-4B3C-8A8A-24A3E132520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917468" y="3908133"/>
            <a:ext cx="24112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de-DE" altLang="de-DE" sz="1400" b="1">
                <a:solidFill>
                  <a:srgbClr val="002060"/>
                </a:solidFill>
              </a:rPr>
              <a:t>Level-2             Processing</a:t>
            </a:r>
          </a:p>
        </p:txBody>
      </p:sp>
      <p:pic>
        <p:nvPicPr>
          <p:cNvPr id="42" name="Grafik 41">
            <a:extLst>
              <a:ext uri="{FF2B5EF4-FFF2-40B4-BE49-F238E27FC236}">
                <a16:creationId xmlns:a16="http://schemas.microsoft.com/office/drawing/2014/main" id="{5D7BD340-04F4-40D6-8AE6-AABE6176E2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264" y="3667528"/>
            <a:ext cx="16033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32876718-D2BB-436F-B4F3-83C9C4F545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014" y="2083201"/>
            <a:ext cx="16033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feld 42">
            <a:extLst>
              <a:ext uri="{FF2B5EF4-FFF2-40B4-BE49-F238E27FC236}">
                <a16:creationId xmlns:a16="http://schemas.microsoft.com/office/drawing/2014/main" id="{14863246-49CC-4938-8D75-3ADA8F842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8975" y="5660994"/>
            <a:ext cx="184626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de-DE" altLang="de-DE" sz="1100" b="1" dirty="0">
                <a:solidFill>
                  <a:srgbClr val="002060"/>
                </a:solidFill>
                <a:sym typeface="Wingdings" panose="05000000000000000000" pitchFamily="2" charset="2"/>
              </a:rPr>
              <a:t>1 </a:t>
            </a:r>
            <a:r>
              <a:rPr lang="de-DE" altLang="de-DE" sz="1100" b="1" dirty="0" err="1">
                <a:solidFill>
                  <a:srgbClr val="002060"/>
                </a:solidFill>
                <a:sym typeface="Wingdings" panose="05000000000000000000" pitchFamily="2" charset="2"/>
              </a:rPr>
              <a:t>profile</a:t>
            </a:r>
            <a:r>
              <a:rPr lang="de-DE" altLang="de-DE" sz="1100" b="1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de-DE" altLang="de-DE" sz="1100" b="1" dirty="0" err="1">
                <a:solidFill>
                  <a:srgbClr val="002060"/>
                </a:solidFill>
                <a:sym typeface="Wingdings" panose="05000000000000000000" pitchFamily="2" charset="2"/>
              </a:rPr>
              <a:t>of</a:t>
            </a:r>
            <a:r>
              <a:rPr lang="de-DE" altLang="de-DE" sz="1100" b="1" dirty="0">
                <a:solidFill>
                  <a:srgbClr val="002060"/>
                </a:solidFill>
                <a:sym typeface="Wingdings" panose="05000000000000000000" pitchFamily="2" charset="2"/>
              </a:rPr>
              <a:t> O</a:t>
            </a:r>
            <a:r>
              <a:rPr lang="de-DE" altLang="de-DE" sz="1100" b="1" baseline="-25000" dirty="0">
                <a:solidFill>
                  <a:srgbClr val="002060"/>
                </a:solidFill>
                <a:sym typeface="Wingdings" panose="05000000000000000000" pitchFamily="2" charset="2"/>
              </a:rPr>
              <a:t>3</a:t>
            </a:r>
            <a:r>
              <a:rPr lang="de-DE" altLang="de-DE" sz="1100" b="1" dirty="0">
                <a:solidFill>
                  <a:srgbClr val="002060"/>
                </a:solidFill>
                <a:sym typeface="Wingdings" panose="05000000000000000000" pitchFamily="2" charset="2"/>
              </a:rPr>
              <a:t>, H</a:t>
            </a:r>
            <a:r>
              <a:rPr lang="de-DE" altLang="de-DE" sz="1100" b="1" baseline="-25000" dirty="0">
                <a:solidFill>
                  <a:srgbClr val="002060"/>
                </a:solidFill>
                <a:sym typeface="Wingdings" panose="05000000000000000000" pitchFamily="2" charset="2"/>
              </a:rPr>
              <a:t>2</a:t>
            </a:r>
            <a:r>
              <a:rPr lang="de-DE" altLang="de-DE" sz="1100" b="1" dirty="0">
                <a:solidFill>
                  <a:srgbClr val="002060"/>
                </a:solidFill>
                <a:sym typeface="Wingdings" panose="05000000000000000000" pitchFamily="2" charset="2"/>
              </a:rPr>
              <a:t>O, </a:t>
            </a:r>
          </a:p>
          <a:p>
            <a:r>
              <a:rPr lang="de-DE" altLang="de-DE" sz="1100" b="1" dirty="0">
                <a:solidFill>
                  <a:srgbClr val="002060"/>
                </a:solidFill>
                <a:sym typeface="Wingdings" panose="05000000000000000000" pitchFamily="2" charset="2"/>
              </a:rPr>
              <a:t>     HNO</a:t>
            </a:r>
            <a:r>
              <a:rPr lang="de-DE" altLang="de-DE" sz="1100" b="1" baseline="-25000" dirty="0">
                <a:solidFill>
                  <a:srgbClr val="002060"/>
                </a:solidFill>
                <a:sym typeface="Wingdings" panose="05000000000000000000" pitchFamily="2" charset="2"/>
              </a:rPr>
              <a:t>3</a:t>
            </a:r>
            <a:r>
              <a:rPr lang="de-DE" altLang="de-DE" sz="1100" b="1" dirty="0">
                <a:solidFill>
                  <a:srgbClr val="002060"/>
                </a:solidFill>
                <a:sym typeface="Wingdings" panose="05000000000000000000" pitchFamily="2" charset="2"/>
              </a:rPr>
              <a:t>, … per </a:t>
            </a:r>
            <a:r>
              <a:rPr lang="de-DE" altLang="de-DE" sz="1100" b="1" dirty="0" err="1">
                <a:solidFill>
                  <a:srgbClr val="002060"/>
                </a:solidFill>
                <a:sym typeface="Wingdings" panose="05000000000000000000" pitchFamily="2" charset="2"/>
              </a:rPr>
              <a:t>image</a:t>
            </a:r>
            <a:endParaRPr lang="de-DE" altLang="de-DE" sz="1100" b="1" dirty="0">
              <a:solidFill>
                <a:srgbClr val="002060"/>
              </a:solidFill>
            </a:endParaRP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DDCBFCF2-659A-4D1B-9660-C25855C8D7F4}"/>
              </a:ext>
            </a:extLst>
          </p:cNvPr>
          <p:cNvSpPr/>
          <p:nvPr/>
        </p:nvSpPr>
        <p:spPr>
          <a:xfrm>
            <a:off x="10196363" y="4737155"/>
            <a:ext cx="992187" cy="2857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de-DE"/>
          </a:p>
        </p:txBody>
      </p:sp>
      <p:cxnSp>
        <p:nvCxnSpPr>
          <p:cNvPr id="46" name="Gerade Verbindung mit Pfeil 45">
            <a:extLst>
              <a:ext uri="{FF2B5EF4-FFF2-40B4-BE49-F238E27FC236}">
                <a16:creationId xmlns:a16="http://schemas.microsoft.com/office/drawing/2014/main" id="{66112D66-3408-47F7-AE9D-4507AFD31EF0}"/>
              </a:ext>
            </a:extLst>
          </p:cNvPr>
          <p:cNvCxnSpPr>
            <a:cxnSpLocks/>
            <a:endCxn id="45" idx="1"/>
          </p:cNvCxnSpPr>
          <p:nvPr/>
        </p:nvCxnSpPr>
        <p:spPr>
          <a:xfrm>
            <a:off x="9799487" y="2631565"/>
            <a:ext cx="396876" cy="2119878"/>
          </a:xfrm>
          <a:prstGeom prst="straightConnector1">
            <a:avLst/>
          </a:prstGeom>
          <a:ln w="31750">
            <a:solidFill>
              <a:srgbClr val="FF000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46">
            <a:extLst>
              <a:ext uri="{FF2B5EF4-FFF2-40B4-BE49-F238E27FC236}">
                <a16:creationId xmlns:a16="http://schemas.microsoft.com/office/drawing/2014/main" id="{0F6289B1-4F35-4C20-A7A9-32DA23F57862}"/>
              </a:ext>
            </a:extLst>
          </p:cNvPr>
          <p:cNvCxnSpPr>
            <a:cxnSpLocks/>
            <a:endCxn id="45" idx="1"/>
          </p:cNvCxnSpPr>
          <p:nvPr/>
        </p:nvCxnSpPr>
        <p:spPr>
          <a:xfrm>
            <a:off x="9806633" y="4190519"/>
            <a:ext cx="389730" cy="560924"/>
          </a:xfrm>
          <a:prstGeom prst="straightConnector1">
            <a:avLst/>
          </a:prstGeom>
          <a:ln w="31750">
            <a:solidFill>
              <a:srgbClr val="FF000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mit Pfeil 49">
            <a:extLst>
              <a:ext uri="{FF2B5EF4-FFF2-40B4-BE49-F238E27FC236}">
                <a16:creationId xmlns:a16="http://schemas.microsoft.com/office/drawing/2014/main" id="{E3D79450-C444-4239-A34B-B09D94C5602E}"/>
              </a:ext>
            </a:extLst>
          </p:cNvPr>
          <p:cNvCxnSpPr>
            <a:cxnSpLocks/>
          </p:cNvCxnSpPr>
          <p:nvPr/>
        </p:nvCxnSpPr>
        <p:spPr>
          <a:xfrm>
            <a:off x="3046263" y="4952491"/>
            <a:ext cx="0" cy="574675"/>
          </a:xfrm>
          <a:prstGeom prst="straightConnector1">
            <a:avLst/>
          </a:prstGeom>
          <a:ln w="41275">
            <a:solidFill>
              <a:srgbClr val="002060"/>
            </a:solidFill>
            <a:prstDash val="sys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mit Pfeil 50">
            <a:extLst>
              <a:ext uri="{FF2B5EF4-FFF2-40B4-BE49-F238E27FC236}">
                <a16:creationId xmlns:a16="http://schemas.microsoft.com/office/drawing/2014/main" id="{9C0E04EF-E394-40F1-869A-7905A7215BA5}"/>
              </a:ext>
            </a:extLst>
          </p:cNvPr>
          <p:cNvCxnSpPr>
            <a:cxnSpLocks/>
          </p:cNvCxnSpPr>
          <p:nvPr/>
        </p:nvCxnSpPr>
        <p:spPr>
          <a:xfrm>
            <a:off x="3052613" y="1473601"/>
            <a:ext cx="0" cy="404812"/>
          </a:xfrm>
          <a:prstGeom prst="straightConnector1">
            <a:avLst/>
          </a:prstGeom>
          <a:ln w="41275">
            <a:solidFill>
              <a:srgbClr val="002060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feld 42">
            <a:extLst>
              <a:ext uri="{FF2B5EF4-FFF2-40B4-BE49-F238E27FC236}">
                <a16:creationId xmlns:a16="http://schemas.microsoft.com/office/drawing/2014/main" id="{11D2CA27-147A-418E-8F03-82E631B7D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7764" y="5672702"/>
            <a:ext cx="16637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de-DE" altLang="de-DE" sz="1100" b="1" dirty="0">
                <a:solidFill>
                  <a:srgbClr val="002060"/>
                </a:solidFill>
                <a:sym typeface="Wingdings" panose="05000000000000000000" pitchFamily="2" charset="2"/>
              </a:rPr>
              <a:t></a:t>
            </a:r>
            <a:r>
              <a:rPr lang="de-DE" altLang="de-DE" sz="1100" b="1" dirty="0" err="1">
                <a:solidFill>
                  <a:srgbClr val="002060"/>
                </a:solidFill>
                <a:sym typeface="Wingdings" panose="05000000000000000000" pitchFamily="2" charset="2"/>
              </a:rPr>
              <a:t>cross-sections</a:t>
            </a:r>
            <a:r>
              <a:rPr lang="de-DE" altLang="de-DE" sz="1100" b="1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de-DE" altLang="de-DE" sz="1100" b="1" dirty="0" err="1">
                <a:solidFill>
                  <a:srgbClr val="002060"/>
                </a:solidFill>
                <a:sym typeface="Wingdings" panose="05000000000000000000" pitchFamily="2" charset="2"/>
              </a:rPr>
              <a:t>of</a:t>
            </a:r>
            <a:endParaRPr lang="de-DE" altLang="de-DE" sz="1100" b="1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r>
              <a:rPr lang="de-DE" altLang="de-DE" sz="1100" b="1" dirty="0">
                <a:solidFill>
                  <a:srgbClr val="002060"/>
                </a:solidFill>
                <a:sym typeface="Wingdings" panose="05000000000000000000" pitchFamily="2" charset="2"/>
              </a:rPr>
              <a:t> O</a:t>
            </a:r>
            <a:r>
              <a:rPr lang="de-DE" altLang="de-DE" sz="1100" b="1" baseline="-25000" dirty="0">
                <a:solidFill>
                  <a:srgbClr val="002060"/>
                </a:solidFill>
                <a:sym typeface="Wingdings" panose="05000000000000000000" pitchFamily="2" charset="2"/>
              </a:rPr>
              <a:t>3</a:t>
            </a:r>
            <a:r>
              <a:rPr lang="de-DE" altLang="de-DE" sz="1100" b="1" dirty="0">
                <a:solidFill>
                  <a:srgbClr val="002060"/>
                </a:solidFill>
                <a:sym typeface="Wingdings" panose="05000000000000000000" pitchFamily="2" charset="2"/>
              </a:rPr>
              <a:t>, H</a:t>
            </a:r>
            <a:r>
              <a:rPr lang="de-DE" altLang="de-DE" sz="1100" b="1" baseline="-25000" dirty="0">
                <a:solidFill>
                  <a:srgbClr val="002060"/>
                </a:solidFill>
                <a:sym typeface="Wingdings" panose="05000000000000000000" pitchFamily="2" charset="2"/>
              </a:rPr>
              <a:t>2</a:t>
            </a:r>
            <a:r>
              <a:rPr lang="de-DE" altLang="de-DE" sz="1100" b="1" dirty="0">
                <a:solidFill>
                  <a:srgbClr val="002060"/>
                </a:solidFill>
                <a:sym typeface="Wingdings" panose="05000000000000000000" pitchFamily="2" charset="2"/>
              </a:rPr>
              <a:t>O, HNO</a:t>
            </a:r>
            <a:r>
              <a:rPr lang="de-DE" altLang="de-DE" sz="1100" b="1" baseline="-25000" dirty="0">
                <a:solidFill>
                  <a:srgbClr val="002060"/>
                </a:solidFill>
                <a:sym typeface="Wingdings" panose="05000000000000000000" pitchFamily="2" charset="2"/>
              </a:rPr>
              <a:t>3</a:t>
            </a:r>
            <a:r>
              <a:rPr lang="de-DE" altLang="de-DE" sz="1100" b="1" dirty="0">
                <a:solidFill>
                  <a:srgbClr val="002060"/>
                </a:solidFill>
                <a:sym typeface="Wingdings" panose="05000000000000000000" pitchFamily="2" charset="2"/>
              </a:rPr>
              <a:t>, …</a:t>
            </a:r>
            <a:endParaRPr lang="de-DE" altLang="de-DE" sz="1100" b="1" dirty="0">
              <a:solidFill>
                <a:srgbClr val="002060"/>
              </a:solidFill>
            </a:endParaRPr>
          </a:p>
        </p:txBody>
      </p:sp>
      <p:sp>
        <p:nvSpPr>
          <p:cNvPr id="63" name="Rectangle 3">
            <a:extLst>
              <a:ext uri="{FF2B5EF4-FFF2-40B4-BE49-F238E27FC236}">
                <a16:creationId xmlns:a16="http://schemas.microsoft.com/office/drawing/2014/main" id="{0A3424E0-B783-4C9F-99AE-E8D1C0A2E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233" y="1449789"/>
            <a:ext cx="2558356" cy="4653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609600" indent="-609600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447800" indent="-6588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sz="4000">
                <a:solidFill>
                  <a:schemeClr val="tx1"/>
                </a:solidFill>
                <a:latin typeface="+mn-lt"/>
              </a:defRPr>
            </a:lvl2pPr>
            <a:lvl3pPr marL="22479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sz="4000">
                <a:solidFill>
                  <a:schemeClr val="tx1"/>
                </a:solidFill>
                <a:latin typeface="+mn-lt"/>
              </a:defRPr>
            </a:lvl3pPr>
            <a:lvl4pPr marL="30480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sz="4000">
                <a:solidFill>
                  <a:schemeClr val="tx1"/>
                </a:solidFill>
                <a:latin typeface="+mn-lt"/>
              </a:defRPr>
            </a:lvl4pPr>
            <a:lvl5pPr marL="38481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sz="4000">
                <a:solidFill>
                  <a:schemeClr val="tx1"/>
                </a:solidFill>
                <a:latin typeface="+mn-lt"/>
              </a:defRPr>
            </a:lvl5pPr>
            <a:lvl6pPr marL="43053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sz="4000">
                <a:solidFill>
                  <a:schemeClr val="tx1"/>
                </a:solidFill>
                <a:latin typeface="+mn-lt"/>
              </a:defRPr>
            </a:lvl6pPr>
            <a:lvl7pPr marL="47625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sz="4000">
                <a:solidFill>
                  <a:schemeClr val="tx1"/>
                </a:solidFill>
                <a:latin typeface="+mn-lt"/>
              </a:defRPr>
            </a:lvl7pPr>
            <a:lvl8pPr marL="52197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sz="4000">
                <a:solidFill>
                  <a:schemeClr val="tx1"/>
                </a:solidFill>
                <a:latin typeface="+mn-lt"/>
              </a:defRPr>
            </a:lvl8pPr>
            <a:lvl9pPr marL="5676900" indent="-620713" algn="l" defTabSz="4176713" rtl="0" fontAlgn="base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sz="4000">
                <a:solidFill>
                  <a:schemeClr val="tx1"/>
                </a:solidFill>
                <a:latin typeface="+mn-lt"/>
              </a:defRPr>
            </a:lvl9pPr>
          </a:lstStyle>
          <a:p>
            <a:pPr marL="360000" indent="-360000">
              <a:spcBef>
                <a:spcPts val="500"/>
              </a:spcBef>
              <a:spcAft>
                <a:spcPts val="500"/>
              </a:spcAft>
            </a:pPr>
            <a:r>
              <a:rPr lang="en-US" altLang="de-DE" sz="1600" kern="0" dirty="0"/>
              <a:t>Measurements from all infrared spectra of one GLORIA image are used</a:t>
            </a:r>
          </a:p>
          <a:p>
            <a:pPr marL="360000" indent="-360000">
              <a:spcBef>
                <a:spcPts val="500"/>
              </a:spcBef>
              <a:spcAft>
                <a:spcPts val="500"/>
              </a:spcAft>
            </a:pPr>
            <a:r>
              <a:rPr lang="en-US" altLang="de-DE" sz="1600" kern="0" dirty="0"/>
              <a:t>Radiometric calibration using blackbodies and upward measurements</a:t>
            </a:r>
          </a:p>
          <a:p>
            <a:pPr marL="360000" indent="-360000">
              <a:spcBef>
                <a:spcPts val="500"/>
              </a:spcBef>
              <a:spcAft>
                <a:spcPts val="500"/>
              </a:spcAft>
            </a:pPr>
            <a:r>
              <a:rPr lang="en-US" altLang="de-DE" sz="1600" kern="0" dirty="0"/>
              <a:t>Constrained nonlinear least-squares fit </a:t>
            </a:r>
          </a:p>
          <a:p>
            <a:pPr marL="360000" indent="-360000">
              <a:spcBef>
                <a:spcPts val="500"/>
              </a:spcBef>
              <a:spcAft>
                <a:spcPts val="500"/>
              </a:spcAft>
            </a:pPr>
            <a:r>
              <a:rPr lang="en-US" altLang="de-DE" sz="1600" kern="0" dirty="0"/>
              <a:t>Typical vertical resolutions of 0.6-1.0 km (0.25 km retrieval grid)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5641EF9-3489-448B-9FD9-FFF5478FB903}"/>
              </a:ext>
            </a:extLst>
          </p:cNvPr>
          <p:cNvSpPr txBox="1"/>
          <p:nvPr/>
        </p:nvSpPr>
        <p:spPr>
          <a:xfrm>
            <a:off x="189467" y="6020828"/>
            <a:ext cx="3527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courtesy: W. Woiwode, KIT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85A48156-5A52-4D27-899C-5ABC8D8FD8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33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132"/>
    </mc:Choice>
    <mc:Fallback>
      <p:transition spd="slow" advTm="98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9" x="9163050" y="5651500"/>
          <p14:tracePt t="631" x="9163050" y="5657850"/>
          <p14:tracePt t="650" x="9156700" y="5664200"/>
          <p14:tracePt t="5426" x="9150350" y="5670550"/>
          <p14:tracePt t="5442" x="9144000" y="5670550"/>
          <p14:tracePt t="5458" x="9137650" y="5670550"/>
          <p14:tracePt t="5468" x="9131300" y="5676900"/>
          <p14:tracePt t="5481" x="9124950" y="5676900"/>
          <p14:tracePt t="5498" x="9118600" y="5683250"/>
          <p14:tracePt t="5514" x="9099550" y="5683250"/>
          <p14:tracePt t="5531" x="9067800" y="5676900"/>
          <p14:tracePt t="5547" x="9036050" y="5588000"/>
          <p14:tracePt t="5564" x="8947150" y="5454650"/>
          <p14:tracePt t="5581" x="8864600" y="5346700"/>
          <p14:tracePt t="5597" x="8788400" y="5264150"/>
          <p14:tracePt t="5614" x="8750300" y="5194300"/>
          <p14:tracePt t="5631" x="8712200" y="5111750"/>
          <p14:tracePt t="5648" x="8661400" y="5010150"/>
          <p14:tracePt t="5664" x="8597900" y="4902200"/>
          <p14:tracePt t="5681" x="8483600" y="4762500"/>
          <p14:tracePt t="5697" x="8140700" y="4546600"/>
          <p14:tracePt t="5714" x="7988300" y="4457700"/>
          <p14:tracePt t="5731" x="7886700" y="4406900"/>
          <p14:tracePt t="5747" x="7816850" y="4362450"/>
          <p14:tracePt t="5764" x="7708900" y="4311650"/>
          <p14:tracePt t="5781" x="7550150" y="4267200"/>
          <p14:tracePt t="5797" x="7162800" y="4191000"/>
          <p14:tracePt t="5814" x="6521450" y="4057650"/>
          <p14:tracePt t="5831" x="5803900" y="3905250"/>
          <p14:tracePt t="5847" x="5194300" y="3752850"/>
          <p14:tracePt t="5864" x="4667250" y="3651250"/>
          <p14:tracePt t="5866" x="4464050" y="3606800"/>
          <p14:tracePt t="5880" x="4305300" y="3587750"/>
          <p14:tracePt t="5897" x="4044950" y="3549650"/>
          <p14:tracePt t="5914" x="3956050" y="3530600"/>
          <p14:tracePt t="5930" x="3937000" y="3530600"/>
          <p14:tracePt t="5947" x="3930650" y="3524250"/>
          <p14:tracePt t="5964" x="3911600" y="3511550"/>
          <p14:tracePt t="5980" x="3886200" y="3505200"/>
          <p14:tracePt t="5997" x="3822700" y="3492500"/>
          <p14:tracePt t="6014" x="3721100" y="3479800"/>
          <p14:tracePt t="6031" x="3625850" y="3448050"/>
          <p14:tracePt t="6047" x="3536950" y="3409950"/>
          <p14:tracePt t="6064" x="3448050" y="3365500"/>
          <p14:tracePt t="6081" x="3397250" y="3289300"/>
          <p14:tracePt t="6098" x="3333750" y="3225800"/>
          <p14:tracePt t="6114" x="3263900" y="3149600"/>
          <p14:tracePt t="6131" x="3225800" y="3111500"/>
          <p14:tracePt t="6148" x="3206750" y="3086100"/>
          <p14:tracePt t="6164" x="3187700" y="3060700"/>
          <p14:tracePt t="6181" x="3181350" y="3048000"/>
          <p14:tracePt t="6197" x="3168650" y="3016250"/>
          <p14:tracePt t="6214" x="3168650" y="3003550"/>
          <p14:tracePt t="6230" x="3206750" y="2965450"/>
          <p14:tracePt t="6247" x="3289300" y="2914650"/>
          <p14:tracePt t="6264" x="3352800" y="2870200"/>
          <p14:tracePt t="6266" x="3371850" y="2844800"/>
          <p14:tracePt t="6281" x="3397250" y="2825750"/>
          <p14:tracePt t="6297" x="3435350" y="2787650"/>
          <p14:tracePt t="6314" x="3448050" y="2749550"/>
          <p14:tracePt t="6331" x="3454400" y="2743200"/>
          <p14:tracePt t="6347" x="3467100" y="2717800"/>
          <p14:tracePt t="6364" x="3473450" y="2717800"/>
          <p14:tracePt t="6409" x="3473450" y="2711450"/>
          <p14:tracePt t="6417" x="3486150" y="2705100"/>
          <p14:tracePt t="6430" x="3492500" y="2698750"/>
          <p14:tracePt t="6447" x="3530600" y="2679700"/>
          <p14:tracePt t="6464" x="3568700" y="2667000"/>
          <p14:tracePt t="6481" x="3606800" y="2647950"/>
          <p14:tracePt t="6497" x="3638550" y="2635250"/>
          <p14:tracePt t="6514" x="3651250" y="2622550"/>
          <p14:tracePt t="6531" x="3670300" y="2609850"/>
          <p14:tracePt t="6547" x="3676650" y="2597150"/>
          <p14:tracePt t="6564" x="3689350" y="2584450"/>
          <p14:tracePt t="6581" x="3708400" y="2565400"/>
          <p14:tracePt t="6597" x="3714750" y="2559050"/>
          <p14:tracePt t="6614" x="3727450" y="2552700"/>
          <p14:tracePt t="6671" x="3733800" y="2546350"/>
          <p14:tracePt t="6673" x="3733800" y="2540000"/>
          <p14:tracePt t="6689" x="3733800" y="2533650"/>
          <p14:tracePt t="6730" x="3740150" y="2527300"/>
          <p14:tracePt t="6747" x="3746500" y="2527300"/>
          <p14:tracePt t="6859" x="3759200" y="2514600"/>
          <p14:tracePt t="6867" x="3771900" y="2508250"/>
          <p14:tracePt t="6875" x="3771900" y="2501900"/>
          <p14:tracePt t="6885" x="3784600" y="2489200"/>
          <p14:tracePt t="6898" x="3797300" y="2470150"/>
          <p14:tracePt t="6914" x="3803650" y="2432050"/>
          <p14:tracePt t="6931" x="3816350" y="2393950"/>
          <p14:tracePt t="6948" x="3822700" y="2374900"/>
          <p14:tracePt t="6964" x="3829050" y="2355850"/>
          <p14:tracePt t="6981" x="3835400" y="2349500"/>
          <p14:tracePt t="7106" x="3848100" y="2349500"/>
          <p14:tracePt t="7114" x="3854450" y="2349500"/>
          <p14:tracePt t="7121" x="3860800" y="2355850"/>
          <p14:tracePt t="7131" x="3867150" y="2368550"/>
          <p14:tracePt t="7148" x="3873500" y="2387600"/>
          <p14:tracePt t="7164" x="3892550" y="2419350"/>
          <p14:tracePt t="7181" x="3892550" y="2432050"/>
          <p14:tracePt t="7197" x="3892550" y="2438400"/>
          <p14:tracePt t="7214" x="3892550" y="2457450"/>
          <p14:tracePt t="7230" x="3892550" y="2463800"/>
          <p14:tracePt t="7247" x="3892550" y="2470150"/>
          <p14:tracePt t="7513" x="3892550" y="2476500"/>
          <p14:tracePt t="7529" x="3879850" y="2476500"/>
          <p14:tracePt t="7547" x="3873500" y="2476500"/>
          <p14:tracePt t="7564" x="3867150" y="2476500"/>
          <p14:tracePt t="7580" x="3854450" y="2476500"/>
          <p14:tracePt t="7597" x="3835400" y="2463800"/>
          <p14:tracePt t="7614" x="3829050" y="2463800"/>
          <p14:tracePt t="7630" x="3822700" y="2463800"/>
          <p14:tracePt t="7647" x="3822700" y="2457450"/>
          <p14:tracePt t="7664" x="3816350" y="2451100"/>
          <p14:tracePt t="7680" x="3810000" y="2444750"/>
          <p14:tracePt t="7697" x="3810000" y="2438400"/>
          <p14:tracePt t="8209" x="3816350" y="2451100"/>
          <p14:tracePt t="8219" x="3822700" y="2451100"/>
          <p14:tracePt t="8226" x="3822700" y="2457450"/>
          <p14:tracePt t="8235" x="3835400" y="2470150"/>
          <p14:tracePt t="8248" x="3841750" y="2476500"/>
          <p14:tracePt t="8265" x="3848100" y="2482850"/>
          <p14:tracePt t="8281" x="3854450" y="2489200"/>
          <p14:tracePt t="8354" x="3854450" y="2495550"/>
          <p14:tracePt t="8362" x="3854450" y="2501900"/>
          <p14:tracePt t="8452" x="3854450" y="2508250"/>
          <p14:tracePt t="8473" x="3854450" y="2514600"/>
          <p14:tracePt t="8507" x="3848100" y="2514600"/>
          <p14:tracePt t="8522" x="3848100" y="2520950"/>
          <p14:tracePt t="8545" x="3841750" y="2520950"/>
          <p14:tracePt t="8577" x="3835400" y="2520950"/>
          <p14:tracePt t="8601" x="3822700" y="2527300"/>
          <p14:tracePt t="8649" x="3822700" y="2514600"/>
          <p14:tracePt t="8667" x="3822700" y="2495550"/>
          <p14:tracePt t="8673" x="3822700" y="2489200"/>
          <p14:tracePt t="8682" x="3822700" y="2482850"/>
          <p14:tracePt t="8697" x="3816350" y="2463800"/>
          <p14:tracePt t="8714" x="3816350" y="2457450"/>
          <p14:tracePt t="8730" x="3816350" y="2451100"/>
          <p14:tracePt t="8802" x="3816350" y="2444750"/>
          <p14:tracePt t="8809" x="3816350" y="2438400"/>
          <p14:tracePt t="8818" x="3822700" y="2438400"/>
          <p14:tracePt t="8835" x="3822700" y="2425700"/>
          <p14:tracePt t="8849" x="3829050" y="2425700"/>
          <p14:tracePt t="8866" x="3829050" y="2419350"/>
          <p14:tracePt t="8890" x="3835400" y="2406650"/>
          <p14:tracePt t="10226" x="3835400" y="2419350"/>
          <p14:tracePt t="10243" x="3829050" y="2419350"/>
          <p14:tracePt t="10253" x="3829050" y="2425700"/>
          <p14:tracePt t="10274" x="3822700" y="2438400"/>
          <p14:tracePt t="10289" x="3822700" y="2444750"/>
          <p14:tracePt t="10297" x="3822700" y="2451100"/>
          <p14:tracePt t="10314" x="3829050" y="2463800"/>
          <p14:tracePt t="10330" x="3835400" y="2476500"/>
          <p14:tracePt t="10347" x="3841750" y="2489200"/>
          <p14:tracePt t="10381" x="3841750" y="2495550"/>
          <p14:tracePt t="10398" x="3841750" y="2501900"/>
          <p14:tracePt t="10414" x="3848100" y="2508250"/>
          <p14:tracePt t="10431" x="3848100" y="2527300"/>
          <p14:tracePt t="10447" x="3848100" y="2533650"/>
          <p14:tracePt t="10465" x="3848100" y="2546350"/>
          <p14:tracePt t="10481" x="3854450" y="2578100"/>
          <p14:tracePt t="10498" x="3854450" y="2609850"/>
          <p14:tracePt t="10515" x="3854450" y="2635250"/>
          <p14:tracePt t="10531" x="3854450" y="2667000"/>
          <p14:tracePt t="10548" x="3854450" y="2679700"/>
          <p14:tracePt t="10564" x="3854450" y="2692400"/>
          <p14:tracePt t="10618" x="3860800" y="2705100"/>
          <p14:tracePt t="10636" x="3860800" y="2711450"/>
          <p14:tracePt t="10648" x="3860800" y="2717800"/>
          <p14:tracePt t="10664" x="3841750" y="2730500"/>
          <p14:tracePt t="10681" x="3829050" y="2736850"/>
          <p14:tracePt t="10698" x="3790950" y="2743200"/>
          <p14:tracePt t="10714" x="3771900" y="2755900"/>
          <p14:tracePt t="10731" x="3759200" y="2755900"/>
          <p14:tracePt t="10748" x="3752850" y="2755900"/>
          <p14:tracePt t="10781" x="3740150" y="2762250"/>
          <p14:tracePt t="10797" x="3721100" y="2762250"/>
          <p14:tracePt t="10814" x="3702050" y="2762250"/>
          <p14:tracePt t="10831" x="3689350" y="2762250"/>
          <p14:tracePt t="10847" x="3670300" y="2762250"/>
          <p14:tracePt t="10864" x="3644900" y="2762250"/>
          <p14:tracePt t="10881" x="3625850" y="2762250"/>
          <p14:tracePt t="10897" x="3587750" y="2762250"/>
          <p14:tracePt t="10914" x="3575050" y="2762250"/>
          <p14:tracePt t="10930" x="3562350" y="2762250"/>
          <p14:tracePt t="10947" x="3543300" y="2762250"/>
          <p14:tracePt t="10985" x="3530600" y="2768600"/>
          <p14:tracePt t="11004" x="3524250" y="2774950"/>
          <p14:tracePt t="11025" x="3517900" y="2787650"/>
          <p14:tracePt t="11041" x="3517900" y="2794000"/>
          <p14:tracePt t="11049" x="3517900" y="2800350"/>
          <p14:tracePt t="11064" x="3517900" y="2806700"/>
          <p14:tracePt t="11080" x="3517900" y="2813050"/>
          <p14:tracePt t="11097" x="3549650" y="2838450"/>
          <p14:tracePt t="11114" x="3594100" y="2857500"/>
          <p14:tracePt t="11130" x="3702050" y="2876550"/>
          <p14:tracePt t="11147" x="3765550" y="2901950"/>
          <p14:tracePt t="11164" x="3848100" y="2908300"/>
          <p14:tracePt t="11180" x="3898900" y="2908300"/>
          <p14:tracePt t="11197" x="3930650" y="2914650"/>
          <p14:tracePt t="11214" x="3968750" y="2921000"/>
          <p14:tracePt t="11231" x="4019550" y="2933700"/>
          <p14:tracePt t="11248" x="4044950" y="2933700"/>
          <p14:tracePt t="11250" x="4064000" y="2933700"/>
          <p14:tracePt t="11266" x="4070350" y="2933700"/>
          <p14:tracePt t="11282" x="4095750" y="2933700"/>
          <p14:tracePt t="11298" x="4108450" y="2933700"/>
          <p14:tracePt t="11331" x="4114800" y="2927350"/>
          <p14:tracePt t="11427" x="4114800" y="2921000"/>
          <p14:tracePt t="11434" x="4114800" y="2914650"/>
          <p14:tracePt t="11464" x="4114800" y="2908300"/>
          <p14:tracePt t="11481" x="4102100" y="2895600"/>
          <p14:tracePt t="11498" x="4089400" y="2882900"/>
          <p14:tracePt t="11515" x="4038600" y="2838450"/>
          <p14:tracePt t="11531" x="3962400" y="2762250"/>
          <p14:tracePt t="11548" x="3924300" y="2692400"/>
          <p14:tracePt t="11564" x="3867150" y="2603500"/>
          <p14:tracePt t="11581" x="3829050" y="2540000"/>
          <p14:tracePt t="11597" x="3803650" y="2489200"/>
          <p14:tracePt t="11615" x="3790950" y="2451100"/>
          <p14:tracePt t="11631" x="3790950" y="2444750"/>
          <p14:tracePt t="11647" x="3790950" y="2438400"/>
          <p14:tracePt t="11664" x="3784600" y="2432050"/>
          <p14:tracePt t="11745" x="3784600" y="2425700"/>
          <p14:tracePt t="11793" x="3784600" y="2419350"/>
          <p14:tracePt t="11939" x="3784600" y="2413000"/>
          <p14:tracePt t="11962" x="3790950" y="2413000"/>
          <p14:tracePt t="11986" x="3797300" y="2413000"/>
          <p14:tracePt t="12001" x="3803650" y="2413000"/>
          <p14:tracePt t="12026" x="3810000" y="2413000"/>
          <p14:tracePt t="12068" x="3816350" y="2413000"/>
          <p14:tracePt t="12085" x="3822700" y="2413000"/>
          <p14:tracePt t="12090" x="3829050" y="2413000"/>
          <p14:tracePt t="12102" x="3835400" y="2413000"/>
          <p14:tracePt t="12114" x="3848100" y="2413000"/>
          <p14:tracePt t="12147" x="3860800" y="2413000"/>
          <p14:tracePt t="12164" x="3867150" y="2413000"/>
          <p14:tracePt t="12181" x="3898900" y="2413000"/>
          <p14:tracePt t="12187" x="3905250" y="2413000"/>
          <p14:tracePt t="12197" x="3924300" y="2413000"/>
          <p14:tracePt t="12214" x="3949700" y="2413000"/>
          <p14:tracePt t="12230" x="3975100" y="2413000"/>
          <p14:tracePt t="12248" x="4013200" y="2413000"/>
          <p14:tracePt t="12250" x="4025900" y="2406650"/>
          <p14:tracePt t="12265" x="4044950" y="2406650"/>
          <p14:tracePt t="12266" x="4064000" y="2406650"/>
          <p14:tracePt t="12282" x="4089400" y="2406650"/>
          <p14:tracePt t="12297" x="4146550" y="2400300"/>
          <p14:tracePt t="12314" x="4178300" y="2400300"/>
          <p14:tracePt t="12330" x="4216400" y="2400300"/>
          <p14:tracePt t="12347" x="4267200" y="2400300"/>
          <p14:tracePt t="12364" x="4305300" y="2400300"/>
          <p14:tracePt t="12381" x="4330700" y="2400300"/>
          <p14:tracePt t="12397" x="4337050" y="2400300"/>
          <p14:tracePt t="12414" x="4343400" y="2400300"/>
          <p14:tracePt t="12431" x="4356100" y="2400300"/>
          <p14:tracePt t="12448" x="4368800" y="2400300"/>
          <p14:tracePt t="12464" x="4375150" y="2400300"/>
          <p14:tracePt t="12497" x="4381500" y="2400300"/>
          <p14:tracePt t="12594" x="4375150" y="2400300"/>
          <p14:tracePt t="12603" x="4356100" y="2400300"/>
          <p14:tracePt t="12615" x="4343400" y="2400300"/>
          <p14:tracePt t="12631" x="4279900" y="2400300"/>
          <p14:tracePt t="12648" x="4210050" y="2400300"/>
          <p14:tracePt t="12664" x="4152900" y="2400300"/>
          <p14:tracePt t="12667" x="4102100" y="2400300"/>
          <p14:tracePt t="12680" x="4064000" y="2400300"/>
          <p14:tracePt t="12697" x="3975100" y="2400300"/>
          <p14:tracePt t="12714" x="3962400" y="2400300"/>
          <p14:tracePt t="12730" x="3943350" y="2400300"/>
          <p14:tracePt t="12747" x="3930650" y="2400300"/>
          <p14:tracePt t="12764" x="3917950" y="2400300"/>
          <p14:tracePt t="12780" x="3886200" y="2406650"/>
          <p14:tracePt t="12797" x="3867150" y="2406650"/>
          <p14:tracePt t="12814" x="3860800" y="2406650"/>
          <p14:tracePt t="12922" x="3854450" y="2406650"/>
          <p14:tracePt t="12938" x="3860800" y="2406650"/>
          <p14:tracePt t="12946" x="3892550" y="2406650"/>
          <p14:tracePt t="12964" x="4000500" y="2406650"/>
          <p14:tracePt t="12981" x="4114800" y="2406650"/>
          <p14:tracePt t="12997" x="4197350" y="2406650"/>
          <p14:tracePt t="13014" x="4241800" y="2406650"/>
          <p14:tracePt t="13031" x="4267200" y="2406650"/>
          <p14:tracePt t="13048" x="4273550" y="2406650"/>
          <p14:tracePt t="13050" x="4286250" y="2413000"/>
          <p14:tracePt t="13064" x="4292600" y="2413000"/>
          <p14:tracePt t="13081" x="4311650" y="2413000"/>
          <p14:tracePt t="13098" x="4337050" y="2413000"/>
          <p14:tracePt t="13115" x="4343400" y="2413000"/>
          <p14:tracePt t="13786" x="4349750" y="2419350"/>
          <p14:tracePt t="13793" x="4349750" y="2425700"/>
          <p14:tracePt t="13801" x="4356100" y="2432050"/>
          <p14:tracePt t="13814" x="4356100" y="2444750"/>
          <p14:tracePt t="13831" x="4362450" y="2470150"/>
          <p14:tracePt t="13847" x="4375150" y="2495550"/>
          <p14:tracePt t="13864" x="4406900" y="2546350"/>
          <p14:tracePt t="13881" x="4438650" y="2597150"/>
          <p14:tracePt t="13897" x="4533900" y="2667000"/>
          <p14:tracePt t="13914" x="4648200" y="2705100"/>
          <p14:tracePt t="13931" x="4724400" y="2730500"/>
          <p14:tracePt t="13948" x="4838700" y="2743200"/>
          <p14:tracePt t="13965" x="4902200" y="2749550"/>
          <p14:tracePt t="13981" x="4927600" y="2762250"/>
          <p14:tracePt t="13997" x="4933950" y="2768600"/>
          <p14:tracePt t="14014" x="4940300" y="2774950"/>
          <p14:tracePt t="14031" x="4946650" y="2787650"/>
          <p14:tracePt t="14048" x="4959350" y="2794000"/>
          <p14:tracePt t="14065" x="4984750" y="2813050"/>
          <p14:tracePt t="14081" x="4997450" y="2832100"/>
          <p14:tracePt t="14097" x="5016500" y="2851150"/>
          <p14:tracePt t="14114" x="5035550" y="2863850"/>
          <p14:tracePt t="14131" x="5054600" y="2876550"/>
          <p14:tracePt t="14148" x="5086350" y="2895600"/>
          <p14:tracePt t="14164" x="5130800" y="2914650"/>
          <p14:tracePt t="14181" x="5168900" y="2927350"/>
          <p14:tracePt t="14197" x="5194300" y="2946400"/>
          <p14:tracePt t="14214" x="5213350" y="2959100"/>
          <p14:tracePt t="14231" x="5238750" y="2978150"/>
          <p14:tracePt t="14247" x="5283200" y="2978150"/>
          <p14:tracePt t="14264" x="5353050" y="3009900"/>
          <p14:tracePt t="14281" x="5391150" y="3035300"/>
          <p14:tracePt t="14298" x="5422900" y="3048000"/>
          <p14:tracePt t="14315" x="5461000" y="3054350"/>
          <p14:tracePt t="14331" x="5492750" y="3073400"/>
          <p14:tracePt t="14348" x="5511800" y="3073400"/>
          <p14:tracePt t="14364" x="5530850" y="3079750"/>
          <p14:tracePt t="14381" x="5543550" y="3079750"/>
          <p14:tracePt t="14633" x="5549900" y="3086100"/>
          <p14:tracePt t="14657" x="5562600" y="3086100"/>
          <p14:tracePt t="14665" x="5562600" y="3092450"/>
          <p14:tracePt t="14682" x="5568950" y="3092450"/>
          <p14:tracePt t="14697" x="5581650" y="3092450"/>
          <p14:tracePt t="14714" x="5581650" y="3105150"/>
          <p14:tracePt t="14730" x="5588000" y="3111500"/>
          <p14:tracePt t="14765" x="5594350" y="3111500"/>
          <p14:tracePt t="14781" x="5594350" y="3117850"/>
          <p14:tracePt t="14798" x="5600700" y="3130550"/>
          <p14:tracePt t="14842" x="5600700" y="3143250"/>
          <p14:tracePt t="14851" x="5600700" y="3149600"/>
          <p14:tracePt t="14864" x="5594350" y="3149600"/>
          <p14:tracePt t="14881" x="5581650" y="3155950"/>
          <p14:tracePt t="14898" x="5562600" y="3162300"/>
          <p14:tracePt t="14914" x="5549900" y="3168650"/>
          <p14:tracePt t="14931" x="5530850" y="3168650"/>
          <p14:tracePt t="14948" x="5518150" y="3175000"/>
          <p14:tracePt t="14965" x="5499100" y="3187700"/>
          <p14:tracePt t="14981" x="5486400" y="3194050"/>
          <p14:tracePt t="14997" x="5480050" y="3194050"/>
          <p14:tracePt t="15014" x="5467350" y="3206750"/>
          <p14:tracePt t="15030" x="5461000" y="3213100"/>
          <p14:tracePt t="15047" x="5454650" y="3213100"/>
          <p14:tracePt t="15065" x="5441950" y="3219450"/>
          <p14:tracePt t="15298" x="5435600" y="3225800"/>
          <p14:tracePt t="15337" x="5429250" y="3225800"/>
          <p14:tracePt t="15353" x="5422900" y="3225800"/>
          <p14:tracePt t="15369" x="5416550" y="3225800"/>
          <p14:tracePt t="15377" x="5410200" y="3225800"/>
          <p14:tracePt t="15393" x="5403850" y="3225800"/>
          <p14:tracePt t="15402" x="5397500" y="3225800"/>
          <p14:tracePt t="15415" x="5391150" y="3225800"/>
          <p14:tracePt t="15447" x="5384800" y="3225800"/>
          <p14:tracePt t="15464" x="5372100" y="3225800"/>
          <p14:tracePt t="15482" x="5365750" y="3219450"/>
          <p14:tracePt t="15515" x="5353050" y="3213100"/>
          <p14:tracePt t="15530" x="5340350" y="3206750"/>
          <p14:tracePt t="15547" x="5334000" y="3200400"/>
          <p14:tracePt t="15565" x="5321300" y="3194050"/>
          <p14:tracePt t="15581" x="5314950" y="3181350"/>
          <p14:tracePt t="15614" x="5302250" y="3181350"/>
          <p14:tracePt t="15647" x="5289550" y="3175000"/>
          <p14:tracePt t="15681" x="5289550" y="3168650"/>
          <p14:tracePt t="15874" x="5283200" y="3168650"/>
          <p14:tracePt t="15890" x="5276850" y="3168650"/>
          <p14:tracePt t="16086" x="5283200" y="3168650"/>
          <p14:tracePt t="16097" x="5289550" y="3168650"/>
          <p14:tracePt t="16105" x="5295900" y="3168650"/>
          <p14:tracePt t="16114" x="5308600" y="3168650"/>
          <p14:tracePt t="16131" x="5359400" y="3168650"/>
          <p14:tracePt t="16147" x="5435600" y="3168650"/>
          <p14:tracePt t="16164" x="5518150" y="3168650"/>
          <p14:tracePt t="16180" x="5600700" y="3168650"/>
          <p14:tracePt t="16198" x="5670550" y="3168650"/>
          <p14:tracePt t="16214" x="5740400" y="3175000"/>
          <p14:tracePt t="16231" x="5778500" y="3175000"/>
          <p14:tracePt t="16248" x="5848350" y="3175000"/>
          <p14:tracePt t="16264" x="5899150" y="3175000"/>
          <p14:tracePt t="16281" x="5924550" y="3175000"/>
          <p14:tracePt t="16297" x="5943600" y="3175000"/>
          <p14:tracePt t="16314" x="5949950" y="3175000"/>
          <p14:tracePt t="16507" x="5930900" y="3175000"/>
          <p14:tracePt t="16514" x="5911850" y="3175000"/>
          <p14:tracePt t="16531" x="5848350" y="3187700"/>
          <p14:tracePt t="16548" x="5784850" y="3200400"/>
          <p14:tracePt t="16564" x="5721350" y="3206750"/>
          <p14:tracePt t="16581" x="5651500" y="3219450"/>
          <p14:tracePt t="16587" x="5632450" y="3219450"/>
          <p14:tracePt t="16597" x="5607050" y="3225800"/>
          <p14:tracePt t="16614" x="5568950" y="3232150"/>
          <p14:tracePt t="16631" x="5556250" y="3232150"/>
          <p14:tracePt t="16647" x="5549900" y="3238500"/>
          <p14:tracePt t="16745" x="5537200" y="3238500"/>
          <p14:tracePt t="16753" x="5530850" y="3238500"/>
          <p14:tracePt t="16770" x="5524500" y="3238500"/>
          <p14:tracePt t="16781" x="5505450" y="3225800"/>
          <p14:tracePt t="16797" x="5492750" y="3219450"/>
          <p14:tracePt t="16814" x="5467350" y="3206750"/>
          <p14:tracePt t="16831" x="5454650" y="3200400"/>
          <p14:tracePt t="16847" x="5429250" y="3181350"/>
          <p14:tracePt t="16864" x="5384800" y="3168650"/>
          <p14:tracePt t="16881" x="5346700" y="3155950"/>
          <p14:tracePt t="16897" x="5321300" y="3143250"/>
          <p14:tracePt t="16944" x="5321300" y="3136900"/>
          <p14:tracePt t="16961" x="5321300" y="3124200"/>
          <p14:tracePt t="16969" x="5314950" y="3111500"/>
          <p14:tracePt t="16980" x="5314950" y="3098800"/>
          <p14:tracePt t="16998" x="5314950" y="3073400"/>
          <p14:tracePt t="17015" x="5308600" y="3035300"/>
          <p14:tracePt t="17031" x="5308600" y="2997200"/>
          <p14:tracePt t="17047" x="5308600" y="2946400"/>
          <p14:tracePt t="17064" x="5308600" y="2870200"/>
          <p14:tracePt t="17080" x="5308600" y="2800350"/>
          <p14:tracePt t="17097" x="5327650" y="2679700"/>
          <p14:tracePt t="17115" x="5334000" y="2616200"/>
          <p14:tracePt t="17131" x="5346700" y="2559050"/>
          <p14:tracePt t="17148" x="5353050" y="2520950"/>
          <p14:tracePt t="17164" x="5372100" y="2451100"/>
          <p14:tracePt t="17181" x="5384800" y="2381250"/>
          <p14:tracePt t="17184" x="5397500" y="2343150"/>
          <p14:tracePt t="17197" x="5397500" y="2317750"/>
          <p14:tracePt t="17214" x="5410200" y="2260600"/>
          <p14:tracePt t="17230" x="5416550" y="2228850"/>
          <p14:tracePt t="17247" x="5416550" y="2203450"/>
          <p14:tracePt t="17264" x="5416550" y="2171700"/>
          <p14:tracePt t="17281" x="5403850" y="2139950"/>
          <p14:tracePt t="17298" x="5403850" y="2114550"/>
          <p14:tracePt t="17314" x="5403850" y="2095500"/>
          <p14:tracePt t="17331" x="5403850" y="2070100"/>
          <p14:tracePt t="17348" x="5391150" y="2038350"/>
          <p14:tracePt t="17364" x="5391150" y="2012950"/>
          <p14:tracePt t="17381" x="5391150" y="1981200"/>
          <p14:tracePt t="17397" x="5384800" y="1943100"/>
          <p14:tracePt t="17414" x="5378450" y="1917700"/>
          <p14:tracePt t="17431" x="5372100" y="1898650"/>
          <p14:tracePt t="17447" x="5359400" y="1892300"/>
          <p14:tracePt t="17464" x="5359400" y="1885950"/>
          <p14:tracePt t="17497" x="5359400" y="1879600"/>
          <p14:tracePt t="17842" x="5353050" y="1873250"/>
          <p14:tracePt t="17850" x="5346700" y="1873250"/>
          <p14:tracePt t="17869" x="5340350" y="1879600"/>
          <p14:tracePt t="18009" x="5334000" y="1879600"/>
          <p14:tracePt t="18033" x="5334000" y="1885950"/>
          <p14:tracePt t="18058" x="5334000" y="1892300"/>
          <p14:tracePt t="18069" x="5334000" y="1898650"/>
          <p14:tracePt t="18073" x="5346700" y="1911350"/>
          <p14:tracePt t="18089" x="5353050" y="1930400"/>
          <p14:tracePt t="18098" x="5359400" y="1936750"/>
          <p14:tracePt t="18115" x="5365750" y="1949450"/>
          <p14:tracePt t="18131" x="5372100" y="1962150"/>
          <p14:tracePt t="18147" x="5378450" y="1974850"/>
          <p14:tracePt t="18164" x="5384800" y="2000250"/>
          <p14:tracePt t="18180" x="5391150" y="2025650"/>
          <p14:tracePt t="18197" x="5397500" y="2044700"/>
          <p14:tracePt t="18214" x="5403850" y="2076450"/>
          <p14:tracePt t="18230" x="5403850" y="2101850"/>
          <p14:tracePt t="18247" x="5416550" y="2127250"/>
          <p14:tracePt t="18264" x="5448300" y="2165350"/>
          <p14:tracePt t="18281" x="5448300" y="2171700"/>
          <p14:tracePt t="18297" x="5448300" y="2184400"/>
          <p14:tracePt t="18314" x="5448300" y="2197100"/>
          <p14:tracePt t="18353" x="5448300" y="2203450"/>
          <p14:tracePt t="18377" x="5441950" y="2203450"/>
          <p14:tracePt t="18402" x="5429250" y="2209800"/>
          <p14:tracePt t="18417" x="5422900" y="2209800"/>
          <p14:tracePt t="18426" x="5410200" y="2216150"/>
          <p14:tracePt t="18443" x="5403850" y="2216150"/>
          <p14:tracePt t="18449" x="5397500" y="2222500"/>
          <p14:tracePt t="18464" x="5391150" y="2222500"/>
          <p14:tracePt t="18481" x="5353050" y="2228850"/>
          <p14:tracePt t="18497" x="5340350" y="2228850"/>
          <p14:tracePt t="18515" x="5321300" y="2228850"/>
          <p14:tracePt t="18531" x="5308600" y="2228850"/>
          <p14:tracePt t="18548" x="5295900" y="2228850"/>
          <p14:tracePt t="18565" x="5270500" y="2228850"/>
          <p14:tracePt t="18581" x="5238750" y="2228850"/>
          <p14:tracePt t="18597" x="5200650" y="2228850"/>
          <p14:tracePt t="18614" x="5181600" y="2228850"/>
          <p14:tracePt t="18630" x="5162550" y="2228850"/>
          <p14:tracePt t="18665" x="5156200" y="2228850"/>
          <p14:tracePt t="18730" x="5149850" y="2228850"/>
          <p14:tracePt t="18748" x="5143500" y="2228850"/>
          <p14:tracePt t="18778" x="5137150" y="2228850"/>
          <p14:tracePt t="18786" x="5130800" y="2228850"/>
          <p14:tracePt t="18798" x="5124450" y="2228850"/>
          <p14:tracePt t="21470" x="5162550" y="2235200"/>
          <p14:tracePt t="21475" x="5251450" y="2273300"/>
          <p14:tracePt t="21484" x="5327650" y="2305050"/>
          <p14:tracePt t="21497" x="5461000" y="2374900"/>
          <p14:tracePt t="21514" x="5530850" y="2425700"/>
          <p14:tracePt t="21531" x="5594350" y="2482850"/>
          <p14:tracePt t="21548" x="5664200" y="2559050"/>
          <p14:tracePt t="21564" x="5734050" y="2660650"/>
          <p14:tracePt t="21584" x="5791200" y="2768600"/>
          <p14:tracePt t="21585" x="5803900" y="2813050"/>
          <p14:tracePt t="21597" x="5835650" y="2863850"/>
          <p14:tracePt t="21614" x="5867400" y="2946400"/>
          <p14:tracePt t="21631" x="5892800" y="3009900"/>
          <p14:tracePt t="21647" x="5911850" y="3035300"/>
          <p14:tracePt t="21664" x="5911850" y="3048000"/>
          <p14:tracePt t="21681" x="5911850" y="3054350"/>
          <p14:tracePt t="31410" x="5905500" y="3054350"/>
          <p14:tracePt t="31418" x="5892800" y="3054350"/>
          <p14:tracePt t="31426" x="5873750" y="3054350"/>
          <p14:tracePt t="31436" x="5848350" y="3054350"/>
          <p14:tracePt t="31448" x="5835650" y="3054350"/>
          <p14:tracePt t="31464" x="5803900" y="3048000"/>
          <p14:tracePt t="31481" x="5784850" y="3035300"/>
          <p14:tracePt t="31498" x="5746750" y="3016250"/>
          <p14:tracePt t="31514" x="5708650" y="2997200"/>
          <p14:tracePt t="31531" x="5651500" y="2990850"/>
          <p14:tracePt t="31548" x="5594350" y="2971800"/>
          <p14:tracePt t="31564" x="5537200" y="2952750"/>
          <p14:tracePt t="31581" x="5480050" y="2940050"/>
          <p14:tracePt t="31597" x="5441950" y="2927350"/>
          <p14:tracePt t="31614" x="5384800" y="2914650"/>
          <p14:tracePt t="31631" x="5314950" y="2895600"/>
          <p14:tracePt t="31647" x="5245100" y="2889250"/>
          <p14:tracePt t="31664" x="5219700" y="2889250"/>
          <p14:tracePt t="31681" x="5200650" y="2882900"/>
          <p14:tracePt t="31697" x="5194300" y="2882900"/>
          <p14:tracePt t="31714" x="5175250" y="2870200"/>
          <p14:tracePt t="31730" x="5124450" y="2863850"/>
          <p14:tracePt t="31747" x="5105400" y="2857500"/>
          <p14:tracePt t="31765" x="5092700" y="2857500"/>
          <p14:tracePt t="32179" x="5099050" y="2851150"/>
          <p14:tracePt t="32190" x="5105400" y="2851150"/>
          <p14:tracePt t="32197" x="5111750" y="2851150"/>
          <p14:tracePt t="32214" x="5130800" y="2851150"/>
          <p14:tracePt t="32230" x="5137150" y="2851150"/>
          <p14:tracePt t="32247" x="5143500" y="2851150"/>
          <p14:tracePt t="32264" x="5156200" y="2851150"/>
          <p14:tracePt t="32281" x="5168900" y="2851150"/>
          <p14:tracePt t="32297" x="5187950" y="2851150"/>
          <p14:tracePt t="32428" x="5194300" y="2851150"/>
          <p14:tracePt t="32436" x="5200650" y="2851150"/>
          <p14:tracePt t="32464" x="5200650" y="2857500"/>
          <p14:tracePt t="32497" x="5200650" y="2863850"/>
          <p14:tracePt t="32505" x="5207000" y="2863850"/>
          <p14:tracePt t="32514" x="5213350" y="2870200"/>
          <p14:tracePt t="32547" x="5213350" y="2876550"/>
          <p14:tracePt t="32986" x="5213350" y="2882900"/>
          <p14:tracePt t="33042" x="5219700" y="2882900"/>
          <p14:tracePt t="33050" x="5226050" y="2882900"/>
          <p14:tracePt t="33064" x="5232400" y="2882900"/>
          <p14:tracePt t="33081" x="5245100" y="2882900"/>
          <p14:tracePt t="33098" x="5257800" y="2882900"/>
          <p14:tracePt t="33762" x="5270500" y="2889250"/>
          <p14:tracePt t="33781" x="5302250" y="2895600"/>
          <p14:tracePt t="33798" x="5327650" y="2908300"/>
          <p14:tracePt t="33831" x="5334000" y="2908300"/>
          <p14:tracePt t="37578" x="5359400" y="2914650"/>
          <p14:tracePt t="37586" x="5422900" y="2921000"/>
          <p14:tracePt t="37597" x="5492750" y="2933700"/>
          <p14:tracePt t="37614" x="5619750" y="2946400"/>
          <p14:tracePt t="37631" x="5715000" y="2959100"/>
          <p14:tracePt t="37647" x="5740400" y="2965450"/>
          <p14:tracePt t="37664" x="5759450" y="2965450"/>
          <p14:tracePt t="37681" x="5778500" y="2965450"/>
          <p14:tracePt t="37697" x="5791200" y="2965450"/>
          <p14:tracePt t="37715" x="5803900" y="2965450"/>
          <p14:tracePt t="37731" x="5835650" y="2971800"/>
          <p14:tracePt t="37747" x="5854700" y="2971800"/>
          <p14:tracePt t="37764" x="5861050" y="2971800"/>
          <p14:tracePt t="38954" x="5867400" y="2971800"/>
          <p14:tracePt t="38962" x="5880100" y="2971800"/>
          <p14:tracePt t="38981" x="5924550" y="2971800"/>
          <p14:tracePt t="38997" x="5949950" y="2971800"/>
          <p14:tracePt t="39031" x="5956300" y="2971800"/>
          <p14:tracePt t="39977" x="5969000" y="2971800"/>
          <p14:tracePt t="39985" x="5975350" y="2971800"/>
          <p14:tracePt t="39993" x="5994400" y="2978150"/>
          <p14:tracePt t="40009" x="6000750" y="2984500"/>
          <p14:tracePt t="40049" x="6007100" y="2984500"/>
          <p14:tracePt t="40058" x="6013450" y="2990850"/>
          <p14:tracePt t="40065" x="6019800" y="2990850"/>
          <p14:tracePt t="40081" x="6026150" y="2997200"/>
          <p14:tracePt t="40098" x="6051550" y="3003550"/>
          <p14:tracePt t="40114" x="6057900" y="3003550"/>
          <p14:tracePt t="43986" x="6076950" y="3003550"/>
          <p14:tracePt t="43994" x="6121400" y="3003550"/>
          <p14:tracePt t="44002" x="6191250" y="3003550"/>
          <p14:tracePt t="44014" x="6242050" y="3003550"/>
          <p14:tracePt t="44031" x="6343650" y="3009900"/>
          <p14:tracePt t="44048" x="6432550" y="3009900"/>
          <p14:tracePt t="44064" x="6508750" y="3009900"/>
          <p14:tracePt t="44081" x="6604000" y="3009900"/>
          <p14:tracePt t="44097" x="6654800" y="3009900"/>
          <p14:tracePt t="44114" x="6692900" y="3009900"/>
          <p14:tracePt t="44131" x="6743700" y="3009900"/>
          <p14:tracePt t="44147" x="6807200" y="2990850"/>
          <p14:tracePt t="44164" x="6858000" y="2978150"/>
          <p14:tracePt t="44181" x="6908800" y="2952750"/>
          <p14:tracePt t="44197" x="6927850" y="2933700"/>
          <p14:tracePt t="44214" x="6946900" y="2901950"/>
          <p14:tracePt t="44231" x="6978650" y="2870200"/>
          <p14:tracePt t="44248" x="6991350" y="2838450"/>
          <p14:tracePt t="44250" x="6997700" y="2825750"/>
          <p14:tracePt t="44264" x="7004050" y="2813050"/>
          <p14:tracePt t="44267" x="7004050" y="2806700"/>
          <p14:tracePt t="44281" x="7010400" y="2787650"/>
          <p14:tracePt t="44297" x="7016750" y="2755900"/>
          <p14:tracePt t="44314" x="7016750" y="2724150"/>
          <p14:tracePt t="44330" x="7010400" y="2692400"/>
          <p14:tracePt t="44347" x="7004050" y="2667000"/>
          <p14:tracePt t="44364" x="6997700" y="2647950"/>
          <p14:tracePt t="44381" x="6991350" y="2609850"/>
          <p14:tracePt t="44398" x="6972300" y="2571750"/>
          <p14:tracePt t="44415" x="6953250" y="2527300"/>
          <p14:tracePt t="44431" x="6940550" y="2508250"/>
          <p14:tracePt t="44448" x="6940550" y="2482850"/>
          <p14:tracePt t="44465" x="6934200" y="2457450"/>
          <p14:tracePt t="44481" x="6921500" y="2438400"/>
          <p14:tracePt t="44498" x="6915150" y="2432050"/>
          <p14:tracePt t="44514" x="6915150" y="2425700"/>
          <p14:tracePt t="44569" x="6908800" y="2425700"/>
          <p14:tracePt t="44577" x="6902450" y="2425700"/>
          <p14:tracePt t="44585" x="6896100" y="2425700"/>
          <p14:tracePt t="44597" x="6883400" y="2438400"/>
          <p14:tracePt t="44614" x="6864350" y="2457450"/>
          <p14:tracePt t="44631" x="6851650" y="2489200"/>
          <p14:tracePt t="44647" x="6845300" y="2527300"/>
          <p14:tracePt t="44664" x="6845300" y="2552700"/>
          <p14:tracePt t="44681" x="6845300" y="2590800"/>
          <p14:tracePt t="44697" x="6832600" y="2641600"/>
          <p14:tracePt t="44714" x="6832600" y="2686050"/>
          <p14:tracePt t="44731" x="6838950" y="2724150"/>
          <p14:tracePt t="44747" x="6851650" y="2736850"/>
          <p14:tracePt t="44764" x="6858000" y="2749550"/>
          <p14:tracePt t="44780" x="6858000" y="2762250"/>
          <p14:tracePt t="44797" x="6858000" y="2768600"/>
          <p14:tracePt t="44814" x="6858000" y="2781300"/>
          <p14:tracePt t="44831" x="6858000" y="2787650"/>
          <p14:tracePt t="44865" x="6858000" y="2800350"/>
          <p14:tracePt t="44881" x="6851650" y="2806700"/>
          <p14:tracePt t="44953" x="6838950" y="2806700"/>
          <p14:tracePt t="44962" x="6826250" y="2800350"/>
          <p14:tracePt t="44969" x="6813550" y="2768600"/>
          <p14:tracePt t="44981" x="6807200" y="2749550"/>
          <p14:tracePt t="44997" x="6781800" y="2698750"/>
          <p14:tracePt t="45014" x="6769100" y="2667000"/>
          <p14:tracePt t="45031" x="6756400" y="2647950"/>
          <p14:tracePt t="45048" x="6756400" y="2641600"/>
          <p14:tracePt t="45170" x="6756400" y="2647950"/>
          <p14:tracePt t="45179" x="6756400" y="2667000"/>
          <p14:tracePt t="45186" x="6762750" y="2673350"/>
          <p14:tracePt t="45197" x="6769100" y="2692400"/>
          <p14:tracePt t="45214" x="6775450" y="2717800"/>
          <p14:tracePt t="45231" x="6781800" y="2755900"/>
          <p14:tracePt t="45248" x="6788150" y="2787650"/>
          <p14:tracePt t="45264" x="6800850" y="2832100"/>
          <p14:tracePt t="45281" x="6813550" y="2870200"/>
          <p14:tracePt t="45298" x="6826250" y="2914650"/>
          <p14:tracePt t="45315" x="6832600" y="2940050"/>
          <p14:tracePt t="45331" x="6832600" y="2971800"/>
          <p14:tracePt t="45348" x="6832600" y="2997200"/>
          <p14:tracePt t="45364" x="6832600" y="3016250"/>
          <p14:tracePt t="45381" x="6838950" y="3041650"/>
          <p14:tracePt t="45398" x="6845300" y="3060700"/>
          <p14:tracePt t="45414" x="6845300" y="3079750"/>
          <p14:tracePt t="45431" x="6851650" y="3086100"/>
          <p14:tracePt t="45447" x="6851650" y="3098800"/>
          <p14:tracePt t="45464" x="6864350" y="3117850"/>
          <p14:tracePt t="45481" x="6877050" y="3130550"/>
          <p14:tracePt t="45570" x="6877050" y="3136900"/>
          <p14:tracePt t="45579" x="6877050" y="3130550"/>
          <p14:tracePt t="45586" x="6877050" y="3111500"/>
          <p14:tracePt t="45598" x="6877050" y="3098800"/>
          <p14:tracePt t="45614" x="6883400" y="3048000"/>
          <p14:tracePt t="45631" x="6883400" y="2990850"/>
          <p14:tracePt t="45647" x="6883400" y="2901950"/>
          <p14:tracePt t="45664" x="6883400" y="2851150"/>
          <p14:tracePt t="45681" x="6883400" y="2762250"/>
          <p14:tracePt t="45697" x="6870700" y="2711450"/>
          <p14:tracePt t="45715" x="6864350" y="2686050"/>
          <p14:tracePt t="45731" x="6838950" y="2641600"/>
          <p14:tracePt t="45747" x="6838950" y="2622550"/>
          <p14:tracePt t="45764" x="6838950" y="2603500"/>
          <p14:tracePt t="45798" x="6832600" y="2597150"/>
          <p14:tracePt t="45815" x="6826250" y="2597150"/>
          <p14:tracePt t="45899" x="6819900" y="2597150"/>
          <p14:tracePt t="45915" x="6819900" y="2616200"/>
          <p14:tracePt t="45924" x="6819900" y="2628900"/>
          <p14:tracePt t="45931" x="6819900" y="2647950"/>
          <p14:tracePt t="45947" x="6819900" y="2692400"/>
          <p14:tracePt t="45964" x="6819900" y="2736850"/>
          <p14:tracePt t="45981" x="6826250" y="2768600"/>
          <p14:tracePt t="45997" x="6832600" y="2813050"/>
          <p14:tracePt t="46014" x="6838950" y="2844800"/>
          <p14:tracePt t="46031" x="6858000" y="2895600"/>
          <p14:tracePt t="46047" x="6877050" y="2921000"/>
          <p14:tracePt t="46064" x="6877050" y="2940050"/>
          <p14:tracePt t="46081" x="6883400" y="2965450"/>
          <p14:tracePt t="46097" x="6889750" y="3009900"/>
          <p14:tracePt t="46114" x="6908800" y="3041650"/>
          <p14:tracePt t="46131" x="6915150" y="3079750"/>
          <p14:tracePt t="46147" x="6927850" y="3111500"/>
          <p14:tracePt t="46164" x="6934200" y="3124200"/>
          <p14:tracePt t="46181" x="6953250" y="3155950"/>
          <p14:tracePt t="46197" x="6953250" y="3168650"/>
          <p14:tracePt t="46214" x="6959600" y="3181350"/>
          <p14:tracePt t="46231" x="6965950" y="3200400"/>
          <p14:tracePt t="46248" x="6965950" y="3219450"/>
          <p14:tracePt t="46265" x="6978650" y="3238500"/>
          <p14:tracePt t="46281" x="6978650" y="3263900"/>
          <p14:tracePt t="46297" x="6985000" y="3282950"/>
          <p14:tracePt t="46330" x="6985000" y="3295650"/>
          <p14:tracePt t="46426" x="6991350" y="3302000"/>
          <p14:tracePt t="47130" x="6991350" y="3295650"/>
          <p14:tracePt t="47146" x="6991350" y="3289300"/>
          <p14:tracePt t="47234" x="6997700" y="3276600"/>
          <p14:tracePt t="47394" x="6991350" y="3276600"/>
          <p14:tracePt t="47402" x="6985000" y="3282950"/>
          <p14:tracePt t="47414" x="6985000" y="3289300"/>
          <p14:tracePt t="47431" x="6959600" y="3302000"/>
          <p14:tracePt t="47448" x="6946900" y="3308350"/>
          <p14:tracePt t="47464" x="6940550" y="3321050"/>
          <p14:tracePt t="47497" x="6908800" y="3321050"/>
          <p14:tracePt t="47514" x="6788150" y="3321050"/>
          <p14:tracePt t="47531" x="6610350" y="3302000"/>
          <p14:tracePt t="47547" x="6464300" y="3276600"/>
          <p14:tracePt t="47564" x="6356350" y="3263900"/>
          <p14:tracePt t="47581" x="6286500" y="3251200"/>
          <p14:tracePt t="47597" x="6210300" y="3244850"/>
          <p14:tracePt t="47614" x="6038850" y="3213100"/>
          <p14:tracePt t="47630" x="5740400" y="3143250"/>
          <p14:tracePt t="47647" x="5365750" y="3060700"/>
          <p14:tracePt t="47664" x="5086350" y="3009900"/>
          <p14:tracePt t="47681" x="4965700" y="2997200"/>
          <p14:tracePt t="47698" x="4921250" y="2997200"/>
          <p14:tracePt t="47745" x="4908550" y="2997200"/>
          <p14:tracePt t="47753" x="4895850" y="2997200"/>
          <p14:tracePt t="47764" x="4883150" y="2997200"/>
          <p14:tracePt t="47781" x="4857750" y="2997200"/>
          <p14:tracePt t="47797" x="4813300" y="2997200"/>
          <p14:tracePt t="47814" x="4749800" y="2984500"/>
          <p14:tracePt t="47831" x="4641850" y="2978150"/>
          <p14:tracePt t="47847" x="4591050" y="2978150"/>
          <p14:tracePt t="47864" x="4572000" y="2978150"/>
          <p14:tracePt t="47905" x="4565650" y="2971800"/>
          <p14:tracePt t="47914" x="4565650" y="2965450"/>
          <p14:tracePt t="47931" x="4597400" y="2952750"/>
          <p14:tracePt t="47947" x="4667250" y="2952750"/>
          <p14:tracePt t="47964" x="4787900" y="2952750"/>
          <p14:tracePt t="47981" x="5010150" y="2990850"/>
          <p14:tracePt t="47997" x="5175250" y="3022600"/>
          <p14:tracePt t="48014" x="5308600" y="3041650"/>
          <p14:tracePt t="48030" x="5410200" y="3041650"/>
          <p14:tracePt t="48047" x="5461000" y="3041650"/>
          <p14:tracePt t="48064" x="5505450" y="3041650"/>
          <p14:tracePt t="48068" x="5524500" y="3041650"/>
          <p14:tracePt t="48080" x="5537200" y="3041650"/>
          <p14:tracePt t="48097" x="5607050" y="3041650"/>
          <p14:tracePt t="48115" x="5626100" y="3041650"/>
          <p14:tracePt t="48131" x="5645150" y="3041650"/>
          <p14:tracePt t="48164" x="5651500" y="3041650"/>
          <p14:tracePt t="48181" x="5664200" y="3041650"/>
          <p14:tracePt t="48209" x="5670550" y="3041650"/>
          <p14:tracePt t="48282" x="5676900" y="3035300"/>
          <p14:tracePt t="48300" x="5664200" y="3016250"/>
          <p14:tracePt t="48306" x="5626100" y="3003550"/>
          <p14:tracePt t="48314" x="5575300" y="2984500"/>
          <p14:tracePt t="48331" x="5448300" y="2952750"/>
          <p14:tracePt t="48347" x="5346700" y="2940050"/>
          <p14:tracePt t="48364" x="5276850" y="2914650"/>
          <p14:tracePt t="48380" x="5251450" y="2914650"/>
          <p14:tracePt t="48414" x="5251450" y="2908300"/>
          <p14:tracePt t="48431" x="5251450" y="2901950"/>
          <p14:tracePt t="48448" x="5257800" y="2870200"/>
          <p14:tracePt t="48465" x="5321300" y="2838450"/>
          <p14:tracePt t="48481" x="5429250" y="2819400"/>
          <p14:tracePt t="48497" x="5676900" y="2819400"/>
          <p14:tracePt t="48514" x="5880100" y="2819400"/>
          <p14:tracePt t="48531" x="6013450" y="2825750"/>
          <p14:tracePt t="48548" x="6076950" y="2825750"/>
          <p14:tracePt t="48581" x="6083300" y="2825750"/>
          <p14:tracePt t="48598" x="6064250" y="2825750"/>
          <p14:tracePt t="48614" x="5969000" y="2825750"/>
          <p14:tracePt t="48631" x="5810250" y="2806700"/>
          <p14:tracePt t="48648" x="5588000" y="2768600"/>
          <p14:tracePt t="48664" x="5403850" y="2736850"/>
          <p14:tracePt t="48680" x="5270500" y="2724150"/>
          <p14:tracePt t="48771" x="5295900" y="2705100"/>
          <p14:tracePt t="48779" x="5346700" y="2698750"/>
          <p14:tracePt t="48786" x="5410200" y="2692400"/>
          <p14:tracePt t="48798" x="5473700" y="2679700"/>
          <p14:tracePt t="48814" x="5556250" y="2660650"/>
          <p14:tracePt t="48831" x="5600700" y="2647950"/>
          <p14:tracePt t="48848" x="5613400" y="2641600"/>
          <p14:tracePt t="48881" x="5619750" y="2635250"/>
          <p14:tracePt t="48897" x="5568950" y="2597150"/>
          <p14:tracePt t="48914" x="5492750" y="2571750"/>
          <p14:tracePt t="48931" x="5410200" y="2546350"/>
          <p14:tracePt t="48948" x="5353050" y="2527300"/>
          <p14:tracePt t="48964" x="5314950" y="2508250"/>
          <p14:tracePt t="48981" x="5308600" y="2501900"/>
          <p14:tracePt t="49015" x="5314950" y="2495550"/>
          <p14:tracePt t="49031" x="5346700" y="2482850"/>
          <p14:tracePt t="49048" x="5435600" y="2457450"/>
          <p14:tracePt t="49064" x="5511800" y="2432050"/>
          <p14:tracePt t="49081" x="5588000" y="2419350"/>
          <p14:tracePt t="49097" x="5619750" y="2406650"/>
          <p14:tracePt t="49131" x="5607050" y="2387600"/>
          <p14:tracePt t="49147" x="5511800" y="2343150"/>
          <p14:tracePt t="49165" x="5346700" y="2317750"/>
          <p14:tracePt t="49181" x="5276850" y="2298700"/>
          <p14:tracePt t="49197" x="5226050" y="2273300"/>
          <p14:tracePt t="49214" x="5219700" y="2266950"/>
          <p14:tracePt t="49231" x="5219700" y="2247900"/>
          <p14:tracePt t="49247" x="5219700" y="2228850"/>
          <p14:tracePt t="49264" x="5257800" y="2203450"/>
          <p14:tracePt t="49266" x="5276850" y="2190750"/>
          <p14:tracePt t="49281" x="5321300" y="2178050"/>
          <p14:tracePt t="49281" x="5353050" y="2159000"/>
          <p14:tracePt t="49298" x="5378450" y="2146300"/>
          <p14:tracePt t="49315" x="5422900" y="2120900"/>
          <p14:tracePt t="49331" x="5429250" y="2108200"/>
          <p14:tracePt t="49347" x="5429250" y="2082800"/>
          <p14:tracePt t="49364" x="5429250" y="2070100"/>
          <p14:tracePt t="49381" x="5429250" y="2051050"/>
          <p14:tracePt t="49397" x="5429250" y="2044700"/>
          <p14:tracePt t="49414" x="5435600" y="2032000"/>
          <p14:tracePt t="49431" x="5448300" y="2025650"/>
          <p14:tracePt t="49447" x="5467350" y="2025650"/>
          <p14:tracePt t="49464" x="5543550" y="2032000"/>
          <p14:tracePt t="49481" x="5664200" y="2057400"/>
          <p14:tracePt t="49498" x="5854700" y="2108200"/>
          <p14:tracePt t="49515" x="5981700" y="2146300"/>
          <p14:tracePt t="49531" x="6146800" y="2197100"/>
          <p14:tracePt t="49547" x="6286500" y="2247900"/>
          <p14:tracePt t="49564" x="6445250" y="2286000"/>
          <p14:tracePt t="49580" x="6584950" y="2324100"/>
          <p14:tracePt t="49597" x="6731000" y="2374900"/>
          <p14:tracePt t="49614" x="6832600" y="2413000"/>
          <p14:tracePt t="49631" x="6889750" y="2444750"/>
          <p14:tracePt t="49648" x="6921500" y="2451100"/>
          <p14:tracePt t="49666" x="6946900" y="2470150"/>
          <p14:tracePt t="49698" x="6946900" y="2476500"/>
          <p14:tracePt t="49715" x="6940550" y="2489200"/>
          <p14:tracePt t="49731" x="6915150" y="2495550"/>
          <p14:tracePt t="49747" x="6908800" y="2501900"/>
          <p14:tracePt t="49764" x="6902450" y="2501900"/>
          <p14:tracePt t="49850" x="6940550" y="2501900"/>
          <p14:tracePt t="49858" x="7023100" y="2501900"/>
          <p14:tracePt t="49868" x="7137400" y="2501900"/>
          <p14:tracePt t="49881" x="7258050" y="2501900"/>
          <p14:tracePt t="49898" x="7467600" y="2501900"/>
          <p14:tracePt t="49914" x="7581900" y="2501900"/>
          <p14:tracePt t="52708" x="7594600" y="2501900"/>
          <p14:tracePt t="52714" x="7620000" y="2501900"/>
          <p14:tracePt t="52730" x="7651750" y="2501900"/>
          <p14:tracePt t="52747" x="7727950" y="2470150"/>
          <p14:tracePt t="52764" x="7797800" y="2444750"/>
          <p14:tracePt t="52781" x="7874000" y="2432050"/>
          <p14:tracePt t="52798" x="7931150" y="2413000"/>
          <p14:tracePt t="52815" x="7969250" y="2393950"/>
          <p14:tracePt t="52831" x="7969250" y="2374900"/>
          <p14:tracePt t="52848" x="7975600" y="2355850"/>
          <p14:tracePt t="52864" x="7994650" y="2343150"/>
          <p14:tracePt t="52881" x="8039100" y="2324100"/>
          <p14:tracePt t="52897" x="8064500" y="2311400"/>
          <p14:tracePt t="52914" x="8089900" y="2292350"/>
          <p14:tracePt t="52931" x="8102600" y="2273300"/>
          <p14:tracePt t="52947" x="8108950" y="2266950"/>
          <p14:tracePt t="52964" x="8121650" y="2260600"/>
          <p14:tracePt t="52981" x="8128000" y="2254250"/>
          <p14:tracePt t="52997" x="8134350" y="2247900"/>
          <p14:tracePt t="53122" x="8140700" y="2247900"/>
          <p14:tracePt t="53234" x="8147050" y="2247900"/>
          <p14:tracePt t="53241" x="8153400" y="2247900"/>
          <p14:tracePt t="53258" x="8159750" y="2247900"/>
          <p14:tracePt t="53338" x="8166100" y="2247900"/>
          <p14:tracePt t="53611" x="8166100" y="2254250"/>
          <p14:tracePt t="53770" x="8172450" y="2260600"/>
          <p14:tracePt t="53786" x="8178800" y="2266950"/>
          <p14:tracePt t="53810" x="8178800" y="2273300"/>
          <p14:tracePt t="53834" x="8185150" y="2279650"/>
          <p14:tracePt t="53865" x="8185150" y="2286000"/>
          <p14:tracePt t="53873" x="8197850" y="2292350"/>
          <p14:tracePt t="53889" x="8204200" y="2298700"/>
          <p14:tracePt t="53905" x="8210550" y="2298700"/>
          <p14:tracePt t="53921" x="8210550" y="2305050"/>
          <p14:tracePt t="53930" x="8210550" y="2311400"/>
          <p14:tracePt t="53947" x="8216900" y="2324100"/>
          <p14:tracePt t="53964" x="8235950" y="2336800"/>
          <p14:tracePt t="53997" x="8242300" y="2343150"/>
          <p14:tracePt t="54031" x="8242300" y="2349500"/>
          <p14:tracePt t="54090" x="8242300" y="2355850"/>
          <p14:tracePt t="54122" x="8242300" y="2362200"/>
          <p14:tracePt t="54138" x="8242300" y="2368550"/>
          <p14:tracePt t="54146" x="8242300" y="2374900"/>
          <p14:tracePt t="55299" x="8248650" y="2374900"/>
          <p14:tracePt t="55313" x="8248650" y="2368550"/>
          <p14:tracePt t="55337" x="8248650" y="2355850"/>
          <p14:tracePt t="55347" x="8261350" y="2349500"/>
          <p14:tracePt t="55380" x="8261350" y="2336800"/>
          <p14:tracePt t="55397" x="8261350" y="2330450"/>
          <p14:tracePt t="55414" x="8261350" y="2317750"/>
          <p14:tracePt t="55431" x="8267700" y="2311400"/>
          <p14:tracePt t="55460" x="8274050" y="2305050"/>
          <p14:tracePt t="55467" x="8280400" y="2292350"/>
          <p14:tracePt t="55497" x="8286750" y="2286000"/>
          <p14:tracePt t="55505" x="8286750" y="2279650"/>
          <p14:tracePt t="55514" x="8293100" y="2273300"/>
          <p14:tracePt t="55547" x="8299450" y="2273300"/>
          <p14:tracePt t="56787" x="8305800" y="2266950"/>
          <p14:tracePt t="56803" x="8312150" y="2260600"/>
          <p14:tracePt t="56825" x="8318500" y="2260600"/>
          <p14:tracePt t="56841" x="8331200" y="2247900"/>
          <p14:tracePt t="56857" x="8337550" y="2241550"/>
          <p14:tracePt t="56865" x="8356600" y="2228850"/>
          <p14:tracePt t="56881" x="8362950" y="2222500"/>
          <p14:tracePt t="56898" x="8382000" y="2209800"/>
          <p14:tracePt t="56915" x="8394700" y="2203450"/>
          <p14:tracePt t="56931" x="8413750" y="2190750"/>
          <p14:tracePt t="56948" x="8420100" y="2184400"/>
          <p14:tracePt t="56964" x="8426450" y="2178050"/>
          <p14:tracePt t="56980" x="8445500" y="2171700"/>
          <p14:tracePt t="56997" x="8445500" y="2165350"/>
          <p14:tracePt t="57014" x="8458200" y="2165350"/>
          <p14:tracePt t="57031" x="8464550" y="2165350"/>
          <p14:tracePt t="57047" x="8483600" y="2159000"/>
          <p14:tracePt t="57081" x="8489950" y="2159000"/>
          <p14:tracePt t="57097" x="8509000" y="2159000"/>
          <p14:tracePt t="57114" x="8515350" y="2159000"/>
          <p14:tracePt t="57131" x="8521700" y="2159000"/>
          <p14:tracePt t="57147" x="8528050" y="2159000"/>
          <p14:tracePt t="57164" x="8540750" y="2159000"/>
          <p14:tracePt t="57197" x="8547100" y="2159000"/>
          <p14:tracePt t="57257" x="8547100" y="2165350"/>
          <p14:tracePt t="57285" x="8547100" y="2171700"/>
          <p14:tracePt t="57291" x="8547100" y="2178050"/>
          <p14:tracePt t="57298" x="8547100" y="2184400"/>
          <p14:tracePt t="57315" x="8547100" y="2197100"/>
          <p14:tracePt t="57331" x="8547100" y="2216150"/>
          <p14:tracePt t="57348" x="8547100" y="2228850"/>
          <p14:tracePt t="57364" x="8547100" y="2247900"/>
          <p14:tracePt t="57381" x="8553450" y="2260600"/>
          <p14:tracePt t="57398" x="8566150" y="2273300"/>
          <p14:tracePt t="57414" x="8572500" y="2286000"/>
          <p14:tracePt t="57430" x="8578850" y="2292350"/>
          <p14:tracePt t="57447" x="8585200" y="2298700"/>
          <p14:tracePt t="57464" x="8585200" y="2305050"/>
          <p14:tracePt t="57497" x="8585200" y="2311400"/>
          <p14:tracePt t="57514" x="8585200" y="2324100"/>
          <p14:tracePt t="57531" x="8585200" y="2330450"/>
          <p14:tracePt t="57547" x="8591550" y="2336800"/>
          <p14:tracePt t="57565" x="8597900" y="2349500"/>
          <p14:tracePt t="57598" x="8604250" y="2362200"/>
          <p14:tracePt t="57631" x="8604250" y="2368550"/>
          <p14:tracePt t="57714" x="8604250" y="2374900"/>
          <p14:tracePt t="57794" x="8604250" y="2381250"/>
          <p14:tracePt t="58258" x="8604250" y="2387600"/>
          <p14:tracePt t="58314" x="8610600" y="2393950"/>
          <p14:tracePt t="58329" x="8610600" y="2400300"/>
          <p14:tracePt t="58348" x="8616950" y="2400300"/>
          <p14:tracePt t="58385" x="8623300" y="2400300"/>
          <p14:tracePt t="58394" x="8623300" y="2406650"/>
          <p14:tracePt t="58402" x="8636000" y="2406650"/>
          <p14:tracePt t="58414" x="8642350" y="2413000"/>
          <p14:tracePt t="58431" x="8661400" y="2425700"/>
          <p14:tracePt t="58447" x="8699500" y="2457450"/>
          <p14:tracePt t="58464" x="8737600" y="2482850"/>
          <p14:tracePt t="58481" x="8763000" y="2501900"/>
          <p14:tracePt t="58497" x="8788400" y="2514600"/>
          <p14:tracePt t="58514" x="8807450" y="2527300"/>
          <p14:tracePt t="58531" x="8839200" y="2546350"/>
          <p14:tracePt t="58547" x="8851900" y="2571750"/>
          <p14:tracePt t="58564" x="8909050" y="2622550"/>
          <p14:tracePt t="58581" x="8966200" y="2660650"/>
          <p14:tracePt t="58598" x="9010650" y="2679700"/>
          <p14:tracePt t="58614" x="9023350" y="2686050"/>
          <p14:tracePt t="58631" x="9036050" y="2692400"/>
          <p14:tracePt t="58648" x="9048750" y="2705100"/>
          <p14:tracePt t="58665" x="9061450" y="2711450"/>
          <p14:tracePt t="58681" x="9080500" y="2724150"/>
          <p14:tracePt t="58698" x="9105900" y="2749550"/>
          <p14:tracePt t="58714" x="9112250" y="2755900"/>
          <p14:tracePt t="58731" x="9124950" y="2768600"/>
          <p14:tracePt t="58747" x="9131300" y="2768600"/>
          <p14:tracePt t="58764" x="9144000" y="2768600"/>
          <p14:tracePt t="58826" x="9150350" y="2768600"/>
          <p14:tracePt t="58841" x="9163050" y="2768600"/>
          <p14:tracePt t="58849" x="9169400" y="2774950"/>
          <p14:tracePt t="58857" x="9175750" y="2787650"/>
          <p14:tracePt t="58865" x="9175750" y="2794000"/>
          <p14:tracePt t="58881" x="9188450" y="2813050"/>
          <p14:tracePt t="58898" x="9194800" y="2819400"/>
          <p14:tracePt t="58963" x="9194800" y="2825750"/>
          <p14:tracePt t="58994" x="9194800" y="2832100"/>
          <p14:tracePt t="59020" x="9194800" y="2838450"/>
          <p14:tracePt t="59035" x="9194800" y="2844800"/>
          <p14:tracePt t="59084" x="9194800" y="2851150"/>
          <p14:tracePt t="59122" x="9194800" y="2857500"/>
          <p14:tracePt t="59130" x="9194800" y="2863850"/>
          <p14:tracePt t="59147" x="9201150" y="2870200"/>
          <p14:tracePt t="59164" x="9213850" y="2882900"/>
          <p14:tracePt t="59180" x="9226550" y="2895600"/>
          <p14:tracePt t="59197" x="9239250" y="2901950"/>
          <p14:tracePt t="59215" x="9251950" y="2914650"/>
          <p14:tracePt t="59231" x="9277350" y="2933700"/>
          <p14:tracePt t="59248" x="9290050" y="2940050"/>
          <p14:tracePt t="59264" x="9296400" y="2946400"/>
          <p14:tracePt t="59281" x="9302750" y="2952750"/>
          <p14:tracePt t="59298" x="9328150" y="2965450"/>
          <p14:tracePt t="59314" x="9334500" y="2971800"/>
          <p14:tracePt t="59331" x="9359900" y="2984500"/>
          <p14:tracePt t="59348" x="9378950" y="2990850"/>
          <p14:tracePt t="59364" x="9385300" y="2997200"/>
          <p14:tracePt t="59380" x="9398000" y="3003550"/>
          <p14:tracePt t="59410" x="9410700" y="3009900"/>
          <p14:tracePt t="59425" x="9423400" y="3016250"/>
          <p14:tracePt t="59433" x="9429750" y="3016250"/>
          <p14:tracePt t="59447" x="9436100" y="3016250"/>
          <p14:tracePt t="59464" x="9442450" y="3028950"/>
          <p14:tracePt t="59481" x="9448800" y="3028950"/>
          <p14:tracePt t="59497" x="9455150" y="3028950"/>
          <p14:tracePt t="59531" x="9461500" y="3035300"/>
          <p14:tracePt t="59564" x="9467850" y="3035300"/>
          <p14:tracePt t="59597" x="9474200" y="3035300"/>
          <p14:tracePt t="60802" x="9474200" y="3028950"/>
          <p14:tracePt t="60810" x="9461500" y="3022600"/>
          <p14:tracePt t="60825" x="9455150" y="3022600"/>
          <p14:tracePt t="60833" x="9442450" y="3022600"/>
          <p14:tracePt t="60858" x="9436100" y="3022600"/>
          <p14:tracePt t="60873" x="9423400" y="3022600"/>
          <p14:tracePt t="60883" x="9417050" y="3022600"/>
          <p14:tracePt t="60897" x="9404350" y="3022600"/>
          <p14:tracePt t="60915" x="9378950" y="3003550"/>
          <p14:tracePt t="60931" x="9340850" y="2978150"/>
          <p14:tracePt t="60948" x="9290050" y="2933700"/>
          <p14:tracePt t="60965" x="9220200" y="2889250"/>
          <p14:tracePt t="60981" x="9156700" y="2851150"/>
          <p14:tracePt t="60998" x="9124950" y="2838450"/>
          <p14:tracePt t="61014" x="9112250" y="2832100"/>
          <p14:tracePt t="61031" x="9099550" y="2832100"/>
          <p14:tracePt t="61047" x="9067800" y="2825750"/>
          <p14:tracePt t="61064" x="9042400" y="2813050"/>
          <p14:tracePt t="61113" x="9036050" y="2813050"/>
          <p14:tracePt t="61129" x="9029700" y="2813050"/>
          <p14:tracePt t="61145" x="9029700" y="2825750"/>
          <p14:tracePt t="61161" x="9029700" y="2832100"/>
          <p14:tracePt t="61185" x="9029700" y="2838450"/>
          <p14:tracePt t="61194" x="9029700" y="2844800"/>
          <p14:tracePt t="61657" x="9029700" y="2851150"/>
          <p14:tracePt t="61689" x="9017000" y="2851150"/>
          <p14:tracePt t="61770" x="9010650" y="2851150"/>
          <p14:tracePt t="62100" x="9017000" y="2870200"/>
          <p14:tracePt t="62106" x="9017000" y="2876550"/>
          <p14:tracePt t="62114" x="9023350" y="2889250"/>
          <p14:tracePt t="62131" x="9036050" y="2921000"/>
          <p14:tracePt t="62147" x="9036050" y="2946400"/>
          <p14:tracePt t="62164" x="9036050" y="2978150"/>
          <p14:tracePt t="62181" x="9036050" y="2997200"/>
          <p14:tracePt t="62198" x="9036050" y="3009900"/>
          <p14:tracePt t="62214" x="9036050" y="3022600"/>
          <p14:tracePt t="62231" x="9029700" y="3028950"/>
          <p14:tracePt t="62248" x="9029700" y="3041650"/>
          <p14:tracePt t="62264" x="9017000" y="3054350"/>
          <p14:tracePt t="62297" x="9010650" y="3060700"/>
          <p14:tracePt t="62331" x="9010650" y="3067050"/>
          <p14:tracePt t="62859" x="9010650" y="3054350"/>
          <p14:tracePt t="62868" x="9017000" y="3041650"/>
          <p14:tracePt t="62874" x="9023350" y="3028950"/>
          <p14:tracePt t="62884" x="9029700" y="3009900"/>
          <p14:tracePt t="62897" x="9048750" y="2965450"/>
          <p14:tracePt t="62914" x="9067800" y="2914650"/>
          <p14:tracePt t="62931" x="9080500" y="2889250"/>
          <p14:tracePt t="62947" x="9099550" y="2857500"/>
          <p14:tracePt t="62964" x="9118600" y="2832100"/>
          <p14:tracePt t="62981" x="9118600" y="2806700"/>
          <p14:tracePt t="62998" x="9137650" y="2774950"/>
          <p14:tracePt t="63015" x="9144000" y="2755900"/>
          <p14:tracePt t="63031" x="9144000" y="2743200"/>
          <p14:tracePt t="63048" x="9150350" y="2730500"/>
          <p14:tracePt t="63194" x="9150350" y="2724150"/>
          <p14:tracePt t="63204" x="9150350" y="2717800"/>
          <p14:tracePt t="63214" x="9150350" y="2711450"/>
          <p14:tracePt t="63247" x="9144000" y="2698750"/>
          <p14:tracePt t="63264" x="9137650" y="2686050"/>
          <p14:tracePt t="63281" x="9124950" y="2679700"/>
          <p14:tracePt t="63394" x="9124950" y="2673350"/>
          <p14:tracePt t="63409" x="9118600" y="2667000"/>
          <p14:tracePt t="63418" x="9112250" y="2660650"/>
          <p14:tracePt t="63426" x="9105900" y="2654300"/>
          <p14:tracePt t="63434" x="9099550" y="2654300"/>
          <p14:tracePt t="63447" x="9099550" y="2647950"/>
          <p14:tracePt t="63481" x="9093200" y="2635250"/>
          <p14:tracePt t="63497" x="9080500" y="2628900"/>
          <p14:tracePt t="63514" x="9061450" y="2603500"/>
          <p14:tracePt t="63531" x="9042400" y="2578100"/>
          <p14:tracePt t="63547" x="9017000" y="2559050"/>
          <p14:tracePt t="63564" x="8991600" y="2540000"/>
          <p14:tracePt t="63581" x="8966200" y="2527300"/>
          <p14:tracePt t="63597" x="8947150" y="2508250"/>
          <p14:tracePt t="63614" x="8915400" y="2476500"/>
          <p14:tracePt t="63631" x="8890000" y="2444750"/>
          <p14:tracePt t="63648" x="8839200" y="2406650"/>
          <p14:tracePt t="63665" x="8826500" y="2387600"/>
          <p14:tracePt t="63682" x="8807450" y="2362200"/>
          <p14:tracePt t="63697" x="8782050" y="2330450"/>
          <p14:tracePt t="63714" x="8756650" y="2298700"/>
          <p14:tracePt t="63731" x="8718550" y="2279650"/>
          <p14:tracePt t="63747" x="8686800" y="2260600"/>
          <p14:tracePt t="63764" x="8680450" y="2254250"/>
          <p14:tracePt t="63817" x="8674100" y="2254250"/>
          <p14:tracePt t="63849" x="8667750" y="2254250"/>
          <p14:tracePt t="63858" x="8655050" y="2260600"/>
          <p14:tracePt t="63874" x="8642350" y="2266950"/>
          <p14:tracePt t="63899" x="8636000" y="2266950"/>
          <p14:tracePt t="63906" x="8629650" y="2273300"/>
          <p14:tracePt t="63914" x="8629650" y="2279650"/>
          <p14:tracePt t="63931" x="8623300" y="2311400"/>
          <p14:tracePt t="63948" x="8623300" y="2349500"/>
          <p14:tracePt t="63964" x="8642350" y="2393950"/>
          <p14:tracePt t="63981" x="8674100" y="2457450"/>
          <p14:tracePt t="63998" x="8737600" y="2527300"/>
          <p14:tracePt t="64014" x="8782050" y="2559050"/>
          <p14:tracePt t="64032" x="8794750" y="2571750"/>
          <p14:tracePt t="64034" x="8807450" y="2578100"/>
          <p14:tracePt t="64065" x="8820150" y="2597150"/>
          <p14:tracePt t="64081" x="8839200" y="2616200"/>
          <p14:tracePt t="64098" x="8864600" y="2647950"/>
          <p14:tracePt t="64115" x="8877300" y="2673350"/>
          <p14:tracePt t="64131" x="8896350" y="2705100"/>
          <p14:tracePt t="64147" x="8921750" y="2762250"/>
          <p14:tracePt t="64164" x="8947150" y="2800350"/>
          <p14:tracePt t="64180" x="8978900" y="2844800"/>
          <p14:tracePt t="64197" x="9010650" y="2882900"/>
          <p14:tracePt t="64214" x="9029700" y="2908300"/>
          <p14:tracePt t="64231" x="9042400" y="2933700"/>
          <p14:tracePt t="64248" x="9061450" y="2965450"/>
          <p14:tracePt t="64250" x="9074150" y="2978150"/>
          <p14:tracePt t="64266" x="9124950" y="2997200"/>
          <p14:tracePt t="64280" x="9144000" y="3003550"/>
          <p14:tracePt t="64297" x="9182100" y="3041650"/>
          <p14:tracePt t="64314" x="9207500" y="3048000"/>
          <p14:tracePt t="64331" x="9213850" y="3054350"/>
          <p14:tracePt t="64347" x="9220200" y="3060700"/>
          <p14:tracePt t="64364" x="9232900" y="3067050"/>
          <p14:tracePt t="64380" x="9251950" y="3079750"/>
          <p14:tracePt t="64397" x="9258300" y="3079750"/>
          <p14:tracePt t="64571" x="9264650" y="3079750"/>
          <p14:tracePt t="65099" x="9271000" y="3086100"/>
          <p14:tracePt t="65105" x="9283700" y="3092450"/>
          <p14:tracePt t="65114" x="9290050" y="3105150"/>
          <p14:tracePt t="65131" x="9340850" y="3136900"/>
          <p14:tracePt t="65147" x="9429750" y="3168650"/>
          <p14:tracePt t="65164" x="9505950" y="3194050"/>
          <p14:tracePt t="65181" x="9544050" y="3206750"/>
          <p14:tracePt t="65197" x="9556750" y="3232150"/>
          <p14:tracePt t="65214" x="9563100" y="3263900"/>
          <p14:tracePt t="65231" x="9569450" y="3302000"/>
          <p14:tracePt t="65247" x="9569450" y="3308350"/>
          <p14:tracePt t="65671" x="9575800" y="3308350"/>
          <p14:tracePt t="65761" x="9582150" y="3308350"/>
          <p14:tracePt t="65769" x="9588500" y="3302000"/>
          <p14:tracePt t="65778" x="9594850" y="3295650"/>
          <p14:tracePt t="65785" x="9601200" y="3270250"/>
          <p14:tracePt t="65797" x="9613900" y="3232150"/>
          <p14:tracePt t="65814" x="9613900" y="3136900"/>
          <p14:tracePt t="65830" x="9613900" y="3048000"/>
          <p14:tracePt t="65847" x="9582150" y="2914650"/>
          <p14:tracePt t="65864" x="9569450" y="2787650"/>
          <p14:tracePt t="65880" x="9550400" y="2667000"/>
          <p14:tracePt t="65897" x="9531350" y="2520950"/>
          <p14:tracePt t="65914" x="9531350" y="2482850"/>
          <p14:tracePt t="65930" x="9550400" y="2457450"/>
          <p14:tracePt t="65947" x="9594850" y="2444750"/>
          <p14:tracePt t="65964" x="9601200" y="2444750"/>
          <p14:tracePt t="65981" x="9613900" y="2438400"/>
          <p14:tracePt t="66015" x="9632950" y="2438400"/>
          <p14:tracePt t="66031" x="9696450" y="2495550"/>
          <p14:tracePt t="66048" x="9779000" y="2609850"/>
          <p14:tracePt t="66064" x="9912350" y="2813050"/>
          <p14:tracePt t="66081" x="10064750" y="3035300"/>
          <p14:tracePt t="66098" x="10274300" y="3435350"/>
          <p14:tracePt t="66114" x="10388600" y="3657600"/>
          <p14:tracePt t="66131" x="10445750" y="3778250"/>
          <p14:tracePt t="66148" x="10464800" y="3841750"/>
          <p14:tracePt t="66164" x="10471150" y="3879850"/>
          <p14:tracePt t="66181" x="10471150" y="3911600"/>
          <p14:tracePt t="66225" x="10471150" y="3924300"/>
          <p14:tracePt t="66233" x="10471150" y="3937000"/>
          <p14:tracePt t="66247" x="10483850" y="3949700"/>
          <p14:tracePt t="66264" x="10490200" y="3981450"/>
          <p14:tracePt t="66282" x="10490200" y="4032250"/>
          <p14:tracePt t="66298" x="10490200" y="4102100"/>
          <p14:tracePt t="66315" x="10490200" y="4165600"/>
          <p14:tracePt t="66331" x="10490200" y="4210050"/>
          <p14:tracePt t="66347" x="10490200" y="4260850"/>
          <p14:tracePt t="66364" x="10490200" y="4305300"/>
          <p14:tracePt t="66380" x="10490200" y="4343400"/>
          <p14:tracePt t="66397" x="10490200" y="4387850"/>
          <p14:tracePt t="66414" x="10483850" y="4413250"/>
          <p14:tracePt t="66432" x="10483850" y="4432300"/>
          <p14:tracePt t="66448" x="10471150" y="4445000"/>
          <p14:tracePt t="66464" x="10445750" y="4457700"/>
          <p14:tracePt t="66481" x="10414000" y="4476750"/>
          <p14:tracePt t="66498" x="10394950" y="4476750"/>
          <p14:tracePt t="66514" x="10382250" y="4476750"/>
          <p14:tracePt t="66531" x="10375900" y="4483100"/>
          <p14:tracePt t="66547" x="10356850" y="4489450"/>
          <p14:tracePt t="66564" x="10331450" y="4495800"/>
          <p14:tracePt t="66581" x="10325100" y="4502150"/>
          <p14:tracePt t="66597" x="10318750" y="4508500"/>
          <p14:tracePt t="66614" x="10318750" y="4514850"/>
          <p14:tracePt t="66631" x="10312400" y="4514850"/>
          <p14:tracePt t="66647" x="10293350" y="4533900"/>
          <p14:tracePt t="66664" x="10287000" y="4540250"/>
          <p14:tracePt t="66681" x="10274300" y="4546600"/>
          <p14:tracePt t="66698" x="10267950" y="4552950"/>
          <p14:tracePt t="66715" x="10261600" y="4572000"/>
          <p14:tracePt t="66731" x="10255250" y="4584700"/>
          <p14:tracePt t="66748" x="10255250" y="4603750"/>
          <p14:tracePt t="66764" x="10255250" y="4629150"/>
          <p14:tracePt t="66781" x="10255250" y="4648200"/>
          <p14:tracePt t="66797" x="10274300" y="4667250"/>
          <p14:tracePt t="66814" x="10299700" y="4673600"/>
          <p14:tracePt t="66831" x="10312400" y="4673600"/>
          <p14:tracePt t="66848" x="10344150" y="4679950"/>
          <p14:tracePt t="66864" x="10363200" y="4686300"/>
          <p14:tracePt t="66881" x="10382250" y="4692650"/>
          <p14:tracePt t="66898" x="10414000" y="4692650"/>
          <p14:tracePt t="67026" x="10407650" y="4692650"/>
          <p14:tracePt t="67035" x="10388600" y="4679950"/>
          <p14:tracePt t="67041" x="10369550" y="4679950"/>
          <p14:tracePt t="67049" x="10337800" y="4660900"/>
          <p14:tracePt t="67064" x="10312400" y="4635500"/>
          <p14:tracePt t="67081" x="10280650" y="4629150"/>
          <p14:tracePt t="67098" x="10274300" y="4629150"/>
          <p14:tracePt t="67115" x="10267950" y="4629150"/>
          <p14:tracePt t="67211" x="10261600" y="4629150"/>
          <p14:tracePt t="67242" x="10255250" y="4629150"/>
          <p14:tracePt t="67258" x="10242550" y="4610100"/>
          <p14:tracePt t="67266" x="10236200" y="4552950"/>
          <p14:tracePt t="67274" x="10223500" y="4495800"/>
          <p14:tracePt t="67285" x="10198100" y="4419600"/>
          <p14:tracePt t="67297" x="10121900" y="4178300"/>
          <p14:tracePt t="67314" x="9988550" y="3835400"/>
          <p14:tracePt t="67331" x="9899650" y="3511550"/>
          <p14:tracePt t="67348" x="9855200" y="3276600"/>
          <p14:tracePt t="67364" x="9829800" y="3111500"/>
          <p14:tracePt t="67381" x="9817100" y="2978150"/>
          <p14:tracePt t="67398" x="9779000" y="2851150"/>
          <p14:tracePt t="67414" x="9747250" y="2743200"/>
          <p14:tracePt t="67430" x="9696450" y="2673350"/>
          <p14:tracePt t="67447" x="9658350" y="2635250"/>
          <p14:tracePt t="67464" x="9620250" y="2622550"/>
          <p14:tracePt t="67481" x="9556750" y="2616200"/>
          <p14:tracePt t="67498" x="9436100" y="2622550"/>
          <p14:tracePt t="67514" x="9264650" y="2673350"/>
          <p14:tracePt t="67531" x="8940800" y="2819400"/>
          <p14:tracePt t="67547" x="8585200" y="3022600"/>
          <p14:tracePt t="67564" x="8255000" y="3257550"/>
          <p14:tracePt t="67580" x="8001000" y="3473450"/>
          <p14:tracePt t="67597" x="7829550" y="3638550"/>
          <p14:tracePt t="67614" x="7651750" y="3784600"/>
          <p14:tracePt t="67630" x="7454900" y="3917950"/>
          <p14:tracePt t="67647" x="7270750" y="4019550"/>
          <p14:tracePt t="67664" x="7156450" y="4102100"/>
          <p14:tracePt t="67680" x="6959600" y="4235450"/>
          <p14:tracePt t="67681" x="6896100" y="4260850"/>
          <p14:tracePt t="67697" x="6750050" y="4324350"/>
          <p14:tracePt t="67714" x="6515100" y="4356100"/>
          <p14:tracePt t="67730" x="6229350" y="4400550"/>
          <p14:tracePt t="67747" x="6076950" y="4445000"/>
          <p14:tracePt t="67764" x="5988050" y="4470400"/>
          <p14:tracePt t="67781" x="5930900" y="4502150"/>
          <p14:tracePt t="67797" x="5842000" y="4508500"/>
          <p14:tracePt t="67814" x="5664200" y="4508500"/>
          <p14:tracePt t="67831" x="5327650" y="4483100"/>
          <p14:tracePt t="67847" x="4972050" y="4406900"/>
          <p14:tracePt t="67864" x="4781550" y="4394200"/>
          <p14:tracePt t="67881" x="4673600" y="4394200"/>
          <p14:tracePt t="67897" x="4565650" y="4425950"/>
          <p14:tracePt t="67914" x="4425950" y="4425950"/>
          <p14:tracePt t="67931" x="4203700" y="4413250"/>
          <p14:tracePt t="67947" x="3905250" y="4318000"/>
          <p14:tracePt t="67964" x="3689350" y="4222750"/>
          <p14:tracePt t="67981" x="3638550" y="4191000"/>
          <p14:tracePt t="67997" x="3638550" y="4171950"/>
          <p14:tracePt t="68014" x="3638550" y="4108450"/>
          <p14:tracePt t="68031" x="3619500" y="4025900"/>
          <p14:tracePt t="68047" x="3549650" y="3917950"/>
          <p14:tracePt t="68064" x="3460750" y="3835400"/>
          <p14:tracePt t="68066" x="3429000" y="3816350"/>
          <p14:tracePt t="68081" x="3409950" y="3810000"/>
          <p14:tracePt t="68097" x="3384550" y="3803650"/>
          <p14:tracePt t="68114" x="3365500" y="3803650"/>
          <p14:tracePt t="68131" x="3333750" y="3803650"/>
          <p14:tracePt t="68147" x="3213100" y="3810000"/>
          <p14:tracePt t="68164" x="3028950" y="3816350"/>
          <p14:tracePt t="68181" x="2882900" y="3848100"/>
          <p14:tracePt t="68197" x="2825750" y="3886200"/>
          <p14:tracePt t="68215" x="2819400" y="3924300"/>
          <p14:tracePt t="68231" x="2819400" y="3949700"/>
          <p14:tracePt t="68248" x="2819400" y="3981450"/>
          <p14:tracePt t="68264" x="2832100" y="3994150"/>
          <p14:tracePt t="68280" x="2870200" y="4025900"/>
          <p14:tracePt t="68297" x="3143250" y="4102100"/>
          <p14:tracePt t="68314" x="3600450" y="4178300"/>
          <p14:tracePt t="68330" x="4095750" y="4248150"/>
          <p14:tracePt t="68347" x="4591050" y="4292600"/>
          <p14:tracePt t="68364" x="4953000" y="4292600"/>
          <p14:tracePt t="68381" x="5289550" y="4305300"/>
          <p14:tracePt t="68397" x="5670550" y="4305300"/>
          <p14:tracePt t="68414" x="6032500" y="4305300"/>
          <p14:tracePt t="68430" x="6350000" y="4324350"/>
          <p14:tracePt t="68448" x="6578600" y="4324350"/>
          <p14:tracePt t="68450" x="6642100" y="4324350"/>
          <p14:tracePt t="68464" x="6667500" y="4324350"/>
          <p14:tracePt t="68466" x="6673850" y="4324350"/>
          <p14:tracePt t="68810" x="6673850" y="4318000"/>
          <p14:tracePt t="68819" x="6673850" y="4305300"/>
          <p14:tracePt t="68831" x="6686550" y="4292600"/>
          <p14:tracePt t="68847" x="6699250" y="4279900"/>
          <p14:tracePt t="68864" x="6718300" y="4273550"/>
          <p14:tracePt t="68881" x="6724650" y="4273550"/>
          <p14:tracePt t="68914" x="6724650" y="4267200"/>
          <p14:tracePt t="68938" x="6724650" y="4260850"/>
          <p14:tracePt t="68955" x="6724650" y="4248150"/>
          <p14:tracePt t="68986" x="6718300" y="4248150"/>
          <p14:tracePt t="69026" x="6718300" y="4241800"/>
          <p14:tracePt t="69036" x="6718300" y="4235450"/>
          <p14:tracePt t="69042" x="6718300" y="4229100"/>
          <p14:tracePt t="69058" x="6718300" y="4222750"/>
          <p14:tracePt t="69250" x="6718300" y="4216400"/>
          <p14:tracePt t="69274" x="6718300" y="4203700"/>
          <p14:tracePt t="69284" x="6705600" y="4203700"/>
          <p14:tracePt t="69290" x="6686550" y="4191000"/>
          <p14:tracePt t="69298" x="6673850" y="4184650"/>
          <p14:tracePt t="69314" x="6610350" y="4171950"/>
          <p14:tracePt t="69331" x="6515100" y="4140200"/>
          <p14:tracePt t="69348" x="6381750" y="4108450"/>
          <p14:tracePt t="69364" x="6248400" y="4083050"/>
          <p14:tracePt t="69381" x="6102350" y="4057650"/>
          <p14:tracePt t="69397" x="6007100" y="4051300"/>
          <p14:tracePt t="69414" x="5962650" y="4051300"/>
          <p14:tracePt t="69430" x="5943600" y="4051300"/>
          <p14:tracePt t="69447" x="5937250" y="4051300"/>
          <p14:tracePt t="69464" x="5892800" y="4051300"/>
          <p14:tracePt t="69481" x="5835650" y="4057650"/>
          <p14:tracePt t="69498" x="5753100" y="4064000"/>
          <p14:tracePt t="69515" x="5746750" y="4064000"/>
          <p14:tracePt t="69531" x="5740400" y="4064000"/>
          <p14:tracePt t="69641" x="5746750" y="4070350"/>
          <p14:tracePt t="69650" x="5753100" y="4070350"/>
          <p14:tracePt t="69666" x="5759450" y="4070350"/>
          <p14:tracePt t="69681" x="5765800" y="4070350"/>
          <p14:tracePt t="69697" x="5791200" y="4076700"/>
          <p14:tracePt t="69714" x="5803900" y="4083050"/>
          <p14:tracePt t="69731" x="5810250" y="4083050"/>
          <p14:tracePt t="69747" x="5816600" y="4089400"/>
          <p14:tracePt t="69764" x="5816600" y="4095750"/>
          <p14:tracePt t="69781" x="5816600" y="4108450"/>
          <p14:tracePt t="69798" x="5816600" y="4114800"/>
          <p14:tracePt t="69831" x="5816600" y="4127500"/>
          <p14:tracePt t="69848" x="5816600" y="4133850"/>
          <p14:tracePt t="69866" x="5791200" y="4165600"/>
          <p14:tracePt t="69882" x="5778500" y="4178300"/>
          <p14:tracePt t="69898" x="5759450" y="4203700"/>
          <p14:tracePt t="69914" x="5759450" y="4216400"/>
          <p14:tracePt t="69931" x="5721350" y="4248150"/>
          <p14:tracePt t="69947" x="5657850" y="4273550"/>
          <p14:tracePt t="69964" x="5556250" y="4305300"/>
          <p14:tracePt t="69981" x="5486400" y="4330700"/>
          <p14:tracePt t="69998" x="5448300" y="4349750"/>
          <p14:tracePt t="70015" x="5429250" y="4362450"/>
          <p14:tracePt t="70031" x="5422900" y="4375150"/>
          <p14:tracePt t="70047" x="5410200" y="4381500"/>
          <p14:tracePt t="70064" x="5384800" y="4400550"/>
          <p14:tracePt t="70081" x="5365750" y="4406900"/>
          <p14:tracePt t="70098" x="5359400" y="4419600"/>
          <p14:tracePt t="70162" x="5359400" y="4425950"/>
          <p14:tracePt t="70170" x="5365750" y="4432300"/>
          <p14:tracePt t="70186" x="5391150" y="4445000"/>
          <p14:tracePt t="70198" x="5410200" y="4445000"/>
          <p14:tracePt t="70214" x="5441950" y="4451350"/>
          <p14:tracePt t="70231" x="5454650" y="4451350"/>
          <p14:tracePt t="70247" x="5461000" y="4464050"/>
          <p14:tracePt t="70297" x="5467350" y="4464050"/>
          <p14:tracePt t="70305" x="5480050" y="4464050"/>
          <p14:tracePt t="70442" x="5480050" y="4470400"/>
          <p14:tracePt t="70770" x="5480050" y="4476750"/>
          <p14:tracePt t="70779" x="5435600" y="4476750"/>
          <p14:tracePt t="70786" x="5359400" y="4476750"/>
          <p14:tracePt t="70798" x="5232400" y="4476750"/>
          <p14:tracePt t="70815" x="4953000" y="4445000"/>
          <p14:tracePt t="70831" x="4692650" y="4400550"/>
          <p14:tracePt t="70847" x="4527550" y="4387850"/>
          <p14:tracePt t="70864" x="4425950" y="4387850"/>
          <p14:tracePt t="70881" x="4330700" y="4387850"/>
          <p14:tracePt t="70897" x="4159250" y="4362450"/>
          <p14:tracePt t="70915" x="4038600" y="4356100"/>
          <p14:tracePt t="70931" x="3968750" y="4337050"/>
          <p14:tracePt t="70948" x="3937000" y="4337050"/>
          <p14:tracePt t="70965" x="3930650" y="4337050"/>
          <p14:tracePt t="71001" x="3937000" y="4337050"/>
          <p14:tracePt t="71014" x="3962400" y="4337050"/>
          <p14:tracePt t="71031" x="4006850" y="4337050"/>
          <p14:tracePt t="71047" x="4076700" y="4337050"/>
          <p14:tracePt t="71064" x="4178300" y="4337050"/>
          <p14:tracePt t="71081" x="4298950" y="4337050"/>
          <p14:tracePt t="71097" x="4552950" y="4337050"/>
          <p14:tracePt t="71114" x="4749800" y="4337050"/>
          <p14:tracePt t="71131" x="5060950" y="4337050"/>
          <p14:tracePt t="71147" x="5511800" y="4337050"/>
          <p14:tracePt t="71164" x="6007100" y="4337050"/>
          <p14:tracePt t="71181" x="6578600" y="4337050"/>
          <p14:tracePt t="71185" x="6838950" y="4337050"/>
          <p14:tracePt t="71197" x="7092950" y="4337050"/>
          <p14:tracePt t="71214" x="7594600" y="4337050"/>
          <p14:tracePt t="71231" x="8147050" y="4419600"/>
          <p14:tracePt t="71247" x="8445500" y="4470400"/>
          <p14:tracePt t="71264" x="8648700" y="4476750"/>
          <p14:tracePt t="71281" x="8756650" y="4476750"/>
          <p14:tracePt t="71297" x="9004300" y="4476750"/>
          <p14:tracePt t="71315" x="9188450" y="4476750"/>
          <p14:tracePt t="71331" x="9518650" y="4476750"/>
          <p14:tracePt t="71348" x="9848850" y="4476750"/>
          <p14:tracePt t="71364" x="10077450" y="4476750"/>
          <p14:tracePt t="71381" x="10255250" y="4476750"/>
          <p14:tracePt t="71398" x="10426700" y="4470400"/>
          <p14:tracePt t="71414" x="10579100" y="4457700"/>
          <p14:tracePt t="71431" x="10737850" y="4457700"/>
          <p14:tracePt t="71447" x="10883900" y="4457700"/>
          <p14:tracePt t="71464" x="10991850" y="4457700"/>
          <p14:tracePt t="71481" x="11042650" y="4457700"/>
          <p14:tracePt t="71497" x="11118850" y="4470400"/>
          <p14:tracePt t="71514" x="11150600" y="4483100"/>
          <p14:tracePt t="71531" x="11156950" y="4483100"/>
          <p14:tracePt t="71569" x="11112500" y="4483100"/>
          <p14:tracePt t="71581" x="11055350" y="4483100"/>
          <p14:tracePt t="71597" x="10858500" y="4464050"/>
          <p14:tracePt t="71614" x="10598150" y="4425950"/>
          <p14:tracePt t="71631" x="10350500" y="4419600"/>
          <p14:tracePt t="71647" x="10115550" y="4400550"/>
          <p14:tracePt t="71664" x="9931400" y="4394200"/>
          <p14:tracePt t="71681" x="9759950" y="4368800"/>
          <p14:tracePt t="71698" x="9607550" y="4349750"/>
          <p14:tracePt t="71714" x="9550400" y="4343400"/>
          <p14:tracePt t="71753" x="9550400" y="4337050"/>
          <p14:tracePt t="71764" x="9550400" y="4330700"/>
          <p14:tracePt t="71781" x="9550400" y="4318000"/>
          <p14:tracePt t="71798" x="9550400" y="4292600"/>
          <p14:tracePt t="71815" x="9550400" y="4273550"/>
          <p14:tracePt t="71831" x="9550400" y="4235450"/>
          <p14:tracePt t="71848" x="9550400" y="4171950"/>
          <p14:tracePt t="71864" x="9550400" y="4089400"/>
          <p14:tracePt t="71881" x="9525000" y="4000500"/>
          <p14:tracePt t="71897" x="9461500" y="3841750"/>
          <p14:tracePt t="71914" x="9423400" y="3759200"/>
          <p14:tracePt t="71931" x="9398000" y="3727450"/>
          <p14:tracePt t="71951" x="9378950" y="3721100"/>
          <p14:tracePt t="71955" x="9353550" y="3714750"/>
          <p14:tracePt t="71964" x="9334500" y="3714750"/>
          <p14:tracePt t="71981" x="9239250" y="3714750"/>
          <p14:tracePt t="71997" x="9112250" y="3714750"/>
          <p14:tracePt t="72015" x="8966200" y="3746500"/>
          <p14:tracePt t="72031" x="8839200" y="3790950"/>
          <p14:tracePt t="72048" x="8737600" y="3854450"/>
          <p14:tracePt t="72065" x="8667750" y="3917950"/>
          <p14:tracePt t="72081" x="8629650" y="3981450"/>
          <p14:tracePt t="72098" x="8572500" y="4102100"/>
          <p14:tracePt t="72115" x="8566150" y="4184650"/>
          <p14:tracePt t="72131" x="8566150" y="4298950"/>
          <p14:tracePt t="72148" x="8642350" y="4451350"/>
          <p14:tracePt t="72164" x="8718550" y="4559300"/>
          <p14:tracePt t="72181" x="8788400" y="4635500"/>
          <p14:tracePt t="72197" x="8839200" y="4692650"/>
          <p14:tracePt t="72214" x="8883650" y="4724400"/>
          <p14:tracePt t="72231" x="8934450" y="4756150"/>
          <p14:tracePt t="72247" x="9010650" y="4781550"/>
          <p14:tracePt t="72264" x="9118600" y="4787900"/>
          <p14:tracePt t="72265" x="9169400" y="4787900"/>
          <p14:tracePt t="72281" x="9220200" y="4787900"/>
          <p14:tracePt t="72298" x="9309100" y="4787900"/>
          <p14:tracePt t="72315" x="9385300" y="4756150"/>
          <p14:tracePt t="72331" x="9391650" y="4724400"/>
          <p14:tracePt t="72348" x="9391650" y="4699000"/>
          <p14:tracePt t="72364" x="9391650" y="4686300"/>
          <p14:tracePt t="72398" x="9385300" y="4679950"/>
          <p14:tracePt t="72431" x="9385300" y="4673600"/>
          <p14:tracePt t="72447" x="9378950" y="4673600"/>
          <p14:tracePt t="72578" x="9385300" y="4673600"/>
          <p14:tracePt t="72598" x="9461500" y="4667250"/>
          <p14:tracePt t="72615" x="9594850" y="4667250"/>
          <p14:tracePt t="72631" x="9759950" y="4679950"/>
          <p14:tracePt t="72647" x="9918700" y="4718050"/>
          <p14:tracePt t="72664" x="10090150" y="4737100"/>
          <p14:tracePt t="72681" x="10267950" y="4743450"/>
          <p14:tracePt t="72698" x="10388600" y="4743450"/>
          <p14:tracePt t="72714" x="10407650" y="4743450"/>
          <p14:tracePt t="72730" x="10420350" y="4743450"/>
          <p14:tracePt t="72764" x="10426700" y="4743450"/>
          <p14:tracePt t="72781" x="10445750" y="4743450"/>
          <p14:tracePt t="72797" x="10471150" y="4743450"/>
          <p14:tracePt t="72814" x="10515600" y="4737100"/>
          <p14:tracePt t="72831" x="10572750" y="4737100"/>
          <p14:tracePt t="72847" x="10642600" y="4737100"/>
          <p14:tracePt t="72864" x="10763250" y="4749800"/>
          <p14:tracePt t="72880" x="10864850" y="4775200"/>
          <p14:tracePt t="72898" x="11010900" y="4787900"/>
          <p14:tracePt t="72915" x="11080750" y="4787900"/>
          <p14:tracePt t="72931" x="11137900" y="4787900"/>
          <p14:tracePt t="72947" x="11207750" y="4787900"/>
          <p14:tracePt t="72964" x="11283950" y="4794250"/>
          <p14:tracePt t="72980" x="11328400" y="4806950"/>
          <p14:tracePt t="72997" x="11372850" y="4813300"/>
          <p14:tracePt t="73090" x="11372850" y="4819650"/>
          <p14:tracePt t="73102" x="11360150" y="4826000"/>
          <p14:tracePt t="73105" x="11347450" y="4826000"/>
          <p14:tracePt t="73114" x="11309350" y="4832350"/>
          <p14:tracePt t="73131" x="11207750" y="4832350"/>
          <p14:tracePt t="73147" x="11055350" y="4832350"/>
          <p14:tracePt t="73164" x="10902950" y="4832350"/>
          <p14:tracePt t="73181" x="10845800" y="4832350"/>
          <p14:tracePt t="73197" x="10826750" y="4832350"/>
          <p14:tracePt t="73214" x="10807700" y="4838700"/>
          <p14:tracePt t="73230" x="10744200" y="4838700"/>
          <p14:tracePt t="73247" x="10610850" y="4838700"/>
          <p14:tracePt t="73264" x="10464800" y="4832350"/>
          <p14:tracePt t="73281" x="10382250" y="4832350"/>
          <p14:tracePt t="73281" x="10363200" y="4832350"/>
          <p14:tracePt t="73297" x="10350500" y="4832350"/>
          <p14:tracePt t="73314" x="10331450" y="4832350"/>
          <p14:tracePt t="73331" x="10312400" y="4832350"/>
          <p14:tracePt t="73347" x="10248900" y="4838700"/>
          <p14:tracePt t="73364" x="10217150" y="4851400"/>
          <p14:tracePt t="73380" x="10191750" y="4851400"/>
          <p14:tracePt t="73409" x="10185400" y="4851400"/>
          <p14:tracePt t="73425" x="10166350" y="4857750"/>
          <p14:tracePt t="73433" x="10147300" y="4857750"/>
          <p14:tracePt t="73447" x="10115550" y="4857750"/>
          <p14:tracePt t="73465" x="10071100" y="4857750"/>
          <p14:tracePt t="73466" x="10033000" y="4857750"/>
          <p14:tracePt t="73486" x="10026650" y="4857750"/>
          <p14:tracePt t="73570" x="10020300" y="4851400"/>
          <p14:tracePt t="73578" x="10020300" y="4845050"/>
          <p14:tracePt t="73586" x="10039350" y="4838700"/>
          <p14:tracePt t="73598" x="10071100" y="4826000"/>
          <p14:tracePt t="73614" x="10128250" y="4826000"/>
          <p14:tracePt t="73630" x="10210800" y="4819650"/>
          <p14:tracePt t="73647" x="10248900" y="4813300"/>
          <p14:tracePt t="73664" x="10280650" y="4800600"/>
          <p14:tracePt t="73681" x="10312400" y="4794250"/>
          <p14:tracePt t="73698" x="10350500" y="4787900"/>
          <p14:tracePt t="73715" x="10433050" y="4768850"/>
          <p14:tracePt t="73731" x="10502900" y="4762500"/>
          <p14:tracePt t="73748" x="10560050" y="4762500"/>
          <p14:tracePt t="73764" x="10610850" y="4762500"/>
          <p14:tracePt t="73781" x="10674350" y="4762500"/>
          <p14:tracePt t="73798" x="10750550" y="4762500"/>
          <p14:tracePt t="73815" x="10839450" y="4762500"/>
          <p14:tracePt t="73831" x="10922000" y="4762500"/>
          <p14:tracePt t="73848" x="10972800" y="4762500"/>
          <p14:tracePt t="73864" x="11004550" y="4762500"/>
          <p14:tracePt t="73881" x="11042650" y="4762500"/>
          <p14:tracePt t="73898" x="11118850" y="4762500"/>
          <p14:tracePt t="73914" x="11195050" y="4762500"/>
          <p14:tracePt t="73931" x="11245850" y="4762500"/>
          <p14:tracePt t="73948" x="11264900" y="4762500"/>
          <p14:tracePt t="73964" x="11271250" y="4762500"/>
          <p14:tracePt t="74009" x="11283950" y="4762500"/>
          <p14:tracePt t="74017" x="11290300" y="4762500"/>
          <p14:tracePt t="74030" x="11315700" y="4762500"/>
          <p14:tracePt t="74047" x="11334750" y="4762500"/>
          <p14:tracePt t="74064" x="11353800" y="4762500"/>
          <p14:tracePt t="74097" x="11360150" y="4762500"/>
          <p14:tracePt t="74131" x="11366500" y="4762500"/>
          <p14:tracePt t="74147" x="11372850" y="4762500"/>
          <p14:tracePt t="74165" x="11379200" y="4756150"/>
          <p14:tracePt t="74267" x="11385550" y="4756150"/>
          <p14:tracePt t="77289" x="11391900" y="4756150"/>
          <p14:tracePt t="77305" x="11391900" y="4768850"/>
          <p14:tracePt t="77314" x="11391900" y="4787900"/>
          <p14:tracePt t="77331" x="11391900" y="4819650"/>
          <p14:tracePt t="77347" x="11391900" y="4876800"/>
          <p14:tracePt t="77364" x="11391900" y="4927600"/>
          <p14:tracePt t="77381" x="11391900" y="4984750"/>
          <p14:tracePt t="77398" x="11391900" y="5035550"/>
          <p14:tracePt t="77414" x="11391900" y="5092700"/>
          <p14:tracePt t="77431" x="11391900" y="5149850"/>
          <p14:tracePt t="77448" x="11391900" y="5187950"/>
          <p14:tracePt t="77464" x="11391900" y="5226050"/>
          <p14:tracePt t="77481" x="11391900" y="5264150"/>
          <p14:tracePt t="77498" x="11391900" y="5302250"/>
          <p14:tracePt t="77514" x="11391900" y="5327650"/>
          <p14:tracePt t="77531" x="11391900" y="5346700"/>
          <p14:tracePt t="77547" x="11385550" y="5378450"/>
          <p14:tracePt t="77564" x="11385550" y="5403850"/>
          <p14:tracePt t="77581" x="11372850" y="5429250"/>
          <p14:tracePt t="77597" x="11360150" y="5461000"/>
          <p14:tracePt t="77614" x="11347450" y="5486400"/>
          <p14:tracePt t="77631" x="11347450" y="5530850"/>
          <p14:tracePt t="77647" x="11347450" y="5549900"/>
          <p14:tracePt t="77664" x="11347450" y="5562600"/>
          <p14:tracePt t="77681" x="11347450" y="5575300"/>
          <p14:tracePt t="77681" x="11347450" y="5581650"/>
          <p14:tracePt t="77697" x="11347450" y="5600700"/>
          <p14:tracePt t="77714" x="11347450" y="5626100"/>
          <p14:tracePt t="77730" x="11347450" y="5664200"/>
          <p14:tracePt t="77747" x="11347450" y="5695950"/>
          <p14:tracePt t="77764" x="11347450" y="5721350"/>
          <p14:tracePt t="77780" x="11347450" y="5740400"/>
          <p14:tracePt t="77797" x="11347450" y="5753100"/>
          <p14:tracePt t="77814" x="11341100" y="5765800"/>
          <p14:tracePt t="77847" x="11341100" y="5772150"/>
          <p14:tracePt t="78586" x="11341100" y="5765800"/>
          <p14:tracePt t="78594" x="11334750" y="5753100"/>
          <p14:tracePt t="78618" x="11334750" y="5740400"/>
          <p14:tracePt t="78631" x="11328400" y="5734050"/>
          <p14:tracePt t="78647" x="11322050" y="5727700"/>
          <p14:tracePt t="78664" x="11322050" y="5721350"/>
          <p14:tracePt t="78681" x="11309350" y="5715000"/>
          <p14:tracePt t="78794" x="11309350" y="5708650"/>
          <p14:tracePt t="78801" x="11309350" y="5702300"/>
          <p14:tracePt t="78818" x="11309350" y="5695950"/>
          <p14:tracePt t="78831" x="11309350" y="5683250"/>
          <p14:tracePt t="78848" x="11309350" y="5664200"/>
          <p14:tracePt t="78864" x="11309350" y="5638800"/>
          <p14:tracePt t="78881" x="11309350" y="5619750"/>
          <p14:tracePt t="78898" x="11309350" y="5581650"/>
          <p14:tracePt t="78914" x="11309350" y="5562600"/>
          <p14:tracePt t="78931" x="11309350" y="5543550"/>
          <p14:tracePt t="78947" x="11309350" y="5518150"/>
          <p14:tracePt t="78964" x="11309350" y="5505450"/>
          <p14:tracePt t="78980" x="11315700" y="5486400"/>
          <p14:tracePt t="78997" x="11322050" y="5454650"/>
          <p14:tracePt t="79014" x="11322050" y="5416550"/>
          <p14:tracePt t="79030" x="11322050" y="5384800"/>
          <p14:tracePt t="79047" x="11322050" y="5359400"/>
          <p14:tracePt t="79065" x="11322050" y="5327650"/>
          <p14:tracePt t="79082" x="11328400" y="5295900"/>
          <p14:tracePt t="79098" x="11334750" y="5257800"/>
          <p14:tracePt t="79115" x="11334750" y="5226050"/>
          <p14:tracePt t="79131" x="11334750" y="5200650"/>
          <p14:tracePt t="79148" x="11334750" y="5162550"/>
          <p14:tracePt t="79164" x="11334750" y="5143500"/>
          <p14:tracePt t="79181" x="11334750" y="5111750"/>
          <p14:tracePt t="79198" x="11334750" y="5105400"/>
          <p14:tracePt t="79214" x="11334750" y="5092700"/>
          <p14:tracePt t="79231" x="11334750" y="5080000"/>
          <p14:tracePt t="79418" x="11334750" y="5073650"/>
          <p14:tracePt t="79426" x="11334750" y="5060950"/>
          <p14:tracePt t="79433" x="11334750" y="5054600"/>
          <p14:tracePt t="79447" x="11334750" y="5041900"/>
          <p14:tracePt t="79464" x="11334750" y="5003800"/>
          <p14:tracePt t="79481" x="11334750" y="4933950"/>
          <p14:tracePt t="79498" x="11334750" y="4832350"/>
          <p14:tracePt t="79515" x="11334750" y="4743450"/>
          <p14:tracePt t="79533" x="11334750" y="4654550"/>
          <p14:tracePt t="79547" x="11334750" y="4546600"/>
          <p14:tracePt t="79564" x="11334750" y="4445000"/>
          <p14:tracePt t="79581" x="11334750" y="4337050"/>
          <p14:tracePt t="79598" x="11334750" y="4241800"/>
          <p14:tracePt t="79614" x="11334750" y="4159250"/>
          <p14:tracePt t="79631" x="11334750" y="4064000"/>
          <p14:tracePt t="79647" x="11334750" y="3994150"/>
          <p14:tracePt t="79664" x="11334750" y="3937000"/>
          <p14:tracePt t="79681" x="11322050" y="3873500"/>
          <p14:tracePt t="79698" x="11309350" y="3790950"/>
          <p14:tracePt t="79714" x="11296650" y="3746500"/>
          <p14:tracePt t="79731" x="11296650" y="3702050"/>
          <p14:tracePt t="79747" x="11296650" y="3670300"/>
          <p14:tracePt t="79765" x="11296650" y="3613150"/>
          <p14:tracePt t="79781" x="11296650" y="3568700"/>
          <p14:tracePt t="79798" x="11296650" y="3524250"/>
          <p14:tracePt t="79814" x="11296650" y="3473450"/>
          <p14:tracePt t="79830" x="11296650" y="3448050"/>
          <p14:tracePt t="79847" x="11296650" y="3397250"/>
          <p14:tracePt t="79865" x="11296650" y="3352800"/>
          <p14:tracePt t="79881" x="11296650" y="3295650"/>
          <p14:tracePt t="79897" x="11296650" y="3219450"/>
          <p14:tracePt t="79915" x="11296650" y="3175000"/>
          <p14:tracePt t="79931" x="11296650" y="3124200"/>
          <p14:tracePt t="79947" x="11296650" y="3073400"/>
          <p14:tracePt t="79964" x="11283950" y="3003550"/>
          <p14:tracePt t="79980" x="11264900" y="2946400"/>
          <p14:tracePt t="79997" x="11264900" y="2895600"/>
          <p14:tracePt t="80014" x="11264900" y="2838450"/>
          <p14:tracePt t="80031" x="11264900" y="2781300"/>
          <p14:tracePt t="80047" x="11264900" y="2724150"/>
          <p14:tracePt t="80064" x="11271250" y="2673350"/>
          <p14:tracePt t="80081" x="11271250" y="2628900"/>
          <p14:tracePt t="80098" x="11271250" y="2584450"/>
          <p14:tracePt t="80115" x="11271250" y="2540000"/>
          <p14:tracePt t="80131" x="11271250" y="2508250"/>
          <p14:tracePt t="80148" x="11271250" y="2482850"/>
          <p14:tracePt t="80165" x="11271250" y="2444750"/>
          <p14:tracePt t="80182" x="11271250" y="2406650"/>
          <p14:tracePt t="80186" x="11271250" y="2400300"/>
          <p14:tracePt t="80202" x="11252200" y="2362200"/>
          <p14:tracePt t="80214" x="11245850" y="2343150"/>
          <p14:tracePt t="80230" x="11245850" y="2317750"/>
          <p14:tracePt t="80247" x="11239500" y="2279650"/>
          <p14:tracePt t="80264" x="11239500" y="2247900"/>
          <p14:tracePt t="80281" x="11239500" y="2228850"/>
          <p14:tracePt t="80297" x="11239500" y="2203450"/>
          <p14:tracePt t="80314" x="11239500" y="2190750"/>
          <p14:tracePt t="80529" x="11233150" y="2184400"/>
          <p14:tracePt t="80547" x="11220450" y="2203450"/>
          <p14:tracePt t="80564" x="11214100" y="2235200"/>
          <p14:tracePt t="80581" x="11214100" y="2286000"/>
          <p14:tracePt t="80597" x="11214100" y="2349500"/>
          <p14:tracePt t="80614" x="11214100" y="2425700"/>
          <p14:tracePt t="80630" x="11214100" y="2495550"/>
          <p14:tracePt t="80647" x="11214100" y="2571750"/>
          <p14:tracePt t="80664" x="11214100" y="2628900"/>
          <p14:tracePt t="80680" x="11214100" y="2698750"/>
          <p14:tracePt t="80697" x="11214100" y="2844800"/>
          <p14:tracePt t="80714" x="11214100" y="2946400"/>
          <p14:tracePt t="80731" x="11214100" y="3022600"/>
          <p14:tracePt t="80747" x="11220450" y="3092450"/>
          <p14:tracePt t="80764" x="11233150" y="3149600"/>
          <p14:tracePt t="80781" x="11245850" y="3206750"/>
          <p14:tracePt t="80797" x="11258550" y="3257550"/>
          <p14:tracePt t="80814" x="11264900" y="3321050"/>
          <p14:tracePt t="80831" x="11277600" y="3409950"/>
          <p14:tracePt t="80847" x="11290300" y="3505200"/>
          <p14:tracePt t="80864" x="11296650" y="3600450"/>
          <p14:tracePt t="80881" x="11315700" y="3702050"/>
          <p14:tracePt t="80882" x="11322050" y="3752850"/>
          <p14:tracePt t="80898" x="11322050" y="3816350"/>
          <p14:tracePt t="80915" x="11322050" y="3981450"/>
          <p14:tracePt t="80931" x="11322050" y="4146550"/>
          <p14:tracePt t="80948" x="11353800" y="4349750"/>
          <p14:tracePt t="80965" x="11398250" y="4584700"/>
          <p14:tracePt t="80981" x="11436350" y="4781550"/>
          <p14:tracePt t="80997" x="11468100" y="4902200"/>
          <p14:tracePt t="81014" x="11480800" y="5022850"/>
          <p14:tracePt t="81032" x="11493500" y="5137150"/>
          <p14:tracePt t="81033" x="11499850" y="5187950"/>
          <p14:tracePt t="81048" x="11506200" y="5213350"/>
          <p14:tracePt t="81064" x="11512550" y="5257800"/>
          <p14:tracePt t="81081" x="11525250" y="5295900"/>
          <p14:tracePt t="81097" x="11531600" y="5327650"/>
          <p14:tracePt t="81114" x="11531600" y="5334000"/>
          <p14:tracePt t="81130" x="11531600" y="5340350"/>
          <p14:tracePt t="81165" x="11531600" y="5346700"/>
          <p14:tracePt t="81225" x="11531600" y="5353050"/>
          <p14:tracePt t="81233" x="11531600" y="5359400"/>
          <p14:tracePt t="81250" x="11531600" y="5365750"/>
          <p14:tracePt t="81257" x="11531600" y="5372100"/>
          <p14:tracePt t="81282" x="11531600" y="5378450"/>
          <p14:tracePt t="81289" x="11537950" y="5384800"/>
          <p14:tracePt t="81297" x="11544300" y="5384800"/>
          <p14:tracePt t="81330" x="11544300" y="5391150"/>
          <p14:tracePt t="81347" x="11531600" y="5397500"/>
          <p14:tracePt t="81365" x="11512550" y="5397500"/>
          <p14:tracePt t="81381" x="11499850" y="5397500"/>
          <p14:tracePt t="81397" x="11487150" y="5397500"/>
          <p14:tracePt t="81414" x="11480800" y="5397500"/>
          <p14:tracePt t="81430" x="11461750" y="5397500"/>
          <p14:tracePt t="81447" x="11436350" y="5397500"/>
          <p14:tracePt t="81464" x="11404600" y="5397500"/>
          <p14:tracePt t="81466" x="11398250" y="5397500"/>
          <p14:tracePt t="81481" x="11385550" y="5397500"/>
          <p14:tracePt t="81481" x="11372850" y="5397500"/>
          <p14:tracePt t="81497" x="11347450" y="5397500"/>
          <p14:tracePt t="81514" x="11328400" y="5397500"/>
          <p14:tracePt t="81531" x="11303000" y="5397500"/>
          <p14:tracePt t="81547" x="11283950" y="5397500"/>
          <p14:tracePt t="81564" x="11258550" y="5397500"/>
          <p14:tracePt t="81581" x="11226800" y="5397500"/>
          <p14:tracePt t="81597" x="11163300" y="5397500"/>
          <p14:tracePt t="81614" x="11125200" y="5397500"/>
          <p14:tracePt t="81631" x="11118850" y="5397500"/>
          <p14:tracePt t="81647" x="11093450" y="5410200"/>
          <p14:tracePt t="81664" x="11080750" y="5410200"/>
          <p14:tracePt t="81681" x="11017250" y="5410200"/>
          <p14:tracePt t="81682" x="10966450" y="5410200"/>
          <p14:tracePt t="81698" x="10864850" y="5410200"/>
          <p14:tracePt t="81714" x="10795000" y="5410200"/>
          <p14:tracePt t="81731" x="10750550" y="5410200"/>
          <p14:tracePt t="81747" x="10725150" y="5410200"/>
          <p14:tracePt t="81765" x="10699750" y="5416550"/>
          <p14:tracePt t="81781" x="10648950" y="5416550"/>
          <p14:tracePt t="81798" x="10585450" y="5416550"/>
          <p14:tracePt t="81815" x="10502900" y="5416550"/>
          <p14:tracePt t="81832" x="10464800" y="5416550"/>
          <p14:tracePt t="81847" x="10433050" y="5416550"/>
          <p14:tracePt t="81850" x="10420350" y="5416550"/>
          <p14:tracePt t="81864" x="10401300" y="5416550"/>
          <p14:tracePt t="81881" x="10331450" y="5416550"/>
          <p14:tracePt t="81898" x="10248900" y="5416550"/>
          <p14:tracePt t="81915" x="10071100" y="5410200"/>
          <p14:tracePt t="81931" x="9975850" y="5403850"/>
          <p14:tracePt t="81948" x="9944100" y="5403850"/>
          <p14:tracePt t="81993" x="9937750" y="5403850"/>
          <p14:tracePt t="82139" x="9931400" y="5403850"/>
          <p14:tracePt t="82146" x="9937750" y="5397500"/>
          <p14:tracePt t="82165" x="9988550" y="5397500"/>
          <p14:tracePt t="82181" x="10052050" y="5397500"/>
          <p14:tracePt t="82197" x="10140950" y="5397500"/>
          <p14:tracePt t="82214" x="10255250" y="5397500"/>
          <p14:tracePt t="82230" x="10382250" y="5397500"/>
          <p14:tracePt t="82248" x="10502900" y="5410200"/>
          <p14:tracePt t="82265" x="10642600" y="5416550"/>
          <p14:tracePt t="82281" x="10814050" y="5448300"/>
          <p14:tracePt t="82297" x="11029950" y="5467350"/>
          <p14:tracePt t="82315" x="11144250" y="5467350"/>
          <p14:tracePt t="82331" x="11233150" y="5467350"/>
          <p14:tracePt t="82348" x="11290300" y="5467350"/>
          <p14:tracePt t="82365" x="11341100" y="5467350"/>
          <p14:tracePt t="82381" x="11398250" y="5467350"/>
          <p14:tracePt t="82397" x="11468100" y="5467350"/>
          <p14:tracePt t="82414" x="11531600" y="5467350"/>
          <p14:tracePt t="82430" x="11588750" y="5467350"/>
          <p14:tracePt t="82447" x="11620500" y="5467350"/>
          <p14:tracePt t="82465" x="11645900" y="5467350"/>
          <p14:tracePt t="82466" x="11652250" y="5467350"/>
          <p14:tracePt t="82481" x="11664950" y="5467350"/>
          <p14:tracePt t="82482" x="11677650" y="5467350"/>
          <p14:tracePt t="82498" x="11709400" y="5480050"/>
          <p14:tracePt t="82514" x="11741150" y="5480050"/>
          <p14:tracePt t="82531" x="11772900" y="5480050"/>
          <p14:tracePt t="82651" x="11760200" y="5480050"/>
          <p14:tracePt t="82659" x="11728450" y="5480050"/>
          <p14:tracePt t="82668" x="11696700" y="5480050"/>
          <p14:tracePt t="82681" x="11664950" y="5480050"/>
          <p14:tracePt t="82698" x="11474450" y="5473700"/>
          <p14:tracePt t="82714" x="11385550" y="5467350"/>
          <p14:tracePt t="82731" x="11341100" y="5467350"/>
          <p14:tracePt t="82747" x="11328400" y="5467350"/>
          <p14:tracePt t="82764" x="11283950" y="5467350"/>
          <p14:tracePt t="82781" x="11195050" y="5448300"/>
          <p14:tracePt t="82798" x="11010900" y="5429250"/>
          <p14:tracePt t="82814" x="10807700" y="5397500"/>
          <p14:tracePt t="82831" x="10642600" y="5391150"/>
          <p14:tracePt t="82847" x="10566400" y="5391150"/>
          <p14:tracePt t="82864" x="10521950" y="5391150"/>
          <p14:tracePt t="82880" x="10483850" y="5391150"/>
          <p14:tracePt t="82897" x="10356850" y="5391150"/>
          <p14:tracePt t="82914" x="10280650" y="5378450"/>
          <p14:tracePt t="82931" x="10242550" y="5372100"/>
          <p14:tracePt t="82947" x="10236200" y="5372100"/>
          <p14:tracePt t="82981" x="10223500" y="5372100"/>
          <p14:tracePt t="82998" x="10204450" y="5365750"/>
          <p14:tracePt t="83014" x="10166350" y="5353050"/>
          <p14:tracePt t="83031" x="10121900" y="5334000"/>
          <p14:tracePt t="83047" x="10090150" y="5327650"/>
          <p14:tracePt t="83064" x="10083800" y="5321300"/>
          <p14:tracePt t="83097" x="10077450" y="5321300"/>
          <p14:tracePt t="83114" x="10071100" y="5321300"/>
          <p14:tracePt t="83131" x="10058400" y="5321300"/>
          <p14:tracePt t="83258" x="10071100" y="5321300"/>
          <p14:tracePt t="83267" x="10140950" y="5321300"/>
          <p14:tracePt t="83274" x="10217150" y="5321300"/>
          <p14:tracePt t="83285" x="10287000" y="5327650"/>
          <p14:tracePt t="83297" x="10388600" y="5334000"/>
          <p14:tracePt t="83314" x="10655300" y="5365750"/>
          <p14:tracePt t="83331" x="10858500" y="5384800"/>
          <p14:tracePt t="83347" x="10991850" y="5397500"/>
          <p14:tracePt t="83364" x="11087100" y="5397500"/>
          <p14:tracePt t="83380" x="11137900" y="5397500"/>
          <p14:tracePt t="83397" x="11169650" y="5397500"/>
          <p14:tracePt t="83414" x="11182350" y="5397500"/>
          <p14:tracePt t="83431" x="11214100" y="5397500"/>
          <p14:tracePt t="83448" x="11239500" y="5397500"/>
          <p14:tracePt t="83466" x="11258550" y="5397500"/>
          <p14:tracePt t="83545" x="11264900" y="5397500"/>
          <p14:tracePt t="83553" x="11271250" y="5397500"/>
          <p14:tracePt t="83569" x="11283950" y="5397500"/>
          <p14:tracePt t="83580" x="11290300" y="5397500"/>
          <p14:tracePt t="84195" x="11296650" y="5397500"/>
          <p14:tracePt t="84202" x="11309350" y="5397500"/>
          <p14:tracePt t="84214" x="11315700" y="5397500"/>
          <p14:tracePt t="84247" x="11328400" y="5397500"/>
          <p14:tracePt t="84264" x="11347450" y="5365750"/>
          <p14:tracePt t="84281" x="11366500" y="5264150"/>
          <p14:tracePt t="84297" x="11372850" y="5162550"/>
          <p14:tracePt t="84314" x="11372850" y="5060950"/>
          <p14:tracePt t="84331" x="11372850" y="4953000"/>
          <p14:tracePt t="84347" x="11372850" y="4845050"/>
          <p14:tracePt t="84364" x="11372850" y="4737100"/>
          <p14:tracePt t="84381" x="11353800" y="4622800"/>
          <p14:tracePt t="84397" x="11322050" y="4527550"/>
          <p14:tracePt t="84414" x="11290300" y="4425950"/>
          <p14:tracePt t="84431" x="11277600" y="4356100"/>
          <p14:tracePt t="84447" x="11264900" y="4286250"/>
          <p14:tracePt t="84464" x="11258550" y="4241800"/>
          <p14:tracePt t="84481" x="11258550" y="4216400"/>
          <p14:tracePt t="84497" x="11252200" y="4197350"/>
          <p14:tracePt t="84537" x="11252200" y="4191000"/>
          <p14:tracePt t="84562" x="11258550" y="4184650"/>
          <p14:tracePt t="84581" x="11264900" y="4184650"/>
          <p14:tracePt t="84627" x="11271250" y="4184650"/>
          <p14:tracePt t="84674" x="11283950" y="4184650"/>
          <p14:tracePt t="84685" x="11283950" y="4171950"/>
          <p14:tracePt t="84691" x="11283950" y="4165600"/>
          <p14:tracePt t="84698" x="11283950" y="4146550"/>
          <p14:tracePt t="84714" x="11277600" y="4121150"/>
          <p14:tracePt t="84731" x="11264900" y="4076700"/>
          <p14:tracePt t="84747" x="11245850" y="4057650"/>
          <p14:tracePt t="84765" x="11239500" y="4044950"/>
          <p14:tracePt t="84781" x="11233150" y="4044950"/>
          <p14:tracePt t="84814" x="11226800" y="4038600"/>
          <p14:tracePt t="84831" x="11214100" y="4038600"/>
          <p14:tracePt t="84848" x="11207750" y="4032250"/>
          <p14:tracePt t="84864" x="11188700" y="4025900"/>
          <p14:tracePt t="84930" x="11169650" y="4025900"/>
          <p14:tracePt t="84947" x="11150600" y="4025900"/>
          <p14:tracePt t="84964" x="11131550" y="4025900"/>
          <p14:tracePt t="84981" x="11125200" y="4025900"/>
          <p14:tracePt t="84998" x="11118850" y="4025900"/>
          <p14:tracePt t="85015" x="11106150" y="4032250"/>
          <p14:tracePt t="85067" x="11099800" y="4038600"/>
          <p14:tracePt t="85074" x="11093450" y="4044950"/>
          <p14:tracePt t="85091" x="11087100" y="4057650"/>
          <p14:tracePt t="85099" x="11074400" y="4064000"/>
          <p14:tracePt t="85114" x="11061700" y="4076700"/>
          <p14:tracePt t="85147" x="11042650" y="4095750"/>
          <p14:tracePt t="85164" x="11029950" y="4102100"/>
          <p14:tracePt t="85181" x="11010900" y="4108450"/>
          <p14:tracePt t="85197" x="10991850" y="4121150"/>
          <p14:tracePt t="85214" x="10979150" y="4127500"/>
          <p14:tracePt t="85231" x="10960100" y="4127500"/>
          <p14:tracePt t="85265" x="10953750" y="4133850"/>
          <p14:tracePt t="85280" x="10953750" y="4140200"/>
          <p14:tracePt t="85297" x="10941050" y="4140200"/>
          <p14:tracePt t="85314" x="10934700" y="4140200"/>
          <p14:tracePt t="85331" x="10928350" y="4140200"/>
          <p14:tracePt t="85347" x="10915650" y="4140200"/>
          <p14:tracePt t="85381" x="10902950" y="4140200"/>
          <p14:tracePt t="85414" x="10896600" y="4140200"/>
          <p14:tracePt t="85465" x="10890250" y="4140200"/>
          <p14:tracePt t="85905" x="10883900" y="4140200"/>
          <p14:tracePt t="85921" x="10877550" y="4140200"/>
          <p14:tracePt t="85929" x="10871200" y="4140200"/>
          <p14:tracePt t="85947" x="10858500" y="4146550"/>
          <p14:tracePt t="85969" x="10858500" y="4152900"/>
          <p14:tracePt t="85986" x="10858500" y="4159250"/>
          <p14:tracePt t="85998" x="10852150" y="4159250"/>
          <p14:tracePt t="86015" x="10845800" y="4165600"/>
          <p14:tracePt t="86047" x="10845800" y="4171950"/>
          <p14:tracePt t="86073" x="10845800" y="4178300"/>
          <p14:tracePt t="86089" x="10839450" y="4184650"/>
          <p14:tracePt t="86097" x="10839450" y="4191000"/>
          <p14:tracePt t="86132" x="10839450" y="4203700"/>
          <p14:tracePt t="86610" x="10845800" y="4203700"/>
          <p14:tracePt t="88018" x="10858500" y="4210050"/>
          <p14:tracePt t="88035" x="10858500" y="4216400"/>
          <p14:tracePt t="88041" x="10858500" y="4235450"/>
          <p14:tracePt t="88057" x="10858500" y="4241800"/>
          <p14:tracePt t="88065" x="10858500" y="4254500"/>
          <p14:tracePt t="88081" x="10858500" y="4267200"/>
          <p14:tracePt t="88097" x="10858500" y="4292600"/>
          <p14:tracePt t="88114" x="10883900" y="4337050"/>
          <p14:tracePt t="88130" x="10909300" y="4387850"/>
          <p14:tracePt t="88147" x="10947400" y="4438650"/>
          <p14:tracePt t="88164" x="10985500" y="4508500"/>
          <p14:tracePt t="88181" x="11049000" y="4584700"/>
          <p14:tracePt t="88198" x="11099800" y="4641850"/>
          <p14:tracePt t="88214" x="11156950" y="4724400"/>
          <p14:tracePt t="88217" x="11176000" y="4743450"/>
          <p14:tracePt t="88230" x="11188700" y="4762500"/>
          <p14:tracePt t="88247" x="11220450" y="4819650"/>
          <p14:tracePt t="88264" x="11245850" y="4857750"/>
          <p14:tracePt t="88281" x="11271250" y="4902200"/>
          <p14:tracePt t="88298" x="11277600" y="4908550"/>
          <p14:tracePt t="88315" x="11296650" y="4933950"/>
          <p14:tracePt t="88331" x="11303000" y="4946650"/>
          <p14:tracePt t="88348" x="11315700" y="4972050"/>
          <p14:tracePt t="88365" x="11334750" y="4997450"/>
          <p14:tracePt t="88381" x="11341100" y="5016500"/>
          <p14:tracePt t="88397" x="11347450" y="5041900"/>
          <p14:tracePt t="88414" x="11347450" y="5092700"/>
          <p14:tracePt t="88431" x="11360150" y="5137150"/>
          <p14:tracePt t="88447" x="11379200" y="5194300"/>
          <p14:tracePt t="88464" x="11391900" y="5245100"/>
          <p14:tracePt t="88481" x="11417300" y="5289550"/>
          <p14:tracePt t="88497" x="11423650" y="5340350"/>
          <p14:tracePt t="88514" x="11442700" y="5372100"/>
          <p14:tracePt t="88531" x="11449050" y="5397500"/>
          <p14:tracePt t="88547" x="11461750" y="5435600"/>
          <p14:tracePt t="88564" x="11474450" y="5461000"/>
          <p14:tracePt t="88581" x="11487150" y="5486400"/>
          <p14:tracePt t="88598" x="11493500" y="5518150"/>
          <p14:tracePt t="88615" x="11499850" y="5543550"/>
          <p14:tracePt t="88631" x="11518900" y="5562600"/>
          <p14:tracePt t="88648" x="11518900" y="5575300"/>
          <p14:tracePt t="88664" x="11525250" y="5581650"/>
          <p14:tracePt t="88697" x="11525250" y="5588000"/>
          <p14:tracePt t="88986" x="11531600" y="5588000"/>
          <p14:tracePt t="89090" x="11537950" y="5588000"/>
          <p14:tracePt t="89137" x="11531600" y="5581650"/>
          <p14:tracePt t="89169" x="11518900" y="5575300"/>
          <p14:tracePt t="89177" x="11506200" y="5568950"/>
          <p14:tracePt t="89185" x="11487150" y="5568950"/>
          <p14:tracePt t="89197" x="11474450" y="5556250"/>
          <p14:tracePt t="89214" x="11455400" y="5543550"/>
          <p14:tracePt t="89231" x="11423650" y="5524500"/>
          <p14:tracePt t="89247" x="11398250" y="5499100"/>
          <p14:tracePt t="89264" x="11391900" y="5492750"/>
          <p14:tracePt t="89265" x="11391900" y="5486400"/>
          <p14:tracePt t="89281" x="11385550" y="5486400"/>
          <p14:tracePt t="89298" x="11379200" y="5486400"/>
          <p14:tracePt t="89419" x="11379200" y="5480050"/>
          <p14:tracePt t="89425" x="11379200" y="5473700"/>
          <p14:tracePt t="89434" x="11379200" y="5454650"/>
          <p14:tracePt t="89447" x="11379200" y="5441950"/>
          <p14:tracePt t="89464" x="11372850" y="5397500"/>
          <p14:tracePt t="89481" x="11366500" y="5359400"/>
          <p14:tracePt t="89497" x="11366500" y="5295900"/>
          <p14:tracePt t="89514" x="11366500" y="5251450"/>
          <p14:tracePt t="89531" x="11366500" y="5213350"/>
          <p14:tracePt t="89547" x="11366500" y="5162550"/>
          <p14:tracePt t="89565" x="11366500" y="5105400"/>
          <p14:tracePt t="89581" x="11347450" y="5041900"/>
          <p14:tracePt t="89598" x="11334750" y="4991100"/>
          <p14:tracePt t="89615" x="11328400" y="4940300"/>
          <p14:tracePt t="89631" x="11322050" y="4908550"/>
          <p14:tracePt t="89647" x="11322050" y="4864100"/>
          <p14:tracePt t="89665" x="11328400" y="4813300"/>
          <p14:tracePt t="89681" x="11328400" y="4756150"/>
          <p14:tracePt t="89697" x="11353800" y="4667250"/>
          <p14:tracePt t="89714" x="11360150" y="4603750"/>
          <p14:tracePt t="89731" x="11379200" y="4514850"/>
          <p14:tracePt t="89747" x="11391900" y="4381500"/>
          <p14:tracePt t="89764" x="11391900" y="4191000"/>
          <p14:tracePt t="89781" x="11391900" y="3943350"/>
          <p14:tracePt t="89797" x="11379200" y="3721100"/>
          <p14:tracePt t="89814" x="11366500" y="3568700"/>
          <p14:tracePt t="89830" x="11366500" y="3435350"/>
          <p14:tracePt t="89848" x="11366500" y="3314700"/>
          <p14:tracePt t="89865" x="11347450" y="3200400"/>
          <p14:tracePt t="89881" x="11341100" y="3060700"/>
          <p14:tracePt t="89898" x="11264900" y="2876550"/>
          <p14:tracePt t="89914" x="11195050" y="2774950"/>
          <p14:tracePt t="89931" x="11195050" y="2717800"/>
          <p14:tracePt t="89947" x="11214100" y="2647950"/>
          <p14:tracePt t="89964" x="11264900" y="2578100"/>
          <p14:tracePt t="89980" x="11315700" y="2520950"/>
          <p14:tracePt t="89997" x="11372850" y="2457450"/>
          <p14:tracePt t="90014" x="11391900" y="2406650"/>
          <p14:tracePt t="90031" x="11404600" y="2362200"/>
          <p14:tracePt t="90048" x="11404600" y="2324100"/>
          <p14:tracePt t="90052" x="11404600" y="2305050"/>
          <p14:tracePt t="90065" x="11404600" y="2292350"/>
          <p14:tracePt t="90081" x="11404600" y="2266950"/>
          <p14:tracePt t="90098" x="11404600" y="2222500"/>
          <p14:tracePt t="90115" x="11398250" y="2190750"/>
          <p14:tracePt t="90131" x="11391900" y="2171700"/>
          <p14:tracePt t="90148" x="11385550" y="2152650"/>
          <p14:tracePt t="90164" x="11385550" y="2133600"/>
          <p14:tracePt t="90181" x="11372850" y="2114550"/>
          <p14:tracePt t="90198" x="11372850" y="2108200"/>
          <p14:tracePt t="90214" x="11372850" y="2095500"/>
          <p14:tracePt t="90231" x="11372850" y="2082800"/>
          <p14:tracePt t="90247" x="11372850" y="2076450"/>
          <p14:tracePt t="90264" x="11372850" y="2070100"/>
          <p14:tracePt t="90394" x="11366500" y="2070100"/>
          <p14:tracePt t="90401" x="11360150" y="2070100"/>
          <p14:tracePt t="90411" x="11353800" y="2076450"/>
          <p14:tracePt t="90418" x="11353800" y="2082800"/>
          <p14:tracePt t="90431" x="11353800" y="2108200"/>
          <p14:tracePt t="90447" x="11347450" y="2190750"/>
          <p14:tracePt t="90465" x="11347450" y="2273300"/>
          <p14:tracePt t="90481" x="11360150" y="2393950"/>
          <p14:tracePt t="90497" x="11372850" y="2597150"/>
          <p14:tracePt t="90514" x="11372850" y="2768600"/>
          <p14:tracePt t="90531" x="11404600" y="2971800"/>
          <p14:tracePt t="90547" x="11423650" y="3155950"/>
          <p14:tracePt t="90564" x="11442700" y="3378200"/>
          <p14:tracePt t="90581" x="11468100" y="3619500"/>
          <p14:tracePt t="90598" x="11480800" y="3822700"/>
          <p14:tracePt t="90614" x="11512550" y="3987800"/>
          <p14:tracePt t="90630" x="11525250" y="4165600"/>
          <p14:tracePt t="90647" x="11537950" y="4349750"/>
          <p14:tracePt t="90664" x="11537950" y="4502150"/>
          <p14:tracePt t="90681" x="11512550" y="4648200"/>
          <p14:tracePt t="90684" x="11506200" y="4718050"/>
          <p14:tracePt t="90698" x="11487150" y="4864100"/>
          <p14:tracePt t="90714" x="11487150" y="4997450"/>
          <p14:tracePt t="90732" x="11506200" y="5137150"/>
          <p14:tracePt t="90748" x="11525250" y="5270500"/>
          <p14:tracePt t="90764" x="11537950" y="5365750"/>
          <p14:tracePt t="90781" x="11544300" y="5422900"/>
          <p14:tracePt t="90797" x="11544300" y="5441950"/>
          <p14:tracePt t="90814" x="11550650" y="5461000"/>
          <p14:tracePt t="90830" x="11557000" y="5480050"/>
          <p14:tracePt t="90848" x="11563350" y="5511800"/>
          <p14:tracePt t="90851" x="11569700" y="5530850"/>
          <p14:tracePt t="90864" x="11569700" y="5537200"/>
          <p14:tracePt t="90866" x="11569700" y="5549900"/>
          <p14:tracePt t="90881" x="11582400" y="5562600"/>
          <p14:tracePt t="90882" x="11582400" y="5568950"/>
          <p14:tracePt t="90898" x="11588750" y="5575300"/>
          <p14:tracePt t="90915" x="11588750" y="5588000"/>
          <p14:tracePt t="90931" x="11588750" y="5600700"/>
          <p14:tracePt t="90948" x="11588750" y="5607050"/>
          <p14:tracePt t="90965" x="11588750" y="5613400"/>
          <p14:tracePt t="91033" x="11588750" y="5619750"/>
          <p14:tracePt t="91041" x="11582400" y="5619750"/>
          <p14:tracePt t="91105" x="11576050" y="5632450"/>
          <p14:tracePt t="91121" x="11569700" y="5632450"/>
          <p14:tracePt t="91130" x="11563350" y="5632450"/>
          <p14:tracePt t="91147" x="11557000" y="5632450"/>
          <p14:tracePt t="91594" x="11550650" y="5638800"/>
          <p14:tracePt t="91602" x="11544300" y="5638800"/>
          <p14:tracePt t="91614" x="11531600" y="5638800"/>
          <p14:tracePt t="91631" x="11506200" y="5651500"/>
          <p14:tracePt t="91647" x="11499850" y="5651500"/>
          <p14:tracePt t="91681" x="11493500" y="5657850"/>
          <p14:tracePt t="91761" x="11493500" y="5664200"/>
          <p14:tracePt t="91770" x="11493500" y="5670550"/>
          <p14:tracePt t="91786" x="11499850" y="5676900"/>
          <p14:tracePt t="91809" x="11506200" y="5676900"/>
          <p14:tracePt t="91817" x="11506200" y="5683250"/>
          <p14:tracePt t="91866" x="11512550" y="5683250"/>
          <p14:tracePt t="92139" x="11525250" y="5683250"/>
          <p14:tracePt t="92162" x="11537950" y="5683250"/>
          <p14:tracePt t="97902" x="11537950" y="5689600"/>
          <p14:tracePt t="97906" x="11537950" y="5721350"/>
          <p14:tracePt t="97930" x="11537950" y="5727700"/>
          <p14:tracePt t="97938" x="11531600" y="57340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8EC2324-6785-4CCD-9EC2-037A54C2D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Chemical and micro‐physical structure of the AMA, the LS, the TTL, and the Stratosphere</a:t>
            </a:r>
          </a:p>
          <a:p>
            <a:r>
              <a:rPr lang="en-US" sz="2000" dirty="0"/>
              <a:t>Exchange processes between all relevant atmospheric domains (UT, TTL, LMS, S). </a:t>
            </a:r>
          </a:p>
          <a:p>
            <a:r>
              <a:rPr lang="en-US" sz="2000" dirty="0"/>
              <a:t>Vertical transport by large scale ascent vs. convective transport. </a:t>
            </a:r>
          </a:p>
          <a:p>
            <a:r>
              <a:rPr lang="en-US" sz="2000" dirty="0"/>
              <a:t>Chemical transformation of trace gases and their products upon transport.</a:t>
            </a:r>
          </a:p>
          <a:p>
            <a:r>
              <a:rPr lang="en-US" sz="2000" dirty="0"/>
              <a:t>Micro‐physically relevant trace gases and their products and New Particle Formation (NPF). </a:t>
            </a:r>
          </a:p>
          <a:p>
            <a:r>
              <a:rPr lang="en-US" sz="2000" dirty="0"/>
              <a:t>Redistribution of (processed) trace gases and aerosol particles in the different domains.</a:t>
            </a:r>
          </a:p>
          <a:p>
            <a:r>
              <a:rPr lang="en-US" sz="2000" dirty="0">
                <a:hlinkClick r:id="rId4"/>
              </a:rPr>
              <a:t>http://stratoclim.org/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r>
              <a:rPr lang="en-US" sz="2000" dirty="0"/>
              <a:t>Russian M55 </a:t>
            </a:r>
            <a:r>
              <a:rPr lang="en-US" sz="2000" dirty="0" err="1"/>
              <a:t>Geophysica</a:t>
            </a:r>
            <a:r>
              <a:rPr lang="en-US" sz="2000" dirty="0"/>
              <a:t> research aircraft</a:t>
            </a:r>
          </a:p>
          <a:p>
            <a:pPr lvl="1"/>
            <a:r>
              <a:rPr lang="en-US" sz="1600" dirty="0"/>
              <a:t>Altitude up to 21 km</a:t>
            </a:r>
          </a:p>
          <a:p>
            <a:pPr lvl="1"/>
            <a:r>
              <a:rPr lang="en-US" sz="1600" dirty="0"/>
              <a:t>Range up to 3000 km</a:t>
            </a:r>
          </a:p>
          <a:p>
            <a:pPr lvl="1"/>
            <a:r>
              <a:rPr lang="en-US" sz="1600" dirty="0"/>
              <a:t>3 remote sensing instruments</a:t>
            </a:r>
          </a:p>
          <a:p>
            <a:pPr lvl="1"/>
            <a:r>
              <a:rPr lang="en-US" sz="1600" dirty="0"/>
              <a:t>11 in-situ instruments</a:t>
            </a:r>
          </a:p>
          <a:p>
            <a:pPr lvl="1"/>
            <a:r>
              <a:rPr lang="en-US" sz="1600" dirty="0"/>
              <a:t>10 particle instruments</a:t>
            </a:r>
          </a:p>
          <a:p>
            <a:endParaRPr lang="en-US" sz="20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AF86726-1666-4D94-8895-D3D4075DC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StratoClim</a:t>
            </a:r>
            <a:r>
              <a:rPr lang="de-DE" dirty="0"/>
              <a:t> </a:t>
            </a:r>
            <a:r>
              <a:rPr lang="de-DE" dirty="0" err="1"/>
              <a:t>aircraft</a:t>
            </a:r>
            <a:r>
              <a:rPr lang="de-DE" dirty="0"/>
              <a:t> </a:t>
            </a:r>
            <a:r>
              <a:rPr lang="de-DE" dirty="0" err="1"/>
              <a:t>campaign</a:t>
            </a:r>
            <a:endParaRPr lang="de-DE" dirty="0"/>
          </a:p>
        </p:txBody>
      </p:sp>
      <p:pic>
        <p:nvPicPr>
          <p:cNvPr id="4" name="Picture 2" descr="http://stratoclim.org/pics/Logo-StratoClim_m.png">
            <a:extLst>
              <a:ext uri="{FF2B5EF4-FFF2-40B4-BE49-F238E27FC236}">
                <a16:creationId xmlns:a16="http://schemas.microsoft.com/office/drawing/2014/main" id="{94C2198F-951E-4274-8643-A25C21D2B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998" y="172166"/>
            <a:ext cx="1710909" cy="83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78106AA-3800-4701-93C2-D57B801C3E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78" b="8004"/>
          <a:stretch/>
        </p:blipFill>
        <p:spPr>
          <a:xfrm>
            <a:off x="5799437" y="3703296"/>
            <a:ext cx="6273361" cy="262154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D08A729-4013-451F-8B95-A0EBFAAE5B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06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531"/>
    </mc:Choice>
    <mc:Fallback>
      <p:transition spd="slow" advTm="51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851" x="11658600" y="3105150"/>
          <p14:tracePt t="7195" x="11645900" y="3105150"/>
          <p14:tracePt t="9078" x="11639550" y="3105150"/>
          <p14:tracePt t="9099" x="11633200" y="3105150"/>
          <p14:tracePt t="9343" x="11633200" y="3098800"/>
          <p14:tracePt t="9347" x="11626850" y="3098800"/>
          <p14:tracePt t="9395" x="11620500" y="3098800"/>
          <p14:tracePt t="9459" x="11607800" y="3098800"/>
          <p14:tracePt t="9564" x="11601450" y="3098800"/>
          <p14:tracePt t="9619" x="11588750" y="3092450"/>
          <p14:tracePt t="9643" x="11582400" y="3092450"/>
          <p14:tracePt t="9658" x="11582400" y="3086100"/>
          <p14:tracePt t="9708" x="11576050" y="3086100"/>
          <p14:tracePt t="9926" x="11569700" y="3086100"/>
          <p14:tracePt t="9938" x="11569700" y="3079750"/>
          <p14:tracePt t="11211" x="11563350" y="3079750"/>
          <p14:tracePt t="11355" x="11557000" y="3079750"/>
          <p14:tracePt t="11418" x="11550650" y="3079750"/>
          <p14:tracePt t="11442" x="11544300" y="3073400"/>
          <p14:tracePt t="12130" x="11537950" y="3073400"/>
          <p14:tracePt t="12138" x="11537950" y="3067050"/>
          <p14:tracePt t="12146" x="11531600" y="3067050"/>
          <p14:tracePt t="13035" x="11525250" y="3060700"/>
          <p14:tracePt t="13403" x="11525250" y="3054350"/>
          <p14:tracePt t="13619" x="11518900" y="3048000"/>
          <p14:tracePt t="13626" x="11506200" y="3048000"/>
          <p14:tracePt t="13634" x="11506200" y="3054350"/>
          <p14:tracePt t="14411" x="11493500" y="3054350"/>
          <p14:tracePt t="14435" x="11487150" y="3054350"/>
          <p14:tracePt t="14459" x="11487150" y="3048000"/>
          <p14:tracePt t="14532" x="11480800" y="3041650"/>
          <p14:tracePt t="14547" x="11480800" y="3035300"/>
          <p14:tracePt t="14571" x="11474450" y="3028950"/>
          <p14:tracePt t="14587" x="11461750" y="3016250"/>
          <p14:tracePt t="14604" x="11455400" y="3009900"/>
          <p14:tracePt t="14659" x="11449050" y="3003550"/>
          <p14:tracePt t="14731" x="11442700" y="2997200"/>
          <p14:tracePt t="15059" x="11436350" y="2997200"/>
          <p14:tracePt t="15075" x="11430000" y="2997200"/>
          <p14:tracePt t="15098" x="11423650" y="2997200"/>
          <p14:tracePt t="15187" x="11417300" y="2997200"/>
          <p14:tracePt t="15203" x="11404600" y="3003550"/>
          <p14:tracePt t="15227" x="11404600" y="3016250"/>
          <p14:tracePt t="15243" x="11398250" y="3016250"/>
          <p14:tracePt t="15299" x="11398250" y="3022600"/>
          <p14:tracePt t="16018" x="11398250" y="3028950"/>
          <p14:tracePt t="17454" x="11379200" y="3035300"/>
          <p14:tracePt t="17461" x="11341100" y="3035300"/>
          <p14:tracePt t="17473" x="11283950" y="3035300"/>
          <p14:tracePt t="17489" x="11131550" y="3035300"/>
          <p14:tracePt t="17506" x="10960100" y="3022600"/>
          <p14:tracePt t="17523" x="10655300" y="2978150"/>
          <p14:tracePt t="17539" x="10471150" y="2933700"/>
          <p14:tracePt t="17556" x="10331450" y="2889250"/>
          <p14:tracePt t="17573" x="10204450" y="2844800"/>
          <p14:tracePt t="17590" x="10096500" y="2794000"/>
          <p14:tracePt t="17606" x="10045700" y="2755900"/>
          <p14:tracePt t="17623" x="10026650" y="2679700"/>
          <p14:tracePt t="17639" x="10026650" y="2559050"/>
          <p14:tracePt t="17656" x="10026650" y="2457450"/>
          <p14:tracePt t="17673" x="10058400" y="2324100"/>
          <p14:tracePt t="17689" x="10071100" y="2209800"/>
          <p14:tracePt t="17707" x="10090150" y="2120900"/>
          <p14:tracePt t="17722" x="10096500" y="2000250"/>
          <p14:tracePt t="17739" x="10102850" y="1924050"/>
          <p14:tracePt t="17756" x="10102850" y="1860550"/>
          <p14:tracePt t="17772" x="10115550" y="1797050"/>
          <p14:tracePt t="17790" x="10115550" y="1752600"/>
          <p14:tracePt t="17807" x="10115550" y="1695450"/>
          <p14:tracePt t="17823" x="10115550" y="1631950"/>
          <p14:tracePt t="17839" x="10115550" y="1555750"/>
          <p14:tracePt t="17856" x="10115550" y="1479550"/>
          <p14:tracePt t="17872" x="10109200" y="1397000"/>
          <p14:tracePt t="17889" x="10096500" y="1333500"/>
          <p14:tracePt t="17907" x="10083800" y="1289050"/>
          <p14:tracePt t="17909" x="10083800" y="1270000"/>
          <p14:tracePt t="17923" x="10071100" y="1250950"/>
          <p14:tracePt t="17940" x="10071100" y="1244600"/>
          <p14:tracePt t="18027" x="10064750" y="1244600"/>
          <p14:tracePt t="18045" x="10058400" y="1257300"/>
          <p14:tracePt t="18051" x="10045700" y="1314450"/>
          <p14:tracePt t="18061" x="10039350" y="1365250"/>
          <p14:tracePt t="18073" x="10033000" y="1441450"/>
          <p14:tracePt t="18089" x="10001250" y="1619250"/>
          <p14:tracePt t="18107" x="9969500" y="1854200"/>
          <p14:tracePt t="18123" x="9944100" y="2127250"/>
          <p14:tracePt t="18140" x="9944100" y="2559050"/>
          <p14:tracePt t="18156" x="9944100" y="2787650"/>
          <p14:tracePt t="18173" x="9944100" y="2946400"/>
          <p14:tracePt t="18189" x="9988550" y="3048000"/>
          <p14:tracePt t="18206" x="9994900" y="3098800"/>
          <p14:tracePt t="18222" x="9994900" y="3117850"/>
          <p14:tracePt t="18299" x="10001250" y="3105150"/>
          <p14:tracePt t="18307" x="10001250" y="3092450"/>
          <p14:tracePt t="18315" x="10001250" y="3073400"/>
          <p14:tracePt t="18323" x="10001250" y="3054350"/>
          <p14:tracePt t="18339" x="10007600" y="3022600"/>
          <p14:tracePt t="18356" x="10007600" y="2997200"/>
          <p14:tracePt t="18372" x="10007600" y="2978150"/>
          <p14:tracePt t="18435" x="10007600" y="2971800"/>
          <p14:tracePt t="18442" x="9982200" y="2971800"/>
          <p14:tracePt t="18450" x="9925050" y="2997200"/>
          <p14:tracePt t="18459" x="9836150" y="3035300"/>
          <p14:tracePt t="18472" x="9747250" y="3067050"/>
          <p14:tracePt t="18489" x="9480550" y="3143250"/>
          <p14:tracePt t="18506" x="9182100" y="3187700"/>
          <p14:tracePt t="18506" x="8953500" y="3213100"/>
          <p14:tracePt t="18522" x="8572500" y="3276600"/>
          <p14:tracePt t="18539" x="8280400" y="3314700"/>
          <p14:tracePt t="18557" x="8032750" y="3340100"/>
          <p14:tracePt t="18573" x="7874000" y="3340100"/>
          <p14:tracePt t="18590" x="7791450" y="3346450"/>
          <p14:tracePt t="18606" x="7759700" y="3352800"/>
          <p14:tracePt t="18622" x="7727950" y="3365500"/>
          <p14:tracePt t="18639" x="7702550" y="3371850"/>
          <p14:tracePt t="18656" x="7689850" y="3390900"/>
          <p14:tracePt t="18673" x="7658100" y="3409950"/>
          <p14:tracePt t="18690" x="7645400" y="3422650"/>
          <p14:tracePt t="18707" x="7632700" y="3441700"/>
          <p14:tracePt t="18723" x="7581900" y="3498850"/>
          <p14:tracePt t="18739" x="7467600" y="3581400"/>
          <p14:tracePt t="18756" x="7385050" y="3625850"/>
          <p14:tracePt t="18772" x="7302500" y="3663950"/>
          <p14:tracePt t="18789" x="7226300" y="3708400"/>
          <p14:tracePt t="18806" x="7194550" y="3733800"/>
          <p14:tracePt t="18822" x="7156450" y="3765550"/>
          <p14:tracePt t="18840" x="7086600" y="3803650"/>
          <p14:tracePt t="18857" x="7004050" y="3835400"/>
          <p14:tracePt t="18872" x="6870700" y="3905250"/>
          <p14:tracePt t="18889" x="6743700" y="3943350"/>
          <p14:tracePt t="18891" x="6661150" y="3975100"/>
          <p14:tracePt t="18906" x="6591300" y="3994150"/>
          <p14:tracePt t="18923" x="6464300" y="4032250"/>
          <p14:tracePt t="18939" x="6432550" y="4038600"/>
          <p14:tracePt t="18956" x="6413500" y="4038600"/>
          <p14:tracePt t="18973" x="6375400" y="4057650"/>
          <p14:tracePt t="18989" x="6299200" y="4070350"/>
          <p14:tracePt t="19006" x="6210300" y="4083050"/>
          <p14:tracePt t="19023" x="6140450" y="4089400"/>
          <p14:tracePt t="19040" x="6076950" y="4095750"/>
          <p14:tracePt t="19056" x="6032500" y="4095750"/>
          <p14:tracePt t="19072" x="6026150" y="4102100"/>
          <p14:tracePt t="19089" x="6013450" y="4108450"/>
          <p14:tracePt t="19091" x="5962650" y="4108450"/>
          <p14:tracePt t="19106" x="5899150" y="4121150"/>
          <p14:tracePt t="19122" x="5740400" y="4127500"/>
          <p14:tracePt t="19139" x="5670550" y="4127500"/>
          <p14:tracePt t="19156" x="5619750" y="4127500"/>
          <p14:tracePt t="19173" x="5607050" y="4127500"/>
          <p14:tracePt t="19260" x="5600700" y="4127500"/>
          <p14:tracePt t="19278" x="5607050" y="4133850"/>
          <p14:tracePt t="19282" x="5645150" y="4140200"/>
          <p14:tracePt t="19291" x="5715000" y="4159250"/>
          <p14:tracePt t="19307" x="5791200" y="4171950"/>
          <p14:tracePt t="19323" x="5822950" y="4203700"/>
          <p14:tracePt t="19811" x="5822950" y="4197350"/>
          <p14:tracePt t="19832" x="5822950" y="4184650"/>
          <p14:tracePt t="19834" x="5816600" y="4178300"/>
          <p14:tracePt t="19842" x="5803900" y="4178300"/>
          <p14:tracePt t="19856" x="5797550" y="4178300"/>
          <p14:tracePt t="19873" x="5765800" y="4171950"/>
          <p14:tracePt t="19889" x="5740400" y="4171950"/>
          <p14:tracePt t="19891" x="5734050" y="4165600"/>
          <p14:tracePt t="19907" x="5715000" y="4165600"/>
          <p14:tracePt t="19923" x="5689600" y="4152900"/>
          <p14:tracePt t="19940" x="5613400" y="4140200"/>
          <p14:tracePt t="19957" x="5562600" y="4121150"/>
          <p14:tracePt t="19973" x="5499100" y="4102100"/>
          <p14:tracePt t="19979" x="5461000" y="4089400"/>
          <p14:tracePt t="19990" x="5441950" y="4083050"/>
          <p14:tracePt t="20006" x="5403850" y="4070350"/>
          <p14:tracePt t="20023" x="5353050" y="4057650"/>
          <p14:tracePt t="20039" x="5314950" y="4051300"/>
          <p14:tracePt t="20056" x="5245100" y="4038600"/>
          <p14:tracePt t="20072" x="5156200" y="4019550"/>
          <p14:tracePt t="20089" x="5003800" y="3994150"/>
          <p14:tracePt t="20091" x="4914900" y="3981450"/>
          <p14:tracePt t="20107" x="4826000" y="3968750"/>
          <p14:tracePt t="20123" x="4603750" y="3943350"/>
          <p14:tracePt t="20139" x="4502150" y="3924300"/>
          <p14:tracePt t="20156" x="4413250" y="3924300"/>
          <p14:tracePt t="20173" x="4311650" y="3924300"/>
          <p14:tracePt t="20189" x="4152900" y="3924300"/>
          <p14:tracePt t="20206" x="3917950" y="3924300"/>
          <p14:tracePt t="20222" x="3670300" y="3917950"/>
          <p14:tracePt t="20239" x="3409950" y="3905250"/>
          <p14:tracePt t="20256" x="3238500" y="3879850"/>
          <p14:tracePt t="20272" x="3117850" y="3867150"/>
          <p14:tracePt t="20289" x="3003550" y="3848100"/>
          <p14:tracePt t="20291" x="2952750" y="3835400"/>
          <p14:tracePt t="20306" x="2813050" y="3816350"/>
          <p14:tracePt t="20322" x="2660650" y="3797300"/>
          <p14:tracePt t="20339" x="2482850" y="3765550"/>
          <p14:tracePt t="20356" x="2330450" y="3746500"/>
          <p14:tracePt t="20372" x="2190750" y="3727450"/>
          <p14:tracePt t="20389" x="2101850" y="3714750"/>
          <p14:tracePt t="20406" x="2057400" y="3702050"/>
          <p14:tracePt t="20422" x="2025650" y="3702050"/>
          <p14:tracePt t="20439" x="2019300" y="3702050"/>
          <p14:tracePt t="20456" x="2000250" y="3689350"/>
          <p14:tracePt t="20472" x="1974850" y="3689350"/>
          <p14:tracePt t="20489" x="1943100" y="3683000"/>
          <p14:tracePt t="20490" x="1936750" y="3683000"/>
          <p14:tracePt t="20507" x="1917700" y="3683000"/>
          <p14:tracePt t="20510" x="1898650" y="3676650"/>
          <p14:tracePt t="20523" x="1873250" y="3676650"/>
          <p14:tracePt t="20540" x="1841500" y="3676650"/>
          <p14:tracePt t="20557" x="1803400" y="3676650"/>
          <p14:tracePt t="20573" x="1758950" y="3676650"/>
          <p14:tracePt t="20590" x="1708150" y="3676650"/>
          <p14:tracePt t="20606" x="1625600" y="3676650"/>
          <p14:tracePt t="20623" x="1517650" y="3676650"/>
          <p14:tracePt t="20639" x="1441450" y="3676650"/>
          <p14:tracePt t="20656" x="1365250" y="3676650"/>
          <p14:tracePt t="20673" x="1308100" y="3676650"/>
          <p14:tracePt t="20689" x="1263650" y="3676650"/>
          <p14:tracePt t="20706" x="1212850" y="3676650"/>
          <p14:tracePt t="20722" x="1181100" y="3676650"/>
          <p14:tracePt t="20739" x="1162050" y="3683000"/>
          <p14:tracePt t="20756" x="1149350" y="3689350"/>
          <p14:tracePt t="20772" x="1143000" y="3702050"/>
          <p14:tracePt t="20789" x="1136650" y="3702050"/>
          <p14:tracePt t="20834" x="1136650" y="3708400"/>
          <p14:tracePt t="20842" x="1130300" y="3708400"/>
          <p14:tracePt t="20862" x="1117600" y="3708400"/>
          <p14:tracePt t="20873" x="1111250" y="3708400"/>
          <p14:tracePt t="20889" x="1104900" y="3708400"/>
          <p14:tracePt t="20907" x="1092200" y="3708400"/>
          <p14:tracePt t="20923" x="1060450" y="3708400"/>
          <p14:tracePt t="20940" x="1009650" y="3708400"/>
          <p14:tracePt t="20957" x="952500" y="3708400"/>
          <p14:tracePt t="20973" x="901700" y="3708400"/>
          <p14:tracePt t="20989" x="882650" y="3708400"/>
          <p14:tracePt t="21006" x="869950" y="3708400"/>
          <p14:tracePt t="21110" x="895350" y="3708400"/>
          <p14:tracePt t="21116" x="946150" y="3708400"/>
          <p14:tracePt t="21124" x="1022350" y="3708400"/>
          <p14:tracePt t="21139" x="1238250" y="3708400"/>
          <p14:tracePt t="21156" x="1587500" y="3708400"/>
          <p14:tracePt t="21173" x="2000250" y="3708400"/>
          <p14:tracePt t="21190" x="2298700" y="3708400"/>
          <p14:tracePt t="21207" x="2508250" y="3708400"/>
          <p14:tracePt t="21223" x="2667000" y="3708400"/>
          <p14:tracePt t="21239" x="2768600" y="3708400"/>
          <p14:tracePt t="21257" x="2863850" y="3708400"/>
          <p14:tracePt t="21273" x="2940050" y="3708400"/>
          <p14:tracePt t="21289" x="3016250" y="3702050"/>
          <p14:tracePt t="21290" x="3048000" y="3695700"/>
          <p14:tracePt t="21306" x="3098800" y="3689350"/>
          <p14:tracePt t="21323" x="3175000" y="3689350"/>
          <p14:tracePt t="21339" x="3206750" y="3689350"/>
          <p14:tracePt t="21356" x="3219450" y="3689350"/>
          <p14:tracePt t="21372" x="3238500" y="3689350"/>
          <p14:tracePt t="21434" x="3244850" y="3689350"/>
          <p14:tracePt t="21442" x="3257550" y="3689350"/>
          <p14:tracePt t="21450" x="3263900" y="3689350"/>
          <p14:tracePt t="21459" x="3276600" y="3689350"/>
          <p14:tracePt t="21472" x="3289300" y="3689350"/>
          <p14:tracePt t="21490" x="3327400" y="3689350"/>
          <p14:tracePt t="21507" x="3365500" y="3689350"/>
          <p14:tracePt t="21523" x="3435350" y="3689350"/>
          <p14:tracePt t="21539" x="3473450" y="3689350"/>
          <p14:tracePt t="21556" x="3486150" y="3689350"/>
          <p14:tracePt t="21573" x="3492500" y="3695700"/>
          <p14:tracePt t="21590" x="3505200" y="3708400"/>
          <p14:tracePt t="21606" x="3511550" y="3727450"/>
          <p14:tracePt t="21623" x="3517900" y="3759200"/>
          <p14:tracePt t="21640" x="3530600" y="3790950"/>
          <p14:tracePt t="21657" x="3530600" y="3810000"/>
          <p14:tracePt t="21673" x="3543300" y="3835400"/>
          <p14:tracePt t="21689" x="3549650" y="3860800"/>
          <p14:tracePt t="21707" x="3562350" y="3886200"/>
          <p14:tracePt t="21710" x="3575050" y="3892550"/>
          <p14:tracePt t="21723" x="3600450" y="3924300"/>
          <p14:tracePt t="21740" x="3638550" y="3943350"/>
          <p14:tracePt t="21756" x="3670300" y="3962400"/>
          <p14:tracePt t="21773" x="3695700" y="3975100"/>
          <p14:tracePt t="21789" x="3721100" y="3981450"/>
          <p14:tracePt t="21807" x="3727450" y="3987800"/>
          <p14:tracePt t="21972" x="3733800" y="3987800"/>
          <p14:tracePt t="21989" x="3733800" y="3981450"/>
          <p14:tracePt t="22007" x="3733800" y="3975100"/>
          <p14:tracePt t="22023" x="3733800" y="3968750"/>
          <p14:tracePt t="22040" x="3733800" y="3962400"/>
          <p14:tracePt t="22994" x="3727450" y="3962400"/>
          <p14:tracePt t="23002" x="3689350" y="3968750"/>
          <p14:tracePt t="23010" x="3644900" y="3968750"/>
          <p14:tracePt t="23023" x="3587750" y="3968750"/>
          <p14:tracePt t="23039" x="3448050" y="3968750"/>
          <p14:tracePt t="23056" x="3270250" y="3968750"/>
          <p14:tracePt t="23073" x="3073400" y="3968750"/>
          <p14:tracePt t="23089" x="2838450" y="3968750"/>
          <p14:tracePt t="23107" x="2660650" y="3968750"/>
          <p14:tracePt t="23108" x="2590800" y="3968750"/>
          <p14:tracePt t="23123" x="2501900" y="3968750"/>
          <p14:tracePt t="23140" x="2247900" y="3968750"/>
          <p14:tracePt t="23157" x="2063750" y="3968750"/>
          <p14:tracePt t="23173" x="1898650" y="3968750"/>
          <p14:tracePt t="23190" x="1771650" y="3968750"/>
          <p14:tracePt t="23207" x="1701800" y="3968750"/>
          <p14:tracePt t="23223" x="1657350" y="3968750"/>
          <p14:tracePt t="23239" x="1606550" y="3968750"/>
          <p14:tracePt t="23256" x="1524000" y="3956050"/>
          <p14:tracePt t="23272" x="1447800" y="3943350"/>
          <p14:tracePt t="23289" x="1352550" y="3937000"/>
          <p14:tracePt t="23306" x="1250950" y="3917950"/>
          <p14:tracePt t="23323" x="1212850" y="3911600"/>
          <p14:tracePt t="23340" x="1155700" y="3898900"/>
          <p14:tracePt t="23357" x="1098550" y="3886200"/>
          <p14:tracePt t="23373" x="1016000" y="3879850"/>
          <p14:tracePt t="23390" x="927100" y="3860800"/>
          <p14:tracePt t="23406" x="831850" y="3848100"/>
          <p14:tracePt t="23422" x="742950" y="3835400"/>
          <p14:tracePt t="23439" x="692150" y="3829050"/>
          <p14:tracePt t="23456" x="666750" y="3822700"/>
          <p14:tracePt t="23472" x="641350" y="3803650"/>
          <p14:tracePt t="23489" x="628650" y="3790950"/>
          <p14:tracePt t="23506" x="584200" y="3752850"/>
          <p14:tracePt t="23522" x="558800" y="3740150"/>
          <p14:tracePt t="23539" x="552450" y="3740150"/>
          <p14:tracePt t="23643" x="558800" y="3727450"/>
          <p14:tracePt t="23650" x="590550" y="3727450"/>
          <p14:tracePt t="23659" x="654050" y="3727450"/>
          <p14:tracePt t="23672" x="730250" y="3727450"/>
          <p14:tracePt t="23689" x="869950" y="3727450"/>
          <p14:tracePt t="23706" x="1003300" y="3727450"/>
          <p14:tracePt t="23723" x="1181100" y="3727450"/>
          <p14:tracePt t="23739" x="1282700" y="3727450"/>
          <p14:tracePt t="23756" x="1371600" y="3727450"/>
          <p14:tracePt t="23773" x="1473200" y="3727450"/>
          <p14:tracePt t="23790" x="1593850" y="3727450"/>
          <p14:tracePt t="23807" x="1701800" y="3727450"/>
          <p14:tracePt t="23822" x="1784350" y="3727450"/>
          <p14:tracePt t="23840" x="1828800" y="3727450"/>
          <p14:tracePt t="23857" x="1860550" y="3727450"/>
          <p14:tracePt t="23873" x="1885950" y="3727450"/>
          <p14:tracePt t="23889" x="1936750" y="3727450"/>
          <p14:tracePt t="23906" x="2006600" y="3727450"/>
          <p14:tracePt t="23906" x="2057400" y="3727450"/>
          <p14:tracePt t="23922" x="2152650" y="3727450"/>
          <p14:tracePt t="23939" x="2254250" y="3727450"/>
          <p14:tracePt t="23956" x="2355850" y="3727450"/>
          <p14:tracePt t="23973" x="2438400" y="3727450"/>
          <p14:tracePt t="23989" x="2527300" y="3727450"/>
          <p14:tracePt t="24006" x="2597150" y="3727450"/>
          <p14:tracePt t="24023" x="2686050" y="3727450"/>
          <p14:tracePt t="24040" x="2806700" y="3727450"/>
          <p14:tracePt t="24057" x="2914650" y="3727450"/>
          <p14:tracePt t="24073" x="3041650" y="3727450"/>
          <p14:tracePt t="24089" x="3136900" y="3727450"/>
          <p14:tracePt t="24106" x="3213100" y="3727450"/>
          <p14:tracePt t="24124" x="3270250" y="3727450"/>
          <p14:tracePt t="24140" x="3302000" y="3727450"/>
          <p14:tracePt t="24156" x="3340100" y="3727450"/>
          <p14:tracePt t="24173" x="3365500" y="3727450"/>
          <p14:tracePt t="24189" x="3403600" y="3727450"/>
          <p14:tracePt t="24207" x="3429000" y="3727450"/>
          <p14:tracePt t="24421" x="3435350" y="3727450"/>
          <p14:tracePt t="24428" x="3448050" y="3727450"/>
          <p14:tracePt t="24439" x="3467100" y="3727450"/>
          <p14:tracePt t="24456" x="3530600" y="3727450"/>
          <p14:tracePt t="24472" x="3587750" y="3727450"/>
          <p14:tracePt t="24489" x="3676650" y="3727450"/>
          <p14:tracePt t="24506" x="3784600" y="3727450"/>
          <p14:tracePt t="24523" x="3867150" y="3727450"/>
          <p14:tracePt t="24540" x="3943350" y="3727450"/>
          <p14:tracePt t="24557" x="3994150" y="3727450"/>
          <p14:tracePt t="24573" x="4025900" y="3727450"/>
          <p14:tracePt t="24590" x="4044950" y="3727450"/>
          <p14:tracePt t="26755" x="4051300" y="3727450"/>
          <p14:tracePt t="26764" x="4057650" y="3727450"/>
          <p14:tracePt t="26779" x="4064000" y="3727450"/>
          <p14:tracePt t="27019" x="4076700" y="3727450"/>
          <p14:tracePt t="27059" x="4083050" y="3727450"/>
          <p14:tracePt t="27077" x="4089400" y="3721100"/>
          <p14:tracePt t="27093" x="4089400" y="3714750"/>
          <p14:tracePt t="27115" x="4095750" y="3714750"/>
          <p14:tracePt t="27219" x="4102100" y="3708400"/>
          <p14:tracePt t="27243" x="4108450" y="3702050"/>
          <p14:tracePt t="27260" x="4114800" y="3702050"/>
          <p14:tracePt t="27276" x="4121150" y="3695700"/>
          <p14:tracePt t="27371" x="4121150" y="3689350"/>
          <p14:tracePt t="28027" x="4121150" y="3695700"/>
          <p14:tracePt t="28051" x="4121150" y="3702050"/>
          <p14:tracePt t="28067" x="4127500" y="3702050"/>
          <p14:tracePt t="28110" x="4127500" y="3714750"/>
          <p14:tracePt t="28146" x="4133850" y="3721100"/>
          <p14:tracePt t="28171" x="4140200" y="3733800"/>
          <p14:tracePt t="28186" x="4146550" y="3740150"/>
          <p14:tracePt t="28194" x="4159250" y="3752850"/>
          <p14:tracePt t="28206" x="4159250" y="3759200"/>
          <p14:tracePt t="28223" x="4171950" y="3784600"/>
          <p14:tracePt t="28239" x="4191000" y="3803650"/>
          <p14:tracePt t="28256" x="4197350" y="3810000"/>
          <p14:tracePt t="28273" x="4203700" y="3816350"/>
          <p14:tracePt t="28289" x="4210050" y="3822700"/>
          <p14:tracePt t="28395" x="4216400" y="3835400"/>
          <p14:tracePt t="28515" x="4216400" y="3841750"/>
          <p14:tracePt t="28547" x="4222750" y="3841750"/>
          <p14:tracePt t="28588" x="4222750" y="3848100"/>
          <p14:tracePt t="28595" x="4229100" y="3854450"/>
          <p14:tracePt t="28606" x="4235450" y="3867150"/>
          <p14:tracePt t="28623" x="4235450" y="3873500"/>
          <p14:tracePt t="28640" x="4241800" y="3879850"/>
          <p14:tracePt t="28724" x="4248150" y="3886200"/>
          <p14:tracePt t="28804" x="4248150" y="3892550"/>
          <p14:tracePt t="28812" x="4248150" y="3898900"/>
          <p14:tracePt t="28823" x="4254500" y="3905250"/>
          <p14:tracePt t="28955" x="4260850" y="3905250"/>
          <p14:tracePt t="28973" x="4267200" y="3898900"/>
          <p14:tracePt t="28986" x="4273550" y="3892550"/>
          <p14:tracePt t="29051" x="4273550" y="3886200"/>
          <p14:tracePt t="29067" x="4273550" y="3879850"/>
          <p14:tracePt t="29076" x="4273550" y="3867150"/>
          <p14:tracePt t="29436" x="4273550" y="3854450"/>
          <p14:tracePt t="29452" x="4273550" y="3848100"/>
          <p14:tracePt t="29470" x="4279900" y="3835400"/>
          <p14:tracePt t="29490" x="4279900" y="3829050"/>
          <p14:tracePt t="29530" x="4286250" y="3822700"/>
          <p14:tracePt t="29786" x="4292600" y="3822700"/>
          <p14:tracePt t="29794" x="4298950" y="3822700"/>
          <p14:tracePt t="29810" x="4305300" y="3822700"/>
          <p14:tracePt t="29818" x="4311650" y="3822700"/>
          <p14:tracePt t="29874" x="4318000" y="3822700"/>
          <p14:tracePt t="29893" x="4324350" y="3822700"/>
          <p14:tracePt t="29898" x="4337050" y="3822700"/>
          <p14:tracePt t="29908" x="4337050" y="3829050"/>
          <p14:tracePt t="29939" x="4343400" y="3829050"/>
          <p14:tracePt t="30003" x="4343400" y="3841750"/>
          <p14:tracePt t="30163" x="4343400" y="3848100"/>
          <p14:tracePt t="30171" x="4343400" y="3860800"/>
          <p14:tracePt t="30189" x="4349750" y="3879850"/>
          <p14:tracePt t="30206" x="4356100" y="3892550"/>
          <p14:tracePt t="30223" x="4362450" y="3905250"/>
          <p14:tracePt t="30510" x="4368800" y="3911600"/>
          <p14:tracePt t="30515" x="4368800" y="3917950"/>
          <p14:tracePt t="30532" x="4368800" y="3924300"/>
          <p14:tracePt t="30555" x="4368800" y="3930650"/>
          <p14:tracePt t="30564" x="4368800" y="3937000"/>
          <p14:tracePt t="30580" x="4368800" y="3943350"/>
          <p14:tracePt t="30604" x="4368800" y="3949700"/>
          <p14:tracePt t="30619" x="4368800" y="3956050"/>
          <p14:tracePt t="30627" x="4368800" y="3962400"/>
          <p14:tracePt t="30650" x="4362450" y="3968750"/>
          <p14:tracePt t="30659" x="4356100" y="3968750"/>
          <p14:tracePt t="30845" x="4349750" y="3968750"/>
          <p14:tracePt t="30860" x="4349750" y="3962400"/>
          <p14:tracePt t="30875" x="4349750" y="3949700"/>
          <p14:tracePt t="30892" x="4349750" y="3943350"/>
          <p14:tracePt t="31235" x="4349750" y="3930650"/>
          <p14:tracePt t="32171" x="4349750" y="3924300"/>
          <p14:tracePt t="32195" x="4343400" y="3924300"/>
          <p14:tracePt t="32371" x="4337050" y="3924300"/>
          <p14:tracePt t="33180" x="4337050" y="3917950"/>
          <p14:tracePt t="33332" x="4337050" y="3911600"/>
          <p14:tracePt t="33340" x="4343400" y="3905250"/>
          <p14:tracePt t="33411" x="4349750" y="3898900"/>
          <p14:tracePt t="34003" x="4356100" y="3892550"/>
          <p14:tracePt t="34044" x="4362450" y="3886200"/>
          <p14:tracePt t="34067" x="4368800" y="3886200"/>
          <p14:tracePt t="34115" x="4381500" y="3879850"/>
          <p14:tracePt t="34355" x="4381500" y="3873500"/>
          <p14:tracePt t="34379" x="4387850" y="3873500"/>
          <p14:tracePt t="34411" x="4394200" y="3873500"/>
          <p14:tracePt t="34547" x="4400550" y="3873500"/>
          <p14:tracePt t="34563" x="4400550" y="3879850"/>
          <p14:tracePt t="34619" x="4406900" y="3886200"/>
          <p14:tracePt t="34677" x="4406900" y="3892550"/>
          <p14:tracePt t="34693" x="4406900" y="3898900"/>
          <p14:tracePt t="34699" x="4406900" y="3905250"/>
          <p14:tracePt t="34715" x="4406900" y="3911600"/>
          <p14:tracePt t="34723" x="4406900" y="3924300"/>
          <p14:tracePt t="34747" x="4406900" y="3930650"/>
          <p14:tracePt t="34763" x="4406900" y="3943350"/>
          <p14:tracePt t="34773" x="4406900" y="3949700"/>
          <p14:tracePt t="34789" x="4406900" y="3956050"/>
          <p14:tracePt t="34806" x="4406900" y="3962400"/>
          <p14:tracePt t="34823" x="4400550" y="3962400"/>
          <p14:tracePt t="35227" x="4400550" y="3968750"/>
          <p14:tracePt t="35235" x="4406900" y="3968750"/>
          <p14:tracePt t="35251" x="4413250" y="3968750"/>
          <p14:tracePt t="35259" x="4419600" y="3968750"/>
          <p14:tracePt t="35273" x="4425950" y="3968750"/>
          <p14:tracePt t="35290" x="4425950" y="3962400"/>
          <p14:tracePt t="35322" x="4432300" y="3962400"/>
          <p14:tracePt t="35356" x="4445000" y="3956050"/>
          <p14:tracePt t="35402" x="4451350" y="3956050"/>
          <p14:tracePt t="35426" x="4464050" y="3949700"/>
          <p14:tracePt t="35442" x="4470400" y="3949700"/>
          <p14:tracePt t="35450" x="4476750" y="3943350"/>
          <p14:tracePt t="35458" x="4483100" y="3943350"/>
          <p14:tracePt t="35494" x="4489450" y="3943350"/>
          <p14:tracePt t="45692" x="4483100" y="3949700"/>
          <p14:tracePt t="45699" x="4445000" y="3968750"/>
          <p14:tracePt t="45710" x="4419600" y="3981450"/>
          <p14:tracePt t="45722" x="4318000" y="4044950"/>
          <p14:tracePt t="45740" x="4191000" y="4114800"/>
          <p14:tracePt t="45756" x="4038600" y="4191000"/>
          <p14:tracePt t="45773" x="3975100" y="4235450"/>
          <p14:tracePt t="45789" x="3968750" y="4241800"/>
          <p14:tracePt t="45806" x="3968750" y="4267200"/>
          <p14:tracePt t="45823" x="3987800" y="4298950"/>
          <p14:tracePt t="45839" x="3987800" y="4337050"/>
          <p14:tracePt t="45856" x="3987800" y="4425950"/>
          <p14:tracePt t="45873" x="3975100" y="4508500"/>
          <p14:tracePt t="45889" x="3905250" y="4597400"/>
          <p14:tracePt t="45909" x="3816350" y="4692650"/>
          <p14:tracePt t="45922" x="3759200" y="4724400"/>
          <p14:tracePt t="45939" x="3733800" y="4749800"/>
          <p14:tracePt t="45956" x="3708400" y="4762500"/>
          <p14:tracePt t="45972" x="3683000" y="4775200"/>
          <p14:tracePt t="45990" x="3663950" y="4794250"/>
          <p14:tracePt t="46007" x="3638550" y="4819650"/>
          <p14:tracePt t="46023" x="3632200" y="4838700"/>
          <p14:tracePt t="46040" x="3632200" y="4851400"/>
          <p14:tracePt t="46056" x="3632200" y="4876800"/>
          <p14:tracePt t="46073" x="3632200" y="4914900"/>
          <p14:tracePt t="46090" x="3638550" y="4953000"/>
          <p14:tracePt t="46107" x="3676650" y="5016500"/>
          <p14:tracePt t="46123" x="3759200" y="5099050"/>
          <p14:tracePt t="46140" x="3860800" y="5130800"/>
          <p14:tracePt t="46156" x="3930650" y="5156200"/>
          <p14:tracePt t="46173" x="4000500" y="5162550"/>
          <p14:tracePt t="46190" x="4044950" y="5162550"/>
          <p14:tracePt t="46207" x="4076700" y="5168900"/>
          <p14:tracePt t="46223" x="4083050" y="5168900"/>
          <p14:tracePt t="46240" x="4095750" y="5175250"/>
          <p14:tracePt t="46257" x="4102100" y="5175250"/>
          <p14:tracePt t="46273" x="4121150" y="5175250"/>
          <p14:tracePt t="46290" x="4133850" y="5175250"/>
          <p14:tracePt t="46292" x="4140200" y="5175250"/>
          <p14:tracePt t="46307" x="4146550" y="5175250"/>
          <p14:tracePt t="46322" x="4165600" y="5175250"/>
          <p14:tracePt t="46339" x="4171950" y="5175250"/>
          <p14:tracePt t="46356" x="4178300" y="5175250"/>
          <p14:tracePt t="46372" x="4191000" y="5175250"/>
          <p14:tracePt t="46389" x="4216400" y="5175250"/>
          <p14:tracePt t="46406" x="4267200" y="5168900"/>
          <p14:tracePt t="46422" x="4337050" y="5156200"/>
          <p14:tracePt t="46439" x="4368800" y="5149850"/>
          <p14:tracePt t="46456" x="4394200" y="5149850"/>
          <p14:tracePt t="46473" x="4406900" y="5143500"/>
          <p14:tracePt t="46490" x="4419600" y="5143500"/>
          <p14:tracePt t="46506" x="4438650" y="5130800"/>
          <p14:tracePt t="46522" x="4464050" y="5130800"/>
          <p14:tracePt t="46539" x="4476750" y="5124450"/>
          <p14:tracePt t="46556" x="4483100" y="5124450"/>
          <p14:tracePt t="46573" x="4495800" y="5124450"/>
          <p14:tracePt t="46607" x="4508500" y="5111750"/>
          <p14:tracePt t="47099" x="4508500" y="5105400"/>
          <p14:tracePt t="47108" x="4514850" y="5105400"/>
          <p14:tracePt t="47115" x="4514850" y="5099050"/>
          <p14:tracePt t="47124" x="4514850" y="5092700"/>
          <p14:tracePt t="47140" x="4514850" y="5086350"/>
          <p14:tracePt t="47156" x="4521200" y="5073650"/>
          <p14:tracePt t="47490" x="4508500" y="5073650"/>
          <p14:tracePt t="47498" x="4483100" y="5073650"/>
          <p14:tracePt t="47507" x="4464050" y="5073650"/>
          <p14:tracePt t="47522" x="4394200" y="5073650"/>
          <p14:tracePt t="47539" x="4298950" y="5080000"/>
          <p14:tracePt t="47556" x="4235450" y="5092700"/>
          <p14:tracePt t="47572" x="4178300" y="5105400"/>
          <p14:tracePt t="47589" x="4152900" y="5105400"/>
          <p14:tracePt t="47606" x="4140200" y="5105400"/>
          <p14:tracePt t="47730" x="4152900" y="5105400"/>
          <p14:tracePt t="47738" x="4171950" y="5105400"/>
          <p14:tracePt t="47746" x="4197350" y="5105400"/>
          <p14:tracePt t="47756" x="4222750" y="5111750"/>
          <p14:tracePt t="47773" x="4260850" y="5111750"/>
          <p14:tracePt t="47789" x="4286250" y="5118100"/>
          <p14:tracePt t="47806" x="4305300" y="5118100"/>
          <p14:tracePt t="47824" x="4318000" y="5130800"/>
          <p14:tracePt t="47840" x="4330700" y="5143500"/>
          <p14:tracePt t="47857" x="4330700" y="5149850"/>
          <p14:tracePt t="47873" x="4337050" y="5168900"/>
          <p14:tracePt t="47889" x="4343400" y="5187950"/>
          <p14:tracePt t="47891" x="4349750" y="5200650"/>
          <p14:tracePt t="47906" x="4349750" y="5213350"/>
          <p14:tracePt t="47922" x="4457700" y="5314950"/>
          <p14:tracePt t="47939" x="4495800" y="5346700"/>
          <p14:tracePt t="48292" x="4464050" y="5340350"/>
          <p14:tracePt t="48298" x="4400550" y="5334000"/>
          <p14:tracePt t="48306" x="4337050" y="5314950"/>
          <p14:tracePt t="48322" x="4089400" y="5238750"/>
          <p14:tracePt t="48339" x="3587750" y="5149850"/>
          <p14:tracePt t="48356" x="3086100" y="5022850"/>
          <p14:tracePt t="48372" x="2349500" y="4908550"/>
          <p14:tracePt t="48389" x="1333500" y="4756150"/>
          <p14:tracePt t="48406" x="285750" y="4591050"/>
          <p14:tracePt t="48442" x="10009188" y="3662363"/>
          <p14:tracePt t="48451" x="9086850" y="3397250"/>
          <p14:tracePt t="48462" x="8347075" y="3205163"/>
          <p14:tracePt t="48466" x="7680325" y="3022600"/>
          <p14:tracePt t="48475" x="7259638" y="2857500"/>
          <p14:tracePt t="48482" x="6950075" y="2730500"/>
          <p14:tracePt t="48491" x="6704013" y="2601913"/>
          <p14:tracePt t="48498" x="6548438" y="2538413"/>
          <p14:tracePt t="48506" x="6383338" y="2474913"/>
          <p14:tracePt t="48514" x="6246813" y="2419350"/>
          <p14:tracePt t="48522" x="6127750" y="2355850"/>
          <p14:tracePt t="48530" x="5981700" y="2301875"/>
          <p14:tracePt t="48538" x="5854700" y="2273300"/>
          <p14:tracePt t="48546" x="5699125" y="2228850"/>
          <p14:tracePt t="48554" x="5553075" y="2182813"/>
          <p14:tracePt t="48562" x="5370513" y="2146300"/>
          <p14:tracePt t="48570" x="5205413" y="2136775"/>
          <p14:tracePt t="48579" x="5032375" y="2109788"/>
          <p14:tracePt t="48587" x="4940300" y="2082800"/>
          <p14:tracePt t="48594" x="4876800" y="2054225"/>
          <p14:tracePt t="48603" x="4867275" y="2054225"/>
          <p14:tracePt t="48611" x="4840288" y="2036763"/>
          <p14:tracePt t="48619" x="4830763" y="2017713"/>
          <p14:tracePt t="48627" x="4830763" y="1963738"/>
          <p14:tracePt t="48635" x="4830763" y="1908175"/>
          <p14:tracePt t="48644" x="4830763" y="1798638"/>
          <p14:tracePt t="48650" x="4830763" y="1708150"/>
          <p14:tracePt t="48660" x="4821238" y="1570038"/>
          <p14:tracePt t="48667" x="4757738" y="1443038"/>
          <p14:tracePt t="48677" x="4703763" y="1287463"/>
          <p14:tracePt t="48682" x="4611688" y="1168400"/>
          <p14:tracePt t="48691" x="4521200" y="1014413"/>
          <p14:tracePt t="48698" x="4429125" y="885825"/>
          <p14:tracePt t="48706" x="4310063" y="757238"/>
          <p14:tracePt t="48714" x="4219575" y="639763"/>
          <p14:tracePt t="48722" x="4100513" y="557213"/>
          <p14:tracePt t="48730" x="3963988" y="447675"/>
          <p14:tracePt t="48738" x="3789363" y="347663"/>
          <p14:tracePt t="48746" x="3598863" y="238125"/>
          <p14:tracePt t="48754" x="3306763" y="4603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118" y="40329"/>
            <a:ext cx="9178008" cy="627829"/>
          </a:xfrm>
        </p:spPr>
        <p:txBody>
          <a:bodyPr/>
          <a:lstStyle/>
          <a:p>
            <a:r>
              <a:rPr lang="de-DE" sz="2400" dirty="0" err="1"/>
              <a:t>Flights</a:t>
            </a:r>
            <a:r>
              <a:rPr lang="de-DE" sz="2400" dirty="0"/>
              <a:t> </a:t>
            </a:r>
            <a:r>
              <a:rPr lang="de-DE" sz="2400" dirty="0" err="1"/>
              <a:t>with</a:t>
            </a:r>
            <a:r>
              <a:rPr lang="de-DE" sz="2400" dirty="0"/>
              <a:t> GLORIA </a:t>
            </a:r>
            <a:endParaRPr lang="en-US" sz="2400" dirty="0"/>
          </a:p>
        </p:txBody>
      </p:sp>
      <p:pic>
        <p:nvPicPr>
          <p:cNvPr id="1026" name="Picture 2" descr="Z:\Projects\KTMStratoClim\Programs\python\map_F_all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7" t="8572" r="19035" b="9050"/>
          <a:stretch/>
        </p:blipFill>
        <p:spPr bwMode="auto">
          <a:xfrm>
            <a:off x="3485077" y="135948"/>
            <a:ext cx="6346158" cy="606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/>
          <p:cNvSpPr/>
          <p:nvPr/>
        </p:nvSpPr>
        <p:spPr>
          <a:xfrm rot="3146885">
            <a:off x="5929826" y="1187576"/>
            <a:ext cx="1456660" cy="2682476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hteck 3"/>
          <p:cNvSpPr/>
          <p:nvPr/>
        </p:nvSpPr>
        <p:spPr>
          <a:xfrm>
            <a:off x="7421526" y="5497033"/>
            <a:ext cx="2339162" cy="340241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C368BDF-47E7-47EF-959E-C2F3D2AC87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8170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60"/>
    </mc:Choice>
    <mc:Fallback>
      <p:transition spd="slow" advTm="36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  <p:extLst>
    <p:ext uri="{3A86A75C-4F4B-4683-9AE1-C65F6400EC91}">
      <p14:laserTraceLst xmlns:p14="http://schemas.microsoft.com/office/powerpoint/2010/main">
        <p14:tracePtLst>
          <p14:tracePt t="5339" x="2241550" y="2444750"/>
          <p14:tracePt t="5347" x="2381250" y="2489200"/>
          <p14:tracePt t="5381" x="3409950" y="2686050"/>
          <p14:tracePt t="5414" x="4679950" y="2933700"/>
          <p14:tracePt t="5431" x="5537200" y="3175000"/>
          <p14:tracePt t="5448" x="6343650" y="3429000"/>
          <p14:tracePt t="5464" x="7099300" y="3632200"/>
          <p14:tracePt t="5481" x="7747000" y="3822700"/>
          <p14:tracePt t="5498" x="8267700" y="3987800"/>
          <p14:tracePt t="5516" x="8966200" y="4229100"/>
          <p14:tracePt t="5531" x="9207500" y="4292600"/>
          <p14:tracePt t="5548" x="9759950" y="4502150"/>
          <p14:tracePt t="5564" x="10102850" y="4648200"/>
          <p14:tracePt t="5581" x="10388600" y="4762500"/>
          <p14:tracePt t="5598" x="10636250" y="4883150"/>
          <p14:tracePt t="5614" x="10775950" y="4959350"/>
          <p14:tracePt t="5631" x="10896600" y="5041900"/>
          <p14:tracePt t="5648" x="10998200" y="5124450"/>
          <p14:tracePt t="5664" x="11093450" y="5219700"/>
          <p14:tracePt t="5681" x="11150600" y="5283200"/>
          <p14:tracePt t="5698" x="11156950" y="5289550"/>
          <p14:tracePt t="5731" x="11156950" y="5302250"/>
          <p14:tracePt t="5748" x="11163300" y="5314950"/>
          <p14:tracePt t="5764" x="11169650" y="5346700"/>
          <p14:tracePt t="5781" x="11176000" y="5378450"/>
          <p14:tracePt t="5798" x="11176000" y="5391150"/>
          <p14:tracePt t="5815" x="11156950" y="5422900"/>
          <p14:tracePt t="5831" x="11061700" y="5454650"/>
          <p14:tracePt t="5848" x="10972800" y="5486400"/>
          <p14:tracePt t="5865" x="10883900" y="5511800"/>
          <p14:tracePt t="5881" x="10820400" y="5530850"/>
          <p14:tracePt t="5898" x="10737850" y="5549900"/>
          <p14:tracePt t="5915" x="10604500" y="5549900"/>
          <p14:tracePt t="5915" x="10553700" y="5549900"/>
          <p14:tracePt t="5931" x="10414000" y="5543550"/>
          <p14:tracePt t="5948" x="10306050" y="5524500"/>
          <p14:tracePt t="5965" x="10229850" y="5499100"/>
          <p14:tracePt t="5981" x="10179050" y="5480050"/>
          <p14:tracePt t="5998" x="10147300" y="5480050"/>
          <p14:tracePt t="6015" x="10096500" y="5461000"/>
          <p14:tracePt t="6031" x="10045700" y="5448300"/>
          <p14:tracePt t="6048" x="9988550" y="5429250"/>
          <p14:tracePt t="6064" x="9944100" y="5416550"/>
          <p14:tracePt t="6081" x="9912350" y="5410200"/>
          <p14:tracePt t="6098" x="9893300" y="5397500"/>
          <p14:tracePt t="6115" x="9842500" y="5378450"/>
          <p14:tracePt t="6131" x="9721850" y="5346700"/>
          <p14:tracePt t="6148" x="9613900" y="5321300"/>
          <p14:tracePt t="6165" x="9525000" y="5295900"/>
          <p14:tracePt t="6181" x="9448800" y="5270500"/>
          <p14:tracePt t="6198" x="9372600" y="5245100"/>
          <p14:tracePt t="6215" x="9296400" y="5219700"/>
          <p14:tracePt t="6231" x="9226550" y="5207000"/>
          <p14:tracePt t="6248" x="9144000" y="5181600"/>
          <p14:tracePt t="6264" x="9048750" y="5175250"/>
          <p14:tracePt t="6281" x="8972550" y="5168900"/>
          <p14:tracePt t="6298" x="8883650" y="5156200"/>
          <p14:tracePt t="6314" x="8813800" y="5143500"/>
          <p14:tracePt t="6331" x="8699500" y="5130800"/>
          <p14:tracePt t="6348" x="8629650" y="5124450"/>
          <p14:tracePt t="6364" x="8572500" y="5118100"/>
          <p14:tracePt t="6381" x="8509000" y="5118100"/>
          <p14:tracePt t="6398" x="8445500" y="5118100"/>
          <p14:tracePt t="6415" x="8369300" y="5118100"/>
          <p14:tracePt t="6432" x="8280400" y="5111750"/>
          <p14:tracePt t="6448" x="8204200" y="5092700"/>
          <p14:tracePt t="6465" x="8121650" y="5086350"/>
          <p14:tracePt t="6482" x="8051800" y="5080000"/>
          <p14:tracePt t="6498" x="8007350" y="5067300"/>
          <p14:tracePt t="6500" x="7994650" y="5067300"/>
          <p14:tracePt t="6515" x="7975600" y="5067300"/>
          <p14:tracePt t="6532" x="7905750" y="5067300"/>
          <p14:tracePt t="6548" x="7848600" y="5067300"/>
          <p14:tracePt t="6566" x="7797800" y="5067300"/>
          <p14:tracePt t="6582" x="7766050" y="5067300"/>
          <p14:tracePt t="6598" x="7740650" y="5067300"/>
          <p14:tracePt t="6615" x="7715250" y="5080000"/>
          <p14:tracePt t="6632" x="7670800" y="5099050"/>
          <p14:tracePt t="6648" x="7607300" y="5149850"/>
          <p14:tracePt t="6665" x="7543800" y="5194300"/>
          <p14:tracePt t="6682" x="7473950" y="5251450"/>
          <p14:tracePt t="6698" x="7448550" y="5289550"/>
          <p14:tracePt t="6699" x="7435850" y="5314950"/>
          <p14:tracePt t="6715" x="7429500" y="5346700"/>
          <p14:tracePt t="6715" x="7423150" y="5372100"/>
          <p14:tracePt t="6731" x="7410450" y="5416550"/>
          <p14:tracePt t="6748" x="7410450" y="5480050"/>
          <p14:tracePt t="6765" x="7410450" y="5543550"/>
          <p14:tracePt t="6781" x="7454900" y="5619750"/>
          <p14:tracePt t="6798" x="7524750" y="5721350"/>
          <p14:tracePt t="6815" x="7613650" y="5822950"/>
          <p14:tracePt t="6832" x="7721600" y="5911850"/>
          <p14:tracePt t="6848" x="7823200" y="5981700"/>
          <p14:tracePt t="6865" x="7924800" y="6038850"/>
          <p14:tracePt t="6882" x="8039100" y="6096000"/>
          <p14:tracePt t="6898" x="8191500" y="6159500"/>
          <p14:tracePt t="6915" x="8407400" y="6216650"/>
          <p14:tracePt t="6931" x="8858250" y="6299200"/>
          <p14:tracePt t="6948" x="9150350" y="6324600"/>
          <p14:tracePt t="6965" x="9429750" y="6330950"/>
          <p14:tracePt t="6981" x="9709150" y="6330950"/>
          <p14:tracePt t="6998" x="9969500" y="6305550"/>
          <p14:tracePt t="7015" x="10166350" y="6242050"/>
          <p14:tracePt t="7031" x="10280650" y="6178550"/>
          <p14:tracePt t="7048" x="10344150" y="6096000"/>
          <p14:tracePt t="7065" x="10356850" y="5981700"/>
          <p14:tracePt t="7082" x="10356850" y="5854700"/>
          <p14:tracePt t="7083" x="10318750" y="5765800"/>
          <p14:tracePt t="7098" x="10267950" y="5651500"/>
          <p14:tracePt t="7115" x="10128250" y="5384800"/>
          <p14:tracePt t="7131" x="9867900" y="4921250"/>
          <p14:tracePt t="7148" x="9715500" y="4648200"/>
          <p14:tracePt t="7165" x="9544050" y="4394200"/>
          <p14:tracePt t="7181" x="9455150" y="4235450"/>
          <p14:tracePt t="7198" x="9366250" y="4108450"/>
          <p14:tracePt t="7215" x="9283700" y="3937000"/>
          <p14:tracePt t="7231" x="9188450" y="3759200"/>
          <p14:tracePt t="7248" x="9036050" y="3505200"/>
          <p14:tracePt t="7265" x="8883650" y="3276600"/>
          <p14:tracePt t="7281" x="8737600" y="3105150"/>
          <p14:tracePt t="7284" x="8680450" y="3041650"/>
          <p14:tracePt t="7298" x="8616950" y="2971800"/>
          <p14:tracePt t="7300" x="8572500" y="2908300"/>
          <p14:tracePt t="7315" x="8515350" y="2844800"/>
          <p14:tracePt t="7331" x="8375650" y="2660650"/>
          <p14:tracePt t="7348" x="8286750" y="2533650"/>
          <p14:tracePt t="7365" x="8223250" y="2432050"/>
          <p14:tracePt t="7381" x="8166100" y="2355850"/>
          <p14:tracePt t="7398" x="8102600" y="2292350"/>
          <p14:tracePt t="7415" x="8039100" y="2247900"/>
          <p14:tracePt t="7431" x="7956550" y="2184400"/>
          <p14:tracePt t="7448" x="7893050" y="2152650"/>
          <p14:tracePt t="7465" x="7835900" y="2095500"/>
          <p14:tracePt t="7481" x="7785100" y="2057400"/>
          <p14:tracePt t="7483" x="7753350" y="2038350"/>
          <p14:tracePt t="7498" x="7721600" y="2012950"/>
          <p14:tracePt t="7500" x="7689850" y="1993900"/>
          <p14:tracePt t="7515" x="7664450" y="1968500"/>
          <p14:tracePt t="7531" x="7581900" y="1917700"/>
          <p14:tracePt t="7548" x="7550150" y="1892300"/>
          <p14:tracePt t="7565" x="7531100" y="1873250"/>
          <p14:tracePt t="7581" x="7512050" y="1841500"/>
          <p14:tracePt t="7598" x="7480300" y="1784350"/>
          <p14:tracePt t="7615" x="7435850" y="1733550"/>
          <p14:tracePt t="7631" x="7410450" y="1695450"/>
          <p14:tracePt t="7648" x="7372350" y="1651000"/>
          <p14:tracePt t="7665" x="7346950" y="1600200"/>
          <p14:tracePt t="7681" x="7315200" y="1562100"/>
          <p14:tracePt t="7698" x="7270750" y="1517650"/>
          <p14:tracePt t="7715" x="7207250" y="1479550"/>
          <p14:tracePt t="7715" x="7188200" y="1473200"/>
          <p14:tracePt t="7731" x="7131050" y="1447800"/>
          <p14:tracePt t="7748" x="7080250" y="1428750"/>
          <p14:tracePt t="7766" x="7042150" y="1422400"/>
          <p14:tracePt t="7781" x="6991350" y="1403350"/>
          <p14:tracePt t="7798" x="6959600" y="1390650"/>
          <p14:tracePt t="7815" x="6940550" y="1390650"/>
          <p14:tracePt t="7831" x="6927850" y="1390650"/>
          <p14:tracePt t="7848" x="6908800" y="1390650"/>
          <p14:tracePt t="7865" x="6889750" y="1390650"/>
          <p14:tracePt t="7881" x="6870700" y="1390650"/>
          <p14:tracePt t="7898" x="6864350" y="1390650"/>
          <p14:tracePt t="7915" x="6851650" y="1390650"/>
          <p14:tracePt t="7955" x="6845300" y="1390650"/>
          <p14:tracePt t="7979" x="6832600" y="1390650"/>
          <p14:tracePt t="8268" x="6838950" y="1390650"/>
          <p14:tracePt t="8275" x="6845300" y="1390650"/>
          <p14:tracePt t="8283" x="6864350" y="1390650"/>
          <p14:tracePt t="8298" x="6908800" y="1435100"/>
          <p14:tracePt t="8314" x="6940550" y="1466850"/>
          <p14:tracePt t="8331" x="7073900" y="1581150"/>
          <p14:tracePt t="8348" x="7207250" y="1670050"/>
          <p14:tracePt t="8365" x="7315200" y="1746250"/>
          <p14:tracePt t="8381" x="7404100" y="1816100"/>
          <p14:tracePt t="8398" x="7480300" y="1885950"/>
          <p14:tracePt t="8415" x="7550150" y="1962150"/>
          <p14:tracePt t="8432" x="7626350" y="2032000"/>
          <p14:tracePt t="8448" x="7753350" y="2101850"/>
          <p14:tracePt t="8465" x="7880350" y="2152650"/>
          <p14:tracePt t="8481" x="7969250" y="2178050"/>
          <p14:tracePt t="8498" x="8058150" y="2197100"/>
          <p14:tracePt t="8515" x="8172450" y="2209800"/>
          <p14:tracePt t="8531" x="8401050" y="2241550"/>
          <p14:tracePt t="8548" x="8623300" y="2273300"/>
          <p14:tracePt t="8565" x="8883650" y="2311400"/>
          <p14:tracePt t="8581" x="9150350" y="2355850"/>
          <p14:tracePt t="8598" x="9283700" y="2368550"/>
          <p14:tracePt t="8615" x="9340850" y="2374900"/>
          <p14:tracePt t="8632" x="9353550" y="2381250"/>
          <p14:tracePt t="8676" x="9359900" y="2381250"/>
          <p14:tracePt t="9692" x="9359900" y="2387600"/>
          <p14:tracePt t="9909" x="9347200" y="2393950"/>
          <p14:tracePt t="9916" x="9347200" y="2400300"/>
          <p14:tracePt t="9923" x="9347200" y="2406650"/>
          <p14:tracePt t="9939" x="9340850" y="2425700"/>
          <p14:tracePt t="10187" x="9340850" y="2432050"/>
          <p14:tracePt t="10539" x="9334500" y="2432050"/>
          <p14:tracePt t="10564" x="9328150" y="2432050"/>
          <p14:tracePt t="10571" x="9321800" y="2432050"/>
          <p14:tracePt t="10628" x="9315450" y="2432050"/>
          <p14:tracePt t="10732" x="9309100" y="2432050"/>
          <p14:tracePt t="10803" x="9302750" y="2432050"/>
          <p14:tracePt t="10948" x="9290050" y="2432050"/>
          <p14:tracePt t="11124" x="9277350" y="2432050"/>
          <p14:tracePt t="11190" x="9271000" y="2432050"/>
          <p14:tracePt t="11196" x="9264650" y="2432050"/>
          <p14:tracePt t="11244" x="9258300" y="2432050"/>
          <p14:tracePt t="11276" x="9251950" y="2444750"/>
          <p14:tracePt t="11292" x="9245600" y="2444750"/>
          <p14:tracePt t="11308" x="9239250" y="2451100"/>
          <p14:tracePt t="11332" x="9232900" y="2451100"/>
          <p14:tracePt t="11380" x="9226550" y="2463800"/>
          <p14:tracePt t="11398" x="9220200" y="2463800"/>
          <p14:tracePt t="11415" x="9220200" y="2470150"/>
          <p14:tracePt t="11444" x="9213850" y="2470150"/>
          <p14:tracePt t="11452" x="9213850" y="2476500"/>
          <p14:tracePt t="11843" x="9220200" y="2476500"/>
          <p14:tracePt t="11851" x="9226550" y="2476500"/>
          <p14:tracePt t="11979" x="9226550" y="2470150"/>
          <p14:tracePt t="11987" x="9226550" y="2463800"/>
          <p14:tracePt t="12011" x="9232900" y="2457450"/>
          <p14:tracePt t="12019" x="9232900" y="2451100"/>
          <p14:tracePt t="12210" x="9232900" y="2444750"/>
          <p14:tracePt t="12227" x="9232900" y="2438400"/>
          <p14:tracePt t="12234" x="9232900" y="2432050"/>
          <p14:tracePt t="12267" x="9232900" y="2425700"/>
          <p14:tracePt t="12275" x="9226550" y="2425700"/>
          <p14:tracePt t="12308" x="9220200" y="2419350"/>
          <p14:tracePt t="12323" x="9213850" y="2419350"/>
          <p14:tracePt t="12332" x="9207500" y="2419350"/>
          <p14:tracePt t="12348" x="9201150" y="2413000"/>
          <p14:tracePt t="12483" x="9194800" y="2413000"/>
          <p14:tracePt t="12492" x="9188450" y="2413000"/>
          <p14:tracePt t="12507" x="9182100" y="2413000"/>
          <p14:tracePt t="12517" x="9169400" y="2413000"/>
          <p14:tracePt t="13149" x="9163050" y="2413000"/>
          <p14:tracePt t="13348" x="9163050" y="2425700"/>
          <p14:tracePt t="13355" x="9163050" y="2432050"/>
          <p14:tracePt t="13372" x="9169400" y="2432050"/>
          <p14:tracePt t="13388" x="9169400" y="2438400"/>
          <p14:tracePt t="15603" x="9163050" y="2438400"/>
          <p14:tracePt t="15611" x="9150350" y="2438400"/>
          <p14:tracePt t="15619" x="9131300" y="2432050"/>
          <p14:tracePt t="15635" x="9124950" y="2432050"/>
          <p14:tracePt t="15648" x="9118600" y="2425700"/>
          <p14:tracePt t="15664" x="9112250" y="2425700"/>
          <p14:tracePt t="15681" x="9099550" y="2425700"/>
          <p14:tracePt t="15698" x="9074150" y="2419350"/>
          <p14:tracePt t="15715" x="9004300" y="2393950"/>
          <p14:tracePt t="15731" x="8953500" y="2374900"/>
          <p14:tracePt t="15748" x="8934450" y="2374900"/>
          <p14:tracePt t="15764" x="8928100" y="2374900"/>
          <p14:tracePt t="15932" x="8921750" y="2368550"/>
          <p14:tracePt t="15939" x="8915400" y="2362200"/>
          <p14:tracePt t="15948" x="8909050" y="2355850"/>
          <p14:tracePt t="15965" x="8902700" y="2343150"/>
          <p14:tracePt t="15981" x="8883650" y="2330450"/>
          <p14:tracePt t="15998" x="8864600" y="2324100"/>
          <p14:tracePt t="16015" x="8826500" y="2311400"/>
          <p14:tracePt t="16032" x="8788400" y="2292350"/>
          <p14:tracePt t="16048" x="8743950" y="2279650"/>
          <p14:tracePt t="16065" x="8705850" y="2254250"/>
          <p14:tracePt t="16082" x="8674100" y="2247900"/>
          <p14:tracePt t="16083" x="8655050" y="2228850"/>
          <p14:tracePt t="16098" x="8642350" y="2228850"/>
          <p14:tracePt t="16115" x="8604250" y="2209800"/>
          <p14:tracePt t="16131" x="8559800" y="2190750"/>
          <p14:tracePt t="16148" x="8547100" y="2178050"/>
          <p14:tracePt t="16165" x="8515350" y="2165350"/>
          <p14:tracePt t="16181" x="8502650" y="2159000"/>
          <p14:tracePt t="16198" x="8489950" y="2159000"/>
          <p14:tracePt t="16215" x="8477250" y="2152650"/>
          <p14:tracePt t="16231" x="8439150" y="2146300"/>
          <p14:tracePt t="16248" x="8375650" y="2127250"/>
          <p14:tracePt t="16265" x="8274050" y="2076450"/>
          <p14:tracePt t="16281" x="8185150" y="2032000"/>
          <p14:tracePt t="16299" x="8115300" y="1993900"/>
          <p14:tracePt t="16315" x="8077200" y="1962150"/>
          <p14:tracePt t="16331" x="8045450" y="1930400"/>
          <p14:tracePt t="16348" x="8032750" y="1924050"/>
          <p14:tracePt t="16365" x="8013700" y="1898650"/>
          <p14:tracePt t="16381" x="7994650" y="1879600"/>
          <p14:tracePt t="16398" x="7969250" y="1860550"/>
          <p14:tracePt t="16415" x="7956550" y="1847850"/>
          <p14:tracePt t="16448" x="7950200" y="1841500"/>
          <p14:tracePt t="16465" x="7950200" y="1835150"/>
          <p14:tracePt t="16482" x="7937500" y="1828800"/>
          <p14:tracePt t="16498" x="7918450" y="1822450"/>
          <p14:tracePt t="16515" x="7893050" y="1809750"/>
          <p14:tracePt t="16531" x="7880350" y="1803400"/>
          <p14:tracePt t="16620" x="7874000" y="1803400"/>
          <p14:tracePt t="16628" x="7874000" y="1797050"/>
          <p14:tracePt t="16644" x="7874000" y="1790700"/>
          <p14:tracePt t="16651" x="7867650" y="1790700"/>
          <p14:tracePt t="16667" x="7861300" y="1784350"/>
          <p14:tracePt t="16681" x="7854950" y="1784350"/>
          <p14:tracePt t="16698" x="7848600" y="1778000"/>
          <p14:tracePt t="16715" x="7816850" y="1771650"/>
          <p14:tracePt t="16731" x="7766050" y="1758950"/>
          <p14:tracePt t="16748" x="7740650" y="1758950"/>
          <p14:tracePt t="16764" x="7715250" y="1752600"/>
          <p14:tracePt t="16782" x="7689850" y="1746250"/>
          <p14:tracePt t="16798" x="7683500" y="1739900"/>
          <p14:tracePt t="16815" x="7677150" y="1733550"/>
          <p14:tracePt t="16831" x="7670800" y="1727200"/>
          <p14:tracePt t="16848" x="7664450" y="1727200"/>
          <p14:tracePt t="16865" x="7664450" y="1720850"/>
          <p14:tracePt t="16881" x="7664450" y="1714500"/>
          <p14:tracePt t="16898" x="7658100" y="1708150"/>
          <p14:tracePt t="16956" x="7651750" y="1701800"/>
          <p14:tracePt t="17003" x="7651750" y="1695450"/>
          <p14:tracePt t="17021" x="7645400" y="1689100"/>
          <p14:tracePt t="17028" x="7639050" y="1689100"/>
          <p14:tracePt t="17060" x="7632700" y="1682750"/>
          <p14:tracePt t="17221" x="7632700" y="1676400"/>
          <p14:tracePt t="17259" x="7639050" y="1670050"/>
          <p14:tracePt t="17299" x="7639050" y="1663700"/>
          <p14:tracePt t="17308" x="7639050" y="1657350"/>
          <p14:tracePt t="17323" x="7639050" y="1651000"/>
          <p14:tracePt t="17339" x="7639050" y="1644650"/>
          <p14:tracePt t="17356" x="7639050" y="1638300"/>
          <p14:tracePt t="17380" x="7639050" y="1631950"/>
          <p14:tracePt t="17419" x="7639050" y="1625600"/>
          <p14:tracePt t="17436" x="7639050" y="1619250"/>
          <p14:tracePt t="17451" x="7639050" y="1612900"/>
          <p14:tracePt t="17580" x="7639050" y="1600200"/>
          <p14:tracePt t="17707" x="7632700" y="1600200"/>
          <p14:tracePt t="17716" x="7620000" y="1600200"/>
          <p14:tracePt t="17723" x="7607300" y="1593850"/>
          <p14:tracePt t="17733" x="7594600" y="1593850"/>
          <p14:tracePt t="17748" x="7575550" y="1593850"/>
          <p14:tracePt t="17765" x="7556500" y="1593850"/>
          <p14:tracePt t="17798" x="7550150" y="1593850"/>
          <p14:tracePt t="17860" x="7537450" y="1593850"/>
          <p14:tracePt t="17883" x="7531100" y="1600200"/>
          <p14:tracePt t="17940" x="7518400" y="1612900"/>
          <p14:tracePt t="17963" x="7512050" y="1612900"/>
          <p14:tracePt t="17980" x="7505700" y="1619250"/>
          <p14:tracePt t="17998" x="7499350" y="1619250"/>
          <p14:tracePt t="18015" x="7493000" y="1619250"/>
          <p14:tracePt t="18032" x="7480300" y="1619250"/>
          <p14:tracePt t="18049" x="7454900" y="1631950"/>
          <p14:tracePt t="18065" x="7429500" y="1631950"/>
          <p14:tracePt t="18082" x="7404100" y="1644650"/>
          <p14:tracePt t="18098" x="7378700" y="1657350"/>
          <p14:tracePt t="18115" x="7359650" y="1663700"/>
          <p14:tracePt t="18132" x="7353300" y="1663700"/>
          <p14:tracePt t="18180" x="7346950" y="1670050"/>
          <p14:tracePt t="18205" x="7346950" y="1676400"/>
          <p14:tracePt t="18275" x="7346950" y="1682750"/>
          <p14:tracePt t="18292" x="7353300" y="1682750"/>
          <p14:tracePt t="18299" x="7366000" y="1682750"/>
          <p14:tracePt t="18308" x="7385050" y="1701800"/>
          <p14:tracePt t="18318" x="7391400" y="1701800"/>
          <p14:tracePt t="18332" x="7416800" y="1708150"/>
          <p14:tracePt t="18348" x="7429500" y="1708150"/>
          <p14:tracePt t="18395" x="7435850" y="1708150"/>
          <p14:tracePt t="18428" x="7442200" y="1708150"/>
          <p14:tracePt t="18979" x="7448550" y="1708150"/>
          <p14:tracePt t="19692" x="7454900" y="1695450"/>
          <p14:tracePt t="19731" x="7461250" y="1695450"/>
          <p14:tracePt t="19876" x="7461250" y="1689100"/>
          <p14:tracePt t="19916" x="7461250" y="1682750"/>
          <p14:tracePt t="19939" x="7461250" y="1676400"/>
          <p14:tracePt t="19963" x="7454900" y="1676400"/>
          <p14:tracePt t="19971" x="7448550" y="1676400"/>
          <p14:tracePt t="19985" x="7442200" y="1676400"/>
          <p14:tracePt t="19998" x="7429500" y="1676400"/>
          <p14:tracePt t="20015" x="7410450" y="1676400"/>
          <p14:tracePt t="20048" x="7404100" y="1676400"/>
          <p14:tracePt t="20065" x="7397750" y="1676400"/>
          <p14:tracePt t="20116" x="7391400" y="1676400"/>
          <p14:tracePt t="20163" x="7385050" y="1676400"/>
          <p14:tracePt t="20212" x="7378700" y="1676400"/>
          <p14:tracePt t="20221" x="7372350" y="1682750"/>
          <p14:tracePt t="20251" x="7372350" y="1689100"/>
          <p14:tracePt t="20283" x="7366000" y="1689100"/>
          <p14:tracePt t="20324" x="7359650" y="1689100"/>
          <p14:tracePt t="20340" x="7353300" y="1695450"/>
          <p14:tracePt t="20348" x="7346950" y="1695450"/>
          <p14:tracePt t="20365" x="7334250" y="1701800"/>
          <p14:tracePt t="20382" x="7321550" y="1708150"/>
          <p14:tracePt t="20398" x="7315200" y="1708150"/>
          <p14:tracePt t="20435" x="7308850" y="1708150"/>
          <p14:tracePt t="20667" x="7302500" y="1714500"/>
          <p14:tracePt t="20707" x="7302500" y="1720850"/>
          <p14:tracePt t="20739" x="7302500" y="1727200"/>
          <p14:tracePt t="20755" x="7302500" y="1733550"/>
          <p14:tracePt t="20796" x="7302500" y="1739900"/>
          <p14:tracePt t="20828" x="7302500" y="1746250"/>
          <p14:tracePt t="20883" x="7302500" y="1752600"/>
          <p14:tracePt t="21227" x="7302500" y="1758950"/>
          <p14:tracePt t="21235" x="7308850" y="1758950"/>
          <p14:tracePt t="21243" x="7315200" y="1758950"/>
          <p14:tracePt t="21251" x="7327900" y="1758950"/>
          <p14:tracePt t="21265" x="7334250" y="1758950"/>
          <p14:tracePt t="21281" x="7340600" y="1758950"/>
          <p14:tracePt t="21298" x="7346950" y="1758950"/>
          <p14:tracePt t="21332" x="7359650" y="1765300"/>
          <p14:tracePt t="21395" x="7372350" y="1771650"/>
          <p14:tracePt t="21523" x="7378700" y="1778000"/>
          <p14:tracePt t="21571" x="7385050" y="1778000"/>
          <p14:tracePt t="21594" x="7391400" y="1778000"/>
          <p14:tracePt t="21611" x="7397750" y="1778000"/>
          <p14:tracePt t="21635" x="7404100" y="1778000"/>
          <p14:tracePt t="21650" x="7404100" y="1784350"/>
          <p14:tracePt t="21939" x="7410450" y="1784350"/>
          <p14:tracePt t="21955" x="7410450" y="1790700"/>
          <p14:tracePt t="21962" x="7416800" y="1790700"/>
          <p14:tracePt t="21986" x="7416800" y="1797050"/>
          <p14:tracePt t="22018" x="7423150" y="1803400"/>
          <p14:tracePt t="22042" x="7423150" y="1809750"/>
          <p14:tracePt t="22058" x="7423150" y="1816100"/>
          <p14:tracePt t="22091" x="7423150" y="1822450"/>
          <p14:tracePt t="22106" x="7429500" y="1835150"/>
          <p14:tracePt t="22155" x="7429500" y="1841500"/>
          <p14:tracePt t="22170" x="7429500" y="1847850"/>
          <p14:tracePt t="22188" x="7429500" y="1854200"/>
          <p14:tracePt t="22219" x="7429500" y="1860550"/>
          <p14:tracePt t="22243" x="7429500" y="1866900"/>
          <p14:tracePt t="22283" x="7429500" y="1873250"/>
          <p14:tracePt t="22291" x="7435850" y="1879600"/>
          <p14:tracePt t="22307" x="7435850" y="1885950"/>
          <p14:tracePt t="22339" x="7435850" y="1892300"/>
          <p14:tracePt t="22354" x="7435850" y="1898650"/>
          <p14:tracePt t="22363" x="7435850" y="1905000"/>
          <p14:tracePt t="22395" x="7435850" y="1911350"/>
          <p14:tracePt t="22411" x="7435850" y="1917700"/>
          <p14:tracePt t="22428" x="7435850" y="1924050"/>
          <p14:tracePt t="22451" x="7435850" y="1930400"/>
          <p14:tracePt t="22468" x="7435850" y="1936750"/>
          <p14:tracePt t="22508" x="7435850" y="1949450"/>
          <p14:tracePt t="22532" x="7435850" y="1955800"/>
          <p14:tracePt t="22540" x="7435850" y="1962150"/>
          <p14:tracePt t="22556" x="7429500" y="1962150"/>
          <p14:tracePt t="22579" x="7429500" y="1968500"/>
          <p14:tracePt t="22596" x="7429500" y="1974850"/>
          <p14:tracePt t="22603" x="7423150" y="1974850"/>
          <p14:tracePt t="22619" x="7423150" y="1981200"/>
          <p14:tracePt t="22636" x="7410450" y="1987550"/>
          <p14:tracePt t="22651" x="7410450" y="1993900"/>
          <p14:tracePt t="22665" x="7404100" y="2000250"/>
          <p14:tracePt t="22707" x="7397750" y="2006600"/>
          <p14:tracePt t="22763" x="7391400" y="2019300"/>
          <p14:tracePt t="22795" x="7385050" y="2019300"/>
          <p14:tracePt t="22811" x="7378700" y="2025650"/>
          <p14:tracePt t="22843" x="7372350" y="2038350"/>
          <p14:tracePt t="22867" x="7366000" y="2038350"/>
          <p14:tracePt t="22892" x="7353300" y="2044700"/>
          <p14:tracePt t="22931" x="7346950" y="2044700"/>
          <p14:tracePt t="22939" x="7340600" y="2044700"/>
          <p14:tracePt t="22948" x="7334250" y="2051050"/>
          <p14:tracePt t="22981" x="7327900" y="2057400"/>
          <p14:tracePt t="22998" x="7321550" y="2063750"/>
          <p14:tracePt t="23015" x="7308850" y="2070100"/>
          <p14:tracePt t="23031" x="7296150" y="2076450"/>
          <p14:tracePt t="23048" x="7289800" y="2082800"/>
          <p14:tracePt t="23064" x="7270750" y="2095500"/>
          <p14:tracePt t="23098" x="7251700" y="2108200"/>
          <p14:tracePt t="23114" x="7239000" y="2114550"/>
          <p14:tracePt t="23131" x="7213600" y="2127250"/>
          <p14:tracePt t="23148" x="7207250" y="2133600"/>
          <p14:tracePt t="23164" x="7194550" y="2139950"/>
          <p14:tracePt t="23181" x="7188200" y="2146300"/>
          <p14:tracePt t="23198" x="7175500" y="2146300"/>
          <p14:tracePt t="23215" x="7162800" y="2152650"/>
          <p14:tracePt t="23231" x="7162800" y="2159000"/>
          <p14:tracePt t="23248" x="7156450" y="2159000"/>
          <p14:tracePt t="23264" x="7150100" y="2165350"/>
          <p14:tracePt t="23298" x="7137400" y="2165350"/>
          <p14:tracePt t="23331" x="7131050" y="2171700"/>
          <p14:tracePt t="23348" x="7118350" y="2171700"/>
          <p14:tracePt t="23365" x="7118350" y="2178050"/>
          <p14:tracePt t="23381" x="7112000" y="2178050"/>
          <p14:tracePt t="23398" x="7099300" y="2184400"/>
          <p14:tracePt t="23415" x="7092950" y="2190750"/>
          <p14:tracePt t="23431" x="7080250" y="2197100"/>
          <p14:tracePt t="23448" x="7073900" y="2203450"/>
          <p14:tracePt t="23465" x="7061200" y="2203450"/>
          <p14:tracePt t="23481" x="7048500" y="2216150"/>
          <p14:tracePt t="23498" x="7042150" y="2222500"/>
          <p14:tracePt t="23515" x="7029450" y="2235200"/>
          <p14:tracePt t="23531" x="7023100" y="2241550"/>
          <p14:tracePt t="23548" x="6997700" y="2254250"/>
          <p14:tracePt t="23565" x="6985000" y="2266950"/>
          <p14:tracePt t="23581" x="6972300" y="2279650"/>
          <p14:tracePt t="23598" x="6953250" y="2292350"/>
          <p14:tracePt t="23615" x="6946900" y="2298700"/>
          <p14:tracePt t="23631" x="6940550" y="2305050"/>
          <p14:tracePt t="23648" x="6927850" y="2317750"/>
          <p14:tracePt t="23665" x="6921500" y="2324100"/>
          <p14:tracePt t="23698" x="6908800" y="2330450"/>
          <p14:tracePt t="23731" x="6896100" y="2343150"/>
          <p14:tracePt t="23748" x="6883400" y="2343150"/>
          <p14:tracePt t="23765" x="6870700" y="2355850"/>
          <p14:tracePt t="23798" x="6864350" y="2362200"/>
          <p14:tracePt t="23815" x="6858000" y="2368550"/>
          <p14:tracePt t="23832" x="6851650" y="2374900"/>
          <p14:tracePt t="23848" x="6845300" y="2374900"/>
          <p14:tracePt t="23865" x="6838950" y="2381250"/>
          <p14:tracePt t="23881" x="6838950" y="2387600"/>
          <p14:tracePt t="23898" x="6832600" y="2387600"/>
          <p14:tracePt t="23914" x="6819900" y="2400300"/>
          <p14:tracePt t="23931" x="6813550" y="2413000"/>
          <p14:tracePt t="23948" x="6800850" y="2425700"/>
          <p14:tracePt t="23964" x="6794500" y="2432050"/>
          <p14:tracePt t="23982" x="6781800" y="2444750"/>
          <p14:tracePt t="24015" x="6775450" y="2457450"/>
          <p14:tracePt t="24031" x="6769100" y="2463800"/>
          <p14:tracePt t="24048" x="6762750" y="2470150"/>
          <p14:tracePt t="24064" x="6750050" y="2476500"/>
          <p14:tracePt t="24081" x="6743700" y="2482850"/>
          <p14:tracePt t="24098" x="6737350" y="2495550"/>
          <p14:tracePt t="24131" x="6718300" y="2508250"/>
          <p14:tracePt t="24148" x="6705600" y="2520950"/>
          <p14:tracePt t="24165" x="6686550" y="2533650"/>
          <p14:tracePt t="24181" x="6654800" y="2546350"/>
          <p14:tracePt t="24198" x="6629400" y="2559050"/>
          <p14:tracePt t="24215" x="6604000" y="2578100"/>
          <p14:tracePt t="24248" x="6597650" y="2584450"/>
          <p14:tracePt t="24264" x="6591300" y="2584450"/>
          <p14:tracePt t="24281" x="6584950" y="2590800"/>
          <p14:tracePt t="24298" x="6578600" y="2590800"/>
          <p14:tracePt t="24323" x="6572250" y="2597150"/>
          <p14:tracePt t="24348" x="6565900" y="2603500"/>
          <p14:tracePt t="24371" x="6559550" y="2609850"/>
          <p14:tracePt t="24396" x="6553200" y="2616200"/>
          <p14:tracePt t="24411" x="6546850" y="2628900"/>
          <p14:tracePt t="24436" x="6546850" y="2635250"/>
          <p14:tracePt t="24452" x="6534150" y="2647950"/>
          <p14:tracePt t="24467" x="6534150" y="2654300"/>
          <p14:tracePt t="24475" x="6527800" y="2654300"/>
          <p14:tracePt t="24483" x="6527800" y="2667000"/>
          <p14:tracePt t="24498" x="6521450" y="2673350"/>
          <p14:tracePt t="24516" x="6502400" y="2692400"/>
          <p14:tracePt t="24532" x="6496050" y="2705100"/>
          <p14:tracePt t="24565" x="6489700" y="2711450"/>
          <p14:tracePt t="24581" x="6483350" y="2717800"/>
          <p14:tracePt t="24598" x="6477000" y="2730500"/>
          <p14:tracePt t="24615" x="6477000" y="2749550"/>
          <p14:tracePt t="24632" x="6470650" y="2755900"/>
          <p14:tracePt t="24648" x="6457950" y="2774950"/>
          <p14:tracePt t="24665" x="6445250" y="2787650"/>
          <p14:tracePt t="24681" x="6438900" y="2800350"/>
          <p14:tracePt t="24698" x="6432550" y="2813050"/>
          <p14:tracePt t="24715" x="6419850" y="2825750"/>
          <p14:tracePt t="24731" x="6407150" y="2832100"/>
          <p14:tracePt t="24748" x="6400800" y="2844800"/>
          <p14:tracePt t="24765" x="6388100" y="2857500"/>
          <p14:tracePt t="24781" x="6375400" y="2870200"/>
          <p14:tracePt t="24798" x="6362700" y="2882900"/>
          <p14:tracePt t="24815" x="6350000" y="2895600"/>
          <p14:tracePt t="24831" x="6330950" y="2901950"/>
          <p14:tracePt t="24848" x="6324600" y="2914650"/>
          <p14:tracePt t="24865" x="6311900" y="2921000"/>
          <p14:tracePt t="24881" x="6299200" y="2927350"/>
          <p14:tracePt t="24898" x="6286500" y="2940050"/>
          <p14:tracePt t="24914" x="6280150" y="2952750"/>
          <p14:tracePt t="24931" x="6261100" y="2965450"/>
          <p14:tracePt t="24948" x="6261100" y="2971800"/>
          <p14:tracePt t="24965" x="6248400" y="2978150"/>
          <p14:tracePt t="24981" x="6223000" y="3003550"/>
          <p14:tracePt t="24998" x="6203950" y="3016250"/>
          <p14:tracePt t="25015" x="6191250" y="3041650"/>
          <p14:tracePt t="25031" x="6184900" y="3054350"/>
          <p14:tracePt t="25048" x="6172200" y="3079750"/>
          <p14:tracePt t="25065" x="6165850" y="3098800"/>
          <p14:tracePt t="25081" x="6153150" y="3111500"/>
          <p14:tracePt t="25098" x="6146800" y="3124200"/>
          <p14:tracePt t="25115" x="6140450" y="3130550"/>
          <p14:tracePt t="25131" x="6134100" y="3143250"/>
          <p14:tracePt t="25148" x="6127750" y="3149600"/>
          <p14:tracePt t="25165" x="6121400" y="3155950"/>
          <p14:tracePt t="25198" x="6108700" y="3175000"/>
          <p14:tracePt t="25231" x="6102350" y="3181350"/>
          <p14:tracePt t="25248" x="6102350" y="3194050"/>
          <p14:tracePt t="25265" x="6096000" y="3206750"/>
          <p14:tracePt t="25298" x="6089650" y="3213100"/>
          <p14:tracePt t="25315" x="6083300" y="3219450"/>
          <p14:tracePt t="25332" x="6076950" y="3232150"/>
          <p14:tracePt t="25348" x="6070600" y="3238500"/>
          <p14:tracePt t="25365" x="6064250" y="3244850"/>
          <p14:tracePt t="25412" x="6064250" y="3251200"/>
          <p14:tracePt t="25436" x="6057900" y="3251200"/>
          <p14:tracePt t="25461" x="6057900" y="3257550"/>
          <p14:tracePt t="25499" x="6051550" y="3257550"/>
          <p14:tracePt t="25516" x="6045200" y="3257550"/>
          <p14:tracePt t="25522" x="6045200" y="3263900"/>
          <p14:tracePt t="25539" x="6038850" y="3263900"/>
          <p14:tracePt t="25547" x="6038850" y="3270250"/>
          <p14:tracePt t="25564" x="6032500" y="3276600"/>
          <p14:tracePt t="25619" x="6019800" y="3276600"/>
          <p14:tracePt t="25662" x="6013450" y="3276600"/>
          <p14:tracePt t="25771" x="6000750" y="3276600"/>
          <p14:tracePt t="25795" x="5994400" y="3276600"/>
          <p14:tracePt t="25843" x="5981700" y="3276600"/>
          <p14:tracePt t="25867" x="5975350" y="3276600"/>
          <p14:tracePt t="25884" x="5962650" y="3276600"/>
          <p14:tracePt t="25932" x="5956300" y="3276600"/>
          <p14:tracePt t="25947" x="5949950" y="3276600"/>
          <p14:tracePt t="25965" x="5937250" y="3276600"/>
          <p14:tracePt t="25981" x="5930900" y="3276600"/>
          <p14:tracePt t="26003" x="5924550" y="3276600"/>
          <p14:tracePt t="26036" x="5918200" y="3270250"/>
          <p14:tracePt t="26060" x="5905500" y="3270250"/>
          <p14:tracePt t="26083" x="5899150" y="3263900"/>
          <p14:tracePt t="26115" x="5886450" y="3263900"/>
          <p14:tracePt t="26123" x="5880100" y="3257550"/>
          <p14:tracePt t="26148" x="5867400" y="3251200"/>
          <p14:tracePt t="26171" x="5861050" y="3251200"/>
          <p14:tracePt t="26179" x="5861050" y="3244850"/>
          <p14:tracePt t="26188" x="5854700" y="3244850"/>
          <p14:tracePt t="26205" x="5848350" y="3244850"/>
          <p14:tracePt t="26220" x="5842000" y="3238500"/>
          <p14:tracePt t="26252" x="5835650" y="3232150"/>
          <p14:tracePt t="26267" x="5829300" y="3219450"/>
          <p14:tracePt t="26275" x="5829300" y="3213100"/>
          <p14:tracePt t="26283" x="5816600" y="3206750"/>
          <p14:tracePt t="26298" x="5816600" y="3200400"/>
          <p14:tracePt t="26315" x="5810250" y="3194050"/>
          <p14:tracePt t="26331" x="5803900" y="3187700"/>
          <p14:tracePt t="26365" x="5797550" y="3181350"/>
          <p14:tracePt t="26381" x="5784850" y="3168650"/>
          <p14:tracePt t="26398" x="5784850" y="3149600"/>
          <p14:tracePt t="26415" x="5778500" y="3130550"/>
          <p14:tracePt t="26459" x="5778500" y="3117850"/>
          <p14:tracePt t="26507" x="5778500" y="3111500"/>
          <p14:tracePt t="26515" x="5778500" y="3105150"/>
          <p14:tracePt t="26523" x="5784850" y="3098800"/>
          <p14:tracePt t="26531" x="5791200" y="3086100"/>
          <p14:tracePt t="26548" x="5810250" y="3067050"/>
          <p14:tracePt t="26565" x="5822950" y="3048000"/>
          <p14:tracePt t="26581" x="5861050" y="3028950"/>
          <p14:tracePt t="26598" x="5861050" y="3022600"/>
          <p14:tracePt t="26615" x="5873750" y="3009900"/>
          <p14:tracePt t="26631" x="5880100" y="3009900"/>
          <p14:tracePt t="26648" x="5886450" y="3003550"/>
          <p14:tracePt t="26665" x="5899150" y="2990850"/>
          <p14:tracePt t="26681" x="5905500" y="2984500"/>
          <p14:tracePt t="26698" x="5918200" y="2978150"/>
          <p14:tracePt t="26715" x="5924550" y="2978150"/>
          <p14:tracePt t="26731" x="5937250" y="2965450"/>
          <p14:tracePt t="26748" x="5949950" y="2959100"/>
          <p14:tracePt t="26765" x="5969000" y="2946400"/>
          <p14:tracePt t="26781" x="5981700" y="2946400"/>
          <p14:tracePt t="26798" x="5988050" y="2940050"/>
          <p14:tracePt t="26815" x="6007100" y="2933700"/>
          <p14:tracePt t="26831" x="6013450" y="2927350"/>
          <p14:tracePt t="26848" x="6032500" y="2921000"/>
          <p14:tracePt t="26864" x="6045200" y="2914650"/>
          <p14:tracePt t="26881" x="6064250" y="2901950"/>
          <p14:tracePt t="26898" x="6076950" y="2895600"/>
          <p14:tracePt t="26915" x="6089650" y="2889250"/>
          <p14:tracePt t="26931" x="6121400" y="2863850"/>
          <p14:tracePt t="26948" x="6127750" y="2857500"/>
          <p14:tracePt t="26965" x="6146800" y="2838450"/>
          <p14:tracePt t="26981" x="6153150" y="2832100"/>
          <p14:tracePt t="26998" x="6159500" y="2825750"/>
          <p14:tracePt t="27015" x="6178550" y="2806700"/>
          <p14:tracePt t="27031" x="6184900" y="2794000"/>
          <p14:tracePt t="27048" x="6203950" y="2781300"/>
          <p14:tracePt t="27064" x="6216650" y="2768600"/>
          <p14:tracePt t="27082" x="6235700" y="2755900"/>
          <p14:tracePt t="27098" x="6254750" y="2743200"/>
          <p14:tracePt t="27115" x="6267450" y="2730500"/>
          <p14:tracePt t="27131" x="6292850" y="2711450"/>
          <p14:tracePt t="27148" x="6305550" y="2705100"/>
          <p14:tracePt t="27164" x="6330950" y="2692400"/>
          <p14:tracePt t="27181" x="6337300" y="2686050"/>
          <p14:tracePt t="27198" x="6343650" y="2673350"/>
          <p14:tracePt t="27215" x="6356350" y="2667000"/>
          <p14:tracePt t="27232" x="6381750" y="2647950"/>
          <p14:tracePt t="27248" x="6400800" y="2641600"/>
          <p14:tracePt t="27265" x="6419850" y="2628900"/>
          <p14:tracePt t="27281" x="6432550" y="2622550"/>
          <p14:tracePt t="27298" x="6445250" y="2616200"/>
          <p14:tracePt t="27315" x="6451600" y="2609850"/>
          <p14:tracePt t="27331" x="6464300" y="2603500"/>
          <p14:tracePt t="27348" x="6477000" y="2590800"/>
          <p14:tracePt t="27365" x="6483350" y="2590800"/>
          <p14:tracePt t="27381" x="6496050" y="2584450"/>
          <p14:tracePt t="27398" x="6502400" y="2578100"/>
          <p14:tracePt t="27415" x="6508750" y="2578100"/>
          <p14:tracePt t="27431" x="6521450" y="2571750"/>
          <p14:tracePt t="27448" x="6540500" y="2565400"/>
          <p14:tracePt t="27465" x="6546850" y="2559050"/>
          <p14:tracePt t="27481" x="6559550" y="2546350"/>
          <p14:tracePt t="27498" x="6572250" y="2540000"/>
          <p14:tracePt t="27499" x="6584950" y="2520950"/>
          <p14:tracePt t="27517" x="6597650" y="2514600"/>
          <p14:tracePt t="27532" x="6616700" y="2501900"/>
          <p14:tracePt t="27549" x="6635750" y="2489200"/>
          <p14:tracePt t="27565" x="6654800" y="2482850"/>
          <p14:tracePt t="27581" x="6667500" y="2476500"/>
          <p14:tracePt t="27598" x="6692900" y="2470150"/>
          <p14:tracePt t="27615" x="6705600" y="2457450"/>
          <p14:tracePt t="27631" x="6718300" y="2451100"/>
          <p14:tracePt t="27648" x="6731000" y="2444750"/>
          <p14:tracePt t="27665" x="6756400" y="2425700"/>
          <p14:tracePt t="27681" x="6775450" y="2419350"/>
          <p14:tracePt t="27698" x="6781800" y="2413000"/>
          <p14:tracePt t="27699" x="6788150" y="2400300"/>
          <p14:tracePt t="27715" x="6794500" y="2393950"/>
          <p14:tracePt t="27731" x="6819900" y="2374900"/>
          <p14:tracePt t="27748" x="6845300" y="2368550"/>
          <p14:tracePt t="27765" x="6858000" y="2355850"/>
          <p14:tracePt t="27781" x="6877050" y="2349500"/>
          <p14:tracePt t="27798" x="6883400" y="2336800"/>
          <p14:tracePt t="27815" x="6896100" y="2330450"/>
          <p14:tracePt t="27832" x="6921500" y="2311400"/>
          <p14:tracePt t="27849" x="6927850" y="2298700"/>
          <p14:tracePt t="27865" x="6940550" y="2286000"/>
          <p14:tracePt t="27881" x="6946900" y="2279650"/>
          <p14:tracePt t="27898" x="6959600" y="2266950"/>
          <p14:tracePt t="27914" x="6965950" y="2260600"/>
          <p14:tracePt t="27931" x="6985000" y="2235200"/>
          <p14:tracePt t="27948" x="6991350" y="2228850"/>
          <p14:tracePt t="27964" x="6997700" y="2216150"/>
          <p14:tracePt t="27981" x="7004050" y="2209800"/>
          <p14:tracePt t="27998" x="7010400" y="2203450"/>
          <p14:tracePt t="28014" x="7023100" y="2184400"/>
          <p14:tracePt t="28031" x="7029450" y="2178050"/>
          <p14:tracePt t="28048" x="7035800" y="2165350"/>
          <p14:tracePt t="28065" x="7042150" y="2159000"/>
          <p14:tracePt t="28081" x="7048500" y="2152650"/>
          <p14:tracePt t="28098" x="7061200" y="2139950"/>
          <p14:tracePt t="28114" x="7067550" y="2120900"/>
          <p14:tracePt t="28131" x="7105650" y="2089150"/>
          <p14:tracePt t="28148" x="7118350" y="2070100"/>
          <p14:tracePt t="28165" x="7131050" y="2044700"/>
          <p14:tracePt t="28181" x="7143750" y="2025650"/>
          <p14:tracePt t="28198" x="7162800" y="2000250"/>
          <p14:tracePt t="28215" x="7175500" y="1987550"/>
          <p14:tracePt t="28231" x="7194550" y="1968500"/>
          <p14:tracePt t="28248" x="7207250" y="1943100"/>
          <p14:tracePt t="28265" x="7226300" y="1917700"/>
          <p14:tracePt t="28282" x="7239000" y="1905000"/>
          <p14:tracePt t="28298" x="7245350" y="1892300"/>
          <p14:tracePt t="28315" x="7258050" y="1879600"/>
          <p14:tracePt t="28331" x="7270750" y="1866900"/>
          <p14:tracePt t="28348" x="7283450" y="1854200"/>
          <p14:tracePt t="28365" x="7296150" y="1835150"/>
          <p14:tracePt t="28382" x="7302500" y="1828800"/>
          <p14:tracePt t="28398" x="7308850" y="1822450"/>
          <p14:tracePt t="28415" x="7308850" y="1816100"/>
          <p14:tracePt t="28432" x="7308850" y="1809750"/>
          <p14:tracePt t="28448" x="7315200" y="1803400"/>
          <p14:tracePt t="28465" x="7321550" y="1797050"/>
          <p14:tracePt t="28482" x="7327900" y="1778000"/>
          <p14:tracePt t="28498" x="7334250" y="1765300"/>
          <p14:tracePt t="28515" x="7340600" y="1758950"/>
          <p14:tracePt t="28532" x="7340600" y="1746250"/>
          <p14:tracePt t="28548" x="7346950" y="1733550"/>
          <p14:tracePt t="28565" x="7353300" y="1727200"/>
          <p14:tracePt t="28581" x="7353300" y="1720850"/>
          <p14:tracePt t="28615" x="7359650" y="1714500"/>
          <p14:tracePt t="28660" x="7359650" y="1708150"/>
          <p14:tracePt t="30260" x="7366000" y="1701800"/>
          <p14:tracePt t="30268" x="7372350" y="1695450"/>
          <p14:tracePt t="30300" x="7378700" y="1695450"/>
          <p14:tracePt t="32147" x="7378700" y="1701800"/>
          <p14:tracePt t="32155" x="7378700" y="1708150"/>
          <p14:tracePt t="32164" x="7378700" y="1714500"/>
          <p14:tracePt t="32181" x="7385050" y="1720850"/>
          <p14:tracePt t="32198" x="7391400" y="1727200"/>
          <p14:tracePt t="32428" x="7391400" y="1733550"/>
          <p14:tracePt t="32435" x="7391400" y="1739900"/>
          <p14:tracePt t="32460" x="7391400" y="1752600"/>
          <p14:tracePt t="32476" x="7385050" y="1758950"/>
          <p14:tracePt t="33836" x="7385050" y="1752600"/>
          <p14:tracePt t="34461" x="7385050" y="1739900"/>
          <p14:tracePt t="35172" x="7385050" y="1733550"/>
          <p14:tracePt t="35187" x="7378700" y="1733550"/>
          <p14:tracePt t="36676" x="7385050" y="1733550"/>
          <p14:tracePt t="36684" x="7397750" y="1733550"/>
          <p14:tracePt t="36698" x="7404100" y="1727200"/>
          <p14:tracePt t="36715" x="7454900" y="1714500"/>
          <p14:tracePt t="36731" x="7524750" y="1701800"/>
          <p14:tracePt t="36748" x="7588250" y="1689100"/>
          <p14:tracePt t="36764" x="7708900" y="1689100"/>
          <p14:tracePt t="36781" x="7823200" y="1689100"/>
          <p14:tracePt t="36798" x="7962900" y="1689100"/>
          <p14:tracePt t="36814" x="8096250" y="1689100"/>
          <p14:tracePt t="36831" x="8172450" y="1701800"/>
          <p14:tracePt t="36848" x="8197850" y="17018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04679AB-17C2-4191-B035-C9D98DCEB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Pollution trace gases: PAN</a:t>
            </a:r>
            <a:endParaRPr lang="de-DE" dirty="0"/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2B6995FE-242E-4632-BD49-DF8892B0B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865" y="1269206"/>
            <a:ext cx="4256681" cy="4850241"/>
          </a:xfrm>
        </p:spPr>
        <p:txBody>
          <a:bodyPr>
            <a:norm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de-DE" sz="2400" b="1" kern="0" dirty="0"/>
              <a:t>PAN</a:t>
            </a:r>
            <a:r>
              <a:rPr lang="en-US" altLang="de-DE" sz="2400" kern="0" dirty="0"/>
              <a:t> (peroxyacetyl nitrate, CH</a:t>
            </a:r>
            <a:r>
              <a:rPr lang="en-US" altLang="de-DE" sz="2400" kern="0" baseline="-25000" dirty="0"/>
              <a:t>3</a:t>
            </a:r>
            <a:r>
              <a:rPr lang="en-US" altLang="de-DE" sz="2400" kern="0" dirty="0"/>
              <a:t>COO</a:t>
            </a:r>
            <a:r>
              <a:rPr lang="en-US" altLang="de-DE" sz="2400" kern="0" baseline="-25000" dirty="0"/>
              <a:t>2</a:t>
            </a:r>
            <a:r>
              <a:rPr lang="en-US" altLang="de-DE" sz="2400" kern="0" dirty="0"/>
              <a:t>NO</a:t>
            </a:r>
            <a:r>
              <a:rPr lang="en-US" altLang="de-DE" sz="2400" kern="0" baseline="-25000" dirty="0"/>
              <a:t>2</a:t>
            </a:r>
            <a:r>
              <a:rPr lang="en-US" altLang="de-DE" sz="2400" kern="0" dirty="0"/>
              <a:t>)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altLang="de-DE" kern="0" dirty="0"/>
              <a:t>Sources: </a:t>
            </a:r>
            <a:br>
              <a:rPr lang="en-US" altLang="de-DE" kern="0" dirty="0"/>
            </a:br>
            <a:r>
              <a:rPr lang="en-US" altLang="de-DE" kern="0" dirty="0"/>
              <a:t>Oxidation or photolysis of non-methane volatile organic compounds 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altLang="de-DE" kern="0" dirty="0"/>
              <a:t>Sinks: thermal decomposition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altLang="de-DE" kern="0" dirty="0"/>
              <a:t>Lifetime: 1 h at 298 K, </a:t>
            </a:r>
            <a:br>
              <a:rPr lang="en-US" altLang="de-DE" kern="0" dirty="0"/>
            </a:br>
            <a:r>
              <a:rPr lang="en-US" altLang="de-DE" kern="0" dirty="0"/>
              <a:t>5 months at 250 K</a:t>
            </a:r>
          </a:p>
          <a:p>
            <a:pPr marL="0" indent="0">
              <a:spcBef>
                <a:spcPts val="500"/>
              </a:spcBef>
              <a:spcAft>
                <a:spcPts val="500"/>
              </a:spcAft>
              <a:buNone/>
            </a:pPr>
            <a:endParaRPr lang="en-US" altLang="de-DE" sz="2400" kern="0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39E57A7-4FAF-4E78-B5FF-625ED1EF898A}"/>
              </a:ext>
            </a:extLst>
          </p:cNvPr>
          <p:cNvGrpSpPr/>
          <p:nvPr/>
        </p:nvGrpSpPr>
        <p:grpSpPr>
          <a:xfrm>
            <a:off x="4432260" y="2682533"/>
            <a:ext cx="7521855" cy="2678240"/>
            <a:chOff x="4432260" y="2682533"/>
            <a:chExt cx="7521855" cy="2678240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10FD5C4A-B057-462B-A81E-DEE6781BF2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520" b="39819"/>
            <a:stretch/>
          </p:blipFill>
          <p:spPr>
            <a:xfrm>
              <a:off x="4432260" y="2699951"/>
              <a:ext cx="7521855" cy="2660822"/>
            </a:xfrm>
            <a:prstGeom prst="rect">
              <a:avLst/>
            </a:prstGeom>
          </p:spPr>
        </p:pic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E2910FA8-15DF-41C9-955E-312188713AEE}"/>
                </a:ext>
              </a:extLst>
            </p:cNvPr>
            <p:cNvSpPr/>
            <p:nvPr/>
          </p:nvSpPr>
          <p:spPr>
            <a:xfrm>
              <a:off x="4432260" y="2762971"/>
              <a:ext cx="286246" cy="324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8C670195-4C5A-4C2F-9A7D-7203020E1EDA}"/>
                </a:ext>
              </a:extLst>
            </p:cNvPr>
            <p:cNvSpPr/>
            <p:nvPr/>
          </p:nvSpPr>
          <p:spPr>
            <a:xfrm>
              <a:off x="6962733" y="2682533"/>
              <a:ext cx="286246" cy="324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632E441-E188-49CB-B726-8A502369EF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55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214"/>
    </mc:Choice>
    <mc:Fallback>
      <p:transition spd="slow" advTm="187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" x="8197850" y="1708150"/>
          <p14:tracePt t="145" x="8191500" y="1708150"/>
          <p14:tracePt t="185" x="8185150" y="1708150"/>
          <p14:tracePt t="210" x="8178800" y="1708150"/>
          <p14:tracePt t="217" x="8172450" y="1708150"/>
          <p14:tracePt t="226" x="8166100" y="1708150"/>
          <p14:tracePt t="235" x="8159750" y="1708150"/>
          <p14:tracePt t="252" x="8153400" y="1708150"/>
          <p14:tracePt t="268" x="8140700" y="1708150"/>
          <p14:tracePt t="285" x="8134350" y="1708150"/>
          <p14:tracePt t="302" x="8121650" y="1708150"/>
          <p14:tracePt t="336" x="8108950" y="1708150"/>
          <p14:tracePt t="352" x="8102600" y="1708150"/>
          <p14:tracePt t="369" x="8089900" y="1714500"/>
          <p14:tracePt t="386" x="8083550" y="1714500"/>
          <p14:tracePt t="402" x="8070850" y="1714500"/>
          <p14:tracePt t="435" x="8064500" y="1714500"/>
          <p14:tracePt t="468" x="8058150" y="1714500"/>
          <p14:tracePt t="800" x="8051800" y="1714500"/>
          <p14:tracePt t="898" x="8045450" y="1714500"/>
          <p14:tracePt t="1683" x="8039100" y="1714500"/>
          <p14:tracePt t="1769" x="8032750" y="1714500"/>
          <p14:tracePt t="1785" x="8032750" y="1720850"/>
          <p14:tracePt t="1898" x="8026400" y="1720850"/>
          <p14:tracePt t="2025" x="8026400" y="1727200"/>
          <p14:tracePt t="2049" x="8026400" y="1733550"/>
          <p14:tracePt t="2065" x="8026400" y="1739900"/>
          <p14:tracePt t="2073" x="8026400" y="1746250"/>
          <p14:tracePt t="2090" x="8026400" y="1752600"/>
          <p14:tracePt t="2104" x="8026400" y="1758950"/>
          <p14:tracePt t="2154" x="8026400" y="1765300"/>
          <p14:tracePt t="2185" x="8026400" y="1771650"/>
          <p14:tracePt t="2217" x="8026400" y="1778000"/>
          <p14:tracePt t="2233" x="8026400" y="1784350"/>
          <p14:tracePt t="2257" x="8026400" y="1790700"/>
          <p14:tracePt t="2265" x="8026400" y="1797050"/>
          <p14:tracePt t="2353" x="8026400" y="1803400"/>
          <p14:tracePt t="2393" x="8026400" y="1809750"/>
          <p14:tracePt t="2489" x="8026400" y="1816100"/>
          <p14:tracePt t="2513" x="8026400" y="1822450"/>
          <p14:tracePt t="2561" x="8026400" y="1828800"/>
          <p14:tracePt t="2601" x="8026400" y="1835150"/>
          <p14:tracePt t="2641" x="8026400" y="1841500"/>
          <p14:tracePt t="2689" x="8026400" y="1847850"/>
          <p14:tracePt t="3034" x="8013700" y="1866900"/>
          <p14:tracePt t="3053" x="8007350" y="1866900"/>
          <p14:tracePt t="3070" x="8001000" y="1873250"/>
          <p14:tracePt t="3086" x="7994650" y="1873250"/>
          <p14:tracePt t="3119" x="7994650" y="1879600"/>
          <p14:tracePt t="3136" x="7988300" y="1892300"/>
          <p14:tracePt t="3153" x="7981950" y="1898650"/>
          <p14:tracePt t="3226" x="7975600" y="1905000"/>
          <p14:tracePt t="3258" x="7969250" y="1905000"/>
          <p14:tracePt t="3274" x="7956550" y="1905000"/>
          <p14:tracePt t="3289" x="7950200" y="1905000"/>
          <p14:tracePt t="3302" x="7943850" y="1905000"/>
          <p14:tracePt t="3318" x="7937500" y="1911350"/>
          <p14:tracePt t="3335" x="7924800" y="1917700"/>
          <p14:tracePt t="3352" x="7905750" y="1924050"/>
          <p14:tracePt t="3369" x="7899400" y="1930400"/>
          <p14:tracePt t="3402" x="7893050" y="1930400"/>
          <p14:tracePt t="3624" x="7893050" y="1936750"/>
          <p14:tracePt t="8033" x="7880350" y="1943100"/>
          <p14:tracePt t="8041" x="7874000" y="1949450"/>
          <p14:tracePt t="8052" x="7861300" y="1949450"/>
          <p14:tracePt t="8069" x="7854950" y="1949450"/>
          <p14:tracePt t="8086" x="7848600" y="1955800"/>
          <p14:tracePt t="8129" x="7842250" y="1955800"/>
          <p14:tracePt t="8137" x="7835900" y="1955800"/>
          <p14:tracePt t="8153" x="7816850" y="1955800"/>
          <p14:tracePt t="8169" x="7696200" y="1955800"/>
          <p14:tracePt t="8186" x="7645400" y="1968500"/>
          <p14:tracePt t="8202" x="7620000" y="1974850"/>
          <p14:tracePt t="8241" x="7613650" y="1987550"/>
          <p14:tracePt t="8252" x="7607300" y="1993900"/>
          <p14:tracePt t="8269" x="7588250" y="2019300"/>
          <p14:tracePt t="8286" x="7556500" y="2051050"/>
          <p14:tracePt t="8303" x="7524750" y="2089150"/>
          <p14:tracePt t="8319" x="7493000" y="2120900"/>
          <p14:tracePt t="8338" x="7473950" y="2171700"/>
          <p14:tracePt t="8352" x="7467600" y="2203450"/>
          <p14:tracePt t="8369" x="7454900" y="2266950"/>
          <p14:tracePt t="8386" x="7435850" y="2324100"/>
          <p14:tracePt t="8403" x="7416800" y="2387600"/>
          <p14:tracePt t="8419" x="7385050" y="2451100"/>
          <p14:tracePt t="8436" x="7353300" y="2527300"/>
          <p14:tracePt t="8453" x="7315200" y="2616200"/>
          <p14:tracePt t="8469" x="7232650" y="2736850"/>
          <p14:tracePt t="8486" x="7124700" y="2908300"/>
          <p14:tracePt t="8502" x="6991350" y="3098800"/>
          <p14:tracePt t="8518" x="6858000" y="3276600"/>
          <p14:tracePt t="8535" x="6743700" y="3448050"/>
          <p14:tracePt t="8552" x="6648450" y="3543300"/>
          <p14:tracePt t="8568" x="6502400" y="3651250"/>
          <p14:tracePt t="8585" x="6432550" y="3689350"/>
          <p14:tracePt t="8602" x="6375400" y="3727450"/>
          <p14:tracePt t="8618" x="6311900" y="3778250"/>
          <p14:tracePt t="8635" x="6261100" y="3822700"/>
          <p14:tracePt t="8652" x="6197600" y="3860800"/>
          <p14:tracePt t="8669" x="6159500" y="3892550"/>
          <p14:tracePt t="8686" x="6121400" y="3911600"/>
          <p14:tracePt t="8703" x="6083300" y="3924300"/>
          <p14:tracePt t="8719" x="6064250" y="3943350"/>
          <p14:tracePt t="8736" x="6032500" y="3943350"/>
          <p14:tracePt t="8752" x="5994400" y="3949700"/>
          <p14:tracePt t="8769" x="5949950" y="3949700"/>
          <p14:tracePt t="8785" x="5924550" y="3949700"/>
          <p14:tracePt t="8803" x="5899150" y="3949700"/>
          <p14:tracePt t="8819" x="5886450" y="3937000"/>
          <p14:tracePt t="8836" x="5886450" y="3911600"/>
          <p14:tracePt t="8852" x="5873750" y="3879850"/>
          <p14:tracePt t="8868" x="5867400" y="3860800"/>
          <p14:tracePt t="8885" x="5861050" y="3835400"/>
          <p14:tracePt t="8902" x="5861050" y="3810000"/>
          <p14:tracePt t="8919" x="5861050" y="3784600"/>
          <p14:tracePt t="8936" x="5867400" y="3733800"/>
          <p14:tracePt t="8952" x="5892800" y="3683000"/>
          <p14:tracePt t="8969" x="5943600" y="3638550"/>
          <p14:tracePt t="8986" x="5962650" y="3619500"/>
          <p14:tracePt t="9003" x="5981700" y="3606800"/>
          <p14:tracePt t="9019" x="6000750" y="3600450"/>
          <p14:tracePt t="9036" x="6007100" y="3594100"/>
          <p14:tracePt t="9052" x="6013450" y="3594100"/>
          <p14:tracePt t="9069" x="6019800" y="3587750"/>
          <p14:tracePt t="9086" x="6026150" y="3581400"/>
          <p14:tracePt t="9102" x="6032500" y="3581400"/>
          <p14:tracePt t="9119" x="6051550" y="3575050"/>
          <p14:tracePt t="9135" x="6064250" y="3562350"/>
          <p14:tracePt t="9136" x="6070600" y="3562350"/>
          <p14:tracePt t="9153" x="6070600" y="3556000"/>
          <p14:tracePt t="9153" x="6083300" y="3549650"/>
          <p14:tracePt t="9169" x="6089650" y="3549650"/>
          <p14:tracePt t="9185" x="6102350" y="3543300"/>
          <p14:tracePt t="9202" x="6108700" y="3543300"/>
          <p14:tracePt t="9219" x="6115050" y="3543300"/>
          <p14:tracePt t="9236" x="6121400" y="3536950"/>
          <p14:tracePt t="9737" x="6127750" y="3530600"/>
          <p14:tracePt t="9745" x="6134100" y="3530600"/>
          <p14:tracePt t="9841" x="6140450" y="3524250"/>
          <p14:tracePt t="10961" x="6146800" y="3524250"/>
          <p14:tracePt t="11049" x="6153150" y="3524250"/>
          <p14:tracePt t="11066" x="6159500" y="3517900"/>
          <p14:tracePt t="11555" x="6153150" y="3517900"/>
          <p14:tracePt t="11570" x="6146800" y="3517900"/>
          <p14:tracePt t="11593" x="6140450" y="3517900"/>
          <p14:tracePt t="11610" x="6134100" y="3517900"/>
          <p14:tracePt t="11617" x="6121400" y="3517900"/>
          <p14:tracePt t="11633" x="6108700" y="3524250"/>
          <p14:tracePt t="11649" x="6102350" y="3530600"/>
          <p14:tracePt t="11673" x="6089650" y="3530600"/>
          <p14:tracePt t="11689" x="6083300" y="3530600"/>
          <p14:tracePt t="11705" x="6070600" y="3536950"/>
          <p14:tracePt t="11720" x="6064250" y="3543300"/>
          <p14:tracePt t="11736" x="6057900" y="3543300"/>
          <p14:tracePt t="11752" x="6057900" y="3549650"/>
          <p14:tracePt t="11769" x="6045200" y="3556000"/>
          <p14:tracePt t="11785" x="6038850" y="3562350"/>
          <p14:tracePt t="11802" x="6032500" y="3568700"/>
          <p14:tracePt t="11819" x="6026150" y="3581400"/>
          <p14:tracePt t="11835" x="6019800" y="3587750"/>
          <p14:tracePt t="11852" x="6007100" y="3594100"/>
          <p14:tracePt t="11869" x="6007100" y="3600450"/>
          <p14:tracePt t="11885" x="6000750" y="3606800"/>
          <p14:tracePt t="11919" x="5988050" y="3619500"/>
          <p14:tracePt t="11935" x="5969000" y="3632200"/>
          <p14:tracePt t="11952" x="5962650" y="3644900"/>
          <p14:tracePt t="11969" x="5943600" y="3676650"/>
          <p14:tracePt t="11985" x="5930900" y="3695700"/>
          <p14:tracePt t="12002" x="5918200" y="3702050"/>
          <p14:tracePt t="12019" x="5905500" y="3714750"/>
          <p14:tracePt t="12035" x="5892800" y="3733800"/>
          <p14:tracePt t="12052" x="5880100" y="3752850"/>
          <p14:tracePt t="12069" x="5873750" y="3765550"/>
          <p14:tracePt t="12085" x="5867400" y="3771900"/>
          <p14:tracePt t="12102" x="5854700" y="3784600"/>
          <p14:tracePt t="12119" x="5842000" y="3797300"/>
          <p14:tracePt t="12135" x="5835650" y="3810000"/>
          <p14:tracePt t="12152" x="5829300" y="3816350"/>
          <p14:tracePt t="12153" x="5816600" y="3822700"/>
          <p14:tracePt t="12169" x="5803900" y="3835400"/>
          <p14:tracePt t="12185" x="5797550" y="3841750"/>
          <p14:tracePt t="12202" x="5791200" y="3854450"/>
          <p14:tracePt t="12219" x="5778500" y="3860800"/>
          <p14:tracePt t="12236" x="5772150" y="3867150"/>
          <p14:tracePt t="12252" x="5765800" y="3873500"/>
          <p14:tracePt t="12269" x="5759450" y="3879850"/>
          <p14:tracePt t="12286" x="5746750" y="3892550"/>
          <p14:tracePt t="12302" x="5740400" y="3892550"/>
          <p14:tracePt t="12319" x="5734050" y="3898900"/>
          <p14:tracePt t="12335" x="5721350" y="3917950"/>
          <p14:tracePt t="12352" x="5715000" y="3924300"/>
          <p14:tracePt t="12369" x="5702300" y="3937000"/>
          <p14:tracePt t="12386" x="5689600" y="3949700"/>
          <p14:tracePt t="12402" x="5683250" y="3956050"/>
          <p14:tracePt t="12419" x="5664200" y="3975100"/>
          <p14:tracePt t="12435" x="5651500" y="3987800"/>
          <p14:tracePt t="12452" x="5645150" y="3994150"/>
          <p14:tracePt t="12468" x="5632450" y="4013200"/>
          <p14:tracePt t="12485" x="5619750" y="4025900"/>
          <p14:tracePt t="12538" x="5613400" y="4032250"/>
          <p14:tracePt t="12545" x="5613400" y="4038600"/>
          <p14:tracePt t="12560" x="5607050" y="4044950"/>
          <p14:tracePt t="12569" x="5600700" y="4051300"/>
          <p14:tracePt t="12585" x="5600700" y="4057650"/>
          <p14:tracePt t="12602" x="5588000" y="4070350"/>
          <p14:tracePt t="12619" x="5581650" y="4076700"/>
          <p14:tracePt t="12635" x="5568950" y="4089400"/>
          <p14:tracePt t="12652" x="5568950" y="4095750"/>
          <p14:tracePt t="12669" x="5562600" y="4108450"/>
          <p14:tracePt t="12686" x="5562600" y="4114800"/>
          <p14:tracePt t="12702" x="5549900" y="4127500"/>
          <p14:tracePt t="12719" x="5549900" y="4133850"/>
          <p14:tracePt t="12735" x="5543550" y="4146550"/>
          <p14:tracePt t="12752" x="5543550" y="4152900"/>
          <p14:tracePt t="12769" x="5530850" y="4165600"/>
          <p14:tracePt t="12785" x="5530850" y="4178300"/>
          <p14:tracePt t="12802" x="5524500" y="4184650"/>
          <p14:tracePt t="12819" x="5524500" y="4191000"/>
          <p14:tracePt t="12835" x="5511800" y="4203700"/>
          <p14:tracePt t="12852" x="5505450" y="4216400"/>
          <p14:tracePt t="12869" x="5499100" y="4222750"/>
          <p14:tracePt t="12885" x="5499100" y="4235450"/>
          <p14:tracePt t="12902" x="5492750" y="4241800"/>
          <p14:tracePt t="12918" x="5486400" y="4248150"/>
          <p14:tracePt t="12935" x="5486400" y="4254500"/>
          <p14:tracePt t="12952" x="5473700" y="4260850"/>
          <p14:tracePt t="12968" x="5467350" y="4267200"/>
          <p14:tracePt t="12985" x="5454650" y="4267200"/>
          <p14:tracePt t="13002" x="5441950" y="4273550"/>
          <p14:tracePt t="13019" x="5429250" y="4286250"/>
          <p14:tracePt t="13036" x="5410200" y="4286250"/>
          <p14:tracePt t="13052" x="5397500" y="4286250"/>
          <p14:tracePt t="13069" x="5391150" y="4286250"/>
          <p14:tracePt t="13102" x="5372100" y="4286250"/>
          <p14:tracePt t="13119" x="5359400" y="4286250"/>
          <p14:tracePt t="13136" x="5353050" y="4286250"/>
          <p14:tracePt t="13152" x="5346700" y="4286250"/>
          <p14:tracePt t="13169" x="5340350" y="4286250"/>
          <p14:tracePt t="13186" x="5334000" y="4286250"/>
          <p14:tracePt t="13219" x="5327650" y="4286250"/>
          <p14:tracePt t="13235" x="5321300" y="4286250"/>
          <p14:tracePt t="13252" x="5302250" y="4279900"/>
          <p14:tracePt t="13269" x="5295900" y="4273550"/>
          <p14:tracePt t="13286" x="5283200" y="4267200"/>
          <p14:tracePt t="13302" x="5276850" y="4260850"/>
          <p14:tracePt t="13319" x="5270500" y="4254500"/>
          <p14:tracePt t="13335" x="5264150" y="4248150"/>
          <p14:tracePt t="13352" x="5257800" y="4235450"/>
          <p14:tracePt t="13369" x="5251450" y="4216400"/>
          <p14:tracePt t="13386" x="5251450" y="4203700"/>
          <p14:tracePt t="13402" x="5251450" y="4197350"/>
          <p14:tracePt t="13418" x="5251450" y="4184650"/>
          <p14:tracePt t="13435" x="5251450" y="4165600"/>
          <p14:tracePt t="13452" x="5251450" y="4159250"/>
          <p14:tracePt t="13469" x="5251450" y="4146550"/>
          <p14:tracePt t="13485" x="5251450" y="4133850"/>
          <p14:tracePt t="13502" x="5257800" y="4127500"/>
          <p14:tracePt t="13519" x="5264150" y="4114800"/>
          <p14:tracePt t="13536" x="5264150" y="4108450"/>
          <p14:tracePt t="13553" x="5264150" y="4102100"/>
          <p14:tracePt t="13569" x="5276850" y="4083050"/>
          <p14:tracePt t="13585" x="5283200" y="4070350"/>
          <p14:tracePt t="13602" x="5283200" y="4064000"/>
          <p14:tracePt t="13619" x="5295900" y="4057650"/>
          <p14:tracePt t="13635" x="5295900" y="4044950"/>
          <p14:tracePt t="13652" x="5302250" y="4044950"/>
          <p14:tracePt t="13668" x="5314950" y="4032250"/>
          <p14:tracePt t="13703" x="5327650" y="4019550"/>
          <p14:tracePt t="13719" x="5327650" y="4013200"/>
          <p14:tracePt t="13735" x="5340350" y="4000500"/>
          <p14:tracePt t="13752" x="5346700" y="3994150"/>
          <p14:tracePt t="13768" x="5359400" y="3981450"/>
          <p14:tracePt t="13802" x="5372100" y="3981450"/>
          <p14:tracePt t="13819" x="5378450" y="3975100"/>
          <p14:tracePt t="13836" x="5397500" y="3968750"/>
          <p14:tracePt t="13852" x="5403850" y="3962400"/>
          <p14:tracePt t="13869" x="5422900" y="3956050"/>
          <p14:tracePt t="13886" x="5441950" y="3956050"/>
          <p14:tracePt t="13888" x="5448300" y="3949700"/>
          <p14:tracePt t="13902" x="5454650" y="3943350"/>
          <p14:tracePt t="13919" x="5480050" y="3943350"/>
          <p14:tracePt t="13936" x="5486400" y="3937000"/>
          <p14:tracePt t="13952" x="5511800" y="3937000"/>
          <p14:tracePt t="13969" x="5549900" y="3930650"/>
          <p14:tracePt t="13985" x="5575300" y="3924300"/>
          <p14:tracePt t="14002" x="5594350" y="3924300"/>
          <p14:tracePt t="14019" x="5619750" y="3917950"/>
          <p14:tracePt t="14036" x="5638800" y="3911600"/>
          <p14:tracePt t="14052" x="5664200" y="3911600"/>
          <p14:tracePt t="14069" x="5695950" y="3911600"/>
          <p14:tracePt t="14086" x="5727700" y="3898900"/>
          <p14:tracePt t="14102" x="5746750" y="3898900"/>
          <p14:tracePt t="14119" x="5772150" y="3892550"/>
          <p14:tracePt t="14136" x="5797550" y="3886200"/>
          <p14:tracePt t="14153" x="5810250" y="3879850"/>
          <p14:tracePt t="14169" x="5842000" y="3867150"/>
          <p14:tracePt t="14186" x="5867400" y="3854450"/>
          <p14:tracePt t="14203" x="5886450" y="3848100"/>
          <p14:tracePt t="14219" x="5905500" y="3835400"/>
          <p14:tracePt t="14236" x="5911850" y="3829050"/>
          <p14:tracePt t="14252" x="5924550" y="3822700"/>
          <p14:tracePt t="14269" x="5943600" y="3810000"/>
          <p14:tracePt t="14286" x="5949950" y="3803650"/>
          <p14:tracePt t="14302" x="5962650" y="3790950"/>
          <p14:tracePt t="14319" x="5975350" y="3771900"/>
          <p14:tracePt t="14335" x="5988050" y="3765550"/>
          <p14:tracePt t="14352" x="6007100" y="3752850"/>
          <p14:tracePt t="14369" x="6026150" y="3733800"/>
          <p14:tracePt t="14385" x="6045200" y="3721100"/>
          <p14:tracePt t="14402" x="6064250" y="3702050"/>
          <p14:tracePt t="14418" x="6096000" y="3676650"/>
          <p14:tracePt t="14435" x="6115050" y="3657600"/>
          <p14:tracePt t="14452" x="6134100" y="3638550"/>
          <p14:tracePt t="14469" x="6146800" y="3625850"/>
          <p14:tracePt t="14486" x="6165850" y="3613150"/>
          <p14:tracePt t="14502" x="6184900" y="3600450"/>
          <p14:tracePt t="14519" x="6197600" y="3587750"/>
          <p14:tracePt t="14536" x="6210300" y="3575050"/>
          <p14:tracePt t="14553" x="6216650" y="3568700"/>
          <p14:tracePt t="14585" x="6223000" y="3562350"/>
          <p14:tracePt t="14619" x="6229350" y="3549650"/>
          <p14:tracePt t="14652" x="6229350" y="3543300"/>
          <p14:tracePt t="14753" x="6229350" y="3536950"/>
          <p14:tracePt t="14785" x="6223000" y="3524250"/>
          <p14:tracePt t="14792" x="6216650" y="3524250"/>
          <p14:tracePt t="14802" x="6203950" y="3524250"/>
          <p14:tracePt t="14819" x="6140450" y="3517900"/>
          <p14:tracePt t="14836" x="6070600" y="3517900"/>
          <p14:tracePt t="14852" x="6000750" y="3517900"/>
          <p14:tracePt t="14869" x="5924550" y="3517900"/>
          <p14:tracePt t="14886" x="5867400" y="3517900"/>
          <p14:tracePt t="14902" x="5829300" y="3517900"/>
          <p14:tracePt t="14919" x="5816600" y="3517900"/>
          <p14:tracePt t="14935" x="5810250" y="3517900"/>
          <p14:tracePt t="15025" x="5816600" y="3517900"/>
          <p14:tracePt t="15042" x="5829300" y="3517900"/>
          <p14:tracePt t="15049" x="5835650" y="3505200"/>
          <p14:tracePt t="15057" x="5854700" y="3492500"/>
          <p14:tracePt t="15069" x="5861050" y="3486150"/>
          <p14:tracePt t="15086" x="5873750" y="3473450"/>
          <p14:tracePt t="15102" x="5892800" y="3467100"/>
          <p14:tracePt t="15119" x="5905500" y="3454400"/>
          <p14:tracePt t="15137" x="5911850" y="3448050"/>
          <p14:tracePt t="15152" x="5918200" y="3448050"/>
          <p14:tracePt t="15290" x="5924550" y="3448050"/>
          <p14:tracePt t="15361" x="5930900" y="3448050"/>
          <p14:tracePt t="15370" x="5937250" y="3448050"/>
          <p14:tracePt t="15409" x="5943600" y="3448050"/>
          <p14:tracePt t="15745" x="5949950" y="3448050"/>
          <p14:tracePt t="15769" x="5956300" y="3448050"/>
          <p14:tracePt t="15777" x="5962650" y="3435350"/>
          <p14:tracePt t="15801" x="5975350" y="3435350"/>
          <p14:tracePt t="15819" x="5981700" y="3435350"/>
          <p14:tracePt t="15835" x="6000750" y="3429000"/>
          <p14:tracePt t="15852" x="6007100" y="3429000"/>
          <p14:tracePt t="15869" x="6019800" y="3422650"/>
          <p14:tracePt t="15885" x="6019800" y="3416300"/>
          <p14:tracePt t="16354" x="6019800" y="3409950"/>
          <p14:tracePt t="16361" x="6026150" y="3409950"/>
          <p14:tracePt t="16370" x="6026150" y="3403600"/>
          <p14:tracePt t="16386" x="6032500" y="3403600"/>
          <p14:tracePt t="16419" x="6038850" y="3397250"/>
          <p14:tracePt t="16546" x="6038850" y="3390900"/>
          <p14:tracePt t="20705" x="6038850" y="3397250"/>
          <p14:tracePt t="23049" x="6038850" y="3403600"/>
          <p14:tracePt t="23097" x="6038850" y="3409950"/>
          <p14:tracePt t="23113" x="6038850" y="3416300"/>
          <p14:tracePt t="23153" x="6038850" y="3422650"/>
          <p14:tracePt t="23161" x="6038850" y="3429000"/>
          <p14:tracePt t="23193" x="6038850" y="3435350"/>
          <p14:tracePt t="23202" x="6038850" y="3441700"/>
          <p14:tracePt t="23217" x="6038850" y="3448050"/>
          <p14:tracePt t="23248" x="6038850" y="3454400"/>
          <p14:tracePt t="23257" x="6038850" y="3460750"/>
          <p14:tracePt t="23306" x="6038850" y="3467100"/>
          <p14:tracePt t="23369" x="6038850" y="3479800"/>
          <p14:tracePt t="23408" x="6051550" y="3479800"/>
          <p14:tracePt t="23433" x="6057900" y="3479800"/>
          <p14:tracePt t="23465" x="6070600" y="3479800"/>
          <p14:tracePt t="23513" x="6076950" y="3479800"/>
          <p14:tracePt t="23537" x="6083300" y="3486150"/>
          <p14:tracePt t="23545" x="6089650" y="3492500"/>
          <p14:tracePt t="23561" x="6096000" y="3498850"/>
          <p14:tracePt t="23576" x="6096000" y="3505200"/>
          <p14:tracePt t="23593" x="6096000" y="3511550"/>
          <p14:tracePt t="23602" x="6102350" y="3517900"/>
          <p14:tracePt t="23618" x="6102350" y="3524250"/>
          <p14:tracePt t="23635" x="6102350" y="3549650"/>
          <p14:tracePt t="23652" x="6102350" y="3562350"/>
          <p14:tracePt t="23669" x="6102350" y="3587750"/>
          <p14:tracePt t="23686" x="6102350" y="3594100"/>
          <p14:tracePt t="23703" x="6108700" y="3600450"/>
          <p14:tracePt t="23719" x="6108700" y="3606800"/>
          <p14:tracePt t="23737" x="6108700" y="3613150"/>
          <p14:tracePt t="23753" x="6108700" y="3625850"/>
          <p14:tracePt t="23785" x="6108700" y="3632200"/>
          <p14:tracePt t="23802" x="6115050" y="3638550"/>
          <p14:tracePt t="23818" x="6115050" y="3644900"/>
          <p14:tracePt t="23852" x="6127750" y="3644900"/>
          <p14:tracePt t="23869" x="6146800" y="3644900"/>
          <p14:tracePt t="23885" x="6153150" y="3644900"/>
          <p14:tracePt t="23902" x="6191250" y="3644900"/>
          <p14:tracePt t="23919" x="6223000" y="3644900"/>
          <p14:tracePt t="23936" x="6242050" y="3644900"/>
          <p14:tracePt t="23952" x="6248400" y="3644900"/>
          <p14:tracePt t="24009" x="6248400" y="3638550"/>
          <p14:tracePt t="24097" x="6248400" y="3632200"/>
          <p14:tracePt t="24161" x="6248400" y="3625850"/>
          <p14:tracePt t="24177" x="6242050" y="3625850"/>
          <p14:tracePt t="24185" x="6242050" y="3619500"/>
          <p14:tracePt t="24209" x="6229350" y="3619500"/>
          <p14:tracePt t="24225" x="6223000" y="3613150"/>
          <p14:tracePt t="24281" x="6216650" y="3606800"/>
          <p14:tracePt t="24329" x="6210300" y="3606800"/>
          <p14:tracePt t="24537" x="6210300" y="3600450"/>
          <p14:tracePt t="24545" x="6203950" y="3594100"/>
          <p14:tracePt t="24554" x="6203950" y="3587750"/>
          <p14:tracePt t="24593" x="6203950" y="3581400"/>
          <p14:tracePt t="24777" x="6203950" y="3575050"/>
          <p14:tracePt t="24961" x="6197600" y="3575050"/>
          <p14:tracePt t="24985" x="6191250" y="3575050"/>
          <p14:tracePt t="25113" x="6184900" y="3575050"/>
          <p14:tracePt t="25409" x="6172200" y="3575050"/>
          <p14:tracePt t="25425" x="6172200" y="3581400"/>
          <p14:tracePt t="25441" x="6165850" y="3581400"/>
          <p14:tracePt t="25448" x="6165850" y="3587750"/>
          <p14:tracePt t="25456" x="6165850" y="3594100"/>
          <p14:tracePt t="25488" x="6165850" y="3600450"/>
          <p14:tracePt t="25545" x="6165850" y="3606800"/>
          <p14:tracePt t="25601" x="6165850" y="3613150"/>
          <p14:tracePt t="25633" x="6165850" y="3619500"/>
          <p14:tracePt t="25729" x="6165850" y="3625850"/>
          <p14:tracePt t="25776" x="6165850" y="3632200"/>
          <p14:tracePt t="28338" x="6159500" y="3632200"/>
          <p14:tracePt t="28418" x="6153150" y="3632200"/>
          <p14:tracePt t="28433" x="6146800" y="3644900"/>
          <p14:tracePt t="28496" x="6140450" y="3644900"/>
          <p14:tracePt t="28545" x="6134100" y="3644900"/>
          <p14:tracePt t="28577" x="6127750" y="3644900"/>
          <p14:tracePt t="28600" x="6121400" y="3644900"/>
          <p14:tracePt t="28616" x="6115050" y="3644900"/>
          <p14:tracePt t="28721" x="6108700" y="3644900"/>
          <p14:tracePt t="28833" x="6096000" y="3644900"/>
          <p14:tracePt t="29289" x="6096000" y="3632200"/>
          <p14:tracePt t="29322" x="6096000" y="3625850"/>
          <p14:tracePt t="29657" x="6089650" y="3613150"/>
          <p14:tracePt t="29713" x="6089650" y="3606800"/>
          <p14:tracePt t="29761" x="6083300" y="3606800"/>
          <p14:tracePt t="30136" x="6083300" y="3600450"/>
          <p14:tracePt t="30144" x="6076950" y="3600450"/>
          <p14:tracePt t="30160" x="6070600" y="3600450"/>
          <p14:tracePt t="30168" x="6070600" y="3594100"/>
          <p14:tracePt t="30185" x="6064250" y="3594100"/>
          <p14:tracePt t="30208" x="6057900" y="3594100"/>
          <p14:tracePt t="30641" x="6051550" y="3587750"/>
          <p14:tracePt t="30680" x="6051550" y="3575050"/>
          <p14:tracePt t="30705" x="6045200" y="3568700"/>
          <p14:tracePt t="30777" x="6038850" y="3568700"/>
          <p14:tracePt t="30825" x="6032500" y="3562350"/>
          <p14:tracePt t="30840" x="6026150" y="3556000"/>
          <p14:tracePt t="30849" x="6019800" y="3549650"/>
          <p14:tracePt t="30873" x="6013450" y="3543300"/>
          <p14:tracePt t="30985" x="6007100" y="3536950"/>
          <p14:tracePt t="31025" x="6000750" y="3536950"/>
          <p14:tracePt t="31497" x="5994400" y="3536950"/>
          <p14:tracePt t="31537" x="5994400" y="3543300"/>
          <p14:tracePt t="31545" x="5994400" y="3549650"/>
          <p14:tracePt t="31577" x="5994400" y="3556000"/>
          <p14:tracePt t="31593" x="5994400" y="3562350"/>
          <p14:tracePt t="31601" x="5994400" y="3568700"/>
          <p14:tracePt t="31625" x="6000750" y="3581400"/>
          <p14:tracePt t="31641" x="6000750" y="3587750"/>
          <p14:tracePt t="31665" x="6000750" y="3594100"/>
          <p14:tracePt t="31681" x="6000750" y="3600450"/>
          <p14:tracePt t="31729" x="6000750" y="3606800"/>
          <p14:tracePt t="31761" x="6000750" y="3613150"/>
          <p14:tracePt t="31801" x="6000750" y="3619500"/>
          <p14:tracePt t="32697" x="5994400" y="3619500"/>
          <p14:tracePt t="32705" x="5994400" y="3613150"/>
          <p14:tracePt t="32721" x="5988050" y="3606800"/>
          <p14:tracePt t="32729" x="5981700" y="3600450"/>
          <p14:tracePt t="32745" x="5962650" y="3587750"/>
          <p14:tracePt t="32754" x="5962650" y="3581400"/>
          <p14:tracePt t="32769" x="5924550" y="3562350"/>
          <p14:tracePt t="32786" x="5905500" y="3543300"/>
          <p14:tracePt t="32803" x="5880100" y="3524250"/>
          <p14:tracePt t="32819" x="5873750" y="3517900"/>
          <p14:tracePt t="32836" x="5867400" y="3511550"/>
          <p14:tracePt t="32852" x="5854700" y="3498850"/>
          <p14:tracePt t="32868" x="5848350" y="3492500"/>
          <p14:tracePt t="32885" x="5842000" y="3479800"/>
          <p14:tracePt t="32919" x="5835650" y="3473450"/>
          <p14:tracePt t="32936" x="5835650" y="3467100"/>
          <p14:tracePt t="32969" x="5835650" y="3460750"/>
          <p14:tracePt t="33049" x="5842000" y="3473450"/>
          <p14:tracePt t="33056" x="5842000" y="3492500"/>
          <p14:tracePt t="33064" x="5854700" y="3505200"/>
          <p14:tracePt t="33072" x="5854700" y="3517900"/>
          <p14:tracePt t="33085" x="5861050" y="3536950"/>
          <p14:tracePt t="33102" x="5867400" y="3568700"/>
          <p14:tracePt t="33119" x="5867400" y="3587750"/>
          <p14:tracePt t="33136" x="5867400" y="3600450"/>
          <p14:tracePt t="33137" x="5867400" y="3606800"/>
          <p14:tracePt t="33169" x="5867400" y="3613150"/>
          <p14:tracePt t="33186" x="5867400" y="3619500"/>
          <p14:tracePt t="33203" x="5867400" y="3625850"/>
          <p14:tracePt t="33219" x="5867400" y="3638550"/>
          <p14:tracePt t="33236" x="5867400" y="3644900"/>
          <p14:tracePt t="33253" x="5861050" y="3657600"/>
          <p14:tracePt t="33269" x="5854700" y="3657600"/>
          <p14:tracePt t="33302" x="5848350" y="3670300"/>
          <p14:tracePt t="33344" x="5842000" y="3670300"/>
          <p14:tracePt t="33352" x="5835650" y="3663950"/>
          <p14:tracePt t="33368" x="5822950" y="3625850"/>
          <p14:tracePt t="33385" x="5810250" y="3594100"/>
          <p14:tracePt t="33402" x="5791200" y="3562350"/>
          <p14:tracePt t="33419" x="5772150" y="3530600"/>
          <p14:tracePt t="33436" x="5746750" y="3498850"/>
          <p14:tracePt t="33452" x="5721350" y="3473450"/>
          <p14:tracePt t="33469" x="5695950" y="3454400"/>
          <p14:tracePt t="33486" x="5670550" y="3435350"/>
          <p14:tracePt t="33502" x="5670550" y="3429000"/>
          <p14:tracePt t="33519" x="5664200" y="3429000"/>
          <p14:tracePt t="33536" x="5657850" y="3422650"/>
          <p14:tracePt t="33632" x="5651500" y="3422650"/>
          <p14:tracePt t="33640" x="5645150" y="3435350"/>
          <p14:tracePt t="33648" x="5645150" y="3460750"/>
          <p14:tracePt t="33656" x="5645150" y="3486150"/>
          <p14:tracePt t="33669" x="5645150" y="3511550"/>
          <p14:tracePt t="33685" x="5632450" y="3568700"/>
          <p14:tracePt t="33702" x="5632450" y="3619500"/>
          <p14:tracePt t="33719" x="5632450" y="3663950"/>
          <p14:tracePt t="33735" x="5632450" y="3708400"/>
          <p14:tracePt t="33736" x="5632450" y="3727450"/>
          <p14:tracePt t="33752" x="5632450" y="3746500"/>
          <p14:tracePt t="33753" x="5632450" y="3759200"/>
          <p14:tracePt t="33769" x="5619750" y="3790950"/>
          <p14:tracePt t="33785" x="5607050" y="3816350"/>
          <p14:tracePt t="33802" x="5600700" y="3829050"/>
          <p14:tracePt t="33819" x="5594350" y="3841750"/>
          <p14:tracePt t="33835" x="5588000" y="3848100"/>
          <p14:tracePt t="33969" x="5581650" y="3848100"/>
          <p14:tracePt t="33978" x="5575300" y="3835400"/>
          <p14:tracePt t="33985" x="5568950" y="3810000"/>
          <p14:tracePt t="34002" x="5562600" y="3790950"/>
          <p14:tracePt t="34019" x="5556250" y="3765550"/>
          <p14:tracePt t="34035" x="5549900" y="3752850"/>
          <p14:tracePt t="34052" x="5543550" y="3727450"/>
          <p14:tracePt t="34069" x="5537200" y="3721100"/>
          <p14:tracePt t="34085" x="5537200" y="3714750"/>
          <p14:tracePt t="34102" x="5524500" y="3702050"/>
          <p14:tracePt t="34119" x="5518150" y="3702050"/>
          <p14:tracePt t="34135" x="5518150" y="3695700"/>
          <p14:tracePt t="34169" x="5511800" y="3695700"/>
          <p14:tracePt t="34266" x="5511800" y="3702050"/>
          <p14:tracePt t="34274" x="5511800" y="3721100"/>
          <p14:tracePt t="34286" x="5511800" y="3740150"/>
          <p14:tracePt t="34302" x="5524500" y="3784600"/>
          <p14:tracePt t="34319" x="5549900" y="3841750"/>
          <p14:tracePt t="34335" x="5568950" y="3892550"/>
          <p14:tracePt t="34352" x="5594350" y="3937000"/>
          <p14:tracePt t="34369" x="5613400" y="3975100"/>
          <p14:tracePt t="34386" x="5619750" y="3994150"/>
          <p14:tracePt t="34403" x="5619750" y="4013200"/>
          <p14:tracePt t="34490" x="5619750" y="4019550"/>
          <p14:tracePt t="34514" x="5607050" y="4019550"/>
          <p14:tracePt t="34523" x="5600700" y="4019550"/>
          <p14:tracePt t="34529" x="5594350" y="4013200"/>
          <p14:tracePt t="34538" x="5581650" y="4000500"/>
          <p14:tracePt t="34552" x="5581650" y="3994150"/>
          <p14:tracePt t="34569" x="5575300" y="3981450"/>
          <p14:tracePt t="34585" x="5568950" y="3981450"/>
          <p14:tracePt t="34602" x="5568950" y="3975100"/>
          <p14:tracePt t="34714" x="5588000" y="3975100"/>
          <p14:tracePt t="34721" x="5613400" y="3975100"/>
          <p14:tracePt t="34736" x="5645150" y="3968750"/>
          <p14:tracePt t="34752" x="5715000" y="3930650"/>
          <p14:tracePt t="34769" x="5829300" y="3829050"/>
          <p14:tracePt t="34786" x="5886450" y="3759200"/>
          <p14:tracePt t="34802" x="5930900" y="3689350"/>
          <p14:tracePt t="34819" x="5975350" y="3638550"/>
          <p14:tracePt t="34836" x="5994400" y="3613150"/>
          <p14:tracePt t="34853" x="6000750" y="3606800"/>
          <p14:tracePt t="34869" x="6007100" y="3600450"/>
          <p14:tracePt t="34885" x="6013450" y="3594100"/>
          <p14:tracePt t="34902" x="6019800" y="3575050"/>
          <p14:tracePt t="34944" x="6026150" y="3568700"/>
          <p14:tracePt t="34969" x="6038850" y="3568700"/>
          <p14:tracePt t="34977" x="6045200" y="3568700"/>
          <p14:tracePt t="34985" x="6064250" y="3568700"/>
          <p14:tracePt t="35002" x="6096000" y="3568700"/>
          <p14:tracePt t="35019" x="6146800" y="3556000"/>
          <p14:tracePt t="35035" x="6172200" y="3549650"/>
          <p14:tracePt t="35052" x="6184900" y="3549650"/>
          <p14:tracePt t="35297" x="6178550" y="3549650"/>
          <p14:tracePt t="35313" x="6172200" y="3549650"/>
          <p14:tracePt t="35330" x="6165850" y="3549650"/>
          <p14:tracePt t="35338" x="6153150" y="3549650"/>
          <p14:tracePt t="35346" x="6146800" y="3556000"/>
          <p14:tracePt t="35361" x="6134100" y="3556000"/>
          <p14:tracePt t="35385" x="6121400" y="3556000"/>
          <p14:tracePt t="35401" x="6115050" y="3556000"/>
          <p14:tracePt t="35434" x="6108700" y="3556000"/>
          <p14:tracePt t="35449" x="6096000" y="3556000"/>
          <p14:tracePt t="35457" x="6096000" y="3562350"/>
          <p14:tracePt t="35469" x="6089650" y="3568700"/>
          <p14:tracePt t="35486" x="6083300" y="3568700"/>
          <p14:tracePt t="35502" x="6076950" y="3568700"/>
          <p14:tracePt t="35519" x="6070600" y="3575050"/>
          <p14:tracePt t="35554" x="6057900" y="3575050"/>
          <p14:tracePt t="35569" x="6051550" y="3575050"/>
          <p14:tracePt t="35602" x="6038850" y="3575050"/>
          <p14:tracePt t="35619" x="6038850" y="3581400"/>
          <p14:tracePt t="35636" x="6032500" y="3587750"/>
          <p14:tracePt t="35669" x="6019800" y="3594100"/>
          <p14:tracePt t="35686" x="6013450" y="3606800"/>
          <p14:tracePt t="35702" x="6007100" y="3606800"/>
          <p14:tracePt t="35719" x="6000750" y="3613150"/>
          <p14:tracePt t="35735" x="5994400" y="3613150"/>
          <p14:tracePt t="35752" x="5981700" y="3613150"/>
          <p14:tracePt t="35769" x="5969000" y="3625850"/>
          <p14:tracePt t="35785" x="5962650" y="3632200"/>
          <p14:tracePt t="35803" x="5956300" y="3632200"/>
          <p14:tracePt t="35818" x="5949950" y="3638550"/>
          <p14:tracePt t="35836" x="5937250" y="3644900"/>
          <p14:tracePt t="35853" x="5930900" y="3651250"/>
          <p14:tracePt t="35886" x="5918200" y="3657600"/>
          <p14:tracePt t="35919" x="5911850" y="3663950"/>
          <p14:tracePt t="35953" x="5905500" y="3670300"/>
          <p14:tracePt t="35969" x="5905500" y="3676650"/>
          <p14:tracePt t="35986" x="5899150" y="3683000"/>
          <p14:tracePt t="36002" x="5892800" y="3689350"/>
          <p14:tracePt t="36019" x="5886450" y="3702050"/>
          <p14:tracePt t="36053" x="5886450" y="3714750"/>
          <p14:tracePt t="36069" x="5880100" y="3714750"/>
          <p14:tracePt t="36086" x="5873750" y="3727450"/>
          <p14:tracePt t="36102" x="5867400" y="3733800"/>
          <p14:tracePt t="36119" x="5867400" y="3740150"/>
          <p14:tracePt t="36136" x="5861050" y="3752850"/>
          <p14:tracePt t="36137" x="5854700" y="3759200"/>
          <p14:tracePt t="36169" x="5842000" y="3778250"/>
          <p14:tracePt t="36186" x="5835650" y="3784600"/>
          <p14:tracePt t="36202" x="5835650" y="3790950"/>
          <p14:tracePt t="36219" x="5822950" y="3797300"/>
          <p14:tracePt t="36252" x="5816600" y="3803650"/>
          <p14:tracePt t="36269" x="5803900" y="3810000"/>
          <p14:tracePt t="36286" x="5803900" y="3816350"/>
          <p14:tracePt t="36302" x="5784850" y="3822700"/>
          <p14:tracePt t="36319" x="5784850" y="3829050"/>
          <p14:tracePt t="36336" x="5772150" y="3841750"/>
          <p14:tracePt t="36352" x="5765800" y="3841750"/>
          <p14:tracePt t="36369" x="5740400" y="3867150"/>
          <p14:tracePt t="36386" x="5740400" y="3873500"/>
          <p14:tracePt t="36402" x="5727700" y="3886200"/>
          <p14:tracePt t="36419" x="5708650" y="3905250"/>
          <p14:tracePt t="36435" x="5689600" y="3911600"/>
          <p14:tracePt t="36452" x="5676900" y="3924300"/>
          <p14:tracePt t="36469" x="5670550" y="3937000"/>
          <p14:tracePt t="36485" x="5657850" y="3949700"/>
          <p14:tracePt t="36503" x="5651500" y="3956050"/>
          <p14:tracePt t="36536" x="5645150" y="3962400"/>
          <p14:tracePt t="36552" x="5638800" y="3962400"/>
          <p14:tracePt t="36569" x="5632450" y="3968750"/>
          <p14:tracePt t="36603" x="5632450" y="3981450"/>
          <p14:tracePt t="36619" x="5626100" y="3987800"/>
          <p14:tracePt t="36636" x="5619750" y="4000500"/>
          <p14:tracePt t="36652" x="5613400" y="4019550"/>
          <p14:tracePt t="36669" x="5607050" y="4019550"/>
          <p14:tracePt t="36685" x="5600700" y="4032250"/>
          <p14:tracePt t="36702" x="5594350" y="4038600"/>
          <p14:tracePt t="36719" x="5588000" y="4051300"/>
          <p14:tracePt t="36735" x="5581650" y="4064000"/>
          <p14:tracePt t="36752" x="5575300" y="4076700"/>
          <p14:tracePt t="36769" x="5556250" y="4102100"/>
          <p14:tracePt t="36785" x="5556250" y="4108450"/>
          <p14:tracePt t="36802" x="5556250" y="4114800"/>
          <p14:tracePt t="36819" x="5543550" y="4121150"/>
          <p14:tracePt t="36836" x="5543550" y="4133850"/>
          <p14:tracePt t="36853" x="5537200" y="4140200"/>
          <p14:tracePt t="36869" x="5537200" y="4152900"/>
          <p14:tracePt t="36886" x="5530850" y="4165600"/>
          <p14:tracePt t="36902" x="5524500" y="4171950"/>
          <p14:tracePt t="36919" x="5518150" y="4178300"/>
          <p14:tracePt t="36936" x="5518150" y="4191000"/>
          <p14:tracePt t="36952" x="5505450" y="4203700"/>
          <p14:tracePt t="36969" x="5499100" y="4216400"/>
          <p14:tracePt t="36985" x="5486400" y="4229100"/>
          <p14:tracePt t="37002" x="5480050" y="4235450"/>
          <p14:tracePt t="37019" x="5467350" y="4241800"/>
          <p14:tracePt t="37035" x="5467350" y="4248150"/>
          <p14:tracePt t="37069" x="5461000" y="4260850"/>
          <p14:tracePt t="37086" x="5454650" y="4260850"/>
          <p14:tracePt t="37102" x="5448300" y="4260850"/>
          <p14:tracePt t="37193" x="5441950" y="4260850"/>
          <p14:tracePt t="37209" x="5435600" y="4260850"/>
          <p14:tracePt t="37361" x="5429250" y="4260850"/>
          <p14:tracePt t="37369" x="5422900" y="4260850"/>
          <p14:tracePt t="37385" x="5416550" y="4260850"/>
          <p14:tracePt t="37626" x="5403850" y="4260850"/>
          <p14:tracePt t="37634" x="5397500" y="4260850"/>
          <p14:tracePt t="37650" x="5384800" y="4260850"/>
          <p14:tracePt t="37658" x="5378450" y="4260850"/>
          <p14:tracePt t="37673" x="5365750" y="4254500"/>
          <p14:tracePt t="37686" x="5353050" y="4241800"/>
          <p14:tracePt t="37702" x="5340350" y="4216400"/>
          <p14:tracePt t="37719" x="5321300" y="4184650"/>
          <p14:tracePt t="37736" x="5302250" y="4146550"/>
          <p14:tracePt t="37752" x="5289550" y="4114800"/>
          <p14:tracePt t="37769" x="5276850" y="4076700"/>
          <p14:tracePt t="37786" x="5270500" y="4051300"/>
          <p14:tracePt t="37802" x="5270500" y="4038600"/>
          <p14:tracePt t="37961" x="5270500" y="4032250"/>
          <p14:tracePt t="37977" x="5270500" y="4025900"/>
          <p14:tracePt t="37985" x="5270500" y="4019550"/>
          <p14:tracePt t="38003" x="5270500" y="4000500"/>
          <p14:tracePt t="38019" x="5270500" y="3981450"/>
          <p14:tracePt t="38036" x="5270500" y="3975100"/>
          <p14:tracePt t="38112" x="5276850" y="3975100"/>
          <p14:tracePt t="38120" x="5276850" y="3968750"/>
          <p14:tracePt t="38154" x="5302250" y="3968750"/>
          <p14:tracePt t="38162" x="5327650" y="3994150"/>
          <p14:tracePt t="38170" x="5353050" y="4025900"/>
          <p14:tracePt t="38186" x="5378450" y="4064000"/>
          <p14:tracePt t="38202" x="5397500" y="4108450"/>
          <p14:tracePt t="38219" x="5410200" y="4140200"/>
          <p14:tracePt t="38236" x="5429250" y="4178300"/>
          <p14:tracePt t="38252" x="5429250" y="4197350"/>
          <p14:tracePt t="38269" x="5429250" y="4216400"/>
          <p14:tracePt t="38329" x="5435600" y="4229100"/>
          <p14:tracePt t="38345" x="5441950" y="4235450"/>
          <p14:tracePt t="38354" x="5448300" y="4248150"/>
          <p14:tracePt t="38361" x="5454650" y="4254500"/>
          <p14:tracePt t="38370" x="5461000" y="4273550"/>
          <p14:tracePt t="38386" x="5505450" y="4318000"/>
          <p14:tracePt t="38403" x="5530850" y="4362450"/>
          <p14:tracePt t="38419" x="5562600" y="4406900"/>
          <p14:tracePt t="38436" x="5600700" y="4451350"/>
          <p14:tracePt t="38453" x="5632450" y="4502150"/>
          <p14:tracePt t="38469" x="5664200" y="4552950"/>
          <p14:tracePt t="38486" x="5676900" y="4584700"/>
          <p14:tracePt t="38502" x="5689600" y="4603750"/>
          <p14:tracePt t="38519" x="5695950" y="4610100"/>
          <p14:tracePt t="38600" x="5695950" y="4591050"/>
          <p14:tracePt t="38608" x="5689600" y="4565650"/>
          <p14:tracePt t="38616" x="5689600" y="4540250"/>
          <p14:tracePt t="38635" x="5683250" y="4476750"/>
          <p14:tracePt t="38652" x="5670550" y="4381500"/>
          <p14:tracePt t="38669" x="5657850" y="4311650"/>
          <p14:tracePt t="38685" x="5657850" y="4260850"/>
          <p14:tracePt t="38702" x="5651500" y="4210050"/>
          <p14:tracePt t="38719" x="5651500" y="4171950"/>
          <p14:tracePt t="38736" x="5651500" y="4146550"/>
          <p14:tracePt t="38752" x="5645150" y="4140200"/>
          <p14:tracePt t="38769" x="5645150" y="4127500"/>
          <p14:tracePt t="38785" x="5645150" y="4108450"/>
          <p14:tracePt t="38802" x="5645150" y="4102100"/>
          <p14:tracePt t="38819" x="5657850" y="4083050"/>
          <p14:tracePt t="38835" x="5664200" y="4076700"/>
          <p14:tracePt t="38889" x="5676900" y="4076700"/>
          <p14:tracePt t="38904" x="5683250" y="4076700"/>
          <p14:tracePt t="38913" x="5702300" y="4076700"/>
          <p14:tracePt t="38920" x="5715000" y="4089400"/>
          <p14:tracePt t="38936" x="5727700" y="4102100"/>
          <p14:tracePt t="38952" x="5740400" y="4133850"/>
          <p14:tracePt t="38969" x="5772150" y="4171950"/>
          <p14:tracePt t="38986" x="5778500" y="4184650"/>
          <p14:tracePt t="39002" x="5797550" y="4197350"/>
          <p14:tracePt t="39019" x="5803900" y="4203700"/>
          <p14:tracePt t="39036" x="5816600" y="4216400"/>
          <p14:tracePt t="39052" x="5822950" y="4222750"/>
          <p14:tracePt t="39154" x="5822950" y="4216400"/>
          <p14:tracePt t="39161" x="5822950" y="4197350"/>
          <p14:tracePt t="39169" x="5822950" y="4178300"/>
          <p14:tracePt t="39186" x="5816600" y="4127500"/>
          <p14:tracePt t="39202" x="5810250" y="4076700"/>
          <p14:tracePt t="39219" x="5784850" y="4019550"/>
          <p14:tracePt t="39236" x="5778500" y="3981450"/>
          <p14:tracePt t="39252" x="5772150" y="3943350"/>
          <p14:tracePt t="39269" x="5759450" y="3911600"/>
          <p14:tracePt t="39286" x="5759450" y="3886200"/>
          <p14:tracePt t="39302" x="5759450" y="3867150"/>
          <p14:tracePt t="39335" x="5759450" y="3860800"/>
          <p14:tracePt t="39352" x="5759450" y="3854450"/>
          <p14:tracePt t="39416" x="5759450" y="3848100"/>
          <p14:tracePt t="39424" x="5765800" y="3848100"/>
          <p14:tracePt t="39432" x="5784850" y="3848100"/>
          <p14:tracePt t="39440" x="5797550" y="3860800"/>
          <p14:tracePt t="39452" x="5816600" y="3873500"/>
          <p14:tracePt t="39469" x="5848350" y="3905250"/>
          <p14:tracePt t="39485" x="5880100" y="3943350"/>
          <p14:tracePt t="39502" x="5911850" y="3975100"/>
          <p14:tracePt t="39519" x="5924550" y="3987800"/>
          <p14:tracePt t="39536" x="5930900" y="4000500"/>
          <p14:tracePt t="39617" x="5930900" y="3987800"/>
          <p14:tracePt t="39625" x="5930900" y="3962400"/>
          <p14:tracePt t="39636" x="5930900" y="3937000"/>
          <p14:tracePt t="39652" x="5930900" y="3879850"/>
          <p14:tracePt t="39669" x="5930900" y="3810000"/>
          <p14:tracePt t="39686" x="5943600" y="3727450"/>
          <p14:tracePt t="39702" x="5956300" y="3689350"/>
          <p14:tracePt t="39719" x="5962650" y="3670300"/>
          <p14:tracePt t="39735" x="5975350" y="3657600"/>
          <p14:tracePt t="39736" x="5981700" y="3657600"/>
          <p14:tracePt t="39784" x="5994400" y="3657600"/>
          <p14:tracePt t="39792" x="6013450" y="3657600"/>
          <p14:tracePt t="39802" x="6038850" y="3663950"/>
          <p14:tracePt t="39819" x="6089650" y="3702050"/>
          <p14:tracePt t="39836" x="6140450" y="3740150"/>
          <p14:tracePt t="39852" x="6159500" y="3752850"/>
          <p14:tracePt t="39912" x="6134100" y="3765550"/>
          <p14:tracePt t="39921" x="6096000" y="3771900"/>
          <p14:tracePt t="39936" x="6051550" y="3778250"/>
          <p14:tracePt t="39953" x="5930900" y="3803650"/>
          <p14:tracePt t="39969" x="5721350" y="3873500"/>
          <p14:tracePt t="39986" x="5594350" y="3930650"/>
          <p14:tracePt t="40002" x="5492750" y="3981450"/>
          <p14:tracePt t="40019" x="5461000" y="4006850"/>
          <p14:tracePt t="40036" x="5441950" y="4025900"/>
          <p14:tracePt t="40052" x="5435600" y="4038600"/>
          <p14:tracePt t="40069" x="5435600" y="4044950"/>
          <p14:tracePt t="40086" x="5429250" y="4044950"/>
          <p14:tracePt t="40113" x="5429250" y="4051300"/>
          <p14:tracePt t="40129" x="5422900" y="4057650"/>
          <p14:tracePt t="40137" x="5422900" y="4064000"/>
          <p14:tracePt t="40152" x="5416550" y="4070350"/>
          <p14:tracePt t="40169" x="5397500" y="4102100"/>
          <p14:tracePt t="40186" x="5378450" y="4114800"/>
          <p14:tracePt t="40202" x="5365750" y="4127500"/>
          <p14:tracePt t="40219" x="5359400" y="4127500"/>
          <p14:tracePt t="40265" x="5353050" y="4127500"/>
          <p14:tracePt t="40273" x="5353050" y="4133850"/>
          <p14:tracePt t="40286" x="5340350" y="4140200"/>
          <p14:tracePt t="40302" x="5334000" y="4165600"/>
          <p14:tracePt t="40319" x="5314950" y="4191000"/>
          <p14:tracePt t="40336" x="5308600" y="4197350"/>
          <p14:tracePt t="40337" x="5295900" y="4210050"/>
          <p14:tracePt t="40353" x="5295900" y="4222750"/>
          <p14:tracePt t="40369" x="5289550" y="4222750"/>
          <p14:tracePt t="40465" x="5283200" y="4222750"/>
          <p14:tracePt t="40481" x="5276850" y="4222750"/>
          <p14:tracePt t="40489" x="5276850" y="4216400"/>
          <p14:tracePt t="40497" x="5276850" y="4210050"/>
          <p14:tracePt t="40505" x="5283200" y="4203700"/>
          <p14:tracePt t="40519" x="5295900" y="4184650"/>
          <p14:tracePt t="40537" x="5327650" y="4165600"/>
          <p14:tracePt t="40552" x="5346700" y="4146550"/>
          <p14:tracePt t="40569" x="5391150" y="4108450"/>
          <p14:tracePt t="40586" x="5422900" y="4083050"/>
          <p14:tracePt t="40602" x="5441950" y="4064000"/>
          <p14:tracePt t="40619" x="5461000" y="4051300"/>
          <p14:tracePt t="40636" x="5480050" y="4032250"/>
          <p14:tracePt t="40652" x="5499100" y="4019550"/>
          <p14:tracePt t="40669" x="5518150" y="4000500"/>
          <p14:tracePt t="40685" x="5543550" y="3981450"/>
          <p14:tracePt t="40702" x="5568950" y="3956050"/>
          <p14:tracePt t="40719" x="5594350" y="3937000"/>
          <p14:tracePt t="40735" x="5626100" y="3924300"/>
          <p14:tracePt t="40752" x="5638800" y="3911600"/>
          <p14:tracePt t="40769" x="5645150" y="3905250"/>
          <p14:tracePt t="40785" x="5664200" y="3892550"/>
          <p14:tracePt t="40802" x="5670550" y="3886200"/>
          <p14:tracePt t="40819" x="5676900" y="3873500"/>
          <p14:tracePt t="40836" x="5689600" y="3867150"/>
          <p14:tracePt t="40852" x="5695950" y="3867150"/>
          <p14:tracePt t="40869" x="5702300" y="3860800"/>
          <p14:tracePt t="40886" x="5708650" y="3848100"/>
          <p14:tracePt t="40903" x="5721350" y="3841750"/>
          <p14:tracePt t="40919" x="5734050" y="3829050"/>
          <p14:tracePt t="40936" x="5753100" y="3822700"/>
          <p14:tracePt t="40952" x="5765800" y="3816350"/>
          <p14:tracePt t="40969" x="5772150" y="3803650"/>
          <p14:tracePt t="40986" x="5778500" y="3803650"/>
          <p14:tracePt t="41002" x="5791200" y="3790950"/>
          <p14:tracePt t="41019" x="5791200" y="3784600"/>
          <p14:tracePt t="41035" x="5803900" y="3784600"/>
          <p14:tracePt t="41052" x="5810250" y="3778250"/>
          <p14:tracePt t="41069" x="5816600" y="3778250"/>
          <p14:tracePt t="41086" x="5822950" y="3771900"/>
          <p14:tracePt t="41102" x="5835650" y="3765550"/>
          <p14:tracePt t="41119" x="5835650" y="3759200"/>
          <p14:tracePt t="41136" x="5842000" y="3746500"/>
          <p14:tracePt t="41152" x="5848350" y="3746500"/>
          <p14:tracePt t="41169" x="5854700" y="3740150"/>
          <p14:tracePt t="41194" x="5854700" y="3727450"/>
          <p14:tracePt t="41217" x="5854700" y="3721100"/>
          <p14:tracePt t="41225" x="5867400" y="3708400"/>
          <p14:tracePt t="41249" x="5867400" y="3702050"/>
          <p14:tracePt t="41257" x="5867400" y="3695700"/>
          <p14:tracePt t="41269" x="5873750" y="3695700"/>
          <p14:tracePt t="41286" x="5873750" y="3683000"/>
          <p14:tracePt t="41302" x="5873750" y="3670300"/>
          <p14:tracePt t="41319" x="5873750" y="3651250"/>
          <p14:tracePt t="41335" x="5873750" y="3644900"/>
          <p14:tracePt t="41352" x="5873750" y="3632200"/>
          <p14:tracePt t="41369" x="5873750" y="3619500"/>
          <p14:tracePt t="41385" x="5873750" y="3613150"/>
          <p14:tracePt t="41402" x="5873750" y="3606800"/>
          <p14:tracePt t="41419" x="5873750" y="3600450"/>
          <p14:tracePt t="41436" x="5886450" y="3587750"/>
          <p14:tracePt t="41453" x="5886450" y="3581400"/>
          <p14:tracePt t="41469" x="5892800" y="3568700"/>
          <p14:tracePt t="41486" x="5899150" y="3556000"/>
          <p14:tracePt t="41503" x="5905500" y="3556000"/>
          <p14:tracePt t="41519" x="5905500" y="3549650"/>
          <p14:tracePt t="41536" x="5911850" y="3543300"/>
          <p14:tracePt t="41553" x="5924550" y="3530600"/>
          <p14:tracePt t="41569" x="5924550" y="3517900"/>
          <p14:tracePt t="41585" x="5930900" y="3517900"/>
          <p14:tracePt t="41602" x="5930900" y="3511550"/>
          <p14:tracePt t="41619" x="5943600" y="3511550"/>
          <p14:tracePt t="41636" x="5949950" y="3505200"/>
          <p14:tracePt t="41652" x="5949950" y="3498850"/>
          <p14:tracePt t="41669" x="5956300" y="3498850"/>
          <p14:tracePt t="41685" x="5969000" y="3498850"/>
          <p14:tracePt t="41718" x="5969000" y="3492500"/>
          <p14:tracePt t="43505" x="5969000" y="3486150"/>
          <p14:tracePt t="43945" x="5975350" y="3486150"/>
          <p14:tracePt t="43961" x="5981700" y="3486150"/>
          <p14:tracePt t="44377" x="5988050" y="3486150"/>
          <p14:tracePt t="45345" x="5994400" y="3486150"/>
          <p14:tracePt t="45361" x="5994400" y="3479800"/>
          <p14:tracePt t="45489" x="6000750" y="3479800"/>
          <p14:tracePt t="45833" x="6007100" y="3479800"/>
          <p14:tracePt t="45881" x="6013450" y="3486150"/>
          <p14:tracePt t="45938" x="6019800" y="3486150"/>
          <p14:tracePt t="46121" x="6026150" y="3492500"/>
          <p14:tracePt t="46209" x="6026150" y="3498850"/>
          <p14:tracePt t="46233" x="6026150" y="3505200"/>
          <p14:tracePt t="46273" x="6026150" y="3511550"/>
          <p14:tracePt t="46281" x="6026150" y="3517900"/>
          <p14:tracePt t="46289" x="6019800" y="3524250"/>
          <p14:tracePt t="46361" x="6019800" y="3530600"/>
          <p14:tracePt t="46457" x="6019800" y="3536950"/>
          <p14:tracePt t="46465" x="6019800" y="3543300"/>
          <p14:tracePt t="46497" x="6019800" y="3549650"/>
          <p14:tracePt t="46545" x="6019800" y="3556000"/>
          <p14:tracePt t="46577" x="6019800" y="3568700"/>
          <p14:tracePt t="46657" x="6019800" y="3575050"/>
          <p14:tracePt t="46673" x="6032500" y="3575050"/>
          <p14:tracePt t="46681" x="6038850" y="3575050"/>
          <p14:tracePt t="46689" x="6051550" y="3575050"/>
          <p14:tracePt t="46702" x="6057900" y="3575050"/>
          <p14:tracePt t="46719" x="6070600" y="3575050"/>
          <p14:tracePt t="46736" x="6096000" y="3575050"/>
          <p14:tracePt t="46753" x="6127750" y="3581400"/>
          <p14:tracePt t="46769" x="6203950" y="3587750"/>
          <p14:tracePt t="46786" x="6292850" y="3600450"/>
          <p14:tracePt t="46802" x="6388100" y="3613150"/>
          <p14:tracePt t="46819" x="6502400" y="3619500"/>
          <p14:tracePt t="46835" x="6597650" y="3632200"/>
          <p14:tracePt t="46852" x="6673850" y="3632200"/>
          <p14:tracePt t="46869" x="6718300" y="3632200"/>
          <p14:tracePt t="46886" x="6756400" y="3632200"/>
          <p14:tracePt t="46902" x="6813550" y="3632200"/>
          <p14:tracePt t="46919" x="6889750" y="3632200"/>
          <p14:tracePt t="46936" x="6997700" y="3632200"/>
          <p14:tracePt t="46953" x="7092950" y="3613150"/>
          <p14:tracePt t="46969" x="7264400" y="3568700"/>
          <p14:tracePt t="46986" x="7359650" y="3543300"/>
          <p14:tracePt t="47002" x="7423150" y="3536950"/>
          <p14:tracePt t="47019" x="7467600" y="3536950"/>
          <p14:tracePt t="47036" x="7493000" y="3530600"/>
          <p14:tracePt t="47052" x="7499350" y="3530600"/>
          <p14:tracePt t="47069" x="7505700" y="3530600"/>
          <p14:tracePt t="47086" x="7505700" y="3524250"/>
          <p14:tracePt t="47102" x="7512050" y="3511550"/>
          <p14:tracePt t="47119" x="7524750" y="3498850"/>
          <p14:tracePt t="47136" x="7543800" y="3492500"/>
          <p14:tracePt t="47137" x="7562850" y="3479800"/>
          <p14:tracePt t="47152" x="7569200" y="3479800"/>
          <p14:tracePt t="47153" x="7588250" y="3473450"/>
          <p14:tracePt t="47169" x="7613650" y="3467100"/>
          <p14:tracePt t="47186" x="7632700" y="3460750"/>
          <p14:tracePt t="47202" x="7664450" y="3454400"/>
          <p14:tracePt t="47219" x="7708900" y="3454400"/>
          <p14:tracePt t="47236" x="7740650" y="3454400"/>
          <p14:tracePt t="47252" x="7772400" y="3460750"/>
          <p14:tracePt t="47269" x="7810500" y="3479800"/>
          <p14:tracePt t="47286" x="7816850" y="3486150"/>
          <p14:tracePt t="47302" x="7829550" y="3498850"/>
          <p14:tracePt t="47319" x="7835900" y="3517900"/>
          <p14:tracePt t="47321" x="7835900" y="3524250"/>
          <p14:tracePt t="47336" x="7854950" y="3549650"/>
          <p14:tracePt t="47352" x="7854950" y="3568700"/>
          <p14:tracePt t="47369" x="7867650" y="3651250"/>
          <p14:tracePt t="47386" x="7867650" y="3708400"/>
          <p14:tracePt t="47402" x="7867650" y="3778250"/>
          <p14:tracePt t="47419" x="7867650" y="3803650"/>
          <p14:tracePt t="47436" x="7867650" y="3835400"/>
          <p14:tracePt t="47452" x="7867650" y="3854450"/>
          <p14:tracePt t="47469" x="7867650" y="3873500"/>
          <p14:tracePt t="47485" x="7867650" y="3905250"/>
          <p14:tracePt t="47502" x="7867650" y="3937000"/>
          <p14:tracePt t="47519" x="7867650" y="3975100"/>
          <p14:tracePt t="47536" x="7861300" y="4025900"/>
          <p14:tracePt t="47537" x="7854950" y="4044950"/>
          <p14:tracePt t="47552" x="7848600" y="4095750"/>
          <p14:tracePt t="47569" x="7829550" y="4140200"/>
          <p14:tracePt t="47585" x="7823200" y="4184650"/>
          <p14:tracePt t="47602" x="7810500" y="4235450"/>
          <p14:tracePt t="47619" x="7785100" y="4292600"/>
          <p14:tracePt t="47635" x="7772400" y="4368800"/>
          <p14:tracePt t="47652" x="7766050" y="4425950"/>
          <p14:tracePt t="47669" x="7759700" y="4483100"/>
          <p14:tracePt t="47685" x="7753350" y="4508500"/>
          <p14:tracePt t="47702" x="7747000" y="4546600"/>
          <p14:tracePt t="47719" x="7740650" y="4572000"/>
          <p14:tracePt t="47735" x="7734300" y="4578350"/>
          <p14:tracePt t="47752" x="7734300" y="4584700"/>
          <p14:tracePt t="47849" x="7734300" y="4578350"/>
          <p14:tracePt t="47857" x="7727950" y="4559300"/>
          <p14:tracePt t="47866" x="7727950" y="4540250"/>
          <p14:tracePt t="47873" x="7727950" y="4508500"/>
          <p14:tracePt t="47885" x="7727950" y="4476750"/>
          <p14:tracePt t="47902" x="7715250" y="4381500"/>
          <p14:tracePt t="47919" x="7708900" y="4254500"/>
          <p14:tracePt t="47936" x="7708900" y="4140200"/>
          <p14:tracePt t="47952" x="7708900" y="4051300"/>
          <p14:tracePt t="47969" x="7708900" y="3962400"/>
          <p14:tracePt t="47986" x="7708900" y="3930650"/>
          <p14:tracePt t="48002" x="7708900" y="3917950"/>
          <p14:tracePt t="48019" x="7708900" y="3905250"/>
          <p14:tracePt t="48036" x="7708900" y="3898900"/>
          <p14:tracePt t="48052" x="7708900" y="3886200"/>
          <p14:tracePt t="48069" x="7702550" y="3879850"/>
          <p14:tracePt t="48086" x="7702550" y="3873500"/>
          <p14:tracePt t="48105" x="7696200" y="3860800"/>
          <p14:tracePt t="48153" x="7689850" y="3854450"/>
          <p14:tracePt t="48169" x="7683500" y="3854450"/>
          <p14:tracePt t="48186" x="7658100" y="3848100"/>
          <p14:tracePt t="48202" x="7632700" y="3841750"/>
          <p14:tracePt t="48219" x="7607300" y="3841750"/>
          <p14:tracePt t="48236" x="7581900" y="3841750"/>
          <p14:tracePt t="48252" x="7556500" y="3841750"/>
          <p14:tracePt t="48269" x="7499350" y="3841750"/>
          <p14:tracePt t="48286" x="7385050" y="3841750"/>
          <p14:tracePt t="48302" x="7251700" y="3848100"/>
          <p14:tracePt t="48318" x="7131050" y="3848100"/>
          <p14:tracePt t="48335" x="6997700" y="3848100"/>
          <p14:tracePt t="48352" x="6877050" y="3841750"/>
          <p14:tracePt t="48369" x="6686550" y="3797300"/>
          <p14:tracePt t="48385" x="6565900" y="3765550"/>
          <p14:tracePt t="48402" x="6477000" y="3733800"/>
          <p14:tracePt t="48419" x="6337300" y="3702050"/>
          <p14:tracePt t="48435" x="6203950" y="3657600"/>
          <p14:tracePt t="48452" x="6134100" y="3638550"/>
          <p14:tracePt t="48469" x="6108700" y="3625850"/>
          <p14:tracePt t="48485" x="6108700" y="3619500"/>
          <p14:tracePt t="48502" x="6108700" y="3613150"/>
          <p14:tracePt t="48519" x="6096000" y="3594100"/>
          <p14:tracePt t="48536" x="6070600" y="3581400"/>
          <p14:tracePt t="48553" x="6038850" y="3562350"/>
          <p14:tracePt t="48569" x="5994400" y="3543300"/>
          <p14:tracePt t="48585" x="5981700" y="3536950"/>
          <p14:tracePt t="48618" x="5975350" y="3536950"/>
          <p14:tracePt t="48635" x="5962650" y="3530600"/>
          <p14:tracePt t="48652" x="5937250" y="3530600"/>
          <p14:tracePt t="48669" x="5918200" y="3524250"/>
          <p14:tracePt t="48685" x="5911850" y="3524250"/>
          <p14:tracePt t="48921" x="5918200" y="3524250"/>
          <p14:tracePt t="48929" x="5918200" y="3530600"/>
          <p14:tracePt t="48937" x="5930900" y="3536950"/>
          <p14:tracePt t="48952" x="5937250" y="3536950"/>
          <p14:tracePt t="48969" x="5956300" y="3549650"/>
          <p14:tracePt t="48985" x="5956300" y="3556000"/>
          <p14:tracePt t="49002" x="5962650" y="3556000"/>
          <p14:tracePt t="49019" x="5975350" y="3562350"/>
          <p14:tracePt t="49036" x="5981700" y="3568700"/>
          <p14:tracePt t="49052" x="5988050" y="3575050"/>
          <p14:tracePt t="49070" x="6007100" y="3575050"/>
          <p14:tracePt t="49086" x="6019800" y="3587750"/>
          <p14:tracePt t="49102" x="6038850" y="3594100"/>
          <p14:tracePt t="49119" x="6057900" y="3606800"/>
          <p14:tracePt t="49136" x="6070600" y="3619500"/>
          <p14:tracePt t="49137" x="6083300" y="3619500"/>
          <p14:tracePt t="49169" x="6102350" y="3632200"/>
          <p14:tracePt t="49186" x="6108700" y="3638550"/>
          <p14:tracePt t="49202" x="6115050" y="3638550"/>
          <p14:tracePt t="49219" x="6121400" y="3638550"/>
          <p14:tracePt t="49236" x="6127750" y="3651250"/>
          <p14:tracePt t="49252" x="6140450" y="3651250"/>
          <p14:tracePt t="49269" x="6140450" y="3657600"/>
          <p14:tracePt t="49977" x="6134100" y="3657600"/>
          <p14:tracePt t="49994" x="6127750" y="3657600"/>
          <p14:tracePt t="50001" x="6121400" y="3657600"/>
          <p14:tracePt t="50033" x="6115050" y="3651250"/>
          <p14:tracePt t="50081" x="6108700" y="3651250"/>
          <p14:tracePt t="50097" x="6102350" y="3644900"/>
          <p14:tracePt t="50145" x="6096000" y="3638550"/>
          <p14:tracePt t="50201" x="6089650" y="3632200"/>
          <p14:tracePt t="50225" x="6083300" y="3625850"/>
          <p14:tracePt t="50249" x="6083300" y="3619500"/>
          <p14:tracePt t="50257" x="6076950" y="3619500"/>
          <p14:tracePt t="50937" x="6076950" y="3613150"/>
          <p14:tracePt t="50955" x="6076950" y="3600450"/>
          <p14:tracePt t="50970" x="6076950" y="3594100"/>
          <p14:tracePt t="50986" x="6076950" y="3587750"/>
          <p14:tracePt t="51003" x="6076950" y="3581400"/>
          <p14:tracePt t="51906" x="6083300" y="3587750"/>
          <p14:tracePt t="51914" x="6083300" y="3594100"/>
          <p14:tracePt t="51921" x="6089650" y="3600450"/>
          <p14:tracePt t="51936" x="6096000" y="3600450"/>
          <p14:tracePt t="51952" x="6108700" y="3613150"/>
          <p14:tracePt t="51969" x="6121400" y="3632200"/>
          <p14:tracePt t="51986" x="6127750" y="3632200"/>
          <p14:tracePt t="52002" x="6127750" y="3638550"/>
          <p14:tracePt t="52019" x="6134100" y="3657600"/>
          <p14:tracePt t="52035" x="6140450" y="3670300"/>
          <p14:tracePt t="52052" x="6153150" y="3695700"/>
          <p14:tracePt t="52069" x="6153150" y="3708400"/>
          <p14:tracePt t="52085" x="6159500" y="3721100"/>
          <p14:tracePt t="52102" x="6165850" y="3733800"/>
          <p14:tracePt t="52119" x="6165850" y="3746500"/>
          <p14:tracePt t="52135" x="6165850" y="3759200"/>
          <p14:tracePt t="52154" x="6178550" y="3771900"/>
          <p14:tracePt t="52169" x="6184900" y="3778250"/>
          <p14:tracePt t="52202" x="6184900" y="3790950"/>
          <p14:tracePt t="52219" x="6191250" y="3803650"/>
          <p14:tracePt t="52236" x="6197600" y="3829050"/>
          <p14:tracePt t="52252" x="6203950" y="3848100"/>
          <p14:tracePt t="52269" x="6210300" y="3867150"/>
          <p14:tracePt t="52286" x="6210300" y="3879850"/>
          <p14:tracePt t="52329" x="6216650" y="3886200"/>
          <p14:tracePt t="52345" x="6223000" y="3886200"/>
          <p14:tracePt t="52409" x="6223000" y="3892550"/>
          <p14:tracePt t="52449" x="6229350" y="3898900"/>
          <p14:tracePt t="52481" x="6229350" y="3905250"/>
          <p14:tracePt t="52489" x="6229350" y="3911600"/>
          <p14:tracePt t="52529" x="6242050" y="3924300"/>
          <p14:tracePt t="57521" x="6248400" y="3930650"/>
          <p14:tracePt t="57529" x="6261100" y="3937000"/>
          <p14:tracePt t="57537" x="6280150" y="3943350"/>
          <p14:tracePt t="57552" x="6305550" y="3956050"/>
          <p14:tracePt t="57569" x="6483350" y="4038600"/>
          <p14:tracePt t="57586" x="6597650" y="4083050"/>
          <p14:tracePt t="57603" x="6680200" y="4121150"/>
          <p14:tracePt t="57619" x="6737350" y="4152900"/>
          <p14:tracePt t="57636" x="6775450" y="4178300"/>
          <p14:tracePt t="57652" x="6826250" y="4210050"/>
          <p14:tracePt t="57669" x="6896100" y="4260850"/>
          <p14:tracePt t="57686" x="6972300" y="4324350"/>
          <p14:tracePt t="57702" x="7080250" y="4381500"/>
          <p14:tracePt t="57719" x="7156450" y="4419600"/>
          <p14:tracePt t="57720" x="7194550" y="4419600"/>
          <p14:tracePt t="57736" x="7207250" y="4438650"/>
          <p14:tracePt t="57737" x="7213600" y="4438650"/>
          <p14:tracePt t="57752" x="7226300" y="4445000"/>
          <p14:tracePt t="57769" x="7245350" y="4464050"/>
          <p14:tracePt t="57786" x="7289800" y="4489450"/>
          <p14:tracePt t="57803" x="7353300" y="4514850"/>
          <p14:tracePt t="57818" x="7442200" y="4540250"/>
          <p14:tracePt t="57835" x="7550150" y="4572000"/>
          <p14:tracePt t="57852" x="7645400" y="4591050"/>
          <p14:tracePt t="57869" x="7715250" y="4616450"/>
          <p14:tracePt t="57885" x="7747000" y="4635500"/>
          <p14:tracePt t="57918" x="7759700" y="4635500"/>
          <p14:tracePt t="57935" x="7772400" y="4635500"/>
          <p14:tracePt t="57952" x="7835900" y="4654550"/>
          <p14:tracePt t="57969" x="7874000" y="4660900"/>
          <p14:tracePt t="57985" x="7899400" y="4667250"/>
          <p14:tracePt t="58002" x="7918450" y="4667250"/>
          <p14:tracePt t="58019" x="7943850" y="4667250"/>
          <p14:tracePt t="58036" x="7969250" y="4679950"/>
          <p14:tracePt t="58053" x="8007350" y="4686300"/>
          <p14:tracePt t="58069" x="8013700" y="4686300"/>
          <p14:tracePt t="58169" x="8026400" y="4686300"/>
          <p14:tracePt t="58185" x="8032750" y="4686300"/>
          <p14:tracePt t="58203" x="8045450" y="4686300"/>
          <p14:tracePt t="58219" x="8051800" y="4686300"/>
          <p14:tracePt t="58236" x="8070850" y="4686300"/>
          <p14:tracePt t="58252" x="8108950" y="4686300"/>
          <p14:tracePt t="58269" x="8166100" y="4686300"/>
          <p14:tracePt t="58286" x="8216900" y="4686300"/>
          <p14:tracePt t="58302" x="8255000" y="4686300"/>
          <p14:tracePt t="58305" x="8267700" y="4692650"/>
          <p14:tracePt t="58318" x="8286750" y="4692650"/>
          <p14:tracePt t="58335" x="8312150" y="4705350"/>
          <p14:tracePt t="58336" x="8318500" y="4705350"/>
          <p14:tracePt t="58352" x="8331200" y="4705350"/>
          <p14:tracePt t="58369" x="8350250" y="4705350"/>
          <p14:tracePt t="58385" x="8356600" y="4705350"/>
          <p14:tracePt t="58419" x="8375650" y="4711700"/>
          <p14:tracePt t="58436" x="8388350" y="4711700"/>
          <p14:tracePt t="58453" x="8413750" y="4711700"/>
          <p14:tracePt t="58469" x="8439150" y="4718050"/>
          <p14:tracePt t="58486" x="8470900" y="4724400"/>
          <p14:tracePt t="58503" x="8509000" y="4730750"/>
          <p14:tracePt t="58519" x="8540750" y="4737100"/>
          <p14:tracePt t="58536" x="8547100" y="4737100"/>
          <p14:tracePt t="58537" x="8553450" y="4737100"/>
          <p14:tracePt t="58576" x="8559800" y="4737100"/>
          <p14:tracePt t="58881" x="8553450" y="4737100"/>
          <p14:tracePt t="58889" x="8528050" y="4737100"/>
          <p14:tracePt t="58897" x="8515350" y="4737100"/>
          <p14:tracePt t="58905" x="8509000" y="4737100"/>
          <p14:tracePt t="59243" x="8509000" y="4730750"/>
          <p14:tracePt t="59249" x="8502650" y="4730750"/>
          <p14:tracePt t="59258" x="8489950" y="4724400"/>
          <p14:tracePt t="59269" x="8483600" y="4724400"/>
          <p14:tracePt t="59286" x="8470900" y="4724400"/>
          <p14:tracePt t="59302" x="8451850" y="4705350"/>
          <p14:tracePt t="59319" x="8432800" y="4705350"/>
          <p14:tracePt t="59337" x="8407400" y="4699000"/>
          <p14:tracePt t="59352" x="8388350" y="4699000"/>
          <p14:tracePt t="59369" x="8350250" y="4692650"/>
          <p14:tracePt t="59386" x="8305800" y="4679950"/>
          <p14:tracePt t="59403" x="8235950" y="4673600"/>
          <p14:tracePt t="59419" x="8172450" y="4660900"/>
          <p14:tracePt t="59436" x="8147050" y="4654550"/>
          <p14:tracePt t="59453" x="8140700" y="4654550"/>
          <p14:tracePt t="59486" x="8134350" y="4654550"/>
          <p14:tracePt t="59502" x="8115300" y="4641850"/>
          <p14:tracePt t="59519" x="8077200" y="4629150"/>
          <p14:tracePt t="59536" x="8032750" y="4616450"/>
          <p14:tracePt t="59552" x="8026400" y="4610100"/>
          <p14:tracePt t="59585" x="8020050" y="4610100"/>
          <p14:tracePt t="59602" x="8026400" y="4603750"/>
          <p14:tracePt t="59648" x="8032750" y="4603750"/>
          <p14:tracePt t="59721" x="8026400" y="4603750"/>
          <p14:tracePt t="59729" x="8020050" y="4603750"/>
          <p14:tracePt t="59747" x="8013700" y="4603750"/>
          <p14:tracePt t="59761" x="8007350" y="4603750"/>
          <p14:tracePt t="59777" x="8001000" y="4603750"/>
          <p14:tracePt t="59785" x="7994650" y="4603750"/>
          <p14:tracePt t="59802" x="7988300" y="4603750"/>
          <p14:tracePt t="59819" x="7969250" y="4603750"/>
          <p14:tracePt t="59835" x="7950200" y="4603750"/>
          <p14:tracePt t="59852" x="7943850" y="4603750"/>
          <p14:tracePt t="59869" x="7937500" y="4603750"/>
          <p14:tracePt t="59902" x="7931150" y="4603750"/>
          <p14:tracePt t="59922" x="7924800" y="4603750"/>
          <p14:tracePt t="59937" x="7912100" y="4610100"/>
          <p14:tracePt t="59952" x="7899400" y="4610100"/>
          <p14:tracePt t="59969" x="7829550" y="4610100"/>
          <p14:tracePt t="59986" x="7778750" y="4610100"/>
          <p14:tracePt t="60002" x="7740650" y="4610100"/>
          <p14:tracePt t="60019" x="7721600" y="4616450"/>
          <p14:tracePt t="60036" x="7689850" y="4616450"/>
          <p14:tracePt t="60052" x="7645400" y="4622800"/>
          <p14:tracePt t="60069" x="7575550" y="4635500"/>
          <p14:tracePt t="60086" x="7505700" y="4635500"/>
          <p14:tracePt t="60102" x="7473950" y="4635500"/>
          <p14:tracePt t="60119" x="7454900" y="4641850"/>
          <p14:tracePt t="60169" x="7448550" y="4641850"/>
          <p14:tracePt t="60185" x="7435850" y="4641850"/>
          <p14:tracePt t="60200" x="7416800" y="4641850"/>
          <p14:tracePt t="60208" x="7410450" y="4641850"/>
          <p14:tracePt t="60219" x="7397750" y="4641850"/>
          <p14:tracePt t="60235" x="7366000" y="4641850"/>
          <p14:tracePt t="60252" x="7353300" y="4641850"/>
          <p14:tracePt t="60269" x="7346950" y="4641850"/>
          <p14:tracePt t="60312" x="7334250" y="4641850"/>
          <p14:tracePt t="60570" x="7334250" y="4648200"/>
          <p14:tracePt t="60601" x="7340600" y="4654550"/>
          <p14:tracePt t="60619" x="7346950" y="4654550"/>
          <p14:tracePt t="60636" x="7353300" y="4660900"/>
          <p14:tracePt t="60652" x="7372350" y="4667250"/>
          <p14:tracePt t="60669" x="7378700" y="4679950"/>
          <p14:tracePt t="60685" x="7385050" y="4692650"/>
          <p14:tracePt t="60702" x="7391400" y="4699000"/>
          <p14:tracePt t="60719" x="7404100" y="4699000"/>
          <p14:tracePt t="60735" x="7410450" y="4699000"/>
          <p14:tracePt t="61377" x="7410450" y="4705350"/>
          <p14:tracePt t="61417" x="7410450" y="4711700"/>
          <p14:tracePt t="61433" x="7416800" y="4711700"/>
          <p14:tracePt t="61441" x="7416800" y="4718050"/>
          <p14:tracePt t="61452" x="7423150" y="4718050"/>
          <p14:tracePt t="61469" x="7429500" y="4724400"/>
          <p14:tracePt t="61486" x="7435850" y="4724400"/>
          <p14:tracePt t="61502" x="7442200" y="4724400"/>
          <p14:tracePt t="61873" x="7442200" y="4730750"/>
          <p14:tracePt t="62585" x="7435850" y="4737100"/>
          <p14:tracePt t="62970" x="7442200" y="4743450"/>
          <p14:tracePt t="62993" x="7448550" y="4749800"/>
          <p14:tracePt t="63025" x="7448550" y="4756150"/>
          <p14:tracePt t="63161" x="7448550" y="4762500"/>
          <p14:tracePt t="63170" x="7448550" y="4768850"/>
          <p14:tracePt t="63186" x="7448550" y="4794250"/>
          <p14:tracePt t="63203" x="7454900" y="4819650"/>
          <p14:tracePt t="63219" x="7454900" y="4838700"/>
          <p14:tracePt t="63236" x="7461250" y="4845050"/>
          <p14:tracePt t="63253" x="7467600" y="4845050"/>
          <p14:tracePt t="63465" x="7480300" y="4838700"/>
          <p14:tracePt t="63481" x="7486650" y="4819650"/>
          <p14:tracePt t="63489" x="7486650" y="4800600"/>
          <p14:tracePt t="63502" x="7486650" y="4768850"/>
          <p14:tracePt t="63519" x="7499350" y="4667250"/>
          <p14:tracePt t="63536" x="7512050" y="4546600"/>
          <p14:tracePt t="63552" x="7512050" y="4362450"/>
          <p14:tracePt t="63569" x="7512050" y="3943350"/>
          <p14:tracePt t="63585" x="7512050" y="3632200"/>
          <p14:tracePt t="63602" x="7512050" y="3384550"/>
          <p14:tracePt t="63619" x="7512050" y="3155950"/>
          <p14:tracePt t="63635" x="7461250" y="2952750"/>
          <p14:tracePt t="63652" x="7385050" y="2774950"/>
          <p14:tracePt t="63669" x="7327900" y="2654300"/>
          <p14:tracePt t="63686" x="7296150" y="2584450"/>
          <p14:tracePt t="63703" x="7283450" y="2540000"/>
          <p14:tracePt t="63719" x="7283450" y="2501900"/>
          <p14:tracePt t="63721" x="7283450" y="2482850"/>
          <p14:tracePt t="63736" x="7283450" y="2470150"/>
          <p14:tracePt t="63752" x="7308850" y="2406650"/>
          <p14:tracePt t="63769" x="7340600" y="2286000"/>
          <p14:tracePt t="63786" x="7340600" y="2203450"/>
          <p14:tracePt t="63802" x="7340600" y="2159000"/>
          <p14:tracePt t="63819" x="7340600" y="2127250"/>
          <p14:tracePt t="63836" x="7340600" y="2120900"/>
          <p14:tracePt t="63889" x="7340600" y="2114550"/>
          <p14:tracePt t="63897" x="7340600" y="2127250"/>
          <p14:tracePt t="63905" x="7340600" y="2152650"/>
          <p14:tracePt t="63919" x="7340600" y="2178050"/>
          <p14:tracePt t="63936" x="7340600" y="2247900"/>
          <p14:tracePt t="63952" x="7340600" y="2305050"/>
          <p14:tracePt t="63969" x="7340600" y="2444750"/>
          <p14:tracePt t="63986" x="7340600" y="2552700"/>
          <p14:tracePt t="64002" x="7340600" y="2717800"/>
          <p14:tracePt t="64019" x="7346950" y="2882900"/>
          <p14:tracePt t="64036" x="7397750" y="3028950"/>
          <p14:tracePt t="64053" x="7416800" y="3124200"/>
          <p14:tracePt t="64069" x="7429500" y="3168650"/>
          <p14:tracePt t="64086" x="7429500" y="3206750"/>
          <p14:tracePt t="64102" x="7429500" y="3251200"/>
          <p14:tracePt t="64119" x="7429500" y="3314700"/>
          <p14:tracePt t="64136" x="7429500" y="3416300"/>
          <p14:tracePt t="64152" x="7429500" y="3517900"/>
          <p14:tracePt t="64169" x="7429500" y="3638550"/>
          <p14:tracePt t="64186" x="7429500" y="3683000"/>
          <p14:tracePt t="64202" x="7429500" y="3727450"/>
          <p14:tracePt t="64219" x="7429500" y="3778250"/>
          <p14:tracePt t="64236" x="7429500" y="3835400"/>
          <p14:tracePt t="64252" x="7429500" y="3898900"/>
          <p14:tracePt t="64269" x="7442200" y="3968750"/>
          <p14:tracePt t="64286" x="7454900" y="4025900"/>
          <p14:tracePt t="64302" x="7454900" y="4083050"/>
          <p14:tracePt t="64319" x="7461250" y="4133850"/>
          <p14:tracePt t="64321" x="7467600" y="4165600"/>
          <p14:tracePt t="64336" x="7473950" y="4191000"/>
          <p14:tracePt t="64353" x="7480300" y="4235450"/>
          <p14:tracePt t="64369" x="7493000" y="4311650"/>
          <p14:tracePt t="64386" x="7512050" y="4349750"/>
          <p14:tracePt t="64403" x="7512050" y="4375150"/>
          <p14:tracePt t="64419" x="7518400" y="4400550"/>
          <p14:tracePt t="64436" x="7518400" y="4438650"/>
          <p14:tracePt t="64452" x="7518400" y="4470400"/>
          <p14:tracePt t="64469" x="7537450" y="4521200"/>
          <p14:tracePt t="64486" x="7537450" y="4559300"/>
          <p14:tracePt t="64502" x="7537450" y="4584700"/>
          <p14:tracePt t="64519" x="7543800" y="4610100"/>
          <p14:tracePt t="64520" x="7543800" y="4622800"/>
          <p14:tracePt t="64537" x="7550150" y="4641850"/>
          <p14:tracePt t="64537" x="7550150" y="4648200"/>
          <p14:tracePt t="64552" x="7550150" y="4654550"/>
          <p14:tracePt t="64569" x="7556500" y="4673600"/>
          <p14:tracePt t="64586" x="7556500" y="4686300"/>
          <p14:tracePt t="64602" x="7556500" y="4699000"/>
          <p14:tracePt t="64619" x="7562850" y="4711700"/>
          <p14:tracePt t="64636" x="7562850" y="4724400"/>
          <p14:tracePt t="64652" x="7562850" y="4730750"/>
          <p14:tracePt t="64669" x="7562850" y="4737100"/>
          <p14:tracePt t="64686" x="7562850" y="4749800"/>
          <p14:tracePt t="64702" x="7562850" y="4768850"/>
          <p14:tracePt t="64719" x="7562850" y="4794250"/>
          <p14:tracePt t="64720" x="7562850" y="4800600"/>
          <p14:tracePt t="64736" x="7569200" y="4806950"/>
          <p14:tracePt t="64737" x="7569200" y="4813300"/>
          <p14:tracePt t="64753" x="7569200" y="4832350"/>
          <p14:tracePt t="64769" x="7575550" y="4857750"/>
          <p14:tracePt t="64785" x="7581900" y="4883150"/>
          <p14:tracePt t="64802" x="7581900" y="4908550"/>
          <p14:tracePt t="64819" x="7588250" y="4946650"/>
          <p14:tracePt t="64836" x="7600950" y="4972050"/>
          <p14:tracePt t="64853" x="7600950" y="4991100"/>
          <p14:tracePt t="65321" x="7607300" y="4991100"/>
          <p14:tracePt t="65329" x="7607300" y="4997450"/>
          <p14:tracePt t="65338" x="7632700" y="4997450"/>
          <p14:tracePt t="65353" x="7658100" y="4997450"/>
          <p14:tracePt t="65371" x="7785100" y="5003800"/>
          <p14:tracePt t="65386" x="7943850" y="5022850"/>
          <p14:tracePt t="65403" x="8115300" y="5041900"/>
          <p14:tracePt t="65419" x="8312150" y="5041900"/>
          <p14:tracePt t="65435" x="8572500" y="5041900"/>
          <p14:tracePt t="65452" x="8883650" y="5041900"/>
          <p14:tracePt t="65469" x="9150350" y="5041900"/>
          <p14:tracePt t="65485" x="9372600" y="5041900"/>
          <p14:tracePt t="65502" x="9544050" y="5041900"/>
          <p14:tracePt t="65519" x="9677400" y="5041900"/>
          <p14:tracePt t="65536" x="9804400" y="5041900"/>
          <p14:tracePt t="65552" x="9944100" y="5041900"/>
          <p14:tracePt t="65569" x="10115550" y="5041900"/>
          <p14:tracePt t="65585" x="10242550" y="5029200"/>
          <p14:tracePt t="65602" x="10356850" y="5016500"/>
          <p14:tracePt t="65619" x="10515600" y="5010150"/>
          <p14:tracePt t="65636" x="10687050" y="4997450"/>
          <p14:tracePt t="65652" x="10845800" y="4997450"/>
          <p14:tracePt t="65669" x="10941050" y="4997450"/>
          <p14:tracePt t="65686" x="10972800" y="4997450"/>
          <p14:tracePt t="65702" x="10985500" y="4991100"/>
          <p14:tracePt t="65719" x="11017250" y="4984750"/>
          <p14:tracePt t="65735" x="11074400" y="4965700"/>
          <p14:tracePt t="65736" x="11087100" y="4965700"/>
          <p14:tracePt t="65752" x="11118850" y="4959350"/>
          <p14:tracePt t="65769" x="11131550" y="4953000"/>
          <p14:tracePt t="65857" x="11131550" y="4940300"/>
          <p14:tracePt t="65866" x="11131550" y="4921250"/>
          <p14:tracePt t="65873" x="11131550" y="4902200"/>
          <p14:tracePt t="65886" x="11131550" y="4870450"/>
          <p14:tracePt t="65903" x="11131550" y="4794250"/>
          <p14:tracePt t="65919" x="11131550" y="4692650"/>
          <p14:tracePt t="65936" x="11156950" y="4572000"/>
          <p14:tracePt t="65953" x="11169650" y="4445000"/>
          <p14:tracePt t="65969" x="11201400" y="4197350"/>
          <p14:tracePt t="65986" x="11201400" y="4019550"/>
          <p14:tracePt t="66002" x="11201400" y="3854450"/>
          <p14:tracePt t="66019" x="11150600" y="3663950"/>
          <p14:tracePt t="66036" x="11106150" y="3524250"/>
          <p14:tracePt t="66052" x="11087100" y="3397250"/>
          <p14:tracePt t="66069" x="11087100" y="3302000"/>
          <p14:tracePt t="66085" x="11087100" y="3232150"/>
          <p14:tracePt t="66102" x="11087100" y="3162300"/>
          <p14:tracePt t="66119" x="11087100" y="3111500"/>
          <p14:tracePt t="66136" x="11087100" y="3054350"/>
          <p14:tracePt t="66152" x="11087100" y="3035300"/>
          <p14:tracePt t="66169" x="11087100" y="2978150"/>
          <p14:tracePt t="66185" x="11074400" y="2908300"/>
          <p14:tracePt t="66202" x="11049000" y="2844800"/>
          <p14:tracePt t="66219" x="11023600" y="2787650"/>
          <p14:tracePt t="66236" x="10972800" y="2724150"/>
          <p14:tracePt t="66252" x="10922000" y="2692400"/>
          <p14:tracePt t="66269" x="10890250" y="2667000"/>
          <p14:tracePt t="66285" x="10864850" y="2660650"/>
          <p14:tracePt t="66302" x="10852150" y="2647950"/>
          <p14:tracePt t="66319" x="10839450" y="2647950"/>
          <p14:tracePt t="66321" x="10820400" y="2647950"/>
          <p14:tracePt t="66335" x="10814050" y="2647950"/>
          <p14:tracePt t="66352" x="10775950" y="2647950"/>
          <p14:tracePt t="66369" x="10655300" y="2647950"/>
          <p14:tracePt t="66385" x="10547350" y="2647950"/>
          <p14:tracePt t="66403" x="10426700" y="2647950"/>
          <p14:tracePt t="66419" x="10325100" y="2647950"/>
          <p14:tracePt t="66436" x="10210800" y="2647950"/>
          <p14:tracePt t="66453" x="10096500" y="2647950"/>
          <p14:tracePt t="66469" x="9956800" y="2647950"/>
          <p14:tracePt t="66486" x="9798050" y="2647950"/>
          <p14:tracePt t="66502" x="9620250" y="2647950"/>
          <p14:tracePt t="66519" x="9442450" y="2647950"/>
          <p14:tracePt t="66535" x="9258300" y="2647950"/>
          <p14:tracePt t="66553" x="9048750" y="2647950"/>
          <p14:tracePt t="66554" x="8940800" y="2647950"/>
          <p14:tracePt t="66569" x="8718550" y="2647950"/>
          <p14:tracePt t="66586" x="8509000" y="2647950"/>
          <p14:tracePt t="66603" x="8324850" y="2647950"/>
          <p14:tracePt t="66619" x="8153400" y="2647950"/>
          <p14:tracePt t="66636" x="8001000" y="2647950"/>
          <p14:tracePt t="66652" x="7816850" y="2647950"/>
          <p14:tracePt t="66669" x="7626350" y="2647950"/>
          <p14:tracePt t="66686" x="7493000" y="2647950"/>
          <p14:tracePt t="66702" x="7391400" y="2647950"/>
          <p14:tracePt t="66718" x="7346950" y="2647950"/>
          <p14:tracePt t="66735" x="7283450" y="2647950"/>
          <p14:tracePt t="66736" x="7251700" y="2647950"/>
          <p14:tracePt t="66752" x="7213600" y="2654300"/>
          <p14:tracePt t="66752" x="7188200" y="2654300"/>
          <p14:tracePt t="66769" x="7124700" y="2673350"/>
          <p14:tracePt t="66785" x="7105650" y="2673350"/>
          <p14:tracePt t="66889" x="7105650" y="2679700"/>
          <p14:tracePt t="66993" x="7105650" y="2692400"/>
          <p14:tracePt t="67186" x="7105650" y="2698750"/>
          <p14:tracePt t="67218" x="7112000" y="2711450"/>
          <p14:tracePt t="67236" x="7124700" y="2724150"/>
          <p14:tracePt t="67252" x="7156450" y="2743200"/>
          <p14:tracePt t="67269" x="7175500" y="2749550"/>
          <p14:tracePt t="67286" x="7181850" y="2755900"/>
          <p14:tracePt t="67302" x="7181850" y="2762250"/>
          <p14:tracePt t="67433" x="7181850" y="2774950"/>
          <p14:tracePt t="67530" x="7181850" y="2781300"/>
          <p14:tracePt t="67545" x="7181850" y="2794000"/>
          <p14:tracePt t="67555" x="7181850" y="2813050"/>
          <p14:tracePt t="67561" x="7181850" y="2819400"/>
          <p14:tracePt t="67571" x="7188200" y="2838450"/>
          <p14:tracePt t="67586" x="7194550" y="2870200"/>
          <p14:tracePt t="67603" x="7194550" y="2882900"/>
          <p14:tracePt t="67619" x="7200900" y="2914650"/>
          <p14:tracePt t="67636" x="7207250" y="2940050"/>
          <p14:tracePt t="67653" x="7207250" y="2959100"/>
          <p14:tracePt t="67669" x="7213600" y="2997200"/>
          <p14:tracePt t="67686" x="7226300" y="3028950"/>
          <p14:tracePt t="67703" x="7232650" y="3073400"/>
          <p14:tracePt t="67719" x="7232650" y="3098800"/>
          <p14:tracePt t="67736" x="7232650" y="3136900"/>
          <p14:tracePt t="67752" x="7245350" y="3181350"/>
          <p14:tracePt t="67769" x="7258050" y="3276600"/>
          <p14:tracePt t="67785" x="7258050" y="3333750"/>
          <p14:tracePt t="67802" x="7264400" y="3390900"/>
          <p14:tracePt t="67819" x="7283450" y="3448050"/>
          <p14:tracePt t="67835" x="7283450" y="3492500"/>
          <p14:tracePt t="67852" x="7289800" y="3524250"/>
          <p14:tracePt t="67869" x="7302500" y="3575050"/>
          <p14:tracePt t="67885" x="7302500" y="3619500"/>
          <p14:tracePt t="67888" x="7308850" y="3651250"/>
          <p14:tracePt t="67902" x="7308850" y="3683000"/>
          <p14:tracePt t="67918" x="7315200" y="3740150"/>
          <p14:tracePt t="67935" x="7315200" y="3784600"/>
          <p14:tracePt t="67952" x="7327900" y="3822700"/>
          <p14:tracePt t="67969" x="7334250" y="3860800"/>
          <p14:tracePt t="67986" x="7334250" y="3886200"/>
          <p14:tracePt t="68003" x="7340600" y="3924300"/>
          <p14:tracePt t="68019" x="7340600" y="3962400"/>
          <p14:tracePt t="68036" x="7353300" y="4000500"/>
          <p14:tracePt t="68053" x="7359650" y="4025900"/>
          <p14:tracePt t="68069" x="7359650" y="4064000"/>
          <p14:tracePt t="68086" x="7366000" y="4095750"/>
          <p14:tracePt t="68102" x="7366000" y="4127500"/>
          <p14:tracePt t="68119" x="7366000" y="4171950"/>
          <p14:tracePt t="68136" x="7346950" y="4222750"/>
          <p14:tracePt t="68137" x="7346950" y="4241800"/>
          <p14:tracePt t="68152" x="7346950" y="4260850"/>
          <p14:tracePt t="68169" x="7346950" y="4305300"/>
          <p14:tracePt t="68186" x="7346950" y="4330700"/>
          <p14:tracePt t="68202" x="7346950" y="4349750"/>
          <p14:tracePt t="68219" x="7346950" y="4375150"/>
          <p14:tracePt t="68236" x="7346950" y="4394200"/>
          <p14:tracePt t="68252" x="7346950" y="4406900"/>
          <p14:tracePt t="68269" x="7346950" y="4425950"/>
          <p14:tracePt t="68286" x="7346950" y="4445000"/>
          <p14:tracePt t="68302" x="7346950" y="4451350"/>
          <p14:tracePt t="68319" x="7346950" y="4464050"/>
          <p14:tracePt t="68322" x="7346950" y="4476750"/>
          <p14:tracePt t="68335" x="7346950" y="4483100"/>
          <p14:tracePt t="68352" x="7346950" y="4495800"/>
          <p14:tracePt t="68369" x="7346950" y="4514850"/>
          <p14:tracePt t="68386" x="7346950" y="4533900"/>
          <p14:tracePt t="68402" x="7353300" y="4546600"/>
          <p14:tracePt t="68419" x="7353300" y="4559300"/>
          <p14:tracePt t="68436" x="7353300" y="4578350"/>
          <p14:tracePt t="68452" x="7353300" y="4591050"/>
          <p14:tracePt t="68469" x="7353300" y="4616450"/>
          <p14:tracePt t="68486" x="7359650" y="4629150"/>
          <p14:tracePt t="68502" x="7366000" y="4648200"/>
          <p14:tracePt t="68519" x="7366000" y="4660900"/>
          <p14:tracePt t="68520" x="7366000" y="4667250"/>
          <p14:tracePt t="68536" x="7366000" y="4679950"/>
          <p14:tracePt t="68537" x="7366000" y="4686300"/>
          <p14:tracePt t="68552" x="7366000" y="4692650"/>
          <p14:tracePt t="68569" x="7366000" y="4718050"/>
          <p14:tracePt t="68585" x="7366000" y="4743450"/>
          <p14:tracePt t="68602" x="7366000" y="4749800"/>
          <p14:tracePt t="68619" x="7366000" y="4762500"/>
          <p14:tracePt t="68635" x="7366000" y="4775200"/>
          <p14:tracePt t="68652" x="7366000" y="4781550"/>
          <p14:tracePt t="68669" x="7366000" y="4787900"/>
          <p14:tracePt t="68913" x="7366000" y="4794250"/>
          <p14:tracePt t="68929" x="7366000" y="4800600"/>
          <p14:tracePt t="68946" x="7359650" y="4800600"/>
          <p14:tracePt t="68954" x="7359650" y="4806950"/>
          <p14:tracePt t="68962" x="7359650" y="4819650"/>
          <p14:tracePt t="68977" x="7359650" y="4826000"/>
          <p14:tracePt t="68986" x="7353300" y="4838700"/>
          <p14:tracePt t="69002" x="7353300" y="4851400"/>
          <p14:tracePt t="69019" x="7353300" y="4864100"/>
          <p14:tracePt t="69036" x="7353300" y="4876800"/>
          <p14:tracePt t="69052" x="7353300" y="4883150"/>
          <p14:tracePt t="69249" x="7353300" y="4889500"/>
          <p14:tracePt t="69393" x="7346950" y="4889500"/>
          <p14:tracePt t="69401" x="7340600" y="4889500"/>
          <p14:tracePt t="69481" x="7340600" y="4895850"/>
          <p14:tracePt t="69497" x="7346950" y="4895850"/>
          <p14:tracePt t="69523" x="7353300" y="4895850"/>
          <p14:tracePt t="69561" x="7359650" y="4895850"/>
          <p14:tracePt t="69569" x="7366000" y="4895850"/>
          <p14:tracePt t="69586" x="7378700" y="4895850"/>
          <p14:tracePt t="69602" x="7391400" y="4902200"/>
          <p14:tracePt t="69636" x="7397750" y="4902200"/>
          <p14:tracePt t="69653" x="7404100" y="4902200"/>
          <p14:tracePt t="69681" x="7410450" y="4902200"/>
          <p14:tracePt t="70121" x="7416800" y="4908550"/>
          <p14:tracePt t="70361" x="7416800" y="4914900"/>
          <p14:tracePt t="70569" x="7410450" y="4914900"/>
          <p14:tracePt t="70586" x="7404100" y="4914900"/>
          <p14:tracePt t="71617" x="7410450" y="4914900"/>
          <p14:tracePt t="71857" x="7410450" y="4908550"/>
          <p14:tracePt t="71873" x="7416800" y="4902200"/>
          <p14:tracePt t="71936" x="7416800" y="4895850"/>
          <p14:tracePt t="72193" x="7416800" y="4883150"/>
          <p14:tracePt t="72201" x="7416800" y="4870450"/>
          <p14:tracePt t="90857" x="7410450" y="4870450"/>
          <p14:tracePt t="91609" x="7404100" y="4870450"/>
          <p14:tracePt t="91620" x="7397750" y="4870450"/>
          <p14:tracePt t="91682" x="7391400" y="4870450"/>
          <p14:tracePt t="91770" x="7378700" y="4864100"/>
          <p14:tracePt t="91809" x="7378700" y="4857750"/>
          <p14:tracePt t="91825" x="7372350" y="4857750"/>
          <p14:tracePt t="91857" x="7366000" y="4857750"/>
          <p14:tracePt t="91873" x="7359650" y="4857750"/>
          <p14:tracePt t="91946" x="7366000" y="4857750"/>
          <p14:tracePt t="91954" x="7372350" y="4851400"/>
          <p14:tracePt t="92009" x="7378700" y="4851400"/>
          <p14:tracePt t="92017" x="7391400" y="4851400"/>
          <p14:tracePt t="92025" x="7404100" y="4851400"/>
          <p14:tracePt t="92036" x="7423150" y="4851400"/>
          <p14:tracePt t="92052" x="7505700" y="4883150"/>
          <p14:tracePt t="92069" x="7639050" y="4959350"/>
          <p14:tracePt t="92085" x="7816850" y="5048250"/>
          <p14:tracePt t="92102" x="8108950" y="5168900"/>
          <p14:tracePt t="92119" x="8451850" y="5314950"/>
          <p14:tracePt t="92135" x="8839200" y="5454650"/>
          <p14:tracePt t="92136" x="9017000" y="5524500"/>
          <p14:tracePt t="92152" x="9207500" y="5600700"/>
          <p14:tracePt t="92169" x="9658350" y="5727700"/>
          <p14:tracePt t="92186" x="9874250" y="5778500"/>
          <p14:tracePt t="92202" x="10020300" y="5810250"/>
          <p14:tracePt t="92219" x="10140950" y="5822950"/>
          <p14:tracePt t="92236" x="10204450" y="5829300"/>
          <p14:tracePt t="92252" x="10223500" y="5829300"/>
          <p14:tracePt t="92269" x="10229850" y="5829300"/>
          <p14:tracePt t="92286" x="10242550" y="5829300"/>
          <p14:tracePt t="92302" x="10255250" y="5829300"/>
          <p14:tracePt t="92319" x="10293350" y="5822950"/>
          <p14:tracePt t="92336" x="10312400" y="5810250"/>
          <p14:tracePt t="92336" x="10325100" y="5803900"/>
          <p14:tracePt t="92352" x="10331450" y="5803900"/>
          <p14:tracePt t="92369" x="10337800" y="5797550"/>
          <p14:tracePt t="92817" x="10337800" y="5791200"/>
          <p14:tracePt t="92954" x="10337800" y="5784850"/>
          <p14:tracePt t="93130" x="10337800" y="5778500"/>
          <p14:tracePt t="93136" x="10318750" y="5772150"/>
          <p14:tracePt t="93144" x="10312400" y="5772150"/>
          <p14:tracePt t="93153" x="10306050" y="5765800"/>
          <p14:tracePt t="93169" x="10287000" y="5759450"/>
          <p14:tracePt t="93249" x="10299700" y="5759450"/>
          <p14:tracePt t="93258" x="10325100" y="5759450"/>
          <p14:tracePt t="93265" x="10344150" y="5759450"/>
          <p14:tracePt t="93286" x="10388600" y="5759450"/>
          <p14:tracePt t="93303" x="10407650" y="5759450"/>
          <p14:tracePt t="93319" x="10420350" y="5759450"/>
          <p14:tracePt t="93336" x="10426700" y="5759450"/>
          <p14:tracePt t="93481" x="10433050" y="5759450"/>
          <p14:tracePt t="93489" x="10433050" y="5753100"/>
          <p14:tracePt t="93761" x="10433050" y="5746750"/>
          <p14:tracePt t="93770" x="10433050" y="5734050"/>
          <p14:tracePt t="93786" x="10433050" y="5721350"/>
          <p14:tracePt t="93802" x="10433050" y="5708650"/>
          <p14:tracePt t="93818" x="10439400" y="5702300"/>
          <p14:tracePt t="93835" x="10439400" y="5695950"/>
          <p14:tracePt t="93889" x="10445750" y="5689600"/>
          <p14:tracePt t="93897" x="10452100" y="5689600"/>
          <p14:tracePt t="94026" x="10452100" y="5683250"/>
          <p14:tracePt t="94074" x="10458450" y="5676900"/>
          <p14:tracePt t="94081" x="10464800" y="5670550"/>
          <p14:tracePt t="94097" x="10471150" y="5664200"/>
          <p14:tracePt t="94113" x="10490200" y="5664200"/>
          <p14:tracePt t="94138" x="10496550" y="5664200"/>
          <p14:tracePt t="94145" x="10496550" y="5657850"/>
          <p14:tracePt t="94169" x="10502900" y="5657850"/>
          <p14:tracePt t="94177" x="10509250" y="5651500"/>
          <p14:tracePt t="94265" x="10515600" y="5651500"/>
          <p14:tracePt t="94273" x="10521950" y="5645150"/>
          <p14:tracePt t="94289" x="10528300" y="5626100"/>
          <p14:tracePt t="94297" x="10528300" y="5619750"/>
          <p14:tracePt t="94305" x="10528300" y="5607050"/>
          <p14:tracePt t="94319" x="10528300" y="5594350"/>
          <p14:tracePt t="94337" x="10528300" y="5562600"/>
          <p14:tracePt t="94352" x="10528300" y="5556250"/>
          <p14:tracePt t="94369" x="10528300" y="5549900"/>
          <p14:tracePt t="94441" x="10528300" y="5543550"/>
          <p14:tracePt t="94457" x="10528300" y="5537200"/>
          <p14:tracePt t="94465" x="10528300" y="5530850"/>
          <p14:tracePt t="94489" x="10528300" y="5524500"/>
          <p14:tracePt t="94513" x="10528300" y="5511800"/>
          <p14:tracePt t="94577" x="10528300" y="5505450"/>
          <p14:tracePt t="94891" x="10515600" y="5505450"/>
          <p14:tracePt t="94921" x="10515600" y="5511800"/>
          <p14:tracePt t="94937" x="10515600" y="5518150"/>
          <p14:tracePt t="94954" x="10515600" y="5524500"/>
          <p14:tracePt t="94977" x="10515600" y="5530850"/>
          <p14:tracePt t="95025" x="10515600" y="5537200"/>
          <p14:tracePt t="95033" x="10509250" y="5543550"/>
          <p14:tracePt t="95323" x="10509250" y="5549900"/>
          <p14:tracePt t="95336" x="10502900" y="5549900"/>
          <p14:tracePt t="95352" x="10496550" y="5556250"/>
          <p14:tracePt t="95369" x="10496550" y="5562600"/>
          <p14:tracePt t="95425" x="10490200" y="5562600"/>
          <p14:tracePt t="95433" x="10490200" y="5568950"/>
          <p14:tracePt t="95441" x="10490200" y="5575300"/>
          <p14:tracePt t="95473" x="10490200" y="5581650"/>
          <p14:tracePt t="95545" x="10477500" y="5588000"/>
          <p14:tracePt t="95601" x="10471150" y="5594350"/>
          <p14:tracePt t="95688" x="10471150" y="5600700"/>
          <p14:tracePt t="95713" x="10471150" y="5607050"/>
          <p14:tracePt t="95720" x="10464800" y="5607050"/>
          <p14:tracePt t="95737" x="10458450" y="5607050"/>
          <p14:tracePt t="95745" x="10445750" y="5619750"/>
          <p14:tracePt t="95761" x="10433050" y="5619750"/>
          <p14:tracePt t="95770" x="10433050" y="5626100"/>
          <p14:tracePt t="95786" x="10401300" y="5638800"/>
          <p14:tracePt t="95802" x="10344150" y="5651500"/>
          <p14:tracePt t="95819" x="10293350" y="5657850"/>
          <p14:tracePt t="95836" x="10229850" y="5670550"/>
          <p14:tracePt t="95852" x="10172700" y="5676900"/>
          <p14:tracePt t="95869" x="10147300" y="5676900"/>
          <p14:tracePt t="95886" x="10090150" y="5676900"/>
          <p14:tracePt t="95889" x="10026650" y="5676900"/>
          <p14:tracePt t="95902" x="9950450" y="5676900"/>
          <p14:tracePt t="95919" x="9639300" y="5607050"/>
          <p14:tracePt t="95936" x="9226550" y="5480050"/>
          <p14:tracePt t="95953" x="8813800" y="5289550"/>
          <p14:tracePt t="95969" x="8407400" y="5067300"/>
          <p14:tracePt t="95985" x="8197850" y="4921250"/>
          <p14:tracePt t="96002" x="8058150" y="4813300"/>
          <p14:tracePt t="96019" x="7937500" y="4730750"/>
          <p14:tracePt t="96036" x="7861300" y="4692650"/>
          <p14:tracePt t="96053" x="7829550" y="4673600"/>
          <p14:tracePt t="96069" x="7791450" y="4667250"/>
          <p14:tracePt t="96086" x="7721600" y="4660900"/>
          <p14:tracePt t="96102" x="7620000" y="4641850"/>
          <p14:tracePt t="96119" x="7493000" y="4629150"/>
          <p14:tracePt t="96135" x="7385050" y="4616450"/>
          <p14:tracePt t="96152" x="7308850" y="4610100"/>
          <p14:tracePt t="96169" x="7264400" y="4610100"/>
          <p14:tracePt t="96185" x="7239000" y="4610100"/>
          <p14:tracePt t="96202" x="7232650" y="4610100"/>
          <p14:tracePt t="96264" x="7245350" y="4603750"/>
          <p14:tracePt t="96273" x="7270750" y="4603750"/>
          <p14:tracePt t="96281" x="7321550" y="4603750"/>
          <p14:tracePt t="96288" x="7397750" y="4603750"/>
          <p14:tracePt t="96302" x="7461250" y="4603750"/>
          <p14:tracePt t="96319" x="7651750" y="4603750"/>
          <p14:tracePt t="96335" x="7867650" y="4603750"/>
          <p14:tracePt t="96352" x="8147050" y="4616450"/>
          <p14:tracePt t="96369" x="8667750" y="4679950"/>
          <p14:tracePt t="96385" x="9036050" y="4737100"/>
          <p14:tracePt t="96402" x="9417050" y="4794250"/>
          <p14:tracePt t="96419" x="9791700" y="4845050"/>
          <p14:tracePt t="96436" x="10058400" y="4889500"/>
          <p14:tracePt t="96452" x="10280650" y="4908550"/>
          <p14:tracePt t="96469" x="10452100" y="4914900"/>
          <p14:tracePt t="96485" x="10604500" y="4946650"/>
          <p14:tracePt t="96502" x="10731500" y="4953000"/>
          <p14:tracePt t="96519" x="10807700" y="4953000"/>
          <p14:tracePt t="96535" x="10839450" y="4953000"/>
          <p14:tracePt t="96552" x="10877550" y="4946650"/>
          <p14:tracePt t="96568" x="10922000" y="4914900"/>
          <p14:tracePt t="96585" x="10960100" y="4870450"/>
          <p14:tracePt t="96602" x="10979150" y="4800600"/>
          <p14:tracePt t="96619" x="10985500" y="4667250"/>
          <p14:tracePt t="96635" x="10985500" y="4546600"/>
          <p14:tracePt t="96652" x="10985500" y="4400550"/>
          <p14:tracePt t="96669" x="10991850" y="4273550"/>
          <p14:tracePt t="96686" x="10998200" y="4152900"/>
          <p14:tracePt t="96702" x="10998200" y="4032250"/>
          <p14:tracePt t="96719" x="10998200" y="3892550"/>
          <p14:tracePt t="96736" x="10985500" y="3746500"/>
          <p14:tracePt t="96737" x="10972800" y="3689350"/>
          <p14:tracePt t="96752" x="10972800" y="3638550"/>
          <p14:tracePt t="96769" x="10972800" y="3479800"/>
          <p14:tracePt t="96786" x="11010900" y="3384550"/>
          <p14:tracePt t="96802" x="11023600" y="3314700"/>
          <p14:tracePt t="96819" x="11023600" y="3238500"/>
          <p14:tracePt t="96835" x="11023600" y="3175000"/>
          <p14:tracePt t="96852" x="11010900" y="3111500"/>
          <p14:tracePt t="96869" x="10998200" y="3054350"/>
          <p14:tracePt t="96886" x="10979150" y="2997200"/>
          <p14:tracePt t="96888" x="10966450" y="2965450"/>
          <p14:tracePt t="96902" x="10947400" y="2933700"/>
          <p14:tracePt t="96919" x="10922000" y="2889250"/>
          <p14:tracePt t="96936" x="10864850" y="2851150"/>
          <p14:tracePt t="96953" x="10769600" y="2800350"/>
          <p14:tracePt t="96969" x="10566400" y="2755900"/>
          <p14:tracePt t="96986" x="10401300" y="2736850"/>
          <p14:tracePt t="97002" x="10236200" y="2711450"/>
          <p14:tracePt t="97019" x="10058400" y="2686050"/>
          <p14:tracePt t="97035" x="9880600" y="2679700"/>
          <p14:tracePt t="97053" x="9652000" y="2654300"/>
          <p14:tracePt t="97069" x="9385300" y="2654300"/>
          <p14:tracePt t="97087" x="9074150" y="2654300"/>
          <p14:tracePt t="97089" x="8934450" y="2654300"/>
          <p14:tracePt t="97103" x="8782050" y="2654300"/>
          <p14:tracePt t="97105" x="8661400" y="2654300"/>
          <p14:tracePt t="97119" x="8566150" y="2654300"/>
          <p14:tracePt t="97136" x="8388350" y="2654300"/>
          <p14:tracePt t="97152" x="8255000" y="2654300"/>
          <p14:tracePt t="97169" x="8070850" y="2654300"/>
          <p14:tracePt t="97186" x="7962900" y="2654300"/>
          <p14:tracePt t="97202" x="7848600" y="2654300"/>
          <p14:tracePt t="97219" x="7740650" y="2654300"/>
          <p14:tracePt t="97236" x="7651750" y="2654300"/>
          <p14:tracePt t="97253" x="7575550" y="2654300"/>
          <p14:tracePt t="97269" x="7499350" y="2654300"/>
          <p14:tracePt t="97286" x="7442200" y="2654300"/>
          <p14:tracePt t="97303" x="7404100" y="2654300"/>
          <p14:tracePt t="97319" x="7372350" y="2654300"/>
          <p14:tracePt t="97335" x="7366000" y="2654300"/>
          <p14:tracePt t="97352" x="7346950" y="2673350"/>
          <p14:tracePt t="97369" x="7277100" y="2743200"/>
          <p14:tracePt t="97386" x="7232650" y="2800350"/>
          <p14:tracePt t="97402" x="7194550" y="2876550"/>
          <p14:tracePt t="97419" x="7169150" y="2971800"/>
          <p14:tracePt t="97436" x="7162800" y="3086100"/>
          <p14:tracePt t="97452" x="7162800" y="3219450"/>
          <p14:tracePt t="97469" x="7162800" y="3365500"/>
          <p14:tracePt t="97486" x="7150100" y="3492500"/>
          <p14:tracePt t="97502" x="7143750" y="3619500"/>
          <p14:tracePt t="97519" x="7131050" y="3752850"/>
          <p14:tracePt t="97520" x="7118350" y="3816350"/>
          <p14:tracePt t="97535" x="7112000" y="3873500"/>
          <p14:tracePt t="97552" x="7105650" y="4000500"/>
          <p14:tracePt t="97568" x="7105650" y="4171950"/>
          <p14:tracePt t="97585" x="7118350" y="4286250"/>
          <p14:tracePt t="97602" x="7143750" y="4375150"/>
          <p14:tracePt t="97619" x="7150100" y="4432300"/>
          <p14:tracePt t="97636" x="7169150" y="4464050"/>
          <p14:tracePt t="97653" x="7175500" y="4508500"/>
          <p14:tracePt t="97670" x="7194550" y="4540250"/>
          <p14:tracePt t="97686" x="7207250" y="4565650"/>
          <p14:tracePt t="97702" x="7226300" y="4610100"/>
          <p14:tracePt t="97719" x="7245350" y="4635500"/>
          <p14:tracePt t="97736" x="7264400" y="4667250"/>
          <p14:tracePt t="97752" x="7270750" y="4679950"/>
          <p14:tracePt t="97769" x="7270750" y="4692650"/>
          <p14:tracePt t="97786" x="7283450" y="4699000"/>
          <p14:tracePt t="97802" x="7289800" y="4705350"/>
          <p14:tracePt t="97819" x="7302500" y="4705350"/>
          <p14:tracePt t="97835" x="7315200" y="4718050"/>
          <p14:tracePt t="97852" x="7334250" y="4724400"/>
          <p14:tracePt t="97868" x="7359650" y="4737100"/>
          <p14:tracePt t="97885" x="7359650" y="4743450"/>
          <p14:tracePt t="97902" x="7391400" y="4762500"/>
          <p14:tracePt t="97919" x="7467600" y="4794250"/>
          <p14:tracePt t="97935" x="7581900" y="4813300"/>
          <p14:tracePt t="97952" x="7727950" y="4838700"/>
          <p14:tracePt t="97969" x="8058150" y="4864100"/>
          <p14:tracePt t="97985" x="8369300" y="4864100"/>
          <p14:tracePt t="98002" x="8712200" y="4864100"/>
          <p14:tracePt t="98018" x="9042400" y="4864100"/>
          <p14:tracePt t="98035" x="9385300" y="4864100"/>
          <p14:tracePt t="98052" x="9759950" y="4883150"/>
          <p14:tracePt t="98070" x="10121900" y="4883150"/>
          <p14:tracePt t="98085" x="10420350" y="4895850"/>
          <p14:tracePt t="98102" x="10661650" y="4895850"/>
          <p14:tracePt t="98119" x="10833100" y="4895850"/>
          <p14:tracePt t="98136" x="10972800" y="4895850"/>
          <p14:tracePt t="98137" x="11042650" y="4895850"/>
          <p14:tracePt t="98153" x="11112500" y="4895850"/>
          <p14:tracePt t="98169" x="11264900" y="4889500"/>
          <p14:tracePt t="98186" x="11341100" y="4876800"/>
          <p14:tracePt t="98202" x="11398250" y="4876800"/>
          <p14:tracePt t="98219" x="11436350" y="4876800"/>
          <p14:tracePt t="98236" x="11455400" y="4876800"/>
          <p14:tracePt t="98253" x="11461750" y="4876800"/>
          <p14:tracePt t="98286" x="11474450" y="4876800"/>
          <p14:tracePt t="98319" x="11474450" y="4870450"/>
          <p14:tracePt t="98594" x="11449050" y="4876800"/>
          <p14:tracePt t="98602" x="11417300" y="4895850"/>
          <p14:tracePt t="98620" x="11328400" y="4953000"/>
          <p14:tracePt t="98636" x="11188700" y="5022850"/>
          <p14:tracePt t="98652" x="11036300" y="5092700"/>
          <p14:tracePt t="98669" x="10915650" y="5156200"/>
          <p14:tracePt t="98686" x="10807700" y="5207000"/>
          <p14:tracePt t="98702" x="10680700" y="5251450"/>
          <p14:tracePt t="98719" x="10534650" y="5270500"/>
          <p14:tracePt t="98736" x="10388600" y="5270500"/>
          <p14:tracePt t="98737" x="10299700" y="5270500"/>
          <p14:tracePt t="98752" x="10223500" y="5270500"/>
          <p14:tracePt t="98753" x="10160000" y="5270500"/>
          <p14:tracePt t="98769" x="10071100" y="5245100"/>
          <p14:tracePt t="98785" x="10026650" y="5213350"/>
          <p14:tracePt t="98802" x="9982200" y="5187950"/>
          <p14:tracePt t="98819" x="9937750" y="5162550"/>
          <p14:tracePt t="98836" x="9886950" y="5130800"/>
          <p14:tracePt t="98852" x="9848850" y="5111750"/>
          <p14:tracePt t="98869" x="9829800" y="5099050"/>
          <p14:tracePt t="98885" x="9817100" y="5092700"/>
          <p14:tracePt t="99937" x="9804400" y="5092700"/>
          <p14:tracePt t="99945" x="9798050" y="5092700"/>
          <p14:tracePt t="99954" x="9785350" y="5092700"/>
          <p14:tracePt t="99969" x="9766300" y="5099050"/>
          <p14:tracePt t="99986" x="9740900" y="5099050"/>
          <p14:tracePt t="100002" x="9702800" y="5099050"/>
          <p14:tracePt t="100019" x="9664700" y="5105400"/>
          <p14:tracePt t="100036" x="9613900" y="5118100"/>
          <p14:tracePt t="100052" x="9563100" y="5124450"/>
          <p14:tracePt t="100069" x="9505950" y="5124450"/>
          <p14:tracePt t="100086" x="9467850" y="5124450"/>
          <p14:tracePt t="100102" x="9436100" y="5124450"/>
          <p14:tracePt t="100119" x="9410700" y="5124450"/>
          <p14:tracePt t="100136" x="9391650" y="5124450"/>
          <p14:tracePt t="100152" x="9385300" y="5124450"/>
          <p14:tracePt t="100169" x="9378950" y="5124450"/>
          <p14:tracePt t="100354" x="9378950" y="5130800"/>
          <p14:tracePt t="100361" x="9385300" y="5137150"/>
          <p14:tracePt t="100369" x="9391650" y="5143500"/>
          <p14:tracePt t="100386" x="9410700" y="5143500"/>
          <p14:tracePt t="100402" x="9417050" y="5143500"/>
          <p14:tracePt t="101097" x="9410700" y="5149850"/>
          <p14:tracePt t="101105" x="9366250" y="5149850"/>
          <p14:tracePt t="101119" x="9347200" y="5149850"/>
          <p14:tracePt t="101137" x="9328150" y="5149850"/>
          <p14:tracePt t="101153" x="9315450" y="5143500"/>
          <p14:tracePt t="101169" x="9296400" y="5137150"/>
          <p14:tracePt t="101186" x="9239250" y="5130800"/>
          <p14:tracePt t="101203" x="9188450" y="5124450"/>
          <p14:tracePt t="101219" x="9144000" y="5124450"/>
          <p14:tracePt t="101236" x="9118600" y="5124450"/>
          <p14:tracePt t="101253" x="9099550" y="5124450"/>
          <p14:tracePt t="101269" x="9086850" y="5124450"/>
          <p14:tracePt t="101286" x="9074150" y="5124450"/>
          <p14:tracePt t="101303" x="9042400" y="5124450"/>
          <p14:tracePt t="101319" x="9023350" y="5111750"/>
          <p14:tracePt t="101336" x="9004300" y="5099050"/>
          <p14:tracePt t="101336" x="9004300" y="5092700"/>
          <p14:tracePt t="101352" x="8997950" y="5086350"/>
          <p14:tracePt t="101369" x="8985250" y="5080000"/>
          <p14:tracePt t="101386" x="8966200" y="5060950"/>
          <p14:tracePt t="101402" x="8934450" y="5035550"/>
          <p14:tracePt t="101419" x="8864600" y="4953000"/>
          <p14:tracePt t="101435" x="8737600" y="4851400"/>
          <p14:tracePt t="101452" x="8483600" y="4699000"/>
          <p14:tracePt t="101469" x="8267700" y="4514850"/>
          <p14:tracePt t="101486" x="8128000" y="4394200"/>
          <p14:tracePt t="101502" x="8039100" y="4279900"/>
          <p14:tracePt t="101519" x="7994650" y="4197350"/>
          <p14:tracePt t="101535" x="7950200" y="4114800"/>
          <p14:tracePt t="101536" x="7924800" y="4083050"/>
          <p14:tracePt t="101552" x="7918450" y="4057650"/>
          <p14:tracePt t="101552" x="7918450" y="4038600"/>
          <p14:tracePt t="101568" x="7918450" y="4013200"/>
          <p14:tracePt t="101585" x="7912100" y="3994150"/>
          <p14:tracePt t="101602" x="7912100" y="3981450"/>
          <p14:tracePt t="101619" x="7912100" y="3975100"/>
          <p14:tracePt t="101635" x="7912100" y="3968750"/>
          <p14:tracePt t="101652" x="7905750" y="3962400"/>
          <p14:tracePt t="101686" x="7905750" y="3956050"/>
          <p14:tracePt t="102137" x="7905750" y="3949700"/>
          <p14:tracePt t="102168" x="7905750" y="3943350"/>
          <p14:tracePt t="102192" x="7905750" y="3937000"/>
          <p14:tracePt t="102209" x="7905750" y="3930650"/>
          <p14:tracePt t="102227" x="7905750" y="3924300"/>
          <p14:tracePt t="102232" x="7905750" y="3917950"/>
          <p14:tracePt t="102240" x="7899400" y="3911600"/>
          <p14:tracePt t="102264" x="7899400" y="3905250"/>
          <p14:tracePt t="102297" x="7893050" y="3892550"/>
          <p14:tracePt t="102313" x="7893050" y="3886200"/>
          <p14:tracePt t="102321" x="7886700" y="3886200"/>
          <p14:tracePt t="102329" x="7880350" y="3879850"/>
          <p14:tracePt t="102338" x="7880350" y="3873500"/>
          <p14:tracePt t="102354" x="7874000" y="3867150"/>
          <p14:tracePt t="102369" x="7867650" y="3854450"/>
          <p14:tracePt t="102386" x="7861300" y="3841750"/>
          <p14:tracePt t="102402" x="7854950" y="3835400"/>
          <p14:tracePt t="102419" x="7854950" y="3829050"/>
          <p14:tracePt t="102436" x="7848600" y="3816350"/>
          <p14:tracePt t="102452" x="7842250" y="3810000"/>
          <p14:tracePt t="102469" x="7835900" y="3803650"/>
          <p14:tracePt t="102486" x="7835900" y="3797300"/>
          <p14:tracePt t="102502" x="7835900" y="3790950"/>
          <p14:tracePt t="102518" x="7835900" y="3784600"/>
          <p14:tracePt t="102535" x="7829550" y="3778250"/>
          <p14:tracePt t="102681" x="7829550" y="3771900"/>
          <p14:tracePt t="103137" x="7829550" y="3759200"/>
          <p14:tracePt t="103177" x="7829550" y="3752850"/>
          <p14:tracePt t="103194" x="7823200" y="3752850"/>
          <p14:tracePt t="103250" x="7823200" y="3740150"/>
          <p14:tracePt t="103353" x="7823200" y="3733800"/>
          <p14:tracePt t="103360" x="7829550" y="3733800"/>
          <p14:tracePt t="103376" x="7835900" y="3727450"/>
          <p14:tracePt t="103889" x="7835900" y="3721100"/>
          <p14:tracePt t="103905" x="7835900" y="3714750"/>
          <p14:tracePt t="103929" x="7835900" y="3702050"/>
          <p14:tracePt t="104161" x="7835900" y="3695700"/>
          <p14:tracePt t="104169" x="7829550" y="3695700"/>
          <p14:tracePt t="104177" x="7829550" y="3689350"/>
          <p14:tracePt t="104201" x="7823200" y="3689350"/>
          <p14:tracePt t="105002" x="7823200" y="3683000"/>
          <p14:tracePt t="105009" x="7823200" y="3676650"/>
          <p14:tracePt t="105019" x="7829550" y="3670300"/>
          <p14:tracePt t="105036" x="7835900" y="3663950"/>
          <p14:tracePt t="105098" x="7835900" y="3657600"/>
          <p14:tracePt t="105208" x="7842250" y="3657600"/>
          <p14:tracePt t="105240" x="7842250" y="3651250"/>
          <p14:tracePt t="105248" x="7854950" y="3651250"/>
          <p14:tracePt t="105257" x="7867650" y="3644900"/>
          <p14:tracePt t="105441" x="7880350" y="3644900"/>
          <p14:tracePt t="105473" x="7886700" y="3644900"/>
          <p14:tracePt t="105481" x="7893050" y="3644900"/>
          <p14:tracePt t="105497" x="7899400" y="3651250"/>
          <p14:tracePt t="105505" x="7905750" y="3657600"/>
          <p14:tracePt t="105519" x="7912100" y="3657600"/>
          <p14:tracePt t="105536" x="7924800" y="3670300"/>
          <p14:tracePt t="105569" x="7962900" y="3683000"/>
          <p14:tracePt t="105586" x="7975600" y="3689350"/>
          <p14:tracePt t="105602" x="7994650" y="3708400"/>
          <p14:tracePt t="105619" x="8007350" y="3708400"/>
          <p14:tracePt t="105636" x="8026400" y="3721100"/>
          <p14:tracePt t="105653" x="8045450" y="3733800"/>
          <p14:tracePt t="105669" x="8064500" y="3740150"/>
          <p14:tracePt t="105686" x="8070850" y="3746500"/>
          <p14:tracePt t="105702" x="8077200" y="3746500"/>
          <p14:tracePt t="105719" x="8083550" y="3746500"/>
          <p14:tracePt t="105737" x="8089900" y="3752850"/>
          <p14:tracePt t="105738" x="8108950" y="3759200"/>
          <p14:tracePt t="105769" x="8147050" y="3784600"/>
          <p14:tracePt t="105785" x="8166100" y="3790950"/>
          <p14:tracePt t="105802" x="8191500" y="3797300"/>
          <p14:tracePt t="105819" x="8204200" y="3803650"/>
          <p14:tracePt t="105835" x="8210550" y="3803650"/>
          <p14:tracePt t="105869" x="8223250" y="3810000"/>
          <p14:tracePt t="105885" x="8229600" y="3810000"/>
          <p14:tracePt t="105902" x="8242300" y="3816350"/>
          <p14:tracePt t="105919" x="8261350" y="3816350"/>
          <p14:tracePt t="105955" x="8274050" y="3816350"/>
          <p14:tracePt t="105985" x="8274050" y="3822700"/>
          <p14:tracePt t="105993" x="8280400" y="3822700"/>
          <p14:tracePt t="106186" x="8280400" y="3829050"/>
          <p14:tracePt t="106210" x="8280400" y="3841750"/>
          <p14:tracePt t="106226" x="8280400" y="3848100"/>
          <p14:tracePt t="106233" x="8280400" y="3854450"/>
          <p14:tracePt t="106241" x="8280400" y="3860800"/>
          <p14:tracePt t="106266" x="8274050" y="3867150"/>
          <p14:tracePt t="106281" x="8267700" y="3873500"/>
          <p14:tracePt t="106289" x="8267700" y="3879850"/>
          <p14:tracePt t="106302" x="8261350" y="3879850"/>
          <p14:tracePt t="106319" x="8261350" y="3886200"/>
          <p14:tracePt t="106336" x="8255000" y="3898900"/>
          <p14:tracePt t="106352" x="8248650" y="3898900"/>
          <p14:tracePt t="106369" x="8235950" y="3911600"/>
          <p14:tracePt t="106386" x="8235950" y="3917950"/>
          <p14:tracePt t="106402" x="8235950" y="3924300"/>
          <p14:tracePt t="106436" x="8229600" y="3930650"/>
          <p14:tracePt t="106469" x="8216900" y="3937000"/>
          <p14:tracePt t="106502" x="8216900" y="3943350"/>
          <p14:tracePt t="106577" x="8210550" y="3943350"/>
          <p14:tracePt t="106601" x="8204200" y="3949700"/>
          <p14:tracePt t="106649" x="8197850" y="3956050"/>
          <p14:tracePt t="106673" x="8191500" y="3956050"/>
          <p14:tracePt t="106689" x="8185150" y="3956050"/>
          <p14:tracePt t="106697" x="8178800" y="3956050"/>
          <p14:tracePt t="106713" x="8172450" y="3962400"/>
          <p14:tracePt t="106729" x="8166100" y="3962400"/>
          <p14:tracePt t="106745" x="8159750" y="3962400"/>
          <p14:tracePt t="106761" x="8147050" y="3968750"/>
          <p14:tracePt t="106785" x="8140700" y="3968750"/>
          <p14:tracePt t="106801" x="8134350" y="3968750"/>
          <p14:tracePt t="106809" x="8121650" y="3968750"/>
          <p14:tracePt t="106825" x="8108950" y="3968750"/>
          <p14:tracePt t="106836" x="8102600" y="3968750"/>
          <p14:tracePt t="106852" x="8064500" y="3968750"/>
          <p14:tracePt t="106869" x="8032750" y="3968750"/>
          <p14:tracePt t="106886" x="8007350" y="3968750"/>
          <p14:tracePt t="106902" x="8001000" y="3968750"/>
          <p14:tracePt t="106935" x="7994650" y="3968750"/>
          <p14:tracePt t="106969" x="7988300" y="3968750"/>
          <p14:tracePt t="107056" x="7981950" y="3968750"/>
          <p14:tracePt t="107065" x="7975600" y="3968750"/>
          <p14:tracePt t="107089" x="7969250" y="3968750"/>
          <p14:tracePt t="107096" x="7962900" y="3962400"/>
          <p14:tracePt t="107105" x="7956550" y="3962400"/>
          <p14:tracePt t="107118" x="7950200" y="3962400"/>
          <p14:tracePt t="107135" x="7937500" y="3962400"/>
          <p14:tracePt t="107152" x="7912100" y="3943350"/>
          <p14:tracePt t="107169" x="7874000" y="3911600"/>
          <p14:tracePt t="107186" x="7861300" y="3886200"/>
          <p14:tracePt t="107202" x="7854950" y="3867150"/>
          <p14:tracePt t="107219" x="7854950" y="3860800"/>
          <p14:tracePt t="107235" x="7842250" y="3835400"/>
          <p14:tracePt t="107252" x="7842250" y="3829050"/>
          <p14:tracePt t="107269" x="7835900" y="3810000"/>
          <p14:tracePt t="107286" x="7823200" y="3797300"/>
          <p14:tracePt t="107302" x="7823200" y="3790950"/>
          <p14:tracePt t="107319" x="7823200" y="3784600"/>
          <p14:tracePt t="107336" x="7823200" y="3771900"/>
          <p14:tracePt t="107336" x="7823200" y="3765550"/>
          <p14:tracePt t="107352" x="7823200" y="3752850"/>
          <p14:tracePt t="107369" x="7823200" y="3733800"/>
          <p14:tracePt t="107403" x="7823200" y="3727450"/>
          <p14:tracePt t="107436" x="7823200" y="3714750"/>
          <p14:tracePt t="107482" x="7823200" y="3708400"/>
          <p14:tracePt t="107505" x="7823200" y="3695700"/>
          <p14:tracePt t="107865" x="7848600" y="3695700"/>
          <p14:tracePt t="107873" x="7880350" y="3695700"/>
          <p14:tracePt t="107881" x="7912100" y="3695700"/>
          <p14:tracePt t="107889" x="7931150" y="3695700"/>
          <p14:tracePt t="107902" x="7950200" y="3695700"/>
          <p14:tracePt t="107919" x="7981950" y="3695700"/>
          <p14:tracePt t="107936" x="8007350" y="3695700"/>
          <p14:tracePt t="107952" x="8032750" y="3702050"/>
          <p14:tracePt t="107969" x="8064500" y="3714750"/>
          <p14:tracePt t="107986" x="8096250" y="3727450"/>
          <p14:tracePt t="108002" x="8128000" y="3740150"/>
          <p14:tracePt t="108019" x="8166100" y="3752850"/>
          <p14:tracePt t="108036" x="8172450" y="3759200"/>
          <p14:tracePt t="108052" x="8178800" y="3765550"/>
          <p14:tracePt t="108069" x="8185150" y="3765550"/>
          <p14:tracePt t="108086" x="8204200" y="3778250"/>
          <p14:tracePt t="108102" x="8216900" y="3790950"/>
          <p14:tracePt t="108119" x="8242300" y="3803650"/>
          <p14:tracePt t="108135" x="8248650" y="3810000"/>
          <p14:tracePt t="108152" x="8274050" y="3822700"/>
          <p14:tracePt t="108169" x="8293100" y="3829050"/>
          <p14:tracePt t="108186" x="8305800" y="3835400"/>
          <p14:tracePt t="108202" x="8318500" y="3841750"/>
          <p14:tracePt t="108313" x="8318500" y="3848100"/>
          <p14:tracePt t="108353" x="8318500" y="3860800"/>
          <p14:tracePt t="108361" x="8324850" y="3860800"/>
          <p14:tracePt t="108441" x="8312150" y="3860800"/>
          <p14:tracePt t="108449" x="8305800" y="3873500"/>
          <p14:tracePt t="108457" x="8299450" y="3873500"/>
          <p14:tracePt t="108473" x="8286750" y="3879850"/>
          <p14:tracePt t="108486" x="8286750" y="3886200"/>
          <p14:tracePt t="108502" x="8274050" y="3898900"/>
          <p14:tracePt t="108519" x="8267700" y="3905250"/>
          <p14:tracePt t="108535" x="8261350" y="3911600"/>
          <p14:tracePt t="108537" x="8255000" y="3917950"/>
          <p14:tracePt t="108569" x="8248650" y="3924300"/>
          <p14:tracePt t="108616" x="8242300" y="3930650"/>
          <p14:tracePt t="108640" x="8242300" y="3937000"/>
          <p14:tracePt t="108656" x="8235950" y="3943350"/>
          <p14:tracePt t="108753" x="8229600" y="3943350"/>
          <p14:tracePt t="108785" x="8223250" y="3943350"/>
          <p14:tracePt t="109073" x="8223250" y="3949700"/>
          <p14:tracePt t="109081" x="8210550" y="3956050"/>
          <p14:tracePt t="109089" x="8204200" y="3956050"/>
          <p14:tracePt t="109102" x="8185150" y="3968750"/>
          <p14:tracePt t="109120" x="8147050" y="3975100"/>
          <p14:tracePt t="109135" x="8140700" y="3975100"/>
          <p14:tracePt t="109152" x="8121650" y="3987800"/>
          <p14:tracePt t="109169" x="8108950" y="3994150"/>
          <p14:tracePt t="109186" x="8102600" y="3994150"/>
          <p14:tracePt t="109202" x="8096250" y="3994150"/>
          <p14:tracePt t="109219" x="8083550" y="3994150"/>
          <p14:tracePt t="109236" x="8077200" y="3994150"/>
          <p14:tracePt t="109252" x="8070850" y="3994150"/>
          <p14:tracePt t="109269" x="8064500" y="3994150"/>
          <p14:tracePt t="109330" x="8058150" y="3994150"/>
          <p14:tracePt t="109340" x="8051800" y="3994150"/>
          <p14:tracePt t="109355" x="8045450" y="3994150"/>
          <p14:tracePt t="109441" x="8039100" y="3994150"/>
          <p14:tracePt t="109457" x="8032750" y="3994150"/>
          <p14:tracePt t="109465" x="8026400" y="3994150"/>
          <p14:tracePt t="109641" x="8026400" y="3987800"/>
          <p14:tracePt t="109657" x="8020050" y="3981450"/>
          <p14:tracePt t="109673" x="8020050" y="3975100"/>
          <p14:tracePt t="109705" x="8020050" y="3968750"/>
          <p14:tracePt t="109833" x="8013700" y="3962400"/>
          <p14:tracePt t="110129" x="8007350" y="3962400"/>
          <p14:tracePt t="110161" x="8007350" y="3968750"/>
          <p14:tracePt t="110185" x="8007350" y="3975100"/>
          <p14:tracePt t="110193" x="8007350" y="3981450"/>
          <p14:tracePt t="110218" x="8007350" y="3987800"/>
          <p14:tracePt t="110236" x="8001000" y="3994150"/>
          <p14:tracePt t="110257" x="8001000" y="4000500"/>
          <p14:tracePt t="110281" x="8001000" y="4006850"/>
          <p14:tracePt t="110289" x="8001000" y="4013200"/>
          <p14:tracePt t="110305" x="8001000" y="4019550"/>
          <p14:tracePt t="110323" x="8001000" y="4025900"/>
          <p14:tracePt t="110346" x="8001000" y="4038600"/>
          <p14:tracePt t="110370" x="8001000" y="4044950"/>
          <p14:tracePt t="110394" x="8001000" y="4057650"/>
          <p14:tracePt t="110410" x="8001000" y="4064000"/>
          <p14:tracePt t="110425" x="8001000" y="4070350"/>
          <p14:tracePt t="110434" x="8001000" y="4076700"/>
          <p14:tracePt t="110441" x="8001000" y="4083050"/>
          <p14:tracePt t="110458" x="8001000" y="4089400"/>
          <p14:tracePt t="110469" x="8001000" y="4095750"/>
          <p14:tracePt t="110485" x="8001000" y="4102100"/>
          <p14:tracePt t="110502" x="8001000" y="4114800"/>
          <p14:tracePt t="110519" x="8001000" y="4127500"/>
          <p14:tracePt t="110536" x="8001000" y="4133850"/>
          <p14:tracePt t="110552" x="8001000" y="4140200"/>
          <p14:tracePt t="110585" x="8001000" y="4146550"/>
          <p14:tracePt t="110625" x="8001000" y="4152900"/>
          <p14:tracePt t="110745" x="8001000" y="4159250"/>
          <p14:tracePt t="110761" x="8007350" y="4159250"/>
          <p14:tracePt t="110769" x="8007350" y="4165600"/>
          <p14:tracePt t="110809" x="8007350" y="4171950"/>
          <p14:tracePt t="110816" x="8013700" y="4171950"/>
          <p14:tracePt t="110848" x="8013700" y="4178300"/>
          <p14:tracePt t="110970" x="8020050" y="4178300"/>
          <p14:tracePt t="111001" x="8026400" y="4178300"/>
          <p14:tracePt t="111019" x="8039100" y="4178300"/>
          <p14:tracePt t="111036" x="8064500" y="4178300"/>
          <p14:tracePt t="111052" x="8083550" y="4191000"/>
          <p14:tracePt t="111069" x="8108950" y="4191000"/>
          <p14:tracePt t="111086" x="8128000" y="4191000"/>
          <p14:tracePt t="111103" x="8147050" y="4191000"/>
          <p14:tracePt t="111119" x="8166100" y="4191000"/>
          <p14:tracePt t="111136" x="8178800" y="4191000"/>
          <p14:tracePt t="111153" x="8197850" y="4191000"/>
          <p14:tracePt t="111169" x="8235950" y="4191000"/>
          <p14:tracePt t="111186" x="8242300" y="4191000"/>
          <p14:tracePt t="111202" x="8248650" y="4191000"/>
          <p14:tracePt t="111219" x="8255000" y="4191000"/>
          <p14:tracePt t="111236" x="8267700" y="4191000"/>
          <p14:tracePt t="111252" x="8280400" y="4191000"/>
          <p14:tracePt t="111269" x="8299450" y="4191000"/>
          <p14:tracePt t="111286" x="8312150" y="4191000"/>
          <p14:tracePt t="111302" x="8324850" y="4191000"/>
          <p14:tracePt t="111305" x="8337550" y="4184650"/>
          <p14:tracePt t="111345" x="8350250" y="4184650"/>
          <p14:tracePt t="111354" x="8356600" y="4184650"/>
          <p14:tracePt t="111369" x="8369300" y="4184650"/>
          <p14:tracePt t="111386" x="8375650" y="4184650"/>
          <p14:tracePt t="111419" x="8382000" y="4184650"/>
          <p14:tracePt t="111453" x="8394700" y="4184650"/>
          <p14:tracePt t="111469" x="8401050" y="4184650"/>
          <p14:tracePt t="111486" x="8420100" y="4184650"/>
          <p14:tracePt t="111519" x="8432800" y="4184650"/>
          <p14:tracePt t="111536" x="8445500" y="4184650"/>
          <p14:tracePt t="111552" x="8458200" y="4184650"/>
          <p14:tracePt t="111569" x="8489950" y="4184650"/>
          <p14:tracePt t="111586" x="8515350" y="4184650"/>
          <p14:tracePt t="111602" x="8534400" y="4184650"/>
          <p14:tracePt t="111619" x="8553450" y="4184650"/>
          <p14:tracePt t="111636" x="8591550" y="4191000"/>
          <p14:tracePt t="111652" x="8636000" y="4197350"/>
          <p14:tracePt t="111669" x="8686800" y="4197350"/>
          <p14:tracePt t="111686" x="8750300" y="4210050"/>
          <p14:tracePt t="111703" x="8788400" y="4216400"/>
          <p14:tracePt t="111719" x="8807450" y="4222750"/>
          <p14:tracePt t="111736" x="8813800" y="4222750"/>
          <p14:tracePt t="111737" x="8820150" y="4222750"/>
          <p14:tracePt t="111753" x="8826500" y="4222750"/>
          <p14:tracePt t="111769" x="8851900" y="4222750"/>
          <p14:tracePt t="111786" x="8883650" y="4222750"/>
          <p14:tracePt t="111802" x="8921750" y="4210050"/>
          <p14:tracePt t="111819" x="8940800" y="4210050"/>
          <p14:tracePt t="111835" x="8953500" y="4197350"/>
          <p14:tracePt t="111852" x="8966200" y="4184650"/>
          <p14:tracePt t="111869" x="8972550" y="4171950"/>
          <p14:tracePt t="111885" x="8978900" y="4165600"/>
          <p14:tracePt t="111902" x="8985250" y="4152900"/>
          <p14:tracePt t="111919" x="8991600" y="4133850"/>
          <p14:tracePt t="111935" x="8991600" y="4114800"/>
          <p14:tracePt t="111952" x="8991600" y="4089400"/>
          <p14:tracePt t="111969" x="8972550" y="4057650"/>
          <p14:tracePt t="111986" x="8959850" y="4038600"/>
          <p14:tracePt t="112002" x="8947150" y="4019550"/>
          <p14:tracePt t="112018" x="8934450" y="4000500"/>
          <p14:tracePt t="112035" x="8928100" y="3994150"/>
          <p14:tracePt t="112052" x="8915400" y="3981450"/>
          <p14:tracePt t="112068" x="8909050" y="3981450"/>
          <p14:tracePt t="112102" x="8902700" y="3975100"/>
          <p14:tracePt t="112138" x="8896350" y="3962400"/>
          <p14:tracePt t="112146" x="8890000" y="3962400"/>
          <p14:tracePt t="112154" x="8883650" y="3962400"/>
          <p14:tracePt t="112171" x="8877300" y="3956050"/>
          <p14:tracePt t="112186" x="8864600" y="3956050"/>
          <p14:tracePt t="112202" x="8851900" y="3949700"/>
          <p14:tracePt t="112219" x="8839200" y="3943350"/>
          <p14:tracePt t="112236" x="8826500" y="3943350"/>
          <p14:tracePt t="112252" x="8820150" y="3943350"/>
          <p14:tracePt t="112269" x="8801100" y="3943350"/>
          <p14:tracePt t="112286" x="8775700" y="3943350"/>
          <p14:tracePt t="112303" x="8737600" y="3943350"/>
          <p14:tracePt t="112319" x="8693150" y="3943350"/>
          <p14:tracePt t="112320" x="8674100" y="3943350"/>
          <p14:tracePt t="112336" x="8655050" y="3943350"/>
          <p14:tracePt t="112352" x="8623300" y="3943350"/>
          <p14:tracePt t="112369" x="8597900" y="3943350"/>
          <p14:tracePt t="112386" x="8572500" y="3949700"/>
          <p14:tracePt t="112402" x="8553450" y="3949700"/>
          <p14:tracePt t="112419" x="8521700" y="3956050"/>
          <p14:tracePt t="112435" x="8477250" y="3956050"/>
          <p14:tracePt t="112452" x="8439150" y="3956050"/>
          <p14:tracePt t="112469" x="8407400" y="3962400"/>
          <p14:tracePt t="112485" x="8388350" y="3968750"/>
          <p14:tracePt t="112502" x="8369300" y="3968750"/>
          <p14:tracePt t="112520" x="8350250" y="3968750"/>
          <p14:tracePt t="112521" x="8337550" y="3968750"/>
          <p14:tracePt t="112536" x="8318500" y="3968750"/>
          <p14:tracePt t="112552" x="8274050" y="3968750"/>
          <p14:tracePt t="112569" x="8191500" y="3968750"/>
          <p14:tracePt t="112586" x="8128000" y="3968750"/>
          <p14:tracePt t="112602" x="8089900" y="3968750"/>
          <p14:tracePt t="112620" x="8070850" y="3968750"/>
          <p14:tracePt t="112636" x="8064500" y="3968750"/>
          <p14:tracePt t="112652" x="8051800" y="3968750"/>
          <p14:tracePt t="112669" x="8039100" y="3968750"/>
          <p14:tracePt t="112686" x="8026400" y="3968750"/>
          <p14:tracePt t="112702" x="8020050" y="3968750"/>
          <p14:tracePt t="112719" x="8007350" y="3968750"/>
          <p14:tracePt t="112736" x="8001000" y="3968750"/>
          <p14:tracePt t="112737" x="7994650" y="3975100"/>
          <p14:tracePt t="112752" x="7988300" y="3975100"/>
          <p14:tracePt t="112786" x="7981950" y="3975100"/>
          <p14:tracePt t="112819" x="7969250" y="3981450"/>
          <p14:tracePt t="112853" x="7962900" y="3987800"/>
          <p14:tracePt t="112886" x="7956550" y="3987800"/>
          <p14:tracePt t="113225" x="7943850" y="3987800"/>
          <p14:tracePt t="113233" x="7943850" y="4000500"/>
          <p14:tracePt t="113241" x="7937500" y="4013200"/>
          <p14:tracePt t="113253" x="7918450" y="4038600"/>
          <p14:tracePt t="113269" x="7886700" y="4121150"/>
          <p14:tracePt t="113286" x="7848600" y="4235450"/>
          <p14:tracePt t="113302" x="7810500" y="4330700"/>
          <p14:tracePt t="113319" x="7740650" y="4381500"/>
          <p14:tracePt t="113336" x="7689850" y="4419600"/>
          <p14:tracePt t="113713" x="7670800" y="4406900"/>
          <p14:tracePt t="113720" x="7594600" y="4381500"/>
          <p14:tracePt t="113736" x="7524750" y="4356100"/>
          <p14:tracePt t="113753" x="7404100" y="4279900"/>
          <p14:tracePt t="113769" x="7264400" y="4203700"/>
          <p14:tracePt t="113786" x="7200900" y="4171950"/>
          <p14:tracePt t="113802" x="7124700" y="4140200"/>
          <p14:tracePt t="113819" x="7048500" y="4108450"/>
          <p14:tracePt t="113836" x="6991350" y="4076700"/>
          <p14:tracePt t="113852" x="6927850" y="4044950"/>
          <p14:tracePt t="113869" x="6883400" y="4019550"/>
          <p14:tracePt t="113886" x="6826250" y="3994150"/>
          <p14:tracePt t="113889" x="6807200" y="3981450"/>
          <p14:tracePt t="113902" x="6775450" y="3975100"/>
          <p14:tracePt t="113919" x="6743700" y="3956050"/>
          <p14:tracePt t="113936" x="6686550" y="3937000"/>
          <p14:tracePt t="113952" x="6661150" y="3924300"/>
          <p14:tracePt t="113969" x="6648450" y="3924300"/>
          <p14:tracePt t="114002" x="6635750" y="3917950"/>
          <p14:tracePt t="114019" x="6629400" y="3917950"/>
          <p14:tracePt t="114036" x="6623050" y="3905250"/>
          <p14:tracePt t="114052" x="6616700" y="3898900"/>
          <p14:tracePt t="114069" x="6616700" y="3892550"/>
          <p14:tracePt t="114085" x="6616700" y="3886200"/>
          <p14:tracePt t="114102" x="6616700" y="3879850"/>
          <p14:tracePt t="114119" x="6597650" y="3879850"/>
          <p14:tracePt t="114121" x="6591300" y="3879850"/>
          <p14:tracePt t="114137" x="6584950" y="3886200"/>
          <p14:tracePt t="114169" x="6584950" y="3892550"/>
          <p14:tracePt t="114473" x="6584950" y="3905250"/>
          <p14:tracePt t="114497" x="6565900" y="3905250"/>
          <p14:tracePt t="114504" x="6559550" y="3905250"/>
          <p14:tracePt t="114512" x="6553200" y="3898900"/>
          <p14:tracePt t="114536" x="6546850" y="3898900"/>
          <p14:tracePt t="114546" x="6534150" y="3898900"/>
          <p14:tracePt t="114555" x="6521450" y="3898900"/>
          <p14:tracePt t="114569" x="6502400" y="3879850"/>
          <p14:tracePt t="114586" x="6464300" y="3873500"/>
          <p14:tracePt t="114603" x="6407150" y="3848100"/>
          <p14:tracePt t="114619" x="6286500" y="3816350"/>
          <p14:tracePt t="114636" x="6165850" y="3771900"/>
          <p14:tracePt t="114652" x="6083300" y="3752850"/>
          <p14:tracePt t="114669" x="6032500" y="3740150"/>
          <p14:tracePt t="114686" x="6026150" y="3733800"/>
          <p14:tracePt t="114702" x="6026150" y="3727450"/>
          <p14:tracePt t="114719" x="6013450" y="3708400"/>
          <p14:tracePt t="114736" x="5994400" y="3689350"/>
          <p14:tracePt t="114737" x="5962650" y="3676650"/>
          <p14:tracePt t="114753" x="5924550" y="3651250"/>
          <p14:tracePt t="114753" x="5905500" y="3644900"/>
          <p14:tracePt t="114769" x="5854700" y="3606800"/>
          <p14:tracePt t="114786" x="5822950" y="3587750"/>
          <p14:tracePt t="114802" x="5810250" y="3575050"/>
          <p14:tracePt t="114819" x="5797550" y="3568700"/>
          <p14:tracePt t="114836" x="5778500" y="3549650"/>
          <p14:tracePt t="114853" x="5753100" y="3536950"/>
          <p14:tracePt t="114869" x="5734050" y="3530600"/>
          <p14:tracePt t="114886" x="5721350" y="3524250"/>
          <p14:tracePt t="114903" x="5708650" y="3524250"/>
          <p14:tracePt t="114919" x="5702300" y="3517900"/>
          <p14:tracePt t="115226" x="5708650" y="3517900"/>
          <p14:tracePt t="115233" x="5715000" y="3524250"/>
          <p14:tracePt t="115242" x="5721350" y="3524250"/>
          <p14:tracePt t="115253" x="5721350" y="3530600"/>
          <p14:tracePt t="115269" x="5734050" y="3536950"/>
          <p14:tracePt t="115286" x="5765800" y="3536950"/>
          <p14:tracePt t="115303" x="5816600" y="3556000"/>
          <p14:tracePt t="115319" x="5854700" y="3562350"/>
          <p14:tracePt t="115336" x="5911850" y="3568700"/>
          <p14:tracePt t="115337" x="5937250" y="3581400"/>
          <p14:tracePt t="115352" x="5962650" y="3581400"/>
          <p14:tracePt t="115354" x="5981700" y="3587750"/>
          <p14:tracePt t="115369" x="6013450" y="3594100"/>
          <p14:tracePt t="115386" x="6064250" y="3613150"/>
          <p14:tracePt t="115402" x="6089650" y="3619500"/>
          <p14:tracePt t="115419" x="6134100" y="3619500"/>
          <p14:tracePt t="115436" x="6178550" y="3632200"/>
          <p14:tracePt t="115452" x="6254750" y="3644900"/>
          <p14:tracePt t="115469" x="6337300" y="3651250"/>
          <p14:tracePt t="115486" x="6426200" y="3670300"/>
          <p14:tracePt t="115502" x="6527800" y="3676650"/>
          <p14:tracePt t="115519" x="6667500" y="3683000"/>
          <p14:tracePt t="115536" x="6800850" y="3695700"/>
          <p14:tracePt t="115552" x="6972300" y="3714750"/>
          <p14:tracePt t="115569" x="7359650" y="3778250"/>
          <p14:tracePt t="115586" x="7588250" y="3816350"/>
          <p14:tracePt t="115603" x="7753350" y="3822700"/>
          <p14:tracePt t="115619" x="7854950" y="3829050"/>
          <p14:tracePt t="115636" x="7867650" y="3829050"/>
          <p14:tracePt t="115673" x="7880350" y="3829050"/>
          <p14:tracePt t="115686" x="7886700" y="3829050"/>
          <p14:tracePt t="115702" x="7893050" y="3835400"/>
          <p14:tracePt t="115737" x="7886700" y="3835400"/>
          <p14:tracePt t="115752" x="7823200" y="3835400"/>
          <p14:tracePt t="115769" x="7512050" y="3790950"/>
          <p14:tracePt t="115786" x="7270750" y="3752850"/>
          <p14:tracePt t="115802" x="7080250" y="3727450"/>
          <p14:tracePt t="115819" x="6908800" y="3714750"/>
          <p14:tracePt t="115835" x="6724650" y="3714750"/>
          <p14:tracePt t="115852" x="6496050" y="3714750"/>
          <p14:tracePt t="115869" x="6267450" y="3714750"/>
          <p14:tracePt t="115886" x="6121400" y="3714750"/>
          <p14:tracePt t="115902" x="6038850" y="3702050"/>
          <p14:tracePt t="115919" x="6026150" y="3702050"/>
          <p14:tracePt t="115936" x="6013450" y="3702050"/>
          <p14:tracePt t="115969" x="5981700" y="3702050"/>
          <p14:tracePt t="115986" x="5943600" y="3702050"/>
          <p14:tracePt t="116002" x="5905500" y="3695700"/>
          <p14:tracePt t="116019" x="5861050" y="3689350"/>
          <p14:tracePt t="116035" x="5816600" y="3670300"/>
          <p14:tracePt t="116052" x="5727700" y="3644900"/>
          <p14:tracePt t="116069" x="5657850" y="3625850"/>
          <p14:tracePt t="116085" x="5607050" y="3613150"/>
          <p14:tracePt t="116102" x="5588000" y="3600450"/>
          <p14:tracePt t="116119" x="5575300" y="3600450"/>
          <p14:tracePt t="116135" x="5575300" y="3594100"/>
          <p14:tracePt t="116152" x="5568950" y="3587750"/>
          <p14:tracePt t="116169" x="5568950" y="3575050"/>
          <p14:tracePt t="116209" x="5568950" y="3568700"/>
          <p14:tracePt t="116226" x="5575300" y="3568700"/>
          <p14:tracePt t="116236" x="5581650" y="3568700"/>
          <p14:tracePt t="116253" x="5594350" y="3556000"/>
          <p14:tracePt t="116269" x="5607050" y="3556000"/>
          <p14:tracePt t="116286" x="5613400" y="3556000"/>
          <p14:tracePt t="116303" x="5619750" y="3549650"/>
          <p14:tracePt t="116305" x="5626100" y="3549650"/>
          <p14:tracePt t="116335" x="5638800" y="3543300"/>
          <p14:tracePt t="116482" x="5645150" y="3549650"/>
          <p14:tracePt t="116498" x="5645150" y="3556000"/>
          <p14:tracePt t="116529" x="5645150" y="3562350"/>
          <p14:tracePt t="116537" x="5645150" y="3568700"/>
          <p14:tracePt t="116545" x="5645150" y="3575050"/>
          <p14:tracePt t="116569" x="5645150" y="3581400"/>
          <p14:tracePt t="116577" x="5645150" y="3587750"/>
          <p14:tracePt t="116593" x="5645150" y="3594100"/>
          <p14:tracePt t="116617" x="5645150" y="3600450"/>
          <p14:tracePt t="116649" x="5638800" y="3606800"/>
          <p14:tracePt t="116674" x="5632450" y="3613150"/>
          <p14:tracePt t="116681" x="5626100" y="3613150"/>
          <p14:tracePt t="116689" x="5619750" y="3613150"/>
          <p14:tracePt t="116705" x="5613400" y="3613150"/>
          <p14:tracePt t="116719" x="5607050" y="3619500"/>
          <p14:tracePt t="116736" x="5600700" y="3619500"/>
          <p14:tracePt t="116753" x="5594350" y="3625850"/>
          <p14:tracePt t="116769" x="5581650" y="3632200"/>
          <p14:tracePt t="116817" x="5581650" y="3638550"/>
          <p14:tracePt t="116841" x="5575300" y="3638550"/>
          <p14:tracePt t="116849" x="5575300" y="3644900"/>
          <p14:tracePt t="116857" x="5568950" y="3644900"/>
          <p14:tracePt t="116873" x="5562600" y="3651250"/>
          <p14:tracePt t="116905" x="5562600" y="3657600"/>
          <p14:tracePt t="116929" x="5562600" y="3663950"/>
          <p14:tracePt t="116954" x="5556250" y="3670300"/>
          <p14:tracePt t="117017" x="5556250" y="3676650"/>
          <p14:tracePt t="117033" x="5556250" y="3683000"/>
          <p14:tracePt t="117049" x="5556250" y="3689350"/>
          <p14:tracePt t="117057" x="5556250" y="3702050"/>
          <p14:tracePt t="117081" x="5556250" y="3708400"/>
          <p14:tracePt t="117089" x="5549900" y="3714750"/>
          <p14:tracePt t="117104" x="5549900" y="3721100"/>
          <p14:tracePt t="117121" x="5549900" y="3727450"/>
          <p14:tracePt t="117138" x="5549900" y="3733800"/>
          <p14:tracePt t="117152" x="5549900" y="3740150"/>
          <p14:tracePt t="117169" x="5549900" y="3746500"/>
          <p14:tracePt t="117202" x="5549900" y="3752850"/>
          <p14:tracePt t="117236" x="5549900" y="3759200"/>
          <p14:tracePt t="117269" x="5549900" y="3765550"/>
          <p14:tracePt t="117313" x="5562600" y="3765550"/>
          <p14:tracePt t="117322" x="5568950" y="3765550"/>
          <p14:tracePt t="117336" x="5588000" y="3765550"/>
          <p14:tracePt t="117353" x="5613400" y="3765550"/>
          <p14:tracePt t="117369" x="5638800" y="3765550"/>
          <p14:tracePt t="117386" x="5651500" y="3765550"/>
          <p14:tracePt t="117403" x="5657850" y="3765550"/>
          <p14:tracePt t="117419" x="5683250" y="3759200"/>
          <p14:tracePt t="117435" x="5689600" y="3759200"/>
          <p14:tracePt t="117452" x="5695950" y="3752850"/>
          <p14:tracePt t="117469" x="5702300" y="3752850"/>
          <p14:tracePt t="117485" x="5708650" y="3746500"/>
          <p14:tracePt t="117502" x="5721350" y="3740150"/>
          <p14:tracePt t="117520" x="5727700" y="3733800"/>
          <p14:tracePt t="117535" x="5734050" y="3733800"/>
          <p14:tracePt t="117552" x="5734050" y="3727450"/>
          <p14:tracePt t="117569" x="5746750" y="3721100"/>
          <p14:tracePt t="117585" x="5746750" y="3714750"/>
          <p14:tracePt t="117602" x="5753100" y="3714750"/>
          <p14:tracePt t="117619" x="5759450" y="3702050"/>
          <p14:tracePt t="117635" x="5759450" y="3695700"/>
          <p14:tracePt t="117652" x="5765800" y="3676650"/>
          <p14:tracePt t="117669" x="5772150" y="3657600"/>
          <p14:tracePt t="117686" x="5778500" y="3651250"/>
          <p14:tracePt t="117702" x="5784850" y="3638550"/>
          <p14:tracePt t="117719" x="5784850" y="3632200"/>
          <p14:tracePt t="117736" x="5784850" y="3619500"/>
          <p14:tracePt t="117785" x="5784850" y="3613150"/>
          <p14:tracePt t="117817" x="5784850" y="3606800"/>
          <p14:tracePt t="117834" x="5784850" y="3594100"/>
          <p14:tracePt t="117856" x="5772150" y="3594100"/>
          <p14:tracePt t="117865" x="5772150" y="3587750"/>
          <p14:tracePt t="117872" x="5759450" y="3587750"/>
          <p14:tracePt t="117885" x="5753100" y="3581400"/>
          <p14:tracePt t="117902" x="5740400" y="3581400"/>
          <p14:tracePt t="117919" x="5734050" y="3581400"/>
          <p14:tracePt t="117936" x="5721350" y="3581400"/>
          <p14:tracePt t="117978" x="5715000" y="3581400"/>
          <p14:tracePt t="118016" x="5708650" y="3581400"/>
          <p14:tracePt t="118048" x="5702300" y="3587750"/>
          <p14:tracePt t="118073" x="5695950" y="3587750"/>
          <p14:tracePt t="118081" x="5695950" y="3594100"/>
          <p14:tracePt t="118097" x="5689600" y="3594100"/>
          <p14:tracePt t="118129" x="5689600" y="3600450"/>
          <p14:tracePt t="118153" x="5683250" y="3600450"/>
          <p14:tracePt t="118195" x="5676900" y="3606800"/>
          <p14:tracePt t="118217" x="5676900" y="3613150"/>
          <p14:tracePt t="118241" x="5670550" y="3619500"/>
          <p14:tracePt t="118258" x="5657850" y="3625850"/>
          <p14:tracePt t="118281" x="5651500" y="3638550"/>
          <p14:tracePt t="118297" x="5638800" y="3651250"/>
          <p14:tracePt t="118323" x="5626100" y="3663950"/>
          <p14:tracePt t="118328" x="5619750" y="3670300"/>
          <p14:tracePt t="118336" x="5613400" y="3689350"/>
          <p14:tracePt t="118352" x="5600700" y="3702050"/>
          <p14:tracePt t="118369" x="5575300" y="3727450"/>
          <p14:tracePt t="118385" x="5562600" y="3740150"/>
          <p14:tracePt t="118402" x="5549900" y="3746500"/>
          <p14:tracePt t="118419" x="5543550" y="3759200"/>
          <p14:tracePt t="118435" x="5530850" y="3778250"/>
          <p14:tracePt t="118452" x="5524500" y="3790950"/>
          <p14:tracePt t="118469" x="5505450" y="3822700"/>
          <p14:tracePt t="118486" x="5480050" y="3848100"/>
          <p14:tracePt t="118502" x="5473700" y="3860800"/>
          <p14:tracePt t="118519" x="5461000" y="3867150"/>
          <p14:tracePt t="118536" x="5441950" y="3873500"/>
          <p14:tracePt t="118553" x="5416550" y="3886200"/>
          <p14:tracePt t="118569" x="5397500" y="3898900"/>
          <p14:tracePt t="118585" x="5372100" y="3917950"/>
          <p14:tracePt t="118602" x="5340350" y="3943350"/>
          <p14:tracePt t="118619" x="5314950" y="3956050"/>
          <p14:tracePt t="118636" x="5289550" y="3968750"/>
          <p14:tracePt t="118652" x="5276850" y="3981450"/>
          <p14:tracePt t="118668" x="5270500" y="3987800"/>
          <p14:tracePt t="118685" x="5264150" y="3994150"/>
          <p14:tracePt t="118702" x="5251450" y="4013200"/>
          <p14:tracePt t="118719" x="5238750" y="4025900"/>
          <p14:tracePt t="118736" x="5226050" y="4044950"/>
          <p14:tracePt t="118753" x="5213350" y="4064000"/>
          <p14:tracePt t="118769" x="5200650" y="4083050"/>
          <p14:tracePt t="118786" x="5200650" y="4089400"/>
          <p14:tracePt t="118802" x="5200650" y="4095750"/>
          <p14:tracePt t="118833" x="5200650" y="4102100"/>
          <p14:tracePt t="118882" x="5207000" y="4102100"/>
          <p14:tracePt t="118890" x="5219700" y="4102100"/>
          <p14:tracePt t="118903" x="5232400" y="4102100"/>
          <p14:tracePt t="118919" x="5251450" y="4095750"/>
          <p14:tracePt t="118936" x="5270500" y="4083050"/>
          <p14:tracePt t="118953" x="5276850" y="4076700"/>
          <p14:tracePt t="118969" x="5276850" y="4064000"/>
          <p14:tracePt t="119226" x="5283200" y="4064000"/>
          <p14:tracePt t="119233" x="5295900" y="4076700"/>
          <p14:tracePt t="119243" x="5321300" y="4083050"/>
          <p14:tracePt t="119253" x="5346700" y="4089400"/>
          <p14:tracePt t="119269" x="5372100" y="4089400"/>
          <p14:tracePt t="119286" x="5384800" y="4089400"/>
          <p14:tracePt t="119576" x="5384800" y="4095750"/>
          <p14:tracePt t="119584" x="5391150" y="4102100"/>
          <p14:tracePt t="119600" x="5403850" y="4114800"/>
          <p14:tracePt t="119608" x="5422900" y="4127500"/>
          <p14:tracePt t="119619" x="5435600" y="4140200"/>
          <p14:tracePt t="119635" x="5454650" y="4159250"/>
          <p14:tracePt t="119652" x="5499100" y="4159250"/>
          <p14:tracePt t="119669" x="5543550" y="4178300"/>
          <p14:tracePt t="119685" x="5670550" y="4191000"/>
          <p14:tracePt t="119702" x="5835650" y="4229100"/>
          <p14:tracePt t="119719" x="6007100" y="4248150"/>
          <p14:tracePt t="119736" x="6083300" y="4260850"/>
          <p14:tracePt t="119737" x="6102350" y="4267200"/>
          <p14:tracePt t="119752" x="6108700" y="4267200"/>
          <p14:tracePt t="119753" x="6115050" y="4267200"/>
          <p14:tracePt t="119769" x="6127750" y="4273550"/>
          <p14:tracePt t="119786" x="6146800" y="4279900"/>
          <p14:tracePt t="119802" x="6203950" y="4305300"/>
          <p14:tracePt t="119820" x="6292850" y="4330700"/>
          <p14:tracePt t="119836" x="6343650" y="4343400"/>
          <p14:tracePt t="119852" x="6362700" y="4349750"/>
          <p14:tracePt t="119869" x="6375400" y="4356100"/>
          <p14:tracePt t="119920" x="6381750" y="4356100"/>
          <p14:tracePt t="119929" x="6394450" y="4356100"/>
          <p14:tracePt t="119936" x="6407150" y="4356100"/>
          <p14:tracePt t="119952" x="6426200" y="4362450"/>
          <p14:tracePt t="119968" x="6451600" y="4368800"/>
          <p14:tracePt t="119985" x="6470650" y="4368800"/>
          <p14:tracePt t="120002" x="6502400" y="4381500"/>
          <p14:tracePt t="120019" x="6559550" y="4387850"/>
          <p14:tracePt t="120036" x="6654800" y="4394200"/>
          <p14:tracePt t="120052" x="6788150" y="4406900"/>
          <p14:tracePt t="120069" x="6915150" y="4406900"/>
          <p14:tracePt t="120086" x="7035800" y="4406900"/>
          <p14:tracePt t="120102" x="7156450" y="4419600"/>
          <p14:tracePt t="120119" x="7296150" y="4445000"/>
          <p14:tracePt t="120136" x="7454900" y="4464050"/>
          <p14:tracePt t="120137" x="7550150" y="4489450"/>
          <p14:tracePt t="120152" x="7664450" y="4495800"/>
          <p14:tracePt t="120153" x="7766050" y="4514850"/>
          <p14:tracePt t="120169" x="7956550" y="4540250"/>
          <p14:tracePt t="120186" x="8102600" y="4578350"/>
          <p14:tracePt t="120202" x="8223250" y="4603750"/>
          <p14:tracePt t="120219" x="8318500" y="4622800"/>
          <p14:tracePt t="120236" x="8426450" y="4654550"/>
          <p14:tracePt t="120252" x="8540750" y="4686300"/>
          <p14:tracePt t="120269" x="8655050" y="4724400"/>
          <p14:tracePt t="120286" x="8724900" y="4737100"/>
          <p14:tracePt t="120302" x="8763000" y="4756150"/>
          <p14:tracePt t="120319" x="8769350" y="4756150"/>
          <p14:tracePt t="120336" x="8788400" y="4762500"/>
          <p14:tracePt t="120354" x="8788400" y="4768850"/>
          <p14:tracePt t="120457" x="8788400" y="4775200"/>
          <p14:tracePt t="120465" x="8794750" y="4781550"/>
          <p14:tracePt t="120472" x="8794750" y="4787900"/>
          <p14:tracePt t="120485" x="8807450" y="4794250"/>
          <p14:tracePt t="120502" x="8858250" y="4800600"/>
          <p14:tracePt t="120519" x="8959850" y="4838700"/>
          <p14:tracePt t="120535" x="9112250" y="4883150"/>
          <p14:tracePt t="120552" x="9264650" y="4927600"/>
          <p14:tracePt t="120569" x="9499600" y="4978400"/>
          <p14:tracePt t="120586" x="9626600" y="5022850"/>
          <p14:tracePt t="120602" x="9709150" y="5041900"/>
          <p14:tracePt t="120619" x="9772650" y="5060950"/>
          <p14:tracePt t="120636" x="9823450" y="5067300"/>
          <p14:tracePt t="120652" x="9874250" y="5073650"/>
          <p14:tracePt t="120669" x="9899650" y="5073650"/>
          <p14:tracePt t="120686" x="9906000" y="5073650"/>
          <p14:tracePt t="120702" x="9912350" y="5073650"/>
          <p14:tracePt t="120719" x="9918700" y="5073650"/>
          <p14:tracePt t="120735" x="9925050" y="5067300"/>
          <p14:tracePt t="120752" x="9925050" y="5060950"/>
          <p14:tracePt t="120769" x="9931400" y="5054600"/>
          <p14:tracePt t="120785" x="9931400" y="5041900"/>
          <p14:tracePt t="120802" x="9937750" y="5041900"/>
          <p14:tracePt t="120819" x="9937750" y="5016500"/>
          <p14:tracePt t="120836" x="9906000" y="4997450"/>
          <p14:tracePt t="120852" x="9880600" y="4991100"/>
          <p14:tracePt t="120869" x="9842500" y="4972050"/>
          <p14:tracePt t="120886" x="9817100" y="4972050"/>
          <p14:tracePt t="120890" x="9798050" y="4972050"/>
          <p14:tracePt t="120902" x="9772650" y="4972050"/>
          <p14:tracePt t="120919" x="9696450" y="4972050"/>
          <p14:tracePt t="120935" x="9632950" y="4972050"/>
          <p14:tracePt t="120952" x="9588500" y="4972050"/>
          <p14:tracePt t="120969" x="9556750" y="4972050"/>
          <p14:tracePt t="120985" x="9544050" y="4972050"/>
          <p14:tracePt t="121002" x="9518650" y="4972050"/>
          <p14:tracePt t="121018" x="9467850" y="4953000"/>
          <p14:tracePt t="121035" x="9398000" y="4946650"/>
          <p14:tracePt t="121052" x="9347200" y="4940300"/>
          <p14:tracePt t="121069" x="9334500" y="4940300"/>
          <p14:tracePt t="121085" x="9328150" y="4940300"/>
          <p14:tracePt t="121119" x="9315450" y="4927600"/>
          <p14:tracePt t="121135" x="9296400" y="4914900"/>
          <p14:tracePt t="121152" x="9290050" y="4908550"/>
          <p14:tracePt t="121169" x="9264650" y="4902200"/>
          <p14:tracePt t="121202" x="9251950" y="4895850"/>
          <p14:tracePt t="121218" x="9232900" y="4889500"/>
          <p14:tracePt t="121235" x="9232900" y="4883150"/>
          <p14:tracePt t="121252" x="9226550" y="4883150"/>
          <p14:tracePt t="121297" x="9220200" y="4876800"/>
          <p14:tracePt t="121465" x="9226550" y="4876800"/>
          <p14:tracePt t="121520" x="9232900" y="4876800"/>
          <p14:tracePt t="121528" x="9239250" y="4876800"/>
          <p14:tracePt t="121544" x="9251950" y="4876800"/>
          <p14:tracePt t="121553" x="9258300" y="4876800"/>
          <p14:tracePt t="121569" x="9271000" y="4864100"/>
          <p14:tracePt t="121585" x="9283700" y="4864100"/>
          <p14:tracePt t="121602" x="9290050" y="4864100"/>
          <p14:tracePt t="121619" x="9302750" y="4864100"/>
          <p14:tracePt t="121635" x="9302750" y="4857750"/>
          <p14:tracePt t="121669" x="9309100" y="4857750"/>
          <p14:tracePt t="121685" x="9321800" y="4857750"/>
          <p14:tracePt t="121737" x="9328150" y="4857750"/>
          <p14:tracePt t="121769" x="9340850" y="4851400"/>
          <p14:tracePt t="121777" x="9347200" y="4845050"/>
          <p14:tracePt t="121793" x="9359900" y="4845050"/>
          <p14:tracePt t="121809" x="9366250" y="4845050"/>
          <p14:tracePt t="122002" x="9359900" y="4845050"/>
          <p14:tracePt t="122010" x="9340850" y="4845050"/>
          <p14:tracePt t="122019" x="9328150" y="4845050"/>
          <p14:tracePt t="122036" x="9315450" y="4845050"/>
          <p14:tracePt t="122053" x="9302750" y="4845050"/>
          <p14:tracePt t="122070" x="9296400" y="4845050"/>
          <p14:tracePt t="122105" x="9283700" y="4845050"/>
          <p14:tracePt t="122129" x="9277350" y="4845050"/>
          <p14:tracePt t="122793" x="9271000" y="4845050"/>
          <p14:tracePt t="122833" x="9277350" y="4845050"/>
          <p14:tracePt t="122900" x="9283700" y="4845050"/>
          <p14:tracePt t="123033" x="9283700" y="4851400"/>
          <p14:tracePt t="123289" x="9290050" y="4851400"/>
          <p14:tracePt t="123313" x="9296400" y="4851400"/>
          <p14:tracePt t="123345" x="9302750" y="4851400"/>
          <p14:tracePt t="123369" x="9309100" y="4851400"/>
          <p14:tracePt t="123377" x="9315450" y="4851400"/>
          <p14:tracePt t="123385" x="9321800" y="4851400"/>
          <p14:tracePt t="123402" x="9328150" y="4851400"/>
          <p14:tracePt t="123419" x="9340850" y="4851400"/>
          <p14:tracePt t="123436" x="9353550" y="4851400"/>
          <p14:tracePt t="123452" x="9366250" y="4851400"/>
          <p14:tracePt t="123469" x="9372600" y="4845050"/>
          <p14:tracePt t="123486" x="9378950" y="4845050"/>
          <p14:tracePt t="123521" x="9391650" y="4845050"/>
          <p14:tracePt t="123640" x="9398000" y="4845050"/>
          <p14:tracePt t="123649" x="9398000" y="4838700"/>
          <p14:tracePt t="123665" x="9404350" y="4838700"/>
          <p14:tracePt t="123681" x="9410700" y="4838700"/>
          <p14:tracePt t="123689" x="9417050" y="4838700"/>
          <p14:tracePt t="123705" x="9429750" y="4838700"/>
          <p14:tracePt t="123719" x="9436100" y="4832350"/>
          <p14:tracePt t="123736" x="9448800" y="4832350"/>
          <p14:tracePt t="123752" x="9455150" y="4832350"/>
          <p14:tracePt t="123769" x="9467850" y="4826000"/>
          <p14:tracePt t="123786" x="9474200" y="4826000"/>
          <p14:tracePt t="123819" x="9486900" y="4826000"/>
          <p14:tracePt t="123852" x="9493250" y="4826000"/>
          <p14:tracePt t="123869" x="9499600" y="4819650"/>
          <p14:tracePt t="123886" x="9512300" y="4813300"/>
          <p14:tracePt t="123888" x="9525000" y="4813300"/>
          <p14:tracePt t="123902" x="9544050" y="4806950"/>
          <p14:tracePt t="123919" x="9575800" y="4794250"/>
          <p14:tracePt t="123935" x="9594850" y="4794250"/>
          <p14:tracePt t="123952" x="9613900" y="4781550"/>
          <p14:tracePt t="123969" x="9632950" y="4775200"/>
          <p14:tracePt t="123986" x="9652000" y="4762500"/>
          <p14:tracePt t="124002" x="9683750" y="4749800"/>
          <p14:tracePt t="124019" x="9709150" y="4730750"/>
          <p14:tracePt t="124035" x="9740900" y="4705350"/>
          <p14:tracePt t="124052" x="9772650" y="4686300"/>
          <p14:tracePt t="124069" x="9810750" y="4654550"/>
          <p14:tracePt t="124086" x="9823450" y="4629150"/>
          <p14:tracePt t="124102" x="9829800" y="4610100"/>
          <p14:tracePt t="124119" x="9829800" y="4591050"/>
          <p14:tracePt t="124135" x="9836150" y="4578350"/>
          <p14:tracePt t="124152" x="9836150" y="4572000"/>
          <p14:tracePt t="124169" x="9842500" y="4565650"/>
          <p14:tracePt t="124186" x="9842500" y="4559300"/>
          <p14:tracePt t="124202" x="9842500" y="4552950"/>
          <p14:tracePt t="124219" x="9842500" y="4546600"/>
          <p14:tracePt t="124236" x="9855200" y="4540250"/>
          <p14:tracePt t="124252" x="9867900" y="4521200"/>
          <p14:tracePt t="124269" x="9893300" y="4502150"/>
          <p14:tracePt t="124285" x="9925050" y="4483100"/>
          <p14:tracePt t="124302" x="9944100" y="4476750"/>
          <p14:tracePt t="124319" x="9969500" y="4464050"/>
          <p14:tracePt t="124336" x="9975850" y="4457700"/>
          <p14:tracePt t="124352" x="9982200" y="4451350"/>
          <p14:tracePt t="124369" x="9982200" y="4445000"/>
          <p14:tracePt t="124402" x="9969500" y="4419600"/>
          <p14:tracePt t="124419" x="9899650" y="4394200"/>
          <p14:tracePt t="124436" x="9836150" y="4375150"/>
          <p14:tracePt t="124452" x="9753600" y="4337050"/>
          <p14:tracePt t="124469" x="9645650" y="4292600"/>
          <p14:tracePt t="124486" x="9525000" y="4254500"/>
          <p14:tracePt t="124502" x="9385300" y="4210050"/>
          <p14:tracePt t="124519" x="9271000" y="4178300"/>
          <p14:tracePt t="124536" x="9207500" y="4159250"/>
          <p14:tracePt t="124552" x="9194800" y="4152900"/>
          <p14:tracePt t="124649" x="9188450" y="4146550"/>
          <p14:tracePt t="124673" x="9188450" y="4133850"/>
          <p14:tracePt t="124682" x="9188450" y="4127500"/>
          <p14:tracePt t="124689" x="9175750" y="4121150"/>
          <p14:tracePt t="124833" x="9175750" y="4114800"/>
          <p14:tracePt t="124840" x="9188450" y="4114800"/>
          <p14:tracePt t="124853" x="9213850" y="4114800"/>
          <p14:tracePt t="124870" x="9271000" y="4114800"/>
          <p14:tracePt t="124886" x="9315450" y="4121150"/>
          <p14:tracePt t="124890" x="9321800" y="4121150"/>
          <p14:tracePt t="124902" x="9328150" y="4121150"/>
          <p14:tracePt t="124919" x="9347200" y="4121150"/>
          <p14:tracePt t="124935" x="9372600" y="4127500"/>
          <p14:tracePt t="124952" x="9423400" y="4146550"/>
          <p14:tracePt t="124968" x="9474200" y="4146550"/>
          <p14:tracePt t="124985" x="9493250" y="4146550"/>
          <p14:tracePt t="125002" x="9505950" y="4146550"/>
          <p14:tracePt t="125019" x="9512300" y="4146550"/>
          <p14:tracePt t="125035" x="9525000" y="4146550"/>
          <p14:tracePt t="125052" x="9544050" y="4146550"/>
          <p14:tracePt t="125069" x="9563100" y="4152900"/>
          <p14:tracePt t="125085" x="9594850" y="4159250"/>
          <p14:tracePt t="125102" x="9613900" y="4159250"/>
          <p14:tracePt t="125119" x="9632950" y="4165600"/>
          <p14:tracePt t="125136" x="9652000" y="4171950"/>
          <p14:tracePt t="125152" x="9671050" y="4178300"/>
          <p14:tracePt t="125169" x="9696450" y="4178300"/>
          <p14:tracePt t="125186" x="9721850" y="4191000"/>
          <p14:tracePt t="125202" x="9740900" y="4191000"/>
          <p14:tracePt t="125219" x="9759950" y="4191000"/>
          <p14:tracePt t="125235" x="9766300" y="4191000"/>
          <p14:tracePt t="125252" x="9772650" y="4191000"/>
          <p14:tracePt t="125269" x="9785350" y="4197350"/>
          <p14:tracePt t="125321" x="9791700" y="4197350"/>
          <p14:tracePt t="125337" x="9798050" y="4197350"/>
          <p14:tracePt t="125345" x="9798050" y="4203700"/>
          <p14:tracePt t="125354" x="9804400" y="4203700"/>
          <p14:tracePt t="125369" x="9823450" y="4210050"/>
          <p14:tracePt t="125386" x="9842500" y="4216400"/>
          <p14:tracePt t="125402" x="9855200" y="4216400"/>
          <p14:tracePt t="125436" x="9867900" y="4216400"/>
          <p14:tracePt t="125469" x="9880600" y="4216400"/>
          <p14:tracePt t="125486" x="9886950" y="4222750"/>
          <p14:tracePt t="125502" x="9906000" y="4229100"/>
          <p14:tracePt t="125519" x="9925050" y="4241800"/>
          <p14:tracePt t="125536" x="9956800" y="4248150"/>
          <p14:tracePt t="125552" x="9963150" y="4254500"/>
          <p14:tracePt t="125569" x="9969500" y="4254500"/>
          <p14:tracePt t="125602" x="9982200" y="4254500"/>
          <p14:tracePt t="125619" x="9988550" y="4260850"/>
          <p14:tracePt t="125637" x="10007600" y="4267200"/>
          <p14:tracePt t="125652" x="10033000" y="4267200"/>
          <p14:tracePt t="125668" x="10039350" y="4273550"/>
          <p14:tracePt t="125685" x="10045700" y="4273550"/>
          <p14:tracePt t="125718" x="10058400" y="4273550"/>
          <p14:tracePt t="125735" x="10071100" y="4279900"/>
          <p14:tracePt t="125752" x="10083800" y="4279900"/>
          <p14:tracePt t="125769" x="10090150" y="4279900"/>
          <p14:tracePt t="125873" x="10096500" y="4279900"/>
          <p14:tracePt t="125921" x="10109200" y="4286250"/>
          <p14:tracePt t="125936" x="10109200" y="4292600"/>
          <p14:tracePt t="125969" x="10115550" y="4298950"/>
          <p14:tracePt t="125977" x="10115550" y="4305300"/>
          <p14:tracePt t="125985" x="10121900" y="4324350"/>
          <p14:tracePt t="126002" x="10121900" y="4330700"/>
          <p14:tracePt t="126019" x="10128250" y="4356100"/>
          <p14:tracePt t="126036" x="10134600" y="4368800"/>
          <p14:tracePt t="126052" x="10140950" y="4387850"/>
          <p14:tracePt t="126069" x="10140950" y="4394200"/>
          <p14:tracePt t="126085" x="10147300" y="4406900"/>
          <p14:tracePt t="126102" x="10147300" y="4419600"/>
          <p14:tracePt t="126136" x="10147300" y="4432300"/>
          <p14:tracePt t="126152" x="10147300" y="4445000"/>
          <p14:tracePt t="126169" x="10147300" y="4464050"/>
          <p14:tracePt t="126186" x="10147300" y="4476750"/>
          <p14:tracePt t="126202" x="10147300" y="4489450"/>
          <p14:tracePt t="126218" x="10147300" y="4495800"/>
          <p14:tracePt t="126235" x="10140950" y="4508500"/>
          <p14:tracePt t="126252" x="10134600" y="4527550"/>
          <p14:tracePt t="126268" x="10128250" y="4540250"/>
          <p14:tracePt t="126285" x="10121900" y="4552950"/>
          <p14:tracePt t="126319" x="10121900" y="4559300"/>
          <p14:tracePt t="126336" x="10115550" y="4572000"/>
          <p14:tracePt t="126369" x="10115550" y="4591050"/>
          <p14:tracePt t="126387" x="10115550" y="4597400"/>
          <p14:tracePt t="126403" x="10115550" y="4610100"/>
          <p14:tracePt t="126419" x="10109200" y="4629150"/>
          <p14:tracePt t="126436" x="10109200" y="4641850"/>
          <p14:tracePt t="126453" x="10109200" y="4648200"/>
          <p14:tracePt t="126469" x="10102850" y="4660900"/>
          <p14:tracePt t="126486" x="10102850" y="4667250"/>
          <p14:tracePt t="126502" x="10102850" y="4673600"/>
          <p14:tracePt t="126519" x="10102850" y="4679950"/>
          <p14:tracePt t="126536" x="10102850" y="4692650"/>
          <p14:tracePt t="126552" x="10102850" y="4718050"/>
          <p14:tracePt t="126569" x="10102850" y="4737100"/>
          <p14:tracePt t="126586" x="10090150" y="4762500"/>
          <p14:tracePt t="126602" x="10090150" y="4781550"/>
          <p14:tracePt t="126620" x="10083800" y="4794250"/>
          <p14:tracePt t="126636" x="10077450" y="4800600"/>
          <p14:tracePt t="126652" x="10058400" y="4819650"/>
          <p14:tracePt t="126669" x="10052050" y="4826000"/>
          <p14:tracePt t="126686" x="10026650" y="4838700"/>
          <p14:tracePt t="126702" x="10007600" y="4845050"/>
          <p14:tracePt t="126719" x="9994900" y="4851400"/>
          <p14:tracePt t="126736" x="9975850" y="4857750"/>
          <p14:tracePt t="126752" x="9969500" y="4864100"/>
          <p14:tracePt t="126769" x="9931400" y="4870450"/>
          <p14:tracePt t="126786" x="9861550" y="4883150"/>
          <p14:tracePt t="126802" x="9759950" y="4902200"/>
          <p14:tracePt t="126819" x="9671050" y="4902200"/>
          <p14:tracePt t="126835" x="9613900" y="4914900"/>
          <p14:tracePt t="126852" x="9588500" y="4921250"/>
          <p14:tracePt t="126868" x="9575800" y="4927600"/>
          <p14:tracePt t="126885" x="9556750" y="4927600"/>
          <p14:tracePt t="126902" x="9512300" y="4927600"/>
          <p14:tracePt t="126919" x="9448800" y="4940300"/>
          <p14:tracePt t="126935" x="9398000" y="4946650"/>
          <p14:tracePt t="126952" x="9347200" y="4953000"/>
          <p14:tracePt t="126969" x="9309100" y="4953000"/>
          <p14:tracePt t="126985" x="9302750" y="4953000"/>
          <p14:tracePt t="127002" x="9290050" y="4953000"/>
          <p14:tracePt t="127018" x="9283700" y="4946650"/>
          <p14:tracePt t="127035" x="9264650" y="4946650"/>
          <p14:tracePt t="127052" x="9251950" y="4940300"/>
          <p14:tracePt t="127085" x="9245600" y="4940300"/>
          <p14:tracePt t="127102" x="9245600" y="4933950"/>
          <p14:tracePt t="127119" x="9226550" y="4927600"/>
          <p14:tracePt t="127135" x="9213850" y="4927600"/>
          <p14:tracePt t="127152" x="9207500" y="4921250"/>
          <p14:tracePt t="127169" x="9194800" y="4908550"/>
          <p14:tracePt t="127202" x="9188450" y="4895850"/>
          <p14:tracePt t="127219" x="9188450" y="4876800"/>
          <p14:tracePt t="127235" x="9188450" y="4851400"/>
          <p14:tracePt t="127252" x="9182100" y="4819650"/>
          <p14:tracePt t="127269" x="9182100" y="4775200"/>
          <p14:tracePt t="127285" x="9169400" y="4737100"/>
          <p14:tracePt t="127302" x="9169400" y="4699000"/>
          <p14:tracePt t="127319" x="9169400" y="4654550"/>
          <p14:tracePt t="127335" x="9169400" y="4610100"/>
          <p14:tracePt t="127352" x="9169400" y="4565650"/>
          <p14:tracePt t="127353" x="9169400" y="4552950"/>
          <p14:tracePt t="127369" x="9169400" y="4514850"/>
          <p14:tracePt t="127385" x="9169400" y="4483100"/>
          <p14:tracePt t="127402" x="9169400" y="4445000"/>
          <p14:tracePt t="127419" x="9169400" y="4413250"/>
          <p14:tracePt t="127436" x="9169400" y="4387850"/>
          <p14:tracePt t="127452" x="9163050" y="4362450"/>
          <p14:tracePt t="127469" x="9163050" y="4330700"/>
          <p14:tracePt t="127485" x="9156700" y="4311650"/>
          <p14:tracePt t="127502" x="9156700" y="4286250"/>
          <p14:tracePt t="127519" x="9156700" y="4267200"/>
          <p14:tracePt t="127535" x="9156700" y="4241800"/>
          <p14:tracePt t="127552" x="9156700" y="4210050"/>
          <p14:tracePt t="127569" x="9163050" y="4184650"/>
          <p14:tracePt t="127586" x="9175750" y="4159250"/>
          <p14:tracePt t="127602" x="9182100" y="4140200"/>
          <p14:tracePt t="127619" x="9188450" y="4127500"/>
          <p14:tracePt t="127635" x="9194800" y="4114800"/>
          <p14:tracePt t="127652" x="9201150" y="4108450"/>
          <p14:tracePt t="127669" x="9207500" y="4102100"/>
          <p14:tracePt t="127685" x="9207500" y="4095750"/>
          <p14:tracePt t="127702" x="9213850" y="4095750"/>
          <p14:tracePt t="127719" x="9213850" y="4089400"/>
          <p14:tracePt t="127736" x="9220200" y="4089400"/>
          <p14:tracePt t="127752" x="9239250" y="4089400"/>
          <p14:tracePt t="127769" x="9277350" y="4089400"/>
          <p14:tracePt t="127785" x="9309100" y="4089400"/>
          <p14:tracePt t="127802" x="9340850" y="4089400"/>
          <p14:tracePt t="127819" x="9378950" y="4089400"/>
          <p14:tracePt t="127836" x="9410700" y="4089400"/>
          <p14:tracePt t="127852" x="9455150" y="4089400"/>
          <p14:tracePt t="127868" x="9480550" y="4089400"/>
          <p14:tracePt t="127885" x="9512300" y="4089400"/>
          <p14:tracePt t="127902" x="9544050" y="4095750"/>
          <p14:tracePt t="127919" x="9575800" y="4095750"/>
          <p14:tracePt t="127935" x="9607550" y="4102100"/>
          <p14:tracePt t="127936" x="9626600" y="4108450"/>
          <p14:tracePt t="127952" x="9658350" y="4108450"/>
          <p14:tracePt t="127969" x="9721850" y="4121150"/>
          <p14:tracePt t="127985" x="9759950" y="4127500"/>
          <p14:tracePt t="128002" x="9772650" y="4127500"/>
          <p14:tracePt t="128019" x="9785350" y="4133850"/>
          <p14:tracePt t="128035" x="9791700" y="4133850"/>
          <p14:tracePt t="128052" x="9804400" y="4133850"/>
          <p14:tracePt t="128068" x="9810750" y="4133850"/>
          <p14:tracePt t="128194" x="9804400" y="4133850"/>
          <p14:tracePt t="128201" x="9791700" y="4133850"/>
          <p14:tracePt t="128210" x="9785350" y="4133850"/>
          <p14:tracePt t="128219" x="9759950" y="4133850"/>
          <p14:tracePt t="128236" x="9709150" y="4127500"/>
          <p14:tracePt t="128252" x="9645650" y="4121150"/>
          <p14:tracePt t="128269" x="9594850" y="4114800"/>
          <p14:tracePt t="128286" x="9582150" y="4114800"/>
          <p14:tracePt t="128329" x="9575800" y="4114800"/>
          <p14:tracePt t="128337" x="9569450" y="4114800"/>
          <p14:tracePt t="128352" x="9563100" y="4114800"/>
          <p14:tracePt t="128369" x="9525000" y="4114800"/>
          <p14:tracePt t="128402" x="9518650" y="4108450"/>
          <p14:tracePt t="128457" x="9499600" y="4108450"/>
          <p14:tracePt t="128473" x="9486900" y="4102100"/>
          <p14:tracePt t="128481" x="9474200" y="4102100"/>
          <p14:tracePt t="128489" x="9455150" y="4089400"/>
          <p14:tracePt t="128505" x="9442450" y="4089400"/>
          <p14:tracePt t="128529" x="9436100" y="4089400"/>
          <p14:tracePt t="128538" x="9436100" y="4083050"/>
          <p14:tracePt t="128553" x="9417050" y="4076700"/>
          <p14:tracePt t="128569" x="9391650" y="4070350"/>
          <p14:tracePt t="128585" x="9366250" y="4064000"/>
          <p14:tracePt t="128602" x="9347200" y="4057650"/>
          <p14:tracePt t="128619" x="9321800" y="4057650"/>
          <p14:tracePt t="128635" x="9309100" y="4057650"/>
          <p14:tracePt t="128669" x="9296400" y="4057650"/>
          <p14:tracePt t="128686" x="9290050" y="4057650"/>
          <p14:tracePt t="128702" x="9277350" y="4051300"/>
          <p14:tracePt t="128719" x="9271000" y="4051300"/>
          <p14:tracePt t="128817" x="9264650" y="4051300"/>
          <p14:tracePt t="128825" x="9251950" y="4051300"/>
          <p14:tracePt t="128954" x="9251950" y="4057650"/>
          <p14:tracePt t="128971" x="9251950" y="4064000"/>
          <p14:tracePt t="128977" x="9271000" y="4070350"/>
          <p14:tracePt t="128986" x="9296400" y="4076700"/>
          <p14:tracePt t="129002" x="9353550" y="4095750"/>
          <p14:tracePt t="129019" x="9417050" y="4102100"/>
          <p14:tracePt t="129035" x="9499600" y="4127500"/>
          <p14:tracePt t="129052" x="9563100" y="4152900"/>
          <p14:tracePt t="129069" x="9626600" y="4159250"/>
          <p14:tracePt t="129085" x="9683750" y="4165600"/>
          <p14:tracePt t="129103" x="9715500" y="4178300"/>
          <p14:tracePt t="129105" x="9728200" y="4178300"/>
          <p14:tracePt t="129120" x="9740900" y="4178300"/>
          <p14:tracePt t="129121" x="9753600" y="4178300"/>
          <p14:tracePt t="129136" x="9772650" y="4184650"/>
          <p14:tracePt t="129152" x="9798050" y="4191000"/>
          <p14:tracePt t="129169" x="9842500" y="4203700"/>
          <p14:tracePt t="129186" x="9861550" y="4210050"/>
          <p14:tracePt t="129202" x="9874250" y="4210050"/>
          <p14:tracePt t="129219" x="9880600" y="4210050"/>
          <p14:tracePt t="129236" x="9906000" y="4222750"/>
          <p14:tracePt t="129252" x="9931400" y="4235450"/>
          <p14:tracePt t="129269" x="9963150" y="4248150"/>
          <p14:tracePt t="129286" x="9988550" y="4260850"/>
          <p14:tracePt t="129302" x="10001250" y="4260850"/>
          <p14:tracePt t="129319" x="10020300" y="4260850"/>
          <p14:tracePt t="129320" x="10020300" y="4267200"/>
          <p14:tracePt t="129336" x="10033000" y="4267200"/>
          <p14:tracePt t="129337" x="10052050" y="4273550"/>
          <p14:tracePt t="129352" x="10058400" y="4273550"/>
          <p14:tracePt t="129369" x="10102850" y="4286250"/>
          <p14:tracePt t="129385" x="10109200" y="4286250"/>
          <p14:tracePt t="129419" x="10115550" y="4292600"/>
          <p14:tracePt t="129481" x="10121900" y="4292600"/>
          <p14:tracePt t="129489" x="10128250" y="4292600"/>
          <p14:tracePt t="129513" x="10134600" y="4292600"/>
          <p14:tracePt t="129521" x="10134600" y="4298950"/>
          <p14:tracePt t="129535" x="10140950" y="4298950"/>
          <p14:tracePt t="129558" x="10153650" y="4318000"/>
          <p14:tracePt t="129569" x="10160000" y="4337050"/>
          <p14:tracePt t="129586" x="10172700" y="4356100"/>
          <p14:tracePt t="129602" x="10172700" y="4375150"/>
          <p14:tracePt t="129619" x="10179050" y="4387850"/>
          <p14:tracePt t="129636" x="10185400" y="4413250"/>
          <p14:tracePt t="129652" x="10185400" y="4432300"/>
          <p14:tracePt t="129669" x="10185400" y="4457700"/>
          <p14:tracePt t="129686" x="10185400" y="4483100"/>
          <p14:tracePt t="129702" x="10185400" y="4527550"/>
          <p14:tracePt t="129719" x="10185400" y="4572000"/>
          <p14:tracePt t="129736" x="10185400" y="4616450"/>
          <p14:tracePt t="129737" x="10179050" y="4635500"/>
          <p14:tracePt t="129752" x="10179050" y="4654550"/>
          <p14:tracePt t="129769" x="10153650" y="4692650"/>
          <p14:tracePt t="129786" x="10147300" y="4724400"/>
          <p14:tracePt t="129802" x="10147300" y="4737100"/>
          <p14:tracePt t="129819" x="10140950" y="4743450"/>
          <p14:tracePt t="129835" x="10140950" y="4756150"/>
          <p14:tracePt t="129852" x="10140950" y="4762500"/>
          <p14:tracePt t="129869" x="10140950" y="4775200"/>
          <p14:tracePt t="129886" x="10140950" y="4781550"/>
          <p14:tracePt t="129918" x="10140950" y="4794250"/>
          <p14:tracePt t="130760" x="10140950" y="4787900"/>
          <p14:tracePt t="130776" x="10140950" y="4781550"/>
          <p14:tracePt t="130977" x="10140950" y="4775200"/>
          <p14:tracePt t="131369" x="10140950" y="4762500"/>
          <p14:tracePt t="131449" x="10134600" y="4756150"/>
          <p14:tracePt t="132161" x="10134600" y="4749800"/>
          <p14:tracePt t="132177" x="10134600" y="4743450"/>
          <p14:tracePt t="132241" x="10134600" y="4737100"/>
          <p14:tracePt t="132281" x="10134600" y="4730750"/>
          <p14:tracePt t="132393" x="10134600" y="4724400"/>
          <p14:tracePt t="132417" x="10134600" y="4718050"/>
          <p14:tracePt t="132425" x="10134600" y="4711700"/>
          <p14:tracePt t="132436" x="10134600" y="4705350"/>
          <p14:tracePt t="132452" x="10121900" y="4673600"/>
          <p14:tracePt t="132469" x="10096500" y="4616450"/>
          <p14:tracePt t="132486" x="10071100" y="4559300"/>
          <p14:tracePt t="132502" x="10058400" y="4521200"/>
          <p14:tracePt t="132519" x="10052050" y="4489450"/>
          <p14:tracePt t="132520" x="10045700" y="4476750"/>
          <p14:tracePt t="132536" x="10045700" y="4470400"/>
          <p14:tracePt t="132537" x="10039350" y="4457700"/>
          <p14:tracePt t="132552" x="10039350" y="4451350"/>
          <p14:tracePt t="132569" x="10033000" y="4445000"/>
          <p14:tracePt t="132586" x="10033000" y="4425950"/>
          <p14:tracePt t="132619" x="10033000" y="4413250"/>
          <p14:tracePt t="132636" x="10039350" y="4400550"/>
          <p14:tracePt t="132653" x="10052050" y="4381500"/>
          <p14:tracePt t="132669" x="10077450" y="4368800"/>
          <p14:tracePt t="132686" x="10115550" y="4337050"/>
          <p14:tracePt t="132702" x="10140950" y="4311650"/>
          <p14:tracePt t="132719" x="10172700" y="4286250"/>
          <p14:tracePt t="132721" x="10185400" y="4273550"/>
          <p14:tracePt t="132736" x="10191750" y="4267200"/>
          <p14:tracePt t="132753" x="10204450" y="4241800"/>
          <p14:tracePt t="132769" x="10236200" y="4191000"/>
          <p14:tracePt t="132786" x="10267950" y="4140200"/>
          <p14:tracePt t="132802" x="10293350" y="4102100"/>
          <p14:tracePt t="132819" x="10350500" y="4051300"/>
          <p14:tracePt t="132836" x="10375900" y="4025900"/>
          <p14:tracePt t="132852" x="10407650" y="4006850"/>
          <p14:tracePt t="132869" x="10420350" y="3994150"/>
          <p14:tracePt t="132886" x="10426700" y="3994150"/>
          <p14:tracePt t="132902" x="10426700" y="3987800"/>
          <p14:tracePt t="132936" x="10433050" y="3981450"/>
          <p14:tracePt t="133624" x="10439400" y="3981450"/>
          <p14:tracePt t="133632" x="10445750" y="3981450"/>
          <p14:tracePt t="133656" x="10452100" y="3981450"/>
          <p14:tracePt t="133672" x="10458450" y="3987800"/>
          <p14:tracePt t="133914" x="10464800" y="3987800"/>
          <p14:tracePt t="133923" x="10471150" y="3994150"/>
          <p14:tracePt t="133930" x="10477500" y="4000500"/>
          <p14:tracePt t="133939" x="10483850" y="4000500"/>
          <p14:tracePt t="133952" x="10490200" y="4006850"/>
          <p14:tracePt t="133969" x="10496550" y="4006850"/>
          <p14:tracePt t="134002" x="10502900" y="4006850"/>
          <p14:tracePt t="134042" x="10509250" y="4006850"/>
          <p14:tracePt t="134211" x="10502900" y="4006850"/>
          <p14:tracePt t="134227" x="10496550" y="4006850"/>
          <p14:tracePt t="134234" x="10483850" y="4006850"/>
          <p14:tracePt t="134240" x="10477500" y="4006850"/>
          <p14:tracePt t="134252" x="10471150" y="4006850"/>
          <p14:tracePt t="134269" x="10452100" y="4006850"/>
          <p14:tracePt t="134285" x="10433050" y="4006850"/>
          <p14:tracePt t="134318" x="10420350" y="4006850"/>
          <p14:tracePt t="134336" x="10414000" y="4006850"/>
          <p14:tracePt t="134369" x="10407650" y="4006850"/>
          <p14:tracePt t="134402" x="10401300" y="4006850"/>
          <p14:tracePt t="134505" x="10394950" y="4006850"/>
          <p14:tracePt t="134513" x="10388600" y="4006850"/>
          <p14:tracePt t="134520" x="10382250" y="4006850"/>
          <p14:tracePt t="134552" x="10375900" y="4006850"/>
          <p14:tracePt t="134569" x="10363200" y="4006850"/>
          <p14:tracePt t="134586" x="10356850" y="4006850"/>
          <p14:tracePt t="134602" x="10337800" y="4006850"/>
          <p14:tracePt t="134618" x="10318750" y="4000500"/>
          <p14:tracePt t="135177" x="10312400" y="4000500"/>
          <p14:tracePt t="135193" x="10318750" y="4006850"/>
          <p14:tracePt t="135217" x="10325100" y="4006850"/>
          <p14:tracePt t="135233" x="10331450" y="4006850"/>
          <p14:tracePt t="135241" x="10344150" y="4013200"/>
          <p14:tracePt t="135265" x="10356850" y="4019550"/>
          <p14:tracePt t="135289" x="10363200" y="4025900"/>
          <p14:tracePt t="135513" x="10375900" y="4025900"/>
          <p14:tracePt t="135537" x="10382250" y="4025900"/>
          <p14:tracePt t="135577" x="10394950" y="4025900"/>
          <p14:tracePt t="135601" x="10401300" y="4025900"/>
          <p14:tracePt t="135697" x="10407650" y="4025900"/>
          <p14:tracePt t="135712" x="10420350" y="4025900"/>
          <p14:tracePt t="135720" x="10420350" y="4032250"/>
          <p14:tracePt t="135728" x="10426700" y="4032250"/>
          <p14:tracePt t="135736" x="10433050" y="4032250"/>
          <p14:tracePt t="135752" x="10433050" y="4038600"/>
          <p14:tracePt t="135769" x="10458450" y="4044950"/>
          <p14:tracePt t="135786" x="10471150" y="4051300"/>
          <p14:tracePt t="135803" x="10490200" y="4064000"/>
          <p14:tracePt t="135819" x="10502900" y="4070350"/>
          <p14:tracePt t="135852" x="10521950" y="4083050"/>
          <p14:tracePt t="135869" x="10541000" y="4095750"/>
          <p14:tracePt t="135886" x="10572750" y="4108450"/>
          <p14:tracePt t="135889" x="10585450" y="4114800"/>
          <p14:tracePt t="135902" x="10604500" y="4114800"/>
          <p14:tracePt t="135919" x="10617200" y="4127500"/>
          <p14:tracePt t="135952" x="10617200" y="4133850"/>
          <p14:tracePt t="135968" x="10623550" y="4133850"/>
          <p14:tracePt t="135985" x="10629900" y="4140200"/>
          <p14:tracePt t="136002" x="10648950" y="4152900"/>
          <p14:tracePt t="136019" x="10668000" y="4159250"/>
          <p14:tracePt t="136035" x="10687050" y="4171950"/>
          <p14:tracePt t="136052" x="10693400" y="4178300"/>
          <p14:tracePt t="136069" x="10706100" y="4184650"/>
          <p14:tracePt t="136086" x="10725150" y="4203700"/>
          <p14:tracePt t="136102" x="10750550" y="4222750"/>
          <p14:tracePt t="136119" x="10769600" y="4260850"/>
          <p14:tracePt t="136136" x="10788650" y="4279900"/>
          <p14:tracePt t="136152" x="10795000" y="4305300"/>
          <p14:tracePt t="136169" x="10807700" y="4324350"/>
          <p14:tracePt t="136186" x="10814050" y="4330700"/>
          <p14:tracePt t="136233" x="10820400" y="4337050"/>
          <p14:tracePt t="136249" x="10826750" y="4343400"/>
          <p14:tracePt t="136257" x="10833100" y="4349750"/>
          <p14:tracePt t="136269" x="10839450" y="4349750"/>
          <p14:tracePt t="136285" x="10839450" y="4356100"/>
          <p14:tracePt t="136302" x="10852150" y="4362450"/>
          <p14:tracePt t="136335" x="10858500" y="4368800"/>
          <p14:tracePt t="136369" x="10864850" y="4368800"/>
          <p14:tracePt t="136417" x="10871200" y="4368800"/>
          <p14:tracePt t="136425" x="10871200" y="4375150"/>
          <p14:tracePt t="136441" x="10877550" y="4375150"/>
          <p14:tracePt t="136513" x="10883900" y="4381500"/>
          <p14:tracePt t="136520" x="10890250" y="4381500"/>
          <p14:tracePt t="136536" x="10896600" y="4387850"/>
          <p14:tracePt t="136561" x="10902950" y="4394200"/>
          <p14:tracePt t="136761" x="10909300" y="4394200"/>
          <p14:tracePt t="137227" x="10909300" y="4400550"/>
          <p14:tracePt t="137249" x="10909300" y="4406900"/>
          <p14:tracePt t="137281" x="10909300" y="4419600"/>
          <p14:tracePt t="137305" x="10909300" y="4425950"/>
          <p14:tracePt t="137337" x="10909300" y="4432300"/>
          <p14:tracePt t="137355" x="10909300" y="4438650"/>
          <p14:tracePt t="137361" x="10909300" y="4445000"/>
          <p14:tracePt t="137386" x="10909300" y="4451350"/>
          <p14:tracePt t="137393" x="10909300" y="4457700"/>
          <p14:tracePt t="137402" x="10909300" y="4464050"/>
          <p14:tracePt t="137419" x="10909300" y="4470400"/>
          <p14:tracePt t="137436" x="10909300" y="4483100"/>
          <p14:tracePt t="137452" x="10909300" y="4489450"/>
          <p14:tracePt t="137469" x="10909300" y="4502150"/>
          <p14:tracePt t="137502" x="10902950" y="4508500"/>
          <p14:tracePt t="137519" x="10902950" y="4514850"/>
          <p14:tracePt t="137569" x="10902950" y="4521200"/>
          <p14:tracePt t="137577" x="10896600" y="4521200"/>
          <p14:tracePt t="137593" x="10896600" y="4527550"/>
          <p14:tracePt t="137609" x="10883900" y="4527550"/>
          <p14:tracePt t="137619" x="10877550" y="4533900"/>
          <p14:tracePt t="137636" x="10877550" y="4540250"/>
          <p14:tracePt t="137652" x="10871200" y="4540250"/>
          <p14:tracePt t="137669" x="10864850" y="4540250"/>
          <p14:tracePt t="137686" x="10852150" y="4540250"/>
          <p14:tracePt t="137702" x="10833100" y="4540250"/>
          <p14:tracePt t="137719" x="10820400" y="4540250"/>
          <p14:tracePt t="137736" x="10801350" y="4540250"/>
          <p14:tracePt t="137753" x="10795000" y="4540250"/>
          <p14:tracePt t="137769" x="10782300" y="4540250"/>
          <p14:tracePt t="137786" x="10763250" y="4540250"/>
          <p14:tracePt t="137802" x="10737850" y="4540250"/>
          <p14:tracePt t="137819" x="10725150" y="4540250"/>
          <p14:tracePt t="137836" x="10712450" y="4540250"/>
          <p14:tracePt t="137869" x="10699750" y="4540250"/>
          <p14:tracePt t="137885" x="10693400" y="4533900"/>
          <p14:tracePt t="137902" x="10674350" y="4514850"/>
          <p14:tracePt t="137919" x="10674350" y="4495800"/>
          <p14:tracePt t="137935" x="10661650" y="4489450"/>
          <p14:tracePt t="137952" x="10655300" y="4476750"/>
          <p14:tracePt t="137969" x="10642600" y="4451350"/>
          <p14:tracePt t="137985" x="10629900" y="4432300"/>
          <p14:tracePt t="138002" x="10623550" y="4432300"/>
          <p14:tracePt t="138019" x="10617200" y="4413250"/>
          <p14:tracePt t="138035" x="10610850" y="4406900"/>
          <p14:tracePt t="138052" x="10610850" y="4400550"/>
          <p14:tracePt t="138069" x="10604500" y="4387850"/>
          <p14:tracePt t="138085" x="10604500" y="4375150"/>
          <p14:tracePt t="138103" x="10585450" y="4349750"/>
          <p14:tracePt t="138119" x="10566400" y="4318000"/>
          <p14:tracePt t="138136" x="10541000" y="4279900"/>
          <p14:tracePt t="138153" x="10521950" y="4254500"/>
          <p14:tracePt t="138169" x="10477500" y="4203700"/>
          <p14:tracePt t="138186" x="10458450" y="4178300"/>
          <p14:tracePt t="138202" x="10458450" y="4159250"/>
          <p14:tracePt t="138219" x="10452100" y="4127500"/>
          <p14:tracePt t="138235" x="10439400" y="4108450"/>
          <p14:tracePt t="138252" x="10433050" y="4095750"/>
          <p14:tracePt t="138313" x="10433050" y="4089400"/>
          <p14:tracePt t="138361" x="10433050" y="4083050"/>
          <p14:tracePt t="138369" x="10433050" y="4076700"/>
          <p14:tracePt t="138393" x="10426700" y="4070350"/>
          <p14:tracePt t="138434" x="10426700" y="4064000"/>
          <p14:tracePt t="138441" x="10420350" y="4064000"/>
          <p14:tracePt t="138633" x="10414000" y="4064000"/>
          <p14:tracePt t="138640" x="10394950" y="4064000"/>
          <p14:tracePt t="138648" x="10369550" y="4064000"/>
          <p14:tracePt t="138656" x="10331450" y="4083050"/>
          <p14:tracePt t="138669" x="10299700" y="4102100"/>
          <p14:tracePt t="138685" x="10217150" y="4152900"/>
          <p14:tracePt t="138702" x="10096500" y="4235450"/>
          <p14:tracePt t="138719" x="9963150" y="4318000"/>
          <p14:tracePt t="138735" x="9810750" y="4400550"/>
          <p14:tracePt t="138736" x="9753600" y="4438650"/>
          <p14:tracePt t="138752" x="9702800" y="4470400"/>
          <p14:tracePt t="138753" x="9601200" y="4508500"/>
          <p14:tracePt t="138769" x="9474200" y="4540250"/>
          <p14:tracePt t="138786" x="9359900" y="4572000"/>
          <p14:tracePt t="138802" x="9264650" y="4578350"/>
          <p14:tracePt t="138819" x="9144000" y="4578350"/>
          <p14:tracePt t="138836" x="9010650" y="4578350"/>
          <p14:tracePt t="138852" x="8801100" y="4578350"/>
          <p14:tracePt t="138870" x="8426450" y="4578350"/>
          <p14:tracePt t="138885" x="8026400" y="4578350"/>
          <p14:tracePt t="138902" x="7715250" y="4578350"/>
          <p14:tracePt t="138919" x="7435850" y="4578350"/>
          <p14:tracePt t="138935" x="7181850" y="4533900"/>
          <p14:tracePt t="138952" x="6908800" y="4445000"/>
          <p14:tracePt t="138969" x="6432550" y="4298950"/>
          <p14:tracePt t="138985" x="6184900" y="4197350"/>
          <p14:tracePt t="139002" x="6026150" y="4152900"/>
          <p14:tracePt t="139019" x="5937250" y="4133850"/>
          <p14:tracePt t="139036" x="5892800" y="4133850"/>
          <p14:tracePt t="139053" x="5816600" y="4133850"/>
          <p14:tracePt t="139069" x="5708650" y="4133850"/>
          <p14:tracePt t="139086" x="5562600" y="4133850"/>
          <p14:tracePt t="139089" x="5480050" y="4133850"/>
          <p14:tracePt t="139103" x="5403850" y="4133850"/>
          <p14:tracePt t="139119" x="5308600" y="4133850"/>
          <p14:tracePt t="139136" x="5276850" y="4140200"/>
          <p14:tracePt t="139153" x="5257800" y="4165600"/>
          <p14:tracePt t="139169" x="5238750" y="4191000"/>
          <p14:tracePt t="139186" x="5194300" y="4222750"/>
          <p14:tracePt t="139202" x="5149850" y="4241800"/>
          <p14:tracePt t="139219" x="5118100" y="4254500"/>
          <p14:tracePt t="139236" x="5111750" y="4260850"/>
          <p14:tracePt t="139269" x="5111750" y="4273550"/>
          <p14:tracePt t="139286" x="5118100" y="4286250"/>
          <p14:tracePt t="139303" x="5168900" y="4298950"/>
          <p14:tracePt t="139319" x="5226050" y="4311650"/>
          <p14:tracePt t="139321" x="5264150" y="4311650"/>
          <p14:tracePt t="139336" x="5289550" y="4311650"/>
          <p14:tracePt t="139352" x="5346700" y="4318000"/>
          <p14:tracePt t="139369" x="5429250" y="4343400"/>
          <p14:tracePt t="139386" x="5499100" y="4349750"/>
          <p14:tracePt t="139402" x="5562600" y="4349750"/>
          <p14:tracePt t="139419" x="5594350" y="4349750"/>
          <p14:tracePt t="139435" x="5600700" y="4349750"/>
          <p14:tracePt t="139452" x="5619750" y="4343400"/>
          <p14:tracePt t="139469" x="5638800" y="4337050"/>
          <p14:tracePt t="139485" x="5657850" y="4324350"/>
          <p14:tracePt t="139502" x="5689600" y="4318000"/>
          <p14:tracePt t="139519" x="5708650" y="4311650"/>
          <p14:tracePt t="139520" x="5715000" y="4311650"/>
          <p14:tracePt t="139536" x="5727700" y="4311650"/>
          <p14:tracePt t="139552" x="5740400" y="4311650"/>
          <p14:tracePt t="139569" x="5791200" y="4311650"/>
          <p14:tracePt t="139586" x="5822950" y="4311650"/>
          <p14:tracePt t="139602" x="5842000" y="4305300"/>
          <p14:tracePt t="139619" x="5848350" y="4298950"/>
          <p14:tracePt t="139652" x="5861050" y="4286250"/>
          <p14:tracePt t="139685" x="5861050" y="4279900"/>
          <p14:tracePt t="139702" x="5861050" y="4273550"/>
          <p14:tracePt t="139719" x="5867400" y="4267200"/>
          <p14:tracePt t="139736" x="5867400" y="4254500"/>
          <p14:tracePt t="139769" x="5867400" y="4241800"/>
          <p14:tracePt t="139786" x="5867400" y="4235450"/>
          <p14:tracePt t="139802" x="5873750" y="4229100"/>
          <p14:tracePt t="139819" x="5873750" y="4222750"/>
          <p14:tracePt t="139835" x="5873750" y="4216400"/>
          <p14:tracePt t="139852" x="5880100" y="4210050"/>
          <p14:tracePt t="139869" x="5880100" y="4203700"/>
          <p14:tracePt t="139885" x="5880100" y="4197350"/>
          <p14:tracePt t="139969" x="5867400" y="4197350"/>
          <p14:tracePt t="139977" x="5854700" y="4197350"/>
          <p14:tracePt t="139985" x="5835650" y="4197350"/>
          <p14:tracePt t="140002" x="5822950" y="4203700"/>
          <p14:tracePt t="140019" x="5797550" y="4222750"/>
          <p14:tracePt t="140035" x="5784850" y="4235450"/>
          <p14:tracePt t="140052" x="5772150" y="4248150"/>
          <p14:tracePt t="140069" x="5759450" y="4260850"/>
          <p14:tracePt t="140102" x="5753100" y="4267200"/>
          <p14:tracePt t="140119" x="5734050" y="4267200"/>
          <p14:tracePt t="140136" x="5734050" y="4273550"/>
          <p14:tracePt t="140152" x="5727700" y="4273550"/>
          <p14:tracePt t="140169" x="5715000" y="4286250"/>
          <p14:tracePt t="140185" x="5695950" y="4292600"/>
          <p14:tracePt t="140202" x="5683250" y="4298950"/>
          <p14:tracePt t="140218" x="5670550" y="4305300"/>
          <p14:tracePt t="140235" x="5664200" y="4305300"/>
          <p14:tracePt t="140252" x="5638800" y="4318000"/>
          <p14:tracePt t="140269" x="5632450" y="4324350"/>
          <p14:tracePt t="140286" x="5613400" y="4330700"/>
          <p14:tracePt t="140302" x="5600700" y="4337050"/>
          <p14:tracePt t="140319" x="5594350" y="4343400"/>
          <p14:tracePt t="140352" x="5575300" y="4343400"/>
          <p14:tracePt t="140369" x="5568950" y="4356100"/>
          <p14:tracePt t="140386" x="5556250" y="4362450"/>
          <p14:tracePt t="140403" x="5556250" y="4368800"/>
          <p14:tracePt t="140419" x="5549900" y="4381500"/>
          <p14:tracePt t="140436" x="5537200" y="4387850"/>
          <p14:tracePt t="140452" x="5524500" y="4394200"/>
          <p14:tracePt t="140469" x="5511800" y="4400550"/>
          <p14:tracePt t="140486" x="5505450" y="4400550"/>
          <p14:tracePt t="140502" x="5492750" y="4406900"/>
          <p14:tracePt t="140519" x="5486400" y="4419600"/>
          <p14:tracePt t="140536" x="5480050" y="4419600"/>
          <p14:tracePt t="140553" x="5467350" y="4425950"/>
          <p14:tracePt t="140569" x="5454650" y="4438650"/>
          <p14:tracePt t="140602" x="5454650" y="4445000"/>
          <p14:tracePt t="140635" x="5454650" y="4451350"/>
          <p14:tracePt t="140689" x="5454650" y="4457700"/>
          <p14:tracePt t="140729" x="5454650" y="4464050"/>
          <p14:tracePt t="140762" x="5454650" y="4470400"/>
          <p14:tracePt t="140768" x="5454650" y="4476750"/>
          <p14:tracePt t="140825" x="5454650" y="4483100"/>
          <p14:tracePt t="140840" x="5454650" y="4489450"/>
          <p14:tracePt t="140856" x="5461000" y="4502150"/>
          <p14:tracePt t="140888" x="5467350" y="4508500"/>
          <p14:tracePt t="140904" x="5473700" y="4508500"/>
          <p14:tracePt t="140913" x="5480050" y="4508500"/>
          <p14:tracePt t="140920" x="5480050" y="4514850"/>
          <p14:tracePt t="140937" x="5492750" y="4514850"/>
          <p14:tracePt t="140952" x="5499100" y="4514850"/>
          <p14:tracePt t="140969" x="5511800" y="4521200"/>
          <p14:tracePt t="140985" x="5518150" y="4527550"/>
          <p14:tracePt t="141002" x="5524500" y="4533900"/>
          <p14:tracePt t="141019" x="5537200" y="4540250"/>
          <p14:tracePt t="141035" x="5549900" y="4540250"/>
          <p14:tracePt t="141052" x="5556250" y="4540250"/>
          <p14:tracePt t="141069" x="5568950" y="4540250"/>
          <p14:tracePt t="141085" x="5575300" y="4540250"/>
          <p14:tracePt t="141102" x="5588000" y="4540250"/>
          <p14:tracePt t="141119" x="5594350" y="4540250"/>
          <p14:tracePt t="141169" x="5600700" y="4540250"/>
          <p14:tracePt t="141177" x="5607050" y="4540250"/>
          <p14:tracePt t="141193" x="5613400" y="4540250"/>
          <p14:tracePt t="141202" x="5626100" y="4533900"/>
          <p14:tracePt t="141219" x="5632450" y="4527550"/>
          <p14:tracePt t="141235" x="5651500" y="4514850"/>
          <p14:tracePt t="141252" x="5664200" y="4508500"/>
          <p14:tracePt t="141269" x="5676900" y="4495800"/>
          <p14:tracePt t="141285" x="5689600" y="4489450"/>
          <p14:tracePt t="141302" x="5695950" y="4476750"/>
          <p14:tracePt t="141319" x="5708650" y="4476750"/>
          <p14:tracePt t="141335" x="5721350" y="4470400"/>
          <p14:tracePt t="141336" x="5727700" y="4470400"/>
          <p14:tracePt t="141352" x="5734050" y="4457700"/>
          <p14:tracePt t="141369" x="5746750" y="4451350"/>
          <p14:tracePt t="141386" x="5753100" y="4438650"/>
          <p14:tracePt t="141402" x="5753100" y="4432300"/>
          <p14:tracePt t="141419" x="5772150" y="4419600"/>
          <p14:tracePt t="141436" x="5778500" y="4419600"/>
          <p14:tracePt t="141452" x="5778500" y="4413250"/>
          <p14:tracePt t="141469" x="5791200" y="4400550"/>
          <p14:tracePt t="141485" x="5797550" y="4394200"/>
          <p14:tracePt t="141502" x="5797550" y="4381500"/>
          <p14:tracePt t="141519" x="5803900" y="4375150"/>
          <p14:tracePt t="141535" x="5816600" y="4362450"/>
          <p14:tracePt t="141552" x="5822950" y="4349750"/>
          <p14:tracePt t="141569" x="5829300" y="4337050"/>
          <p14:tracePt t="141586" x="5829300" y="4330700"/>
          <p14:tracePt t="141603" x="5835650" y="4324350"/>
          <p14:tracePt t="141619" x="5835650" y="4318000"/>
          <p14:tracePt t="141636" x="5842000" y="4311650"/>
          <p14:tracePt t="141653" x="5842000" y="4298950"/>
          <p14:tracePt t="141685" x="5848350" y="4292600"/>
          <p14:tracePt t="141702" x="5854700" y="4292600"/>
          <p14:tracePt t="141718" x="5854700" y="4279900"/>
          <p14:tracePt t="141735" x="5861050" y="4273550"/>
          <p14:tracePt t="141752" x="5861050" y="4267200"/>
          <p14:tracePt t="141768" x="5861050" y="4260850"/>
          <p14:tracePt t="141785" x="5873750" y="4248150"/>
          <p14:tracePt t="141818" x="5873750" y="4241800"/>
          <p14:tracePt t="141836" x="5873750" y="4235450"/>
          <p14:tracePt t="141869" x="5873750" y="4229100"/>
          <p14:tracePt t="141885" x="5880100" y="4222750"/>
          <p14:tracePt t="141930" x="5880100" y="4216400"/>
          <p14:tracePt t="141937" x="5880100" y="4210050"/>
          <p14:tracePt t="141961" x="5880100" y="4203700"/>
          <p14:tracePt t="142177" x="5880100" y="4197350"/>
          <p14:tracePt t="142201" x="5880100" y="4191000"/>
          <p14:tracePt t="142209" x="5880100" y="4184650"/>
          <p14:tracePt t="142225" x="5880100" y="4178300"/>
          <p14:tracePt t="142241" x="5880100" y="4171950"/>
          <p14:tracePt t="142252" x="5880100" y="4165600"/>
          <p14:tracePt t="142269" x="5880100" y="4152900"/>
          <p14:tracePt t="142286" x="5880100" y="4146550"/>
          <p14:tracePt t="142303" x="5880100" y="4133850"/>
          <p14:tracePt t="142305" x="5892800" y="4133850"/>
          <p14:tracePt t="142319" x="5892800" y="4127500"/>
          <p14:tracePt t="142337" x="5905500" y="4121150"/>
          <p14:tracePt t="142352" x="5911850" y="4114800"/>
          <p14:tracePt t="142369" x="5918200" y="4108450"/>
          <p14:tracePt t="142385" x="5918200" y="4102100"/>
          <p14:tracePt t="142417" x="5924550" y="4102100"/>
          <p14:tracePt t="142441" x="5930900" y="4102100"/>
          <p14:tracePt t="142448" x="5930900" y="4095750"/>
          <p14:tracePt t="142472" x="5937250" y="4095750"/>
          <p14:tracePt t="142513" x="5937250" y="4089400"/>
          <p14:tracePt t="142545" x="5949950" y="4083050"/>
          <p14:tracePt t="142562" x="5949950" y="4076700"/>
          <p14:tracePt t="142593" x="5956300" y="4064000"/>
          <p14:tracePt t="142625" x="5962650" y="4051300"/>
          <p14:tracePt t="142633" x="5969000" y="4051300"/>
          <p14:tracePt t="142657" x="5981700" y="4038600"/>
          <p14:tracePt t="142681" x="5994400" y="4038600"/>
          <p14:tracePt t="142689" x="5994400" y="4032250"/>
          <p14:tracePt t="142697" x="6007100" y="4025900"/>
          <p14:tracePt t="142705" x="6019800" y="4019550"/>
          <p14:tracePt t="142719" x="6032500" y="4013200"/>
          <p14:tracePt t="142736" x="6038850" y="3994150"/>
          <p14:tracePt t="142752" x="6057900" y="3981450"/>
          <p14:tracePt t="142769" x="6076950" y="3968750"/>
          <p14:tracePt t="142786" x="6089650" y="3956050"/>
          <p14:tracePt t="142802" x="6096000" y="3956050"/>
          <p14:tracePt t="142819" x="6108700" y="3943350"/>
          <p14:tracePt t="142836" x="6121400" y="3937000"/>
          <p14:tracePt t="142852" x="6127750" y="3937000"/>
          <p14:tracePt t="142869" x="6140450" y="3930650"/>
          <p14:tracePt t="142886" x="6140450" y="3924300"/>
          <p14:tracePt t="142902" x="6153150" y="3917950"/>
          <p14:tracePt t="142919" x="6191250" y="3898900"/>
          <p14:tracePt t="142935" x="6216650" y="3886200"/>
          <p14:tracePt t="142952" x="6229350" y="3879850"/>
          <p14:tracePt t="142969" x="6235700" y="3873500"/>
          <p14:tracePt t="142985" x="6242050" y="3873500"/>
          <p14:tracePt t="143019" x="6248400" y="3873500"/>
          <p14:tracePt t="143035" x="6254750" y="3867150"/>
          <p14:tracePt t="143069" x="6261100" y="3867150"/>
          <p14:tracePt t="143085" x="6267450" y="3867150"/>
          <p14:tracePt t="143102" x="6273800" y="3867150"/>
          <p14:tracePt t="143119" x="6280150" y="3860800"/>
          <p14:tracePt t="143135" x="6286500" y="3860800"/>
          <p14:tracePt t="143152" x="6299200" y="3860800"/>
          <p14:tracePt t="143185" x="6305550" y="3860800"/>
          <p14:tracePt t="143218" x="6305550" y="3873500"/>
          <p14:tracePt t="143256" x="6305550" y="3879850"/>
          <p14:tracePt t="143281" x="6305550" y="3886200"/>
          <p14:tracePt t="143305" x="6299200" y="3892550"/>
          <p14:tracePt t="143320" x="6299200" y="3898900"/>
          <p14:tracePt t="143329" x="6292850" y="3898900"/>
          <p14:tracePt t="143338" x="6286500" y="3898900"/>
          <p14:tracePt t="143368" x="6280150" y="3905250"/>
          <p14:tracePt t="143400" x="6273800" y="3911600"/>
          <p14:tracePt t="143408" x="6267450" y="3917950"/>
          <p14:tracePt t="143424" x="6261100" y="3917950"/>
          <p14:tracePt t="143432" x="6254750" y="3924300"/>
          <p14:tracePt t="143440" x="6248400" y="3924300"/>
          <p14:tracePt t="143456" x="6242050" y="3930650"/>
          <p14:tracePt t="143469" x="6242050" y="3937000"/>
          <p14:tracePt t="143485" x="6235700" y="3937000"/>
          <p14:tracePt t="143503" x="6229350" y="3943350"/>
          <p14:tracePt t="143519" x="6223000" y="3949700"/>
          <p14:tracePt t="143537" x="6216650" y="3956050"/>
          <p14:tracePt t="144617" x="6210300" y="3956050"/>
          <p14:tracePt t="144636" x="6203950" y="3956050"/>
          <p14:tracePt t="144689" x="6197600" y="3962400"/>
          <p14:tracePt t="144761" x="6191250" y="3962400"/>
          <p14:tracePt t="144953" x="6184900" y="3962400"/>
          <p14:tracePt t="145569" x="6184900" y="3968750"/>
          <p14:tracePt t="145577" x="6184900" y="3975100"/>
          <p14:tracePt t="145586" x="6184900" y="3987800"/>
          <p14:tracePt t="145602" x="6172200" y="4025900"/>
          <p14:tracePt t="145619" x="6140450" y="4057650"/>
          <p14:tracePt t="145636" x="6127750" y="4089400"/>
          <p14:tracePt t="145653" x="6115050" y="4108450"/>
          <p14:tracePt t="145669" x="6108700" y="4121150"/>
          <p14:tracePt t="145686" x="6102350" y="4127500"/>
          <p14:tracePt t="145702" x="6096000" y="4133850"/>
          <p14:tracePt t="145719" x="6089650" y="4152900"/>
          <p14:tracePt t="145735" x="6070600" y="4178300"/>
          <p14:tracePt t="145752" x="6057900" y="4203700"/>
          <p14:tracePt t="145753" x="6045200" y="4203700"/>
          <p14:tracePt t="145769" x="6032500" y="4216400"/>
          <p14:tracePt t="145785" x="6019800" y="4222750"/>
          <p14:tracePt t="145802" x="6013450" y="4229100"/>
          <p14:tracePt t="145819" x="6007100" y="4229100"/>
          <p14:tracePt t="145835" x="6000750" y="4229100"/>
          <p14:tracePt t="145852" x="5994400" y="4235450"/>
          <p14:tracePt t="146097" x="5988050" y="4241800"/>
          <p14:tracePt t="146113" x="5981700" y="4241800"/>
          <p14:tracePt t="146121" x="5975350" y="4241800"/>
          <p14:tracePt t="146178" x="5969000" y="4248150"/>
          <p14:tracePt t="146193" x="5956300" y="4260850"/>
          <p14:tracePt t="146209" x="5949950" y="4260850"/>
          <p14:tracePt t="146218" x="5943600" y="4267200"/>
          <p14:tracePt t="146236" x="5924550" y="4286250"/>
          <p14:tracePt t="146253" x="5911850" y="4292600"/>
          <p14:tracePt t="146269" x="5911850" y="4298950"/>
          <p14:tracePt t="146286" x="5905500" y="4298950"/>
          <p14:tracePt t="146377" x="5899150" y="4305300"/>
          <p14:tracePt t="146401" x="5892800" y="4305300"/>
          <p14:tracePt t="146497" x="5892800" y="4311650"/>
          <p14:tracePt t="146681" x="5886450" y="4318000"/>
          <p14:tracePt t="146689" x="5886450" y="4324350"/>
          <p14:tracePt t="146697" x="5886450" y="4330700"/>
          <p14:tracePt t="146713" x="5886450" y="4337050"/>
          <p14:tracePt t="146722" x="5886450" y="4343400"/>
          <p14:tracePt t="146736" x="5886450" y="4349750"/>
          <p14:tracePt t="146753" x="5880100" y="4362450"/>
          <p14:tracePt t="146769" x="5873750" y="4375150"/>
          <p14:tracePt t="146786" x="5861050" y="4400550"/>
          <p14:tracePt t="146803" x="5848350" y="4413250"/>
          <p14:tracePt t="146819" x="5835650" y="4432300"/>
          <p14:tracePt t="146836" x="5822950" y="4445000"/>
          <p14:tracePt t="146869" x="5810250" y="4457700"/>
          <p14:tracePt t="146902" x="5803900" y="4457700"/>
          <p14:tracePt t="146920" x="5797550" y="4457700"/>
          <p14:tracePt t="146936" x="5791200" y="4464050"/>
          <p14:tracePt t="147193" x="5797550" y="4464050"/>
          <p14:tracePt t="147209" x="5803900" y="4464050"/>
          <p14:tracePt t="147225" x="5810250" y="4464050"/>
          <p14:tracePt t="147249" x="5810250" y="4457700"/>
          <p14:tracePt t="147313" x="5816600" y="4457700"/>
          <p14:tracePt t="147329" x="5822950" y="4451350"/>
          <p14:tracePt t="147337" x="5829300" y="4451350"/>
          <p14:tracePt t="147361" x="5842000" y="4445000"/>
          <p14:tracePt t="147369" x="5848350" y="4438650"/>
          <p14:tracePt t="147386" x="5861050" y="4432300"/>
          <p14:tracePt t="147402" x="5873750" y="4419600"/>
          <p14:tracePt t="147436" x="5886450" y="4419600"/>
          <p14:tracePt t="147469" x="5899150" y="4413250"/>
          <p14:tracePt t="147486" x="5899150" y="4406900"/>
          <p14:tracePt t="147502" x="5905500" y="4406900"/>
          <p14:tracePt t="147519" x="5918200" y="4394200"/>
          <p14:tracePt t="147536" x="5924550" y="4375150"/>
          <p14:tracePt t="147569" x="5937250" y="4362450"/>
          <p14:tracePt t="147586" x="5943600" y="4356100"/>
          <p14:tracePt t="147633" x="5949950" y="4349750"/>
          <p14:tracePt t="147681" x="5956300" y="4349750"/>
          <p14:tracePt t="147745" x="5956300" y="4337050"/>
          <p14:tracePt t="148017" x="5949950" y="4337050"/>
          <p14:tracePt t="148049" x="5943600" y="4337050"/>
          <p14:tracePt t="148057" x="5937250" y="4337050"/>
          <p14:tracePt t="148065" x="5930900" y="4337050"/>
          <p14:tracePt t="148089" x="5924550" y="4337050"/>
          <p14:tracePt t="148281" x="5911850" y="4337050"/>
          <p14:tracePt t="148297" x="5899150" y="4337050"/>
          <p14:tracePt t="148305" x="5892800" y="4337050"/>
          <p14:tracePt t="148313" x="5873750" y="4337050"/>
          <p14:tracePt t="148320" x="5861050" y="4337050"/>
          <p14:tracePt t="148336" x="5854700" y="4337050"/>
          <p14:tracePt t="148352" x="5835650" y="4343400"/>
          <p14:tracePt t="148369" x="5778500" y="4362450"/>
          <p14:tracePt t="148386" x="5727700" y="4375150"/>
          <p14:tracePt t="148403" x="5695950" y="4375150"/>
          <p14:tracePt t="148419" x="5676900" y="4387850"/>
          <p14:tracePt t="148452" x="5657850" y="4394200"/>
          <p14:tracePt t="148469" x="5657850" y="4400550"/>
          <p14:tracePt t="148485" x="5651500" y="4400550"/>
          <p14:tracePt t="148502" x="5645150" y="4406900"/>
          <p14:tracePt t="148519" x="5638800" y="4413250"/>
          <p14:tracePt t="148552" x="5632450" y="4413250"/>
          <p14:tracePt t="148569" x="5619750" y="4425950"/>
          <p14:tracePt t="148602" x="5613400" y="4432300"/>
          <p14:tracePt t="148635" x="5588000" y="4432300"/>
          <p14:tracePt t="148652" x="5575300" y="4432300"/>
          <p14:tracePt t="148669" x="5543550" y="4432300"/>
          <p14:tracePt t="148686" x="5505450" y="4432300"/>
          <p14:tracePt t="148702" x="5492750" y="4432300"/>
          <p14:tracePt t="148719" x="5467350" y="4432300"/>
          <p14:tracePt t="148736" x="5441950" y="4425950"/>
          <p14:tracePt t="148737" x="5435600" y="4419600"/>
          <p14:tracePt t="148769" x="5403850" y="4400550"/>
          <p14:tracePt t="148786" x="5391150" y="4362450"/>
          <p14:tracePt t="148802" x="5384800" y="4305300"/>
          <p14:tracePt t="148819" x="5372100" y="4273550"/>
          <p14:tracePt t="148836" x="5372100" y="4254500"/>
          <p14:tracePt t="148852" x="5372100" y="4241800"/>
          <p14:tracePt t="148869" x="5372100" y="4235450"/>
          <p14:tracePt t="148886" x="5372100" y="4210050"/>
          <p14:tracePt t="148902" x="5429250" y="4184650"/>
          <p14:tracePt t="148919" x="5480050" y="4159250"/>
          <p14:tracePt t="148936" x="5530850" y="4133850"/>
          <p14:tracePt t="148952" x="5543550" y="4127500"/>
          <p14:tracePt t="148969" x="5568950" y="4102100"/>
          <p14:tracePt t="148986" x="5594350" y="4064000"/>
          <p14:tracePt t="149002" x="5607050" y="4038600"/>
          <p14:tracePt t="149019" x="5651500" y="3981450"/>
          <p14:tracePt t="149035" x="5689600" y="3943350"/>
          <p14:tracePt t="149053" x="5721350" y="3905250"/>
          <p14:tracePt t="149070" x="5734050" y="3886200"/>
          <p14:tracePt t="149086" x="5746750" y="3860800"/>
          <p14:tracePt t="149102" x="5759450" y="3848100"/>
          <p14:tracePt t="149119" x="5791200" y="3816350"/>
          <p14:tracePt t="149136" x="5816600" y="3784600"/>
          <p14:tracePt t="149137" x="5842000" y="3765550"/>
          <p14:tracePt t="149152" x="5854700" y="3752850"/>
          <p14:tracePt t="149169" x="5880100" y="3727450"/>
          <p14:tracePt t="149186" x="5905500" y="3695700"/>
          <p14:tracePt t="149202" x="5937250" y="3663950"/>
          <p14:tracePt t="149219" x="5981700" y="3619500"/>
          <p14:tracePt t="149236" x="6051550" y="3575050"/>
          <p14:tracePt t="149252" x="6089650" y="3549650"/>
          <p14:tracePt t="149268" x="6108700" y="3524250"/>
          <p14:tracePt t="149285" x="6121400" y="3511550"/>
          <p14:tracePt t="149302" x="6121400" y="3505200"/>
          <p14:tracePt t="149319" x="6121400" y="3498850"/>
          <p14:tracePt t="149625" x="6127750" y="3498850"/>
          <p14:tracePt t="149633" x="6134100" y="3511550"/>
          <p14:tracePt t="149641" x="6140450" y="3536950"/>
          <p14:tracePt t="149652" x="6153150" y="3556000"/>
          <p14:tracePt t="149669" x="6210300" y="3644900"/>
          <p14:tracePt t="149686" x="6273800" y="3759200"/>
          <p14:tracePt t="149702" x="6362700" y="3892550"/>
          <p14:tracePt t="149719" x="6438900" y="4006850"/>
          <p14:tracePt t="149720" x="6457950" y="4064000"/>
          <p14:tracePt t="149736" x="6477000" y="4095750"/>
          <p14:tracePt t="149737" x="6483350" y="4127500"/>
          <p14:tracePt t="149753" x="6489700" y="4152900"/>
          <p14:tracePt t="149769" x="6489700" y="4197350"/>
          <p14:tracePt t="149786" x="6489700" y="4235450"/>
          <p14:tracePt t="149803" x="6489700" y="4273550"/>
          <p14:tracePt t="149819" x="6502400" y="4311650"/>
          <p14:tracePt t="149836" x="6508750" y="4343400"/>
          <p14:tracePt t="149852" x="6508750" y="4381500"/>
          <p14:tracePt t="149869" x="6508750" y="4419600"/>
          <p14:tracePt t="149886" x="6508750" y="4438650"/>
          <p14:tracePt t="149888" x="6508750" y="4451350"/>
          <p14:tracePt t="149902" x="6508750" y="4464050"/>
          <p14:tracePt t="149919" x="6502400" y="4483100"/>
          <p14:tracePt t="149936" x="6502400" y="4495800"/>
          <p14:tracePt t="149952" x="6489700" y="4514850"/>
          <p14:tracePt t="149969" x="6483350" y="4527550"/>
          <p14:tracePt t="149986" x="6470650" y="4533900"/>
          <p14:tracePt t="150002" x="6438900" y="4546600"/>
          <p14:tracePt t="150019" x="6400800" y="4559300"/>
          <p14:tracePt t="150036" x="6356350" y="4572000"/>
          <p14:tracePt t="150052" x="6311900" y="4597400"/>
          <p14:tracePt t="150069" x="6267450" y="4603750"/>
          <p14:tracePt t="150085" x="6248400" y="4616450"/>
          <p14:tracePt t="150102" x="6216650" y="4622800"/>
          <p14:tracePt t="150119" x="6159500" y="4635500"/>
          <p14:tracePt t="150136" x="6064250" y="4648200"/>
          <p14:tracePt t="150152" x="5975350" y="4654550"/>
          <p14:tracePt t="150169" x="5937250" y="4654550"/>
          <p14:tracePt t="150202" x="5930900" y="4654550"/>
          <p14:tracePt t="150219" x="5911850" y="4648200"/>
          <p14:tracePt t="150236" x="5880100" y="4629150"/>
          <p14:tracePt t="150252" x="5835650" y="4616450"/>
          <p14:tracePt t="150269" x="5829300" y="4603750"/>
          <p14:tracePt t="150285" x="5829300" y="4552950"/>
          <p14:tracePt t="150302" x="5842000" y="4457700"/>
          <p14:tracePt t="150319" x="5886450" y="4349750"/>
          <p14:tracePt t="150335" x="5918200" y="4273550"/>
          <p14:tracePt t="150352" x="5930900" y="4241800"/>
          <p14:tracePt t="150369" x="5930900" y="4216400"/>
          <p14:tracePt t="150441" x="5930900" y="4210050"/>
          <p14:tracePt t="150449" x="5924550" y="4210050"/>
          <p14:tracePt t="150457" x="5899150" y="4229100"/>
          <p14:tracePt t="150469" x="5886450" y="4241800"/>
          <p14:tracePt t="150486" x="5848350" y="4292600"/>
          <p14:tracePt t="150503" x="5797550" y="4324350"/>
          <p14:tracePt t="150519" x="5778500" y="4349750"/>
          <p14:tracePt t="150536" x="5753100" y="4362450"/>
          <p14:tracePt t="150552" x="5727700" y="4381500"/>
          <p14:tracePt t="150569" x="5695950" y="4381500"/>
          <p14:tracePt t="150586" x="5689600" y="4381500"/>
          <p14:tracePt t="150602" x="5683250" y="4387850"/>
          <p14:tracePt t="150619" x="5676900" y="4387850"/>
          <p14:tracePt t="150635" x="5670550" y="4387850"/>
          <p14:tracePt t="150652" x="5664200" y="4400550"/>
          <p14:tracePt t="150669" x="5651500" y="4400550"/>
          <p14:tracePt t="150686" x="5645150" y="4406900"/>
          <p14:tracePt t="150882" x="5651500" y="4394200"/>
          <p14:tracePt t="150889" x="5664200" y="4381500"/>
          <p14:tracePt t="150898" x="5695950" y="4343400"/>
          <p14:tracePt t="150919" x="5740400" y="4292600"/>
          <p14:tracePt t="150936" x="5816600" y="4222750"/>
          <p14:tracePt t="150953" x="5905500" y="4159250"/>
          <p14:tracePt t="150969" x="6013450" y="4064000"/>
          <p14:tracePt t="150986" x="6070600" y="4013200"/>
          <p14:tracePt t="151002" x="6127750" y="3956050"/>
          <p14:tracePt t="151019" x="6153150" y="3924300"/>
          <p14:tracePt t="151036" x="6165850" y="3911600"/>
          <p14:tracePt t="151052" x="6172200" y="3905250"/>
          <p14:tracePt t="151674" x="6184900" y="3898900"/>
          <p14:tracePt t="151681" x="6197600" y="3898900"/>
          <p14:tracePt t="151689" x="6210300" y="3924300"/>
          <p14:tracePt t="151703" x="6261100" y="3949700"/>
          <p14:tracePt t="151719" x="6388100" y="4006850"/>
          <p14:tracePt t="151736" x="6629400" y="4089400"/>
          <p14:tracePt t="151752" x="7061200" y="4222750"/>
          <p14:tracePt t="151768" x="7969250" y="4368800"/>
          <p14:tracePt t="151785" x="8661400" y="4483100"/>
          <p14:tracePt t="151802" x="9378950" y="4572000"/>
          <p14:tracePt t="151818" x="10026650" y="4629150"/>
          <p14:tracePt t="151835" x="10585450" y="4654550"/>
          <p14:tracePt t="151852" x="10934700" y="4660900"/>
          <p14:tracePt t="151869" x="11106150" y="4692650"/>
          <p14:tracePt t="151886" x="11163300" y="4699000"/>
          <p14:tracePt t="152665" x="11156950" y="4699000"/>
          <p14:tracePt t="152689" x="11150600" y="4699000"/>
          <p14:tracePt t="152697" x="11144250" y="4692650"/>
          <p14:tracePt t="152785" x="11137900" y="4692650"/>
          <p14:tracePt t="152801" x="11131550" y="4692650"/>
          <p14:tracePt t="152809" x="11131550" y="4686300"/>
          <p14:tracePt t="152819" x="11125200" y="4686300"/>
          <p14:tracePt t="152836" x="11106150" y="4686300"/>
          <p14:tracePt t="152852" x="11099800" y="4679950"/>
          <p14:tracePt t="152869" x="11087100" y="4679950"/>
          <p14:tracePt t="152886" x="11080750" y="4673600"/>
          <p14:tracePt t="152902" x="11074400" y="4673600"/>
          <p14:tracePt t="152919" x="11061700" y="4667250"/>
          <p14:tracePt t="152952" x="11049000" y="4660900"/>
          <p14:tracePt t="153064" x="11049000" y="4654550"/>
          <p14:tracePt t="153096" x="11049000" y="4648200"/>
          <p14:tracePt t="153120" x="11049000" y="4641850"/>
          <p14:tracePt t="153154" x="11049000" y="4635500"/>
          <p14:tracePt t="153169" x="11049000" y="4629150"/>
          <p14:tracePt t="153177" x="11042650" y="4622800"/>
          <p14:tracePt t="153200" x="11036300" y="4616450"/>
          <p14:tracePt t="153481" x="11036300" y="4610100"/>
          <p14:tracePt t="153585" x="11036300" y="4603750"/>
          <p14:tracePt t="153904" x="11029950" y="4597400"/>
          <p14:tracePt t="153920" x="11023600" y="4597400"/>
          <p14:tracePt t="153936" x="11023600" y="4591050"/>
          <p14:tracePt t="153953" x="11023600" y="4584700"/>
          <p14:tracePt t="153976" x="11023600" y="4578350"/>
          <p14:tracePt t="153992" x="11023600" y="4572000"/>
          <p14:tracePt t="154008" x="11023600" y="4559300"/>
          <p14:tracePt t="154019" x="11017250" y="4559300"/>
          <p14:tracePt t="154052" x="11017250" y="4546600"/>
          <p14:tracePt t="154068" x="11017250" y="4540250"/>
          <p14:tracePt t="154085" x="11017250" y="4533900"/>
          <p14:tracePt t="154102" x="11017250" y="4527550"/>
          <p14:tracePt t="154119" x="11017250" y="4521200"/>
          <p14:tracePt t="154136" x="11017250" y="4514850"/>
          <p14:tracePt t="154155" x="11017250" y="4508500"/>
          <p14:tracePt t="154361" x="11036300" y="4521200"/>
          <p14:tracePt t="154370" x="11068050" y="4527550"/>
          <p14:tracePt t="154386" x="11156950" y="4527550"/>
          <p14:tracePt t="154403" x="11201400" y="4521200"/>
          <p14:tracePt t="156081" x="11201400" y="4514850"/>
          <p14:tracePt t="156105" x="11201400" y="4502150"/>
          <p14:tracePt t="156121" x="11214100" y="4489450"/>
          <p14:tracePt t="156136" x="11214100" y="4483100"/>
          <p14:tracePt t="156153" x="11220450" y="4438650"/>
          <p14:tracePt t="156169" x="11220450" y="4413250"/>
          <p14:tracePt t="156186" x="11220450" y="4375150"/>
          <p14:tracePt t="156203" x="11182350" y="4324350"/>
          <p14:tracePt t="156219" x="11125200" y="4254500"/>
          <p14:tracePt t="156236" x="11042650" y="4178300"/>
          <p14:tracePt t="156252" x="10928350" y="4089400"/>
          <p14:tracePt t="156269" x="10820400" y="3994150"/>
          <p14:tracePt t="156286" x="10750550" y="3930650"/>
          <p14:tracePt t="156302" x="10737850" y="3917950"/>
          <p14:tracePt t="156466" x="10737850" y="3911600"/>
          <p14:tracePt t="156474" x="10737850" y="3898900"/>
          <p14:tracePt t="156486" x="10737850" y="3892550"/>
          <p14:tracePt t="156503" x="10737850" y="3879850"/>
          <p14:tracePt t="156519" x="10737850" y="3873500"/>
          <p14:tracePt t="156536" x="10737850" y="3867150"/>
          <p14:tracePt t="156698" x="10731500" y="3867150"/>
          <p14:tracePt t="156705" x="10725150" y="3867150"/>
          <p14:tracePt t="156713" x="10712450" y="3867150"/>
          <p14:tracePt t="156720" x="10706100" y="3867150"/>
          <p14:tracePt t="156736" x="10693400" y="3867150"/>
          <p14:tracePt t="156753" x="10680700" y="3867150"/>
          <p14:tracePt t="156769" x="10655300" y="3867150"/>
          <p14:tracePt t="156786" x="10629900" y="3867150"/>
          <p14:tracePt t="156803" x="10591800" y="3867150"/>
          <p14:tracePt t="156819" x="10541000" y="3867150"/>
          <p14:tracePt t="156836" x="10490200" y="3867150"/>
          <p14:tracePt t="156852" x="10452100" y="3867150"/>
          <p14:tracePt t="156869" x="10426700" y="3854450"/>
          <p14:tracePt t="156885" x="10401300" y="3848100"/>
          <p14:tracePt t="156902" x="10356850" y="3841750"/>
          <p14:tracePt t="156905" x="10331450" y="3841750"/>
          <p14:tracePt t="156919" x="10293350" y="3835400"/>
          <p14:tracePt t="156935" x="10229850" y="3822700"/>
          <p14:tracePt t="156952" x="10172700" y="3816350"/>
          <p14:tracePt t="156969" x="10115550" y="3810000"/>
          <p14:tracePt t="156985" x="10083800" y="3803650"/>
          <p14:tracePt t="157002" x="10058400" y="3790950"/>
          <p14:tracePt t="157019" x="9988550" y="3765550"/>
          <p14:tracePt t="157035" x="9899650" y="3740150"/>
          <p14:tracePt t="157052" x="9804400" y="3727450"/>
          <p14:tracePt t="157068" x="9702800" y="3702050"/>
          <p14:tracePt t="157085" x="9613900" y="3676650"/>
          <p14:tracePt t="157102" x="9550400" y="3657600"/>
          <p14:tracePt t="157119" x="9499600" y="3644900"/>
          <p14:tracePt t="157135" x="9455150" y="3632200"/>
          <p14:tracePt t="157152" x="9398000" y="3619500"/>
          <p14:tracePt t="157169" x="9309100" y="3594100"/>
          <p14:tracePt t="157186" x="9264650" y="3587750"/>
          <p14:tracePt t="157202" x="9239250" y="3581400"/>
          <p14:tracePt t="157330" x="9226550" y="3575050"/>
          <p14:tracePt t="157345" x="9213850" y="3562350"/>
          <p14:tracePt t="157360" x="9201150" y="3562350"/>
          <p14:tracePt t="157368" x="9201150" y="3556000"/>
          <p14:tracePt t="157425" x="9194800" y="3556000"/>
          <p14:tracePt t="157448" x="9194800" y="3549650"/>
          <p14:tracePt t="157472" x="9194800" y="3536950"/>
          <p14:tracePt t="157480" x="9194800" y="3530600"/>
          <p14:tracePt t="157488" x="9194800" y="3524250"/>
          <p14:tracePt t="157502" x="9194800" y="3517900"/>
          <p14:tracePt t="157519" x="9194800" y="3505200"/>
          <p14:tracePt t="157553" x="9194800" y="3498850"/>
          <p14:tracePt t="157569" x="9213850" y="3492500"/>
          <p14:tracePt t="157586" x="9220200" y="3486150"/>
          <p14:tracePt t="157602" x="9245600" y="3473450"/>
          <p14:tracePt t="157619" x="9258300" y="3467100"/>
          <p14:tracePt t="157636" x="9277350" y="3467100"/>
          <p14:tracePt t="157653" x="9309100" y="3454400"/>
          <p14:tracePt t="157669" x="9328150" y="3448050"/>
          <p14:tracePt t="157686" x="9372600" y="3448050"/>
          <p14:tracePt t="157702" x="9398000" y="3448050"/>
          <p14:tracePt t="157719" x="9410700" y="3441700"/>
          <p14:tracePt t="157720" x="9417050" y="3441700"/>
          <p14:tracePt t="157736" x="9423400" y="3441700"/>
          <p14:tracePt t="157752" x="9436100" y="3435350"/>
          <p14:tracePt t="157769" x="9448800" y="3429000"/>
          <p14:tracePt t="157786" x="9480550" y="3422650"/>
          <p14:tracePt t="157802" x="9499600" y="3422650"/>
          <p14:tracePt t="157819" x="9518650" y="3422650"/>
          <p14:tracePt t="157837" x="9537700" y="3422650"/>
          <p14:tracePt t="157853" x="9550400" y="3416300"/>
          <p14:tracePt t="157869" x="9582150" y="3403600"/>
          <p14:tracePt t="157886" x="9613900" y="3403600"/>
          <p14:tracePt t="157889" x="9632950" y="3397250"/>
          <p14:tracePt t="157902" x="9664700" y="3397250"/>
          <p14:tracePt t="157919" x="9721850" y="3371850"/>
          <p14:tracePt t="157936" x="9740900" y="3371850"/>
          <p14:tracePt t="157953" x="9759950" y="3365500"/>
          <p14:tracePt t="157969" x="9766300" y="3365500"/>
          <p14:tracePt t="157986" x="9772650" y="3365500"/>
          <p14:tracePt t="158003" x="9798050" y="3352800"/>
          <p14:tracePt t="158019" x="9829800" y="3352800"/>
          <p14:tracePt t="158036" x="9861550" y="3352800"/>
          <p14:tracePt t="158052" x="9893300" y="3352800"/>
          <p14:tracePt t="158069" x="9931400" y="3352800"/>
          <p14:tracePt t="158086" x="9975850" y="3352800"/>
          <p14:tracePt t="158102" x="10013950" y="3346450"/>
          <p14:tracePt t="158119" x="10052050" y="3340100"/>
          <p14:tracePt t="158136" x="10109200" y="3321050"/>
          <p14:tracePt t="158152" x="10160000" y="3321050"/>
          <p14:tracePt t="158169" x="10255250" y="3302000"/>
          <p14:tracePt t="158186" x="10299700" y="3295650"/>
          <p14:tracePt t="158202" x="10344150" y="3289300"/>
          <p14:tracePt t="158219" x="10394950" y="3282950"/>
          <p14:tracePt t="158235" x="10445750" y="3276600"/>
          <p14:tracePt t="158252" x="10471150" y="3276600"/>
          <p14:tracePt t="158269" x="10490200" y="3276600"/>
          <p14:tracePt t="158285" x="10496550" y="3270250"/>
          <p14:tracePt t="158302" x="10502900" y="3270250"/>
          <p14:tracePt t="158319" x="10515600" y="3263900"/>
          <p14:tracePt t="158320" x="10528300" y="3263900"/>
          <p14:tracePt t="158352" x="10541000" y="3257550"/>
          <p14:tracePt t="158369" x="10547350" y="3257550"/>
          <p14:tracePt t="158385" x="10566400" y="3251200"/>
          <p14:tracePt t="158402" x="10572750" y="3251200"/>
          <p14:tracePt t="158419" x="10591800" y="3251200"/>
          <p14:tracePt t="158436" x="10604500" y="3244850"/>
          <p14:tracePt t="158452" x="10610850" y="3244850"/>
          <p14:tracePt t="158486" x="10623550" y="3244850"/>
          <p14:tracePt t="158502" x="10642600" y="3244850"/>
          <p14:tracePt t="158519" x="10668000" y="3244850"/>
          <p14:tracePt t="158536" x="10693400" y="3244850"/>
          <p14:tracePt t="158552" x="10706100" y="3244850"/>
          <p14:tracePt t="158600" x="10712450" y="3244850"/>
          <p14:tracePt t="158624" x="10725150" y="3244850"/>
          <p14:tracePt t="158786" x="10731500" y="3244850"/>
          <p14:tracePt t="158810" x="10737850" y="3244850"/>
          <p14:tracePt t="166121" x="10737850" y="3251200"/>
          <p14:tracePt t="166169" x="10737850" y="3257550"/>
          <p14:tracePt t="166369" x="10731500" y="3257550"/>
          <p14:tracePt t="166377" x="10731500" y="3263900"/>
          <p14:tracePt t="166385" x="10731500" y="3270250"/>
          <p14:tracePt t="166402" x="10731500" y="3282950"/>
          <p14:tracePt t="166419" x="10731500" y="3308350"/>
          <p14:tracePt t="166436" x="10731500" y="3321050"/>
          <p14:tracePt t="166452" x="10737850" y="3352800"/>
          <p14:tracePt t="166469" x="10763250" y="3384550"/>
          <p14:tracePt t="166486" x="10788650" y="3416300"/>
          <p14:tracePt t="166502" x="10814050" y="3454400"/>
          <p14:tracePt t="166519" x="10852150" y="3473450"/>
          <p14:tracePt t="166535" x="10864850" y="3486150"/>
          <p14:tracePt t="166553" x="10871200" y="3492500"/>
          <p14:tracePt t="166569" x="10883900" y="3498850"/>
          <p14:tracePt t="166585" x="10890250" y="3511550"/>
          <p14:tracePt t="166602" x="10896600" y="3543300"/>
          <p14:tracePt t="166619" x="10902950" y="3562350"/>
          <p14:tracePt t="166635" x="10902950" y="3581400"/>
          <p14:tracePt t="166652" x="10909300" y="3600450"/>
          <p14:tracePt t="166669" x="10909300" y="3613150"/>
          <p14:tracePt t="166685" x="10909300" y="3625850"/>
          <p14:tracePt t="166702" x="10909300" y="3638550"/>
          <p14:tracePt t="166719" x="10909300" y="3651250"/>
          <p14:tracePt t="166735" x="10915650" y="3670300"/>
          <p14:tracePt t="166752" x="10922000" y="3695700"/>
          <p14:tracePt t="166769" x="10928350" y="3721100"/>
          <p14:tracePt t="166786" x="10934700" y="3727450"/>
          <p14:tracePt t="166802" x="10934700" y="3733800"/>
          <p14:tracePt t="166819" x="10934700" y="3740150"/>
          <p14:tracePt t="166836" x="10941050" y="3746500"/>
          <p14:tracePt t="166853" x="10941050" y="3752850"/>
          <p14:tracePt t="166928" x="10941050" y="3759200"/>
          <p14:tracePt t="166937" x="10941050" y="3765550"/>
          <p14:tracePt t="167113" x="10941050" y="3771900"/>
          <p14:tracePt t="167195" x="10941050" y="3778250"/>
          <p14:tracePt t="167217" x="10941050" y="3784600"/>
          <p14:tracePt t="168522" x="10934700" y="3778250"/>
          <p14:tracePt t="168529" x="10928350" y="3778250"/>
          <p14:tracePt t="168537" x="10928350" y="3771900"/>
          <p14:tracePt t="168558" x="10922000" y="3771900"/>
          <p14:tracePt t="168569" x="10922000" y="3765550"/>
          <p14:tracePt t="168585" x="10909300" y="3765550"/>
          <p14:tracePt t="168602" x="10902950" y="3765550"/>
          <p14:tracePt t="168619" x="10902950" y="3759200"/>
          <p14:tracePt t="168635" x="10890250" y="3759200"/>
          <p14:tracePt t="168652" x="10883900" y="3759200"/>
          <p14:tracePt t="168753" x="10877550" y="3759200"/>
          <p14:tracePt t="169178" x="10864850" y="3759200"/>
          <p14:tracePt t="169202" x="10858500" y="3759200"/>
          <p14:tracePt t="169211" x="10845800" y="3759200"/>
          <p14:tracePt t="169226" x="10833100" y="3759200"/>
          <p14:tracePt t="169236" x="10820400" y="3759200"/>
          <p14:tracePt t="169252" x="10814050" y="3759200"/>
          <p14:tracePt t="169269" x="10801350" y="3759200"/>
          <p14:tracePt t="169286" x="10782300" y="3759200"/>
          <p14:tracePt t="169319" x="10775950" y="3759200"/>
          <p14:tracePt t="169505" x="10769600" y="3759200"/>
          <p14:tracePt t="169522" x="10763250" y="3759200"/>
          <p14:tracePt t="169554" x="10756900" y="3759200"/>
          <p14:tracePt t="169570" x="10750550" y="3759200"/>
          <p14:tracePt t="169585" x="10744200" y="3759200"/>
          <p14:tracePt t="169603" x="10737850" y="3759200"/>
          <p14:tracePt t="169619" x="10725150" y="3752850"/>
          <p14:tracePt t="169636" x="10718800" y="3752850"/>
          <p14:tracePt t="169652" x="10712450" y="3752850"/>
          <p14:tracePt t="169669" x="10706100" y="3752850"/>
          <p14:tracePt t="169686" x="10699750" y="3752850"/>
          <p14:tracePt t="169702" x="10693400" y="3746500"/>
          <p14:tracePt t="169719" x="10687050" y="3746500"/>
          <p14:tracePt t="169736" x="10668000" y="3740150"/>
          <p14:tracePt t="169752" x="10661650" y="3740150"/>
          <p14:tracePt t="169769" x="10648950" y="3740150"/>
          <p14:tracePt t="169803" x="10642600" y="3740150"/>
          <p14:tracePt t="169819" x="10629900" y="3740150"/>
          <p14:tracePt t="169836" x="10617200" y="3727450"/>
          <p14:tracePt t="169853" x="10604500" y="3727450"/>
          <p14:tracePt t="169869" x="10585450" y="3727450"/>
          <p14:tracePt t="169886" x="10566400" y="3721100"/>
          <p14:tracePt t="169902" x="10560050" y="3721100"/>
          <p14:tracePt t="169919" x="10547350" y="3714750"/>
          <p14:tracePt t="169953" x="10541000" y="3714750"/>
          <p14:tracePt t="169960" x="10534650" y="3714750"/>
          <p14:tracePt t="169969" x="10528300" y="3714750"/>
          <p14:tracePt t="170025" x="10521950" y="3714750"/>
          <p14:tracePt t="170040" x="10515600" y="3714750"/>
          <p14:tracePt t="170088" x="10509250" y="3714750"/>
          <p14:tracePt t="170104" x="10502900" y="3714750"/>
          <p14:tracePt t="170113" x="10496550" y="3714750"/>
          <p14:tracePt t="170136" x="10490200" y="3714750"/>
          <p14:tracePt t="170162" x="10477500" y="3714750"/>
          <p14:tracePt t="170185" x="10471150" y="3714750"/>
          <p14:tracePt t="170202" x="10464800" y="3714750"/>
          <p14:tracePt t="170210" x="10452100" y="3721100"/>
          <p14:tracePt t="170225" x="10445750" y="3721100"/>
          <p14:tracePt t="170236" x="10439400" y="3721100"/>
          <p14:tracePt t="170260" x="10426700" y="3727450"/>
          <p14:tracePt t="170305" x="10420350" y="3727450"/>
          <p14:tracePt t="170329" x="10414000" y="3727450"/>
          <p14:tracePt t="170345" x="10401300" y="3727450"/>
          <p14:tracePt t="170361" x="10394950" y="3727450"/>
          <p14:tracePt t="170369" x="10388600" y="3727450"/>
          <p14:tracePt t="170386" x="10382250" y="3727450"/>
          <p14:tracePt t="170409" x="10375900" y="3727450"/>
          <p14:tracePt t="170441" x="10363200" y="3727450"/>
          <p14:tracePt t="170466" x="10356850" y="3727450"/>
          <p14:tracePt t="170481" x="10350500" y="3727450"/>
          <p14:tracePt t="170497" x="10344150" y="3727450"/>
          <p14:tracePt t="170529" x="10337800" y="3727450"/>
          <p14:tracePt t="170545" x="10331450" y="3727450"/>
          <p14:tracePt t="170555" x="10325100" y="3727450"/>
          <p14:tracePt t="170561" x="10318750" y="3727450"/>
          <p14:tracePt t="170569" x="10312400" y="3727450"/>
          <p14:tracePt t="170586" x="10299700" y="3727450"/>
          <p14:tracePt t="170603" x="10280650" y="3727450"/>
          <p14:tracePt t="170636" x="10267950" y="3727450"/>
          <p14:tracePt t="170652" x="10261600" y="3727450"/>
          <p14:tracePt t="170669" x="10255250" y="3727450"/>
          <p14:tracePt t="170686" x="10242550" y="3727450"/>
          <p14:tracePt t="170703" x="10229850" y="3727450"/>
          <p14:tracePt t="170719" x="10217150" y="3727450"/>
          <p14:tracePt t="170736" x="10198100" y="3721100"/>
          <p14:tracePt t="170736" x="10191750" y="3721100"/>
          <p14:tracePt t="170752" x="10179050" y="3721100"/>
          <p14:tracePt t="170769" x="10140950" y="3714750"/>
          <p14:tracePt t="170785" x="10115550" y="3708400"/>
          <p14:tracePt t="170802" x="10096500" y="3708400"/>
          <p14:tracePt t="170818" x="10090150" y="3708400"/>
          <p14:tracePt t="170837" x="10071100" y="3708400"/>
          <p14:tracePt t="170853" x="10052050" y="3702050"/>
          <p14:tracePt t="170869" x="10039350" y="3702050"/>
          <p14:tracePt t="170886" x="10026650" y="3695700"/>
          <p14:tracePt t="170919" x="10020300" y="3695700"/>
          <p14:tracePt t="170952" x="10013950" y="3695700"/>
          <p14:tracePt t="170969" x="9994900" y="3695700"/>
          <p14:tracePt t="170986" x="9975850" y="3695700"/>
          <p14:tracePt t="171002" x="9950450" y="3695700"/>
          <p14:tracePt t="171019" x="9912350" y="3695700"/>
          <p14:tracePt t="171035" x="9886950" y="3695700"/>
          <p14:tracePt t="171052" x="9861550" y="3695700"/>
          <p14:tracePt t="171069" x="9836150" y="3695700"/>
          <p14:tracePt t="171085" x="9817100" y="3695700"/>
          <p14:tracePt t="171102" x="9798050" y="3695700"/>
          <p14:tracePt t="171119" x="9785350" y="3695700"/>
          <p14:tracePt t="171120" x="9779000" y="3695700"/>
          <p14:tracePt t="171152" x="9772650" y="3695700"/>
          <p14:tracePt t="171169" x="9759950" y="3695700"/>
          <p14:tracePt t="171186" x="9740900" y="3695700"/>
          <p14:tracePt t="171202" x="9715500" y="3695700"/>
          <p14:tracePt t="171219" x="9690100" y="3695700"/>
          <p14:tracePt t="171236" x="9671050" y="3695700"/>
          <p14:tracePt t="171252" x="9658350" y="3695700"/>
          <p14:tracePt t="171269" x="9652000" y="3695700"/>
          <p14:tracePt t="171302" x="9639300" y="3695700"/>
          <p14:tracePt t="171319" x="9632950" y="3695700"/>
          <p14:tracePt t="171336" x="9601200" y="3695700"/>
          <p14:tracePt t="171352" x="9575800" y="3695700"/>
          <p14:tracePt t="171369" x="9550400" y="3695700"/>
          <p14:tracePt t="171386" x="9531350" y="3695700"/>
          <p14:tracePt t="171402" x="9518650" y="3695700"/>
          <p14:tracePt t="171419" x="9505950" y="3695700"/>
          <p14:tracePt t="171435" x="9480550" y="3695700"/>
          <p14:tracePt t="171452" x="9461500" y="3695700"/>
          <p14:tracePt t="171469" x="9436100" y="3695700"/>
          <p14:tracePt t="171485" x="9429750" y="3702050"/>
          <p14:tracePt t="171502" x="9410700" y="3702050"/>
          <p14:tracePt t="171519" x="9398000" y="3702050"/>
          <p14:tracePt t="171535" x="9385300" y="3708400"/>
          <p14:tracePt t="171552" x="9372600" y="3708400"/>
          <p14:tracePt t="171553" x="9366250" y="3708400"/>
          <p14:tracePt t="171569" x="9347200" y="3714750"/>
          <p14:tracePt t="171585" x="9328150" y="3721100"/>
          <p14:tracePt t="171602" x="9302750" y="3727450"/>
          <p14:tracePt t="171619" x="9283700" y="3727450"/>
          <p14:tracePt t="171636" x="9264650" y="3733800"/>
          <p14:tracePt t="171652" x="9245600" y="3746500"/>
          <p14:tracePt t="171669" x="9232900" y="3746500"/>
          <p14:tracePt t="171685" x="9213850" y="3746500"/>
          <p14:tracePt t="171702" x="9188450" y="3759200"/>
          <p14:tracePt t="171719" x="9156700" y="3765550"/>
          <p14:tracePt t="171735" x="9144000" y="3765550"/>
          <p14:tracePt t="171736" x="9137650" y="3765550"/>
          <p14:tracePt t="171752" x="9118600" y="3771900"/>
          <p14:tracePt t="171752" x="9112250" y="3771900"/>
          <p14:tracePt t="171768" x="9105900" y="3771900"/>
          <p14:tracePt t="171785" x="9093200" y="3771900"/>
          <p14:tracePt t="171819" x="9080500" y="3778250"/>
          <p14:tracePt t="171835" x="9074150" y="3778250"/>
          <p14:tracePt t="171852" x="9061450" y="3778250"/>
          <p14:tracePt t="171869" x="9048750" y="3778250"/>
          <p14:tracePt t="171885" x="9029700" y="3778250"/>
          <p14:tracePt t="171902" x="9004300" y="3778250"/>
          <p14:tracePt t="171919" x="8978900" y="3778250"/>
          <p14:tracePt t="171935" x="8972550" y="3778250"/>
          <p14:tracePt t="171952" x="8966200" y="3778250"/>
          <p14:tracePt t="171969" x="8947150" y="3778250"/>
          <p14:tracePt t="171986" x="8940800" y="3778250"/>
          <p14:tracePt t="172002" x="8921750" y="3778250"/>
          <p14:tracePt t="172019" x="8896350" y="3778250"/>
          <p14:tracePt t="172035" x="8877300" y="3771900"/>
          <p14:tracePt t="172052" x="8851900" y="3765550"/>
          <p14:tracePt t="172069" x="8832850" y="3765550"/>
          <p14:tracePt t="172085" x="8820150" y="3765550"/>
          <p14:tracePt t="172102" x="8813800" y="3765550"/>
          <p14:tracePt t="172119" x="8801100" y="3759200"/>
          <p14:tracePt t="172122" x="8794750" y="3759200"/>
          <p14:tracePt t="172161" x="8788400" y="3759200"/>
          <p14:tracePt t="172177" x="8782050" y="3759200"/>
          <p14:tracePt t="172185" x="8775700" y="3759200"/>
          <p14:tracePt t="172202" x="8743950" y="3759200"/>
          <p14:tracePt t="172219" x="8718550" y="3759200"/>
          <p14:tracePt t="172236" x="8705850" y="3759200"/>
          <p14:tracePt t="172252" x="8693150" y="3759200"/>
          <p14:tracePt t="172269" x="8686800" y="3759200"/>
          <p14:tracePt t="172286" x="8674100" y="3759200"/>
          <p14:tracePt t="172302" x="8661400" y="3759200"/>
          <p14:tracePt t="172319" x="8636000" y="3759200"/>
          <p14:tracePt t="172336" x="8610600" y="3759200"/>
          <p14:tracePt t="172338" x="8604250" y="3759200"/>
          <p14:tracePt t="172352" x="8585200" y="3746500"/>
          <p14:tracePt t="172369" x="8566150" y="3746500"/>
          <p14:tracePt t="172386" x="8547100" y="3746500"/>
          <p14:tracePt t="172402" x="8521700" y="3746500"/>
          <p14:tracePt t="172419" x="8483600" y="3740150"/>
          <p14:tracePt t="172436" x="8464550" y="3740150"/>
          <p14:tracePt t="172452" x="8451850" y="3740150"/>
          <p14:tracePt t="172469" x="8439150" y="3740150"/>
          <p14:tracePt t="172486" x="8432800" y="3740150"/>
          <p14:tracePt t="172502" x="8407400" y="3740150"/>
          <p14:tracePt t="172519" x="8369300" y="3740150"/>
          <p14:tracePt t="172520" x="8362950" y="3740150"/>
          <p14:tracePt t="172536" x="8350250" y="3740150"/>
          <p14:tracePt t="172537" x="8331200" y="3740150"/>
          <p14:tracePt t="172553" x="8324850" y="3740150"/>
          <p14:tracePt t="172569" x="8318500" y="3740150"/>
          <p14:tracePt t="172586" x="8312150" y="3740150"/>
          <p14:tracePt t="172602" x="8305800" y="3740150"/>
          <p14:tracePt t="172619" x="8286750" y="3740150"/>
          <p14:tracePt t="172636" x="8267700" y="3740150"/>
          <p14:tracePt t="172652" x="8248650" y="3740150"/>
          <p14:tracePt t="172669" x="8229600" y="3740150"/>
          <p14:tracePt t="172686" x="8204200" y="3740150"/>
          <p14:tracePt t="172702" x="8172450" y="3740150"/>
          <p14:tracePt t="172719" x="8134350" y="3733800"/>
          <p14:tracePt t="172735" x="8108950" y="3733800"/>
          <p14:tracePt t="172752" x="8096250" y="3733800"/>
          <p14:tracePt t="172752" x="8089900" y="3733800"/>
          <p14:tracePt t="172768" x="8077200" y="3733800"/>
          <p14:tracePt t="172785" x="8064500" y="3733800"/>
          <p14:tracePt t="172802" x="8051800" y="3733800"/>
          <p14:tracePt t="172819" x="8032750" y="3733800"/>
          <p14:tracePt t="172837" x="8026400" y="3733800"/>
          <p14:tracePt t="172857" x="8013700" y="3733800"/>
          <p14:tracePt t="172869" x="8001000" y="3733800"/>
          <p14:tracePt t="172886" x="7988300" y="3733800"/>
          <p14:tracePt t="172889" x="7969250" y="3733800"/>
          <p14:tracePt t="172903" x="7962900" y="3733800"/>
          <p14:tracePt t="172919" x="7924800" y="3733800"/>
          <p14:tracePt t="172936" x="7918450" y="3733800"/>
          <p14:tracePt t="172969" x="7899400" y="3733800"/>
          <p14:tracePt t="172985" x="7880350" y="3733800"/>
          <p14:tracePt t="173002" x="7854950" y="3733800"/>
          <p14:tracePt t="173019" x="7823200" y="3733800"/>
          <p14:tracePt t="173036" x="7797800" y="3733800"/>
          <p14:tracePt t="173052" x="7778750" y="3733800"/>
          <p14:tracePt t="173069" x="7772400" y="3733800"/>
          <p14:tracePt t="173086" x="7753350" y="3733800"/>
          <p14:tracePt t="173102" x="7740650" y="3733800"/>
          <p14:tracePt t="173119" x="7727950" y="3733800"/>
          <p14:tracePt t="173137" x="7689850" y="3733800"/>
          <p14:tracePt t="173153" x="7683500" y="3733800"/>
          <p14:tracePt t="173169" x="7645400" y="3733800"/>
          <p14:tracePt t="173186" x="7632700" y="3733800"/>
          <p14:tracePt t="173203" x="7626350" y="3733800"/>
          <p14:tracePt t="173219" x="7607300" y="3733800"/>
          <p14:tracePt t="173236" x="7588250" y="3733800"/>
          <p14:tracePt t="173253" x="7569200" y="3740150"/>
          <p14:tracePt t="173269" x="7543800" y="3740150"/>
          <p14:tracePt t="173286" x="7537450" y="3740150"/>
          <p14:tracePt t="173303" x="7524750" y="3740150"/>
          <p14:tracePt t="173319" x="7518400" y="3740150"/>
          <p14:tracePt t="173321" x="7505700" y="3740150"/>
          <p14:tracePt t="173337" x="7499350" y="3740150"/>
          <p14:tracePt t="173353" x="7486650" y="3740150"/>
          <p14:tracePt t="173370" x="7467600" y="3740150"/>
          <p14:tracePt t="173402" x="7461250" y="3740150"/>
          <p14:tracePt t="173608" x="7454900" y="3746500"/>
          <p14:tracePt t="173720" x="7448550" y="3746500"/>
          <p14:tracePt t="174409" x="7442200" y="3746500"/>
          <p14:tracePt t="174449" x="7442200" y="3740150"/>
          <p14:tracePt t="174457" x="7442200" y="3733800"/>
          <p14:tracePt t="174465" x="7435850" y="3727450"/>
          <p14:tracePt t="180721" x="7435850" y="3721100"/>
          <p14:tracePt t="180729" x="7531100" y="3714750"/>
          <p14:tracePt t="180738" x="7810500" y="3683000"/>
          <p14:tracePt t="180752" x="8261350" y="3683000"/>
          <p14:tracePt t="180768" x="9848850" y="3759200"/>
          <p14:tracePt t="180785" x="10674350" y="3797300"/>
          <p14:tracePt t="180802" x="11258550" y="3797300"/>
          <p14:tracePt t="180818" x="11696700" y="3790950"/>
          <p14:tracePt t="180835" x="11963400" y="3727450"/>
          <p14:tracePt t="180852" x="12141200" y="3695700"/>
          <p14:tracePt t="180869" x="12185650" y="3676650"/>
          <p14:tracePt t="180886" x="12185650" y="3657600"/>
          <p14:tracePt t="180903" x="12185650" y="3644900"/>
          <p14:tracePt t="180919" x="12185650" y="3625850"/>
          <p14:tracePt t="180937" x="12185650" y="3613150"/>
          <p14:tracePt t="180978" x="12185650" y="3600450"/>
          <p14:tracePt t="181097" x="12179300" y="3600450"/>
          <p14:tracePt t="181105" x="12166600" y="3600450"/>
          <p14:tracePt t="181113" x="12147550" y="3594100"/>
          <p14:tracePt t="181122" x="12134850" y="3594100"/>
          <p14:tracePt t="181136" x="12115800" y="3587750"/>
          <p14:tracePt t="181153" x="12065000" y="3568700"/>
          <p14:tracePt t="181169" x="11995150" y="3543300"/>
          <p14:tracePt t="181186" x="11957050" y="3536950"/>
          <p14:tracePt t="181203" x="11931650" y="3536950"/>
          <p14:tracePt t="181219" x="11925300" y="3524250"/>
          <p14:tracePt t="181290" x="11918950" y="3524250"/>
          <p14:tracePt t="181297" x="11912600" y="3524250"/>
          <p14:tracePt t="181305" x="11906250" y="3524250"/>
          <p14:tracePt t="181319" x="11899900" y="3524250"/>
          <p14:tracePt t="181377" x="11893550" y="3524250"/>
          <p14:tracePt t="181385" x="11880850" y="3524250"/>
          <p14:tracePt t="181403" x="11861800" y="3517900"/>
          <p14:tracePt t="181419" x="11830050" y="3517900"/>
          <p14:tracePt t="181436" x="11791950" y="3511550"/>
          <p14:tracePt t="181452" x="11747500" y="3511550"/>
          <p14:tracePt t="181469" x="11677650" y="3498850"/>
          <p14:tracePt t="181486" x="11601450" y="3498850"/>
          <p14:tracePt t="181503" x="11506200" y="3498850"/>
          <p14:tracePt t="181519" x="11398250" y="3498850"/>
          <p14:tracePt t="181525" x="11353800" y="3492500"/>
          <p14:tracePt t="181536" x="11303000" y="3492500"/>
          <p14:tracePt t="181537" x="11264900" y="3492500"/>
          <p14:tracePt t="181553" x="11233150" y="3492500"/>
          <p14:tracePt t="181569" x="11163300" y="3492500"/>
          <p14:tracePt t="181586" x="11131550" y="3486150"/>
          <p14:tracePt t="181602" x="11106150" y="3486150"/>
          <p14:tracePt t="181619" x="11087100" y="3486150"/>
          <p14:tracePt t="181636" x="11068050" y="3486150"/>
          <p14:tracePt t="181669" x="11055350" y="3486150"/>
          <p14:tracePt t="181713" x="11049000" y="3486150"/>
          <p14:tracePt t="181729" x="11036300" y="3486150"/>
          <p14:tracePt t="181746" x="11029950" y="3486150"/>
          <p14:tracePt t="182489" x="11017250" y="3486150"/>
          <p14:tracePt t="182497" x="11004550" y="3486150"/>
          <p14:tracePt t="182513" x="10991850" y="3486150"/>
          <p14:tracePt t="182520" x="10991850" y="3492500"/>
          <p14:tracePt t="182536" x="10985500" y="3492500"/>
          <p14:tracePt t="182552" x="10985500" y="3498850"/>
          <p14:tracePt t="182569" x="10960100" y="3517900"/>
          <p14:tracePt t="182585" x="10928350" y="3536950"/>
          <p14:tracePt t="182603" x="10890250" y="3556000"/>
          <p14:tracePt t="182620" x="10852150" y="3568700"/>
          <p14:tracePt t="182636" x="10833100" y="3568700"/>
          <p14:tracePt t="182653" x="10814050" y="3575050"/>
          <p14:tracePt t="182669" x="10807700" y="3575050"/>
          <p14:tracePt t="182686" x="10782300" y="3581400"/>
          <p14:tracePt t="182702" x="10750550" y="3581400"/>
          <p14:tracePt t="182719" x="10744200" y="3581400"/>
          <p14:tracePt t="182721" x="10744200" y="3587750"/>
          <p14:tracePt t="182785" x="10731500" y="3587750"/>
          <p14:tracePt t="182793" x="10725150" y="3581400"/>
          <p14:tracePt t="182802" x="10718800" y="3581400"/>
          <p14:tracePt t="182819" x="10693400" y="3562350"/>
          <p14:tracePt t="182836" x="10680700" y="3562350"/>
          <p14:tracePt t="182853" x="10655300" y="3549650"/>
          <p14:tracePt t="182869" x="10617200" y="3536950"/>
          <p14:tracePt t="182886" x="10528300" y="3524250"/>
          <p14:tracePt t="182891" x="10477500" y="3511550"/>
          <p14:tracePt t="182902" x="10401300" y="3505200"/>
          <p14:tracePt t="182919" x="10274300" y="3505200"/>
          <p14:tracePt t="182936" x="10179050" y="3492500"/>
          <p14:tracePt t="182952" x="10128250" y="3479800"/>
          <p14:tracePt t="182969" x="10109200" y="3479800"/>
          <p14:tracePt t="182986" x="10090150" y="3479800"/>
          <p14:tracePt t="183002" x="10045700" y="3479800"/>
          <p14:tracePt t="183019" x="9994900" y="3479800"/>
          <p14:tracePt t="183036" x="9950450" y="3479800"/>
          <p14:tracePt t="183052" x="9918700" y="3479800"/>
          <p14:tracePt t="183069" x="9886950" y="3479800"/>
          <p14:tracePt t="183086" x="9842500" y="3479800"/>
          <p14:tracePt t="183103" x="9798050" y="3479800"/>
          <p14:tracePt t="183119" x="9740900" y="3479800"/>
          <p14:tracePt t="183137" x="9658350" y="3479800"/>
          <p14:tracePt t="183153" x="9632950" y="3479800"/>
          <p14:tracePt t="183169" x="9563100" y="3479800"/>
          <p14:tracePt t="183186" x="9512300" y="3479800"/>
          <p14:tracePt t="183203" x="9455150" y="3473450"/>
          <p14:tracePt t="183219" x="9410700" y="3473450"/>
          <p14:tracePt t="183236" x="9359900" y="3467100"/>
          <p14:tracePt t="183252" x="9315450" y="3454400"/>
          <p14:tracePt t="183269" x="9271000" y="3454400"/>
          <p14:tracePt t="183286" x="9232900" y="3454400"/>
          <p14:tracePt t="183302" x="9226550" y="3454400"/>
          <p14:tracePt t="183319" x="9213850" y="3454400"/>
          <p14:tracePt t="183386" x="9207500" y="3454400"/>
          <p14:tracePt t="183449" x="9207500" y="3460750"/>
          <p14:tracePt t="183457" x="9207500" y="3467100"/>
          <p14:tracePt t="183465" x="9207500" y="3473450"/>
          <p14:tracePt t="183490" x="9207500" y="3479800"/>
          <p14:tracePt t="183497" x="9207500" y="3492500"/>
          <p14:tracePt t="183513" x="9213850" y="3505200"/>
          <p14:tracePt t="183520" x="9213850" y="3511550"/>
          <p14:tracePt t="183552" x="9232900" y="3543300"/>
          <p14:tracePt t="183569" x="9277350" y="3581400"/>
          <p14:tracePt t="183585" x="9321800" y="3606800"/>
          <p14:tracePt t="183602" x="9366250" y="3632200"/>
          <p14:tracePt t="183619" x="9404350" y="3644900"/>
          <p14:tracePt t="183635" x="9429750" y="3657600"/>
          <p14:tracePt t="183652" x="9461500" y="3670300"/>
          <p14:tracePt t="183669" x="9486900" y="3683000"/>
          <p14:tracePt t="183686" x="9525000" y="3689350"/>
          <p14:tracePt t="183702" x="9569450" y="3702050"/>
          <p14:tracePt t="183719" x="9620250" y="3708400"/>
          <p14:tracePt t="183735" x="9696450" y="3714750"/>
          <p14:tracePt t="183736" x="9715500" y="3721100"/>
          <p14:tracePt t="183752" x="9740900" y="3721100"/>
          <p14:tracePt t="183768" x="9785350" y="3727450"/>
          <p14:tracePt t="183785" x="9810750" y="3733800"/>
          <p14:tracePt t="183802" x="9848850" y="3740150"/>
          <p14:tracePt t="183819" x="9886950" y="3740150"/>
          <p14:tracePt t="183835" x="9912350" y="3740150"/>
          <p14:tracePt t="183852" x="9937750" y="3752850"/>
          <p14:tracePt t="183869" x="9963150" y="3752850"/>
          <p14:tracePt t="183885" x="10007600" y="3759200"/>
          <p14:tracePt t="183902" x="10039350" y="3765550"/>
          <p14:tracePt t="183919" x="10071100" y="3765550"/>
          <p14:tracePt t="183935" x="10096500" y="3765550"/>
          <p14:tracePt t="183952" x="10121900" y="3765550"/>
          <p14:tracePt t="183969" x="10185400" y="3784600"/>
          <p14:tracePt t="183985" x="10248900" y="3790950"/>
          <p14:tracePt t="184002" x="10306050" y="3790950"/>
          <p14:tracePt t="184019" x="10356850" y="3790950"/>
          <p14:tracePt t="184036" x="10388600" y="3790950"/>
          <p14:tracePt t="184052" x="10414000" y="3790950"/>
          <p14:tracePt t="184069" x="10426700" y="3790950"/>
          <p14:tracePt t="184085" x="10452100" y="3790950"/>
          <p14:tracePt t="184102" x="10490200" y="3790950"/>
          <p14:tracePt t="184119" x="10534650" y="3790950"/>
          <p14:tracePt t="184135" x="10579100" y="3790950"/>
          <p14:tracePt t="184153" x="10598150" y="3790950"/>
          <p14:tracePt t="184169" x="10604500" y="3790950"/>
          <p14:tracePt t="184202" x="10610850" y="3790950"/>
          <p14:tracePt t="184219" x="10629900" y="3790950"/>
          <p14:tracePt t="184235" x="10655300" y="3790950"/>
          <p14:tracePt t="184252" x="10680700" y="3784600"/>
          <p14:tracePt t="184269" x="10699750" y="3771900"/>
          <p14:tracePt t="184285" x="10718800" y="3759200"/>
          <p14:tracePt t="184302" x="10725150" y="3752850"/>
          <p14:tracePt t="184319" x="10744200" y="3727450"/>
          <p14:tracePt t="184335" x="10756900" y="3714750"/>
          <p14:tracePt t="184336" x="10769600" y="3683000"/>
          <p14:tracePt t="184352" x="10782300" y="3670300"/>
          <p14:tracePt t="184369" x="10820400" y="3606800"/>
          <p14:tracePt t="184385" x="10839450" y="3568700"/>
          <p14:tracePt t="184402" x="10839450" y="3530600"/>
          <p14:tracePt t="184419" x="10845800" y="3511550"/>
          <p14:tracePt t="184435" x="10852150" y="3479800"/>
          <p14:tracePt t="184452" x="10852150" y="3454400"/>
          <p14:tracePt t="184469" x="10858500" y="3448050"/>
          <p14:tracePt t="184485" x="10858500" y="3441700"/>
          <p14:tracePt t="184713" x="10864850" y="3441700"/>
          <p14:tracePt t="184721" x="10871200" y="3435350"/>
          <p14:tracePt t="184793" x="10877550" y="3435350"/>
          <p14:tracePt t="184801" x="10877550" y="3448050"/>
          <p14:tracePt t="184809" x="10877550" y="3454400"/>
          <p14:tracePt t="184819" x="10877550" y="3473450"/>
          <p14:tracePt t="184836" x="10871200" y="3505200"/>
          <p14:tracePt t="184852" x="10864850" y="3524250"/>
          <p14:tracePt t="184869" x="10864850" y="3536950"/>
          <p14:tracePt t="184885" x="10864850" y="3543300"/>
          <p14:tracePt t="184937" x="10864850" y="3549650"/>
          <p14:tracePt t="184961" x="10864850" y="3556000"/>
          <p14:tracePt t="184977" x="10864850" y="3562350"/>
          <p14:tracePt t="184985" x="10871200" y="3568700"/>
          <p14:tracePt t="185002" x="10890250" y="3575050"/>
          <p14:tracePt t="185019" x="10909300" y="3581400"/>
          <p14:tracePt t="185036" x="10934700" y="3606800"/>
          <p14:tracePt t="185053" x="10966450" y="3638550"/>
          <p14:tracePt t="185070" x="10998200" y="3670300"/>
          <p14:tracePt t="185086" x="11036300" y="3714750"/>
          <p14:tracePt t="185102" x="11074400" y="3765550"/>
          <p14:tracePt t="185119" x="11125200" y="3829050"/>
          <p14:tracePt t="185136" x="11137900" y="3860800"/>
          <p14:tracePt t="185152" x="11156950" y="3892550"/>
          <p14:tracePt t="185169" x="11163300" y="3917950"/>
          <p14:tracePt t="185186" x="11176000" y="3943350"/>
          <p14:tracePt t="185202" x="11176000" y="3956050"/>
          <p14:tracePt t="185219" x="11176000" y="3975100"/>
          <p14:tracePt t="185236" x="11182350" y="3987800"/>
          <p14:tracePt t="185252" x="11195050" y="4019550"/>
          <p14:tracePt t="185269" x="11207750" y="4038600"/>
          <p14:tracePt t="185286" x="11214100" y="4057650"/>
          <p14:tracePt t="185303" x="11233150" y="4076700"/>
          <p14:tracePt t="185319" x="11252200" y="4095750"/>
          <p14:tracePt t="185320" x="11252200" y="4102100"/>
          <p14:tracePt t="185336" x="11264900" y="4108450"/>
          <p14:tracePt t="185352" x="11283950" y="4127500"/>
          <p14:tracePt t="185369" x="11315700" y="4146550"/>
          <p14:tracePt t="185386" x="11334750" y="4159250"/>
          <p14:tracePt t="185403" x="11353800" y="4171950"/>
          <p14:tracePt t="185419" x="11366500" y="4184650"/>
          <p14:tracePt t="185436" x="11379200" y="4210050"/>
          <p14:tracePt t="185452" x="11385550" y="4248150"/>
          <p14:tracePt t="185469" x="11417300" y="4298950"/>
          <p14:tracePt t="185486" x="11442700" y="4349750"/>
          <p14:tracePt t="185502" x="11487150" y="4406900"/>
          <p14:tracePt t="185519" x="11487150" y="4419600"/>
          <p14:tracePt t="185889" x="11487150" y="4425950"/>
          <p14:tracePt t="185929" x="11493500" y="4432300"/>
          <p14:tracePt t="185945" x="11493500" y="4438650"/>
          <p14:tracePt t="185954" x="11480800" y="4438650"/>
          <p14:tracePt t="185961" x="11455400" y="4445000"/>
          <p14:tracePt t="185969" x="11430000" y="4445000"/>
          <p14:tracePt t="185986" x="11334750" y="4445000"/>
          <p14:tracePt t="186003" x="11233150" y="4445000"/>
          <p14:tracePt t="186019" x="11150600" y="4445000"/>
          <p14:tracePt t="186036" x="11087100" y="4445000"/>
          <p14:tracePt t="186053" x="11042650" y="4451350"/>
          <p14:tracePt t="186069" x="10972800" y="4451350"/>
          <p14:tracePt t="186086" x="10871200" y="4451350"/>
          <p14:tracePt t="186102" x="10788650" y="4451350"/>
          <p14:tracePt t="186119" x="10718800" y="4451350"/>
          <p14:tracePt t="186136" x="10693400" y="4451350"/>
          <p14:tracePt t="186137" x="10674350" y="4451350"/>
          <p14:tracePt t="186226" x="10668000" y="4451350"/>
          <p14:tracePt t="186361" x="10668000" y="4445000"/>
          <p14:tracePt t="186369" x="10668000" y="4438650"/>
          <p14:tracePt t="186385" x="10668000" y="4432300"/>
          <p14:tracePt t="186402" x="10674350" y="4425950"/>
          <p14:tracePt t="186419" x="10687050" y="4425950"/>
          <p14:tracePt t="186436" x="10699750" y="44196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0E71F23-CB94-4068-A5DA-E98E7F824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Pollution trace gases: C</a:t>
            </a:r>
            <a:r>
              <a:rPr lang="en-US" sz="3600" baseline="-25000" dirty="0"/>
              <a:t>2</a:t>
            </a:r>
            <a:r>
              <a:rPr lang="en-US" sz="3600" dirty="0"/>
              <a:t>H</a:t>
            </a:r>
            <a:r>
              <a:rPr lang="en-US" sz="3600" baseline="-25000" dirty="0"/>
              <a:t>2</a:t>
            </a:r>
            <a:r>
              <a:rPr lang="en-US" sz="3600" dirty="0"/>
              <a:t> and HCOOH </a:t>
            </a:r>
            <a:endParaRPr lang="de-DE" sz="3600" baseline="-25000" dirty="0"/>
          </a:p>
        </p:txBody>
      </p:sp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57621823-59AC-4B5B-AF5E-562BB1906E7B}"/>
              </a:ext>
            </a:extLst>
          </p:cNvPr>
          <p:cNvSpPr txBox="1">
            <a:spLocks/>
          </p:cNvSpPr>
          <p:nvPr/>
        </p:nvSpPr>
        <p:spPr>
          <a:xfrm>
            <a:off x="310476" y="1269206"/>
            <a:ext cx="4170904" cy="4850241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361950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8000"/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9625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8000"/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8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4975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8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2650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8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de-DE" sz="2400" b="1" kern="0" dirty="0"/>
              <a:t>C</a:t>
            </a:r>
            <a:r>
              <a:rPr lang="en-US" altLang="de-DE" sz="2400" b="1" kern="0" baseline="-25000" dirty="0"/>
              <a:t>2</a:t>
            </a:r>
            <a:r>
              <a:rPr lang="en-US" altLang="de-DE" sz="2400" b="1" kern="0" dirty="0"/>
              <a:t>H</a:t>
            </a:r>
            <a:r>
              <a:rPr lang="en-US" altLang="de-DE" sz="2400" b="1" kern="0" baseline="-25000" dirty="0"/>
              <a:t>2</a:t>
            </a:r>
            <a:r>
              <a:rPr lang="en-US" altLang="de-DE" sz="2400" kern="0" dirty="0"/>
              <a:t> (acetylene or ethyne)</a:t>
            </a:r>
            <a:endParaRPr lang="en-US" altLang="de-DE" sz="2400" kern="0" baseline="-25000" dirty="0"/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altLang="de-DE" kern="0" dirty="0"/>
              <a:t>Sources: biomass burning, biomass and fossil fuel 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altLang="de-DE" kern="0" dirty="0"/>
              <a:t>Sinks: reaction with OH</a:t>
            </a:r>
            <a:endParaRPr lang="en-US" altLang="de-DE" kern="0" baseline="30000" dirty="0"/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altLang="de-DE" kern="0" dirty="0"/>
              <a:t>Lifetime: ~2 weeks</a:t>
            </a:r>
            <a:endParaRPr lang="en-US" altLang="de-DE" kern="0" baseline="30000" dirty="0"/>
          </a:p>
          <a:p>
            <a:pPr>
              <a:spcBef>
                <a:spcPts val="500"/>
              </a:spcBef>
              <a:spcAft>
                <a:spcPts val="500"/>
              </a:spcAft>
            </a:pPr>
            <a:endParaRPr lang="en-US" altLang="de-DE" sz="2400" b="1" kern="0" dirty="0"/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de-DE" sz="2400" b="1" kern="0" dirty="0"/>
              <a:t>HCOOH</a:t>
            </a:r>
            <a:r>
              <a:rPr lang="en-US" altLang="de-DE" sz="2400" kern="0" dirty="0"/>
              <a:t> (formic acid)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altLang="de-DE" kern="0" dirty="0"/>
              <a:t>Sources: biogenic emissions, biomass burning and fossil fuel combustion</a:t>
            </a:r>
            <a:endParaRPr lang="en-US" altLang="de-DE" kern="0" baseline="30000" dirty="0"/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altLang="de-DE" kern="0" dirty="0"/>
              <a:t>Sinks: wet and dry deposition; reaction with OH</a:t>
            </a:r>
            <a:endParaRPr lang="en-US" altLang="de-DE" kern="0" baseline="30000" dirty="0"/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altLang="de-DE" kern="0" dirty="0"/>
              <a:t>Lifetime: ~days-weeks (troposphere)</a:t>
            </a:r>
            <a:endParaRPr lang="en-US" altLang="de-DE" kern="0" baseline="30000" dirty="0"/>
          </a:p>
          <a:p>
            <a:pPr marL="0" indent="0">
              <a:spcBef>
                <a:spcPts val="500"/>
              </a:spcBef>
              <a:spcAft>
                <a:spcPts val="500"/>
              </a:spcAft>
              <a:buFontTx/>
              <a:buNone/>
            </a:pPr>
            <a:endParaRPr lang="en-US" altLang="de-DE" sz="2400" kern="0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5C52A552-93FE-46A9-9966-B3E7F03C4A89}"/>
              </a:ext>
            </a:extLst>
          </p:cNvPr>
          <p:cNvGrpSpPr/>
          <p:nvPr/>
        </p:nvGrpSpPr>
        <p:grpSpPr>
          <a:xfrm>
            <a:off x="4184513" y="1079735"/>
            <a:ext cx="7769602" cy="5226329"/>
            <a:chOff x="4184513" y="1079735"/>
            <a:chExt cx="7769602" cy="5226329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456B4F10-D543-4151-A6D8-C2B9EE1002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180"/>
            <a:stretch/>
          </p:blipFill>
          <p:spPr>
            <a:xfrm>
              <a:off x="4432260" y="1178011"/>
              <a:ext cx="7521855" cy="5128053"/>
            </a:xfrm>
            <a:prstGeom prst="rect">
              <a:avLst/>
            </a:prstGeom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02444AB5-8C71-47BF-94DF-41F9DA56B5A5}"/>
                </a:ext>
              </a:extLst>
            </p:cNvPr>
            <p:cNvSpPr/>
            <p:nvPr/>
          </p:nvSpPr>
          <p:spPr>
            <a:xfrm>
              <a:off x="4432260" y="1178011"/>
              <a:ext cx="286246" cy="324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B5F15DDC-86D8-4236-8437-D1E21281BDE4}"/>
                </a:ext>
              </a:extLst>
            </p:cNvPr>
            <p:cNvSpPr/>
            <p:nvPr/>
          </p:nvSpPr>
          <p:spPr>
            <a:xfrm>
              <a:off x="6978002" y="1079735"/>
              <a:ext cx="286246" cy="324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7ED51574-65E1-48A2-AC96-57DEDDA3B024}"/>
                </a:ext>
              </a:extLst>
            </p:cNvPr>
            <p:cNvSpPr/>
            <p:nvPr/>
          </p:nvSpPr>
          <p:spPr>
            <a:xfrm>
              <a:off x="4184513" y="3742037"/>
              <a:ext cx="495493" cy="324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8D95BB38-00CF-4F4F-8A02-4481EFEF2AC4}"/>
                </a:ext>
              </a:extLst>
            </p:cNvPr>
            <p:cNvSpPr/>
            <p:nvPr/>
          </p:nvSpPr>
          <p:spPr>
            <a:xfrm>
              <a:off x="6978002" y="3692899"/>
              <a:ext cx="286246" cy="324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A24748CB-E235-4D8A-89D3-DC1E6DAD3B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670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435"/>
    </mc:Choice>
    <mc:Fallback>
      <p:transition spd="slow" advTm="94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584" x="10699750" y="4413250"/>
          <p14:tracePt t="11603" x="10668000" y="4394200"/>
          <p14:tracePt t="11619" x="10566400" y="4343400"/>
          <p14:tracePt t="11636" x="10464800" y="4298950"/>
          <p14:tracePt t="11653" x="10350500" y="4254500"/>
          <p14:tracePt t="11669" x="10121900" y="4203700"/>
          <p14:tracePt t="11686" x="9817100" y="4184650"/>
          <p14:tracePt t="11703" x="9353550" y="4184650"/>
          <p14:tracePt t="11704" x="9124950" y="4184650"/>
          <p14:tracePt t="11720" x="8661400" y="4184650"/>
          <p14:tracePt t="11736" x="8439150" y="4184650"/>
          <p14:tracePt t="11737" x="8172450" y="4203700"/>
          <p14:tracePt t="11753" x="7664450" y="4235450"/>
          <p14:tracePt t="11769" x="7067550" y="4235450"/>
          <p14:tracePt t="11786" x="6413500" y="4235450"/>
          <p14:tracePt t="11803" x="5791200" y="4235450"/>
          <p14:tracePt t="11819" x="5289550" y="4235450"/>
          <p14:tracePt t="11835" x="4914900" y="4235450"/>
          <p14:tracePt t="11852" x="4667250" y="4235450"/>
          <p14:tracePt t="11869" x="4565650" y="4254500"/>
          <p14:tracePt t="11885" x="4533900" y="4260850"/>
          <p14:tracePt t="11888" x="4521200" y="4260850"/>
          <p14:tracePt t="11912" x="4514850" y="4260850"/>
          <p14:tracePt t="11920" x="4508500" y="4260850"/>
          <p14:tracePt t="11936" x="4502150" y="4260850"/>
          <p14:tracePt t="11952" x="4483100" y="4260850"/>
          <p14:tracePt t="11969" x="4470400" y="4248150"/>
          <p14:tracePt t="11986" x="4457700" y="4235450"/>
          <p14:tracePt t="12002" x="4445000" y="4216400"/>
          <p14:tracePt t="12019" x="4432300" y="4184650"/>
          <p14:tracePt t="12035" x="4425950" y="4178300"/>
          <p14:tracePt t="12052" x="4419600" y="4178300"/>
          <p14:tracePt t="12069" x="4438650" y="4178300"/>
          <p14:tracePt t="12086" x="4457700" y="4178300"/>
          <p14:tracePt t="12345" x="4457700" y="4171950"/>
          <p14:tracePt t="12370" x="4457700" y="4165600"/>
          <p14:tracePt t="12393" x="4457700" y="4159250"/>
          <p14:tracePt t="12401" x="4457700" y="4152900"/>
          <p14:tracePt t="12419" x="4445000" y="4140200"/>
          <p14:tracePt t="12436" x="4438650" y="4102100"/>
          <p14:tracePt t="12452" x="4438650" y="4057650"/>
          <p14:tracePt t="12469" x="4432300" y="4013200"/>
          <p14:tracePt t="12486" x="4400550" y="3968750"/>
          <p14:tracePt t="12503" x="4362450" y="3911600"/>
          <p14:tracePt t="12504" x="4330700" y="3867150"/>
          <p14:tracePt t="12519" x="4286250" y="3822700"/>
          <p14:tracePt t="12520" x="4229100" y="3778250"/>
          <p14:tracePt t="12536" x="4171950" y="3733800"/>
          <p14:tracePt t="12537" x="4095750" y="3657600"/>
          <p14:tracePt t="12553" x="3987800" y="3530600"/>
          <p14:tracePt t="12569" x="3886200" y="3403600"/>
          <p14:tracePt t="12586" x="3790950" y="3289300"/>
          <p14:tracePt t="12602" x="3714750" y="3187700"/>
          <p14:tracePt t="12620" x="3632200" y="3124200"/>
          <p14:tracePt t="12636" x="3543300" y="3054350"/>
          <p14:tracePt t="12653" x="3448050" y="2997200"/>
          <p14:tracePt t="12669" x="3365500" y="2952750"/>
          <p14:tracePt t="12686" x="3314700" y="2914650"/>
          <p14:tracePt t="12702" x="3263900" y="2876550"/>
          <p14:tracePt t="12719" x="3232150" y="2863850"/>
          <p14:tracePt t="12736" x="3225800" y="2857500"/>
          <p14:tracePt t="12752" x="3206750" y="2844800"/>
          <p14:tracePt t="12769" x="3200400" y="2844800"/>
          <p14:tracePt t="12785" x="3194050" y="2838450"/>
          <p14:tracePt t="13011" x="3206750" y="2832100"/>
          <p14:tracePt t="13017" x="3225800" y="2825750"/>
          <p14:tracePt t="13036" x="3263900" y="2825750"/>
          <p14:tracePt t="13052" x="3289300" y="2813050"/>
          <p14:tracePt t="13069" x="3302000" y="2813050"/>
          <p14:tracePt t="13086" x="3308350" y="2806700"/>
          <p14:tracePt t="13103" x="3314700" y="2806700"/>
          <p14:tracePt t="13104" x="3321050" y="2800350"/>
          <p14:tracePt t="13121" x="3327400" y="2800350"/>
          <p14:tracePt t="13153" x="3333750" y="2800350"/>
          <p14:tracePt t="13264" x="3340100" y="2800350"/>
          <p14:tracePt t="14328" x="3346450" y="2800350"/>
          <p14:tracePt t="14337" x="3359150" y="2800350"/>
          <p14:tracePt t="14345" x="3371850" y="2813050"/>
          <p14:tracePt t="14353" x="3390900" y="2825750"/>
          <p14:tracePt t="14369" x="3397250" y="2832100"/>
          <p14:tracePt t="14386" x="3409950" y="2851150"/>
          <p14:tracePt t="14402" x="3416300" y="2870200"/>
          <p14:tracePt t="14419" x="3422650" y="2895600"/>
          <p14:tracePt t="14436" x="3435350" y="2921000"/>
          <p14:tracePt t="14453" x="3467100" y="2959100"/>
          <p14:tracePt t="14469" x="3524250" y="3035300"/>
          <p14:tracePt t="14486" x="3606800" y="3155950"/>
          <p14:tracePt t="14502" x="3721100" y="3308350"/>
          <p14:tracePt t="14504" x="3797300" y="3416300"/>
          <p14:tracePt t="14519" x="3867150" y="3498850"/>
          <p14:tracePt t="14520" x="3917950" y="3581400"/>
          <p14:tracePt t="14536" x="3968750" y="3644900"/>
          <p14:tracePt t="14553" x="4171950" y="3892550"/>
          <p14:tracePt t="14569" x="4324350" y="4102100"/>
          <p14:tracePt t="14586" x="4521200" y="4368800"/>
          <p14:tracePt t="14603" x="4654550" y="4584700"/>
          <p14:tracePt t="14619" x="4756150" y="4768850"/>
          <p14:tracePt t="14636" x="4806950" y="4883150"/>
          <p14:tracePt t="14652" x="4838700" y="4984750"/>
          <p14:tracePt t="14668" x="4864100" y="5080000"/>
          <p14:tracePt t="14685" x="4889500" y="5168900"/>
          <p14:tracePt t="14702" x="4902200" y="5213350"/>
          <p14:tracePt t="14720" x="4902200" y="5251450"/>
          <p14:tracePt t="14736" x="4902200" y="5264150"/>
          <p14:tracePt t="14737" x="4902200" y="5270500"/>
          <p14:tracePt t="14769" x="4895850" y="5270500"/>
          <p14:tracePt t="15304" x="4895850" y="5276850"/>
          <p14:tracePt t="15337" x="4889500" y="5283200"/>
          <p14:tracePt t="15368" x="4889500" y="5289550"/>
          <p14:tracePt t="15376" x="4889500" y="5308600"/>
          <p14:tracePt t="15385" x="4883150" y="5308600"/>
          <p14:tracePt t="15402" x="4876800" y="5321300"/>
          <p14:tracePt t="15419" x="4870450" y="5327650"/>
          <p14:tracePt t="15480" x="4864100" y="5334000"/>
          <p14:tracePt t="15504" x="4857750" y="5334000"/>
          <p14:tracePt t="15624" x="4857750" y="5340350"/>
          <p14:tracePt t="16191" x="4857750" y="5346700"/>
          <p14:tracePt t="16256" x="4851400" y="5346700"/>
          <p14:tracePt t="16280" x="4851400" y="5353050"/>
          <p14:tracePt t="16290" x="4851400" y="5359400"/>
          <p14:tracePt t="16303" x="4845050" y="5359400"/>
          <p14:tracePt t="16321" x="4845050" y="5365750"/>
          <p14:tracePt t="16338" x="4832350" y="5372100"/>
          <p14:tracePt t="16353" x="4826000" y="5391150"/>
          <p14:tracePt t="16369" x="4813300" y="5391150"/>
          <p14:tracePt t="16386" x="4806950" y="5403850"/>
          <p14:tracePt t="16402" x="4800600" y="5410200"/>
          <p14:tracePt t="16419" x="4787900" y="5422900"/>
          <p14:tracePt t="16435" x="4775200" y="5429250"/>
          <p14:tracePt t="16452" x="4749800" y="5441950"/>
          <p14:tracePt t="16469" x="4737100" y="5454650"/>
          <p14:tracePt t="16486" x="4711700" y="5467350"/>
          <p14:tracePt t="16502" x="4699000" y="5480050"/>
          <p14:tracePt t="16519" x="4686300" y="5492750"/>
          <p14:tracePt t="16536" x="4660900" y="5505450"/>
          <p14:tracePt t="16553" x="4622800" y="5524500"/>
          <p14:tracePt t="16569" x="4591050" y="5549900"/>
          <p14:tracePt t="16586" x="4565650" y="5556250"/>
          <p14:tracePt t="16602" x="4540250" y="5568950"/>
          <p14:tracePt t="16619" x="4502150" y="5581650"/>
          <p14:tracePt t="16635" x="4470400" y="5588000"/>
          <p14:tracePt t="16652" x="4432300" y="5607050"/>
          <p14:tracePt t="16669" x="4419600" y="5613400"/>
          <p14:tracePt t="16685" x="4413250" y="5619750"/>
          <p14:tracePt t="16702" x="4406900" y="5619750"/>
          <p14:tracePt t="16719" x="4394200" y="5626100"/>
          <p14:tracePt t="16736" x="4381500" y="5632450"/>
          <p14:tracePt t="16736" x="4375150" y="5638800"/>
          <p14:tracePt t="16752" x="4356100" y="5651500"/>
          <p14:tracePt t="16769" x="4349750" y="5651500"/>
          <p14:tracePt t="16786" x="4343400" y="5657850"/>
          <p14:tracePt t="16802" x="4337050" y="5664200"/>
          <p14:tracePt t="16819" x="4337050" y="5670550"/>
          <p14:tracePt t="16836" x="4324350" y="5676900"/>
          <p14:tracePt t="16852" x="4318000" y="5689600"/>
          <p14:tracePt t="16869" x="4298950" y="5695950"/>
          <p14:tracePt t="16885" x="4286250" y="5695950"/>
          <p14:tracePt t="16902" x="4273550" y="5702300"/>
          <p14:tracePt t="16919" x="4273550" y="5708650"/>
          <p14:tracePt t="16935" x="4267200" y="5715000"/>
          <p14:tracePt t="16936" x="4260850" y="5715000"/>
          <p14:tracePt t="16952" x="4254500" y="5715000"/>
          <p14:tracePt t="16969" x="4248150" y="5721350"/>
          <p14:tracePt t="16986" x="4241800" y="5727700"/>
          <p14:tracePt t="17698" x="4248150" y="5727700"/>
          <p14:tracePt t="17729" x="4260850" y="5727700"/>
          <p14:tracePt t="17817" x="4267200" y="5727700"/>
          <p14:tracePt t="17849" x="4273550" y="5727700"/>
          <p14:tracePt t="17880" x="4273550" y="5734050"/>
          <p14:tracePt t="17912" x="4273550" y="5740400"/>
          <p14:tracePt t="18177" x="4279900" y="5740400"/>
          <p14:tracePt t="18185" x="4286250" y="5746750"/>
          <p14:tracePt t="18203" x="4292600" y="5746750"/>
          <p14:tracePt t="18219" x="4298950" y="5746750"/>
          <p14:tracePt t="18760" x="4311650" y="5746750"/>
          <p14:tracePt t="18769" x="4318000" y="5746750"/>
          <p14:tracePt t="18786" x="4349750" y="5746750"/>
          <p14:tracePt t="18803" x="4387850" y="5765800"/>
          <p14:tracePt t="18819" x="4413250" y="5765800"/>
          <p14:tracePt t="18836" x="4419600" y="5765800"/>
          <p14:tracePt t="20216" x="4438650" y="5765800"/>
          <p14:tracePt t="20224" x="4457700" y="5765800"/>
          <p14:tracePt t="20236" x="4464050" y="5765800"/>
          <p14:tracePt t="20253" x="4483100" y="5765800"/>
          <p14:tracePt t="20269" x="4495800" y="5765800"/>
          <p14:tracePt t="20286" x="4521200" y="5765800"/>
          <p14:tracePt t="20303" x="4540250" y="5759450"/>
          <p14:tracePt t="20319" x="4559300" y="5753100"/>
          <p14:tracePt t="20336" x="4578350" y="5746750"/>
          <p14:tracePt t="20352" x="4597400" y="5740400"/>
          <p14:tracePt t="20369" x="4635500" y="5727700"/>
          <p14:tracePt t="20386" x="4705350" y="5708650"/>
          <p14:tracePt t="20403" x="4781550" y="5683250"/>
          <p14:tracePt t="20419" x="4851400" y="5657850"/>
          <p14:tracePt t="20436" x="4895850" y="5657850"/>
          <p14:tracePt t="20452" x="4933950" y="5638800"/>
          <p14:tracePt t="20469" x="4959350" y="5626100"/>
          <p14:tracePt t="20486" x="4965700" y="5626100"/>
          <p14:tracePt t="20502" x="4984750" y="5626100"/>
          <p14:tracePt t="20576" x="4991100" y="5626100"/>
          <p14:tracePt t="20600" x="4997450" y="5632450"/>
          <p14:tracePt t="20608" x="4997450" y="5638800"/>
          <p14:tracePt t="20616" x="4991100" y="5664200"/>
          <p14:tracePt t="20635" x="4965700" y="5689600"/>
          <p14:tracePt t="20652" x="4946650" y="5695950"/>
          <p14:tracePt t="20669" x="4940300" y="5695950"/>
          <p14:tracePt t="21080" x="4940300" y="5702300"/>
          <p14:tracePt t="21288" x="4927600" y="5708650"/>
          <p14:tracePt t="21376" x="4921250" y="5708650"/>
          <p14:tracePt t="21408" x="4921250" y="5702300"/>
          <p14:tracePt t="21416" x="4921250" y="5695950"/>
          <p14:tracePt t="21424" x="4921250" y="5689600"/>
          <p14:tracePt t="21439" x="4921250" y="5683250"/>
          <p14:tracePt t="21452" x="4921250" y="5676900"/>
          <p14:tracePt t="21469" x="4921250" y="5670550"/>
          <p14:tracePt t="21485" x="4921250" y="5657850"/>
          <p14:tracePt t="21502" x="4921250" y="5632450"/>
          <p14:tracePt t="21519" x="4927600" y="5581650"/>
          <p14:tracePt t="21535" x="4940300" y="5492750"/>
          <p14:tracePt t="21552" x="4959350" y="5340350"/>
          <p14:tracePt t="21569" x="4984750" y="5219700"/>
          <p14:tracePt t="21586" x="4997450" y="5092700"/>
          <p14:tracePt t="21603" x="5022850" y="4908550"/>
          <p14:tracePt t="21619" x="5060950" y="4648200"/>
          <p14:tracePt t="21636" x="5105400" y="4368800"/>
          <p14:tracePt t="21653" x="5130800" y="4159250"/>
          <p14:tracePt t="21669" x="5156200" y="3987800"/>
          <p14:tracePt t="21686" x="5187950" y="3822700"/>
          <p14:tracePt t="21702" x="5219700" y="3670300"/>
          <p14:tracePt t="21719" x="5264150" y="3530600"/>
          <p14:tracePt t="21736" x="5295900" y="3403600"/>
          <p14:tracePt t="21752" x="5334000" y="3257550"/>
          <p14:tracePt t="21769" x="5365750" y="3187700"/>
          <p14:tracePt t="21786" x="5397500" y="3143250"/>
          <p14:tracePt t="21802" x="5416550" y="3124200"/>
          <p14:tracePt t="21819" x="5429250" y="3111500"/>
          <p14:tracePt t="21835" x="5435600" y="3111500"/>
          <p14:tracePt t="23177" x="5448300" y="3105150"/>
          <p14:tracePt t="23185" x="5486400" y="3105150"/>
          <p14:tracePt t="23203" x="5613400" y="3105150"/>
          <p14:tracePt t="23219" x="5708650" y="3111500"/>
          <p14:tracePt t="23236" x="5727700" y="3117850"/>
          <p14:tracePt t="23304" x="5734050" y="3124200"/>
          <p14:tracePt t="23312" x="5746750" y="3124200"/>
          <p14:tracePt t="23320" x="5765800" y="3124200"/>
          <p14:tracePt t="23336" x="5778500" y="3130550"/>
          <p14:tracePt t="23352" x="5835650" y="3136900"/>
          <p14:tracePt t="23369" x="5842000" y="3136900"/>
          <p14:tracePt t="26416" x="5861050" y="3136900"/>
          <p14:tracePt t="26423" x="5867400" y="3136900"/>
          <p14:tracePt t="26432" x="5892800" y="3130550"/>
          <p14:tracePt t="26448" x="5911850" y="3124200"/>
          <p14:tracePt t="26464" x="5924550" y="3124200"/>
          <p14:tracePt t="26480" x="5930900" y="3124200"/>
          <p14:tracePt t="26593" x="5937250" y="3117850"/>
          <p14:tracePt t="26625" x="5918200" y="3111500"/>
          <p14:tracePt t="26633" x="5905500" y="3111500"/>
          <p14:tracePt t="26640" x="5899150" y="3111500"/>
          <p14:tracePt t="26657" x="5886450" y="3105150"/>
          <p14:tracePt t="26669" x="5880100" y="3105150"/>
          <p14:tracePt t="26720" x="5880100" y="3124200"/>
          <p14:tracePt t="26729" x="5892800" y="3143250"/>
          <p14:tracePt t="26737" x="5930900" y="3162300"/>
          <p14:tracePt t="26752" x="5988050" y="3219450"/>
          <p14:tracePt t="26769" x="6007100" y="3244850"/>
          <p14:tracePt t="26802" x="6007100" y="3251200"/>
          <p14:tracePt t="27097" x="6019800" y="3251200"/>
          <p14:tracePt t="27105" x="6102350" y="3251200"/>
          <p14:tracePt t="27119" x="6203950" y="3225800"/>
          <p14:tracePt t="27136" x="6534150" y="3162300"/>
          <p14:tracePt t="27152" x="7112000" y="3092450"/>
          <p14:tracePt t="27169" x="7442200" y="3041650"/>
          <p14:tracePt t="27186" x="7632700" y="3022600"/>
          <p14:tracePt t="27203" x="7797800" y="2952750"/>
          <p14:tracePt t="27219" x="7937500" y="2914650"/>
          <p14:tracePt t="27236" x="8121650" y="2838450"/>
          <p14:tracePt t="27253" x="8274050" y="2736850"/>
          <p14:tracePt t="27270" x="8362950" y="2660650"/>
          <p14:tracePt t="27286" x="8407400" y="2578100"/>
          <p14:tracePt t="27303" x="8407400" y="2514600"/>
          <p14:tracePt t="27304" x="8407400" y="2489200"/>
          <p14:tracePt t="27319" x="8407400" y="2444750"/>
          <p14:tracePt t="27336" x="8407400" y="2387600"/>
          <p14:tracePt t="27352" x="8407400" y="2292350"/>
          <p14:tracePt t="27369" x="8413750" y="2235200"/>
          <p14:tracePt t="27386" x="8426450" y="2184400"/>
          <p14:tracePt t="27402" x="8426450" y="2159000"/>
          <p14:tracePt t="27419" x="8426450" y="2146300"/>
          <p14:tracePt t="27496" x="8413750" y="2146300"/>
          <p14:tracePt t="27504" x="8401050" y="2146300"/>
          <p14:tracePt t="27519" x="8382000" y="2146300"/>
          <p14:tracePt t="27536" x="8305800" y="2146300"/>
          <p14:tracePt t="27552" x="8210550" y="2146300"/>
          <p14:tracePt t="27569" x="8185150" y="2146300"/>
          <p14:tracePt t="27586" x="8178800" y="2146300"/>
          <p14:tracePt t="27632" x="8172450" y="2146300"/>
          <p14:tracePt t="27640" x="8166100" y="2146300"/>
          <p14:tracePt t="27652" x="8159750" y="2146300"/>
          <p14:tracePt t="27669" x="8153400" y="2146300"/>
          <p14:tracePt t="27686" x="8147050" y="2146300"/>
          <p14:tracePt t="27736" x="8134350" y="2146300"/>
          <p14:tracePt t="27753" x="8128000" y="2146300"/>
          <p14:tracePt t="27769" x="8115300" y="2146300"/>
          <p14:tracePt t="27786" x="8108950" y="2146300"/>
          <p14:tracePt t="27802" x="8089900" y="2146300"/>
          <p14:tracePt t="27836" x="8058150" y="2139950"/>
          <p14:tracePt t="27852" x="8032750" y="2133600"/>
          <p14:tracePt t="27869" x="8013700" y="2127250"/>
          <p14:tracePt t="27886" x="7994650" y="2114550"/>
          <p14:tracePt t="27902" x="7981950" y="2114550"/>
          <p14:tracePt t="27919" x="7975600" y="2114550"/>
          <p14:tracePt t="27936" x="7969250" y="2114550"/>
          <p14:tracePt t="27952" x="7962900" y="2114550"/>
          <p14:tracePt t="27969" x="7950200" y="2114550"/>
          <p14:tracePt t="28024" x="7943850" y="2114550"/>
          <p14:tracePt t="28048" x="7931150" y="2114550"/>
          <p14:tracePt t="28064" x="7924800" y="2114550"/>
          <p14:tracePt t="28072" x="7905750" y="2114550"/>
          <p14:tracePt t="28080" x="7899400" y="2114550"/>
          <p14:tracePt t="28088" x="7886700" y="2114550"/>
          <p14:tracePt t="28103" x="7867650" y="2114550"/>
          <p14:tracePt t="28119" x="7842250" y="2114550"/>
          <p14:tracePt t="28137" x="7810500" y="2114550"/>
          <p14:tracePt t="28153" x="7797800" y="2114550"/>
          <p14:tracePt t="28170" x="7785100" y="2114550"/>
          <p14:tracePt t="28186" x="7778750" y="2114550"/>
          <p14:tracePt t="28203" x="7772400" y="2114550"/>
          <p14:tracePt t="28219" x="7759700" y="2120900"/>
          <p14:tracePt t="28236" x="7753350" y="2127250"/>
          <p14:tracePt t="28253" x="7753350" y="2146300"/>
          <p14:tracePt t="28269" x="7753350" y="2165350"/>
          <p14:tracePt t="28286" x="7753350" y="2197100"/>
          <p14:tracePt t="28302" x="7753350" y="2222500"/>
          <p14:tracePt t="28319" x="7753350" y="2254250"/>
          <p14:tracePt t="28336" x="7753350" y="2266950"/>
          <p14:tracePt t="28337" x="7753350" y="2279650"/>
          <p14:tracePt t="28352" x="7753350" y="2292350"/>
          <p14:tracePt t="28369" x="7759700" y="2305050"/>
          <p14:tracePt t="28386" x="7759700" y="2324100"/>
          <p14:tracePt t="28402" x="7759700" y="2349500"/>
          <p14:tracePt t="28419" x="7759700" y="2362200"/>
          <p14:tracePt t="28436" x="7766050" y="2374900"/>
          <p14:tracePt t="28452" x="7766050" y="2387600"/>
          <p14:tracePt t="28469" x="7772400" y="2400300"/>
          <p14:tracePt t="28486" x="7785100" y="2406650"/>
          <p14:tracePt t="28502" x="7804150" y="2413000"/>
          <p14:tracePt t="28504" x="7816850" y="2419350"/>
          <p14:tracePt t="28519" x="7829550" y="2419350"/>
          <p14:tracePt t="28520" x="7842250" y="2419350"/>
          <p14:tracePt t="28535" x="7848600" y="2419350"/>
          <p14:tracePt t="28552" x="7886700" y="2419350"/>
          <p14:tracePt t="28569" x="7912100" y="2419350"/>
          <p14:tracePt t="28585" x="7956550" y="2419350"/>
          <p14:tracePt t="28602" x="8001000" y="2419350"/>
          <p14:tracePt t="28619" x="8020050" y="2419350"/>
          <p14:tracePt t="28636" x="8032750" y="2419350"/>
          <p14:tracePt t="28653" x="8051800" y="2419350"/>
          <p14:tracePt t="28669" x="8051800" y="2413000"/>
          <p14:tracePt t="28686" x="8058150" y="2413000"/>
          <p14:tracePt t="28703" x="8064500" y="2406650"/>
          <p14:tracePt t="28704" x="8070850" y="2406650"/>
          <p14:tracePt t="28720" x="8077200" y="2400300"/>
          <p14:tracePt t="28736" x="8083550" y="2393950"/>
          <p14:tracePt t="28752" x="8102600" y="2387600"/>
          <p14:tracePt t="28769" x="8115300" y="2381250"/>
          <p14:tracePt t="28802" x="8128000" y="2374900"/>
          <p14:tracePt t="28819" x="8128000" y="2368550"/>
          <p14:tracePt t="28836" x="8140700" y="2362200"/>
          <p14:tracePt t="28869" x="8153400" y="2343150"/>
          <p14:tracePt t="28886" x="8153400" y="2336800"/>
          <p14:tracePt t="28902" x="8153400" y="2330450"/>
          <p14:tracePt t="28919" x="8153400" y="2317750"/>
          <p14:tracePt t="28936" x="8153400" y="2305050"/>
          <p14:tracePt t="28952" x="8153400" y="2298700"/>
          <p14:tracePt t="28969" x="8147050" y="2279650"/>
          <p14:tracePt t="28986" x="8134350" y="2273300"/>
          <p14:tracePt t="29003" x="8096250" y="2247900"/>
          <p14:tracePt t="29019" x="8051800" y="2235200"/>
          <p14:tracePt t="29036" x="8001000" y="2222500"/>
          <p14:tracePt t="29053" x="7943850" y="2203450"/>
          <p14:tracePt t="29069" x="7899400" y="2197100"/>
          <p14:tracePt t="29086" x="7848600" y="2178050"/>
          <p14:tracePt t="29089" x="7823200" y="2171700"/>
          <p14:tracePt t="29102" x="7816850" y="2171700"/>
          <p14:tracePt t="29119" x="7778750" y="2165350"/>
          <p14:tracePt t="29135" x="7753350" y="2165350"/>
          <p14:tracePt t="29152" x="7740650" y="2165350"/>
          <p14:tracePt t="29521" x="7734300" y="2165350"/>
          <p14:tracePt t="29530" x="7734300" y="2171700"/>
          <p14:tracePt t="29538" x="7734300" y="2190750"/>
          <p14:tracePt t="29552" x="7734300" y="2222500"/>
          <p14:tracePt t="29569" x="7734300" y="2241550"/>
          <p14:tracePt t="29586" x="7734300" y="2254250"/>
          <p14:tracePt t="29602" x="7734300" y="2279650"/>
          <p14:tracePt t="29619" x="7734300" y="2286000"/>
          <p14:tracePt t="29636" x="7740650" y="2298700"/>
          <p14:tracePt t="29652" x="7753350" y="2317750"/>
          <p14:tracePt t="29669" x="7772400" y="2330450"/>
          <p14:tracePt t="29685" x="7791450" y="2343150"/>
          <p14:tracePt t="29702" x="7816850" y="2355850"/>
          <p14:tracePt t="29719" x="7842250" y="2368550"/>
          <p14:tracePt t="29720" x="7848600" y="2374900"/>
          <p14:tracePt t="29735" x="7867650" y="2374900"/>
          <p14:tracePt t="29736" x="7893050" y="2374900"/>
          <p14:tracePt t="29752" x="7943850" y="2387600"/>
          <p14:tracePt t="29769" x="7994650" y="2387600"/>
          <p14:tracePt t="29786" x="8045450" y="2387600"/>
          <p14:tracePt t="29802" x="8089900" y="2387600"/>
          <p14:tracePt t="29819" x="8108950" y="2387600"/>
          <p14:tracePt t="29836" x="8147050" y="2387600"/>
          <p14:tracePt t="29852" x="8185150" y="2387600"/>
          <p14:tracePt t="29869" x="8223250" y="2387600"/>
          <p14:tracePt t="29886" x="8255000" y="2387600"/>
          <p14:tracePt t="29902" x="8274050" y="2387600"/>
          <p14:tracePt t="29919" x="8280400" y="2387600"/>
          <p14:tracePt t="29919" x="8286750" y="2387600"/>
          <p14:tracePt t="29952" x="8293100" y="2387600"/>
          <p14:tracePt t="29969" x="8305800" y="2381250"/>
          <p14:tracePt t="29986" x="8312150" y="2374900"/>
          <p14:tracePt t="30003" x="8312150" y="2368550"/>
          <p14:tracePt t="30036" x="8312150" y="2362200"/>
          <p14:tracePt t="30053" x="8312150" y="2349500"/>
          <p14:tracePt t="30069" x="8299450" y="2324100"/>
          <p14:tracePt t="30086" x="8299450" y="2317750"/>
          <p14:tracePt t="30102" x="8293100" y="2311400"/>
          <p14:tracePt t="30119" x="8280400" y="2292350"/>
          <p14:tracePt t="30122" x="8274050" y="2292350"/>
          <p14:tracePt t="30136" x="8261350" y="2286000"/>
          <p14:tracePt t="30152" x="8223250" y="2266950"/>
          <p14:tracePt t="30169" x="8178800" y="2247900"/>
          <p14:tracePt t="30186" x="8128000" y="2228850"/>
          <p14:tracePt t="30202" x="8077200" y="2216150"/>
          <p14:tracePt t="30219" x="8058150" y="2203450"/>
          <p14:tracePt t="30236" x="8045450" y="2197100"/>
          <p14:tracePt t="30252" x="8032750" y="2190750"/>
          <p14:tracePt t="30269" x="8026400" y="2190750"/>
          <p14:tracePt t="30286" x="8007350" y="2190750"/>
          <p14:tracePt t="30302" x="7988300" y="2184400"/>
          <p14:tracePt t="30319" x="7975600" y="2171700"/>
          <p14:tracePt t="30320" x="7969250" y="2171700"/>
          <p14:tracePt t="30352" x="7950200" y="2171700"/>
          <p14:tracePt t="30369" x="7937500" y="2171700"/>
          <p14:tracePt t="30386" x="7931150" y="2171700"/>
          <p14:tracePt t="30403" x="7905750" y="2171700"/>
          <p14:tracePt t="30419" x="7899400" y="2171700"/>
          <p14:tracePt t="30456" x="7893050" y="2171700"/>
          <p14:tracePt t="30469" x="7886700" y="2178050"/>
          <p14:tracePt t="30485" x="7886700" y="2184400"/>
          <p14:tracePt t="30502" x="7886700" y="2190750"/>
          <p14:tracePt t="30519" x="7886700" y="2197100"/>
          <p14:tracePt t="30535" x="7886700" y="2203450"/>
          <p14:tracePt t="30552" x="7886700" y="2216150"/>
          <p14:tracePt t="30569" x="7893050" y="2222500"/>
          <p14:tracePt t="30586" x="7899400" y="2247900"/>
          <p14:tracePt t="30602" x="7912100" y="2279650"/>
          <p14:tracePt t="30619" x="7931150" y="2343150"/>
          <p14:tracePt t="30636" x="7943850" y="2413000"/>
          <p14:tracePt t="30652" x="7943850" y="2501900"/>
          <p14:tracePt t="30669" x="7943850" y="2578100"/>
          <p14:tracePt t="30686" x="7943850" y="2660650"/>
          <p14:tracePt t="30702" x="7950200" y="2724150"/>
          <p14:tracePt t="30719" x="7956550" y="2762250"/>
          <p14:tracePt t="30720" x="7956550" y="2774950"/>
          <p14:tracePt t="30736" x="7956550" y="2781300"/>
          <p14:tracePt t="30752" x="7956550" y="2800350"/>
          <p14:tracePt t="30769" x="7956550" y="2813050"/>
          <p14:tracePt t="30786" x="7956550" y="2819400"/>
          <p14:tracePt t="30802" x="7956550" y="2825750"/>
          <p14:tracePt t="30856" x="7962900" y="2825750"/>
          <p14:tracePt t="30864" x="7975600" y="2825750"/>
          <p14:tracePt t="30874" x="7988300" y="2794000"/>
          <p14:tracePt t="30886" x="7994650" y="2774950"/>
          <p14:tracePt t="30903" x="8007350" y="2724150"/>
          <p14:tracePt t="30919" x="8026400" y="2647950"/>
          <p14:tracePt t="30936" x="8051800" y="2559050"/>
          <p14:tracePt t="30952" x="8064500" y="2432050"/>
          <p14:tracePt t="30969" x="8064500" y="2355850"/>
          <p14:tracePt t="30986" x="8064500" y="2286000"/>
          <p14:tracePt t="31002" x="8064500" y="2247900"/>
          <p14:tracePt t="31019" x="8045450" y="2209800"/>
          <p14:tracePt t="31036" x="8026400" y="2178050"/>
          <p14:tracePt t="31052" x="7988300" y="2159000"/>
          <p14:tracePt t="31069" x="7956550" y="2152650"/>
          <p14:tracePt t="31086" x="7931150" y="2139950"/>
          <p14:tracePt t="31088" x="7918450" y="2139950"/>
          <p14:tracePt t="31102" x="7912100" y="2133600"/>
          <p14:tracePt t="31119" x="7905750" y="2133600"/>
          <p14:tracePt t="31136" x="7899400" y="2133600"/>
          <p14:tracePt t="31176" x="7893050" y="2146300"/>
          <p14:tracePt t="31185" x="7893050" y="2165350"/>
          <p14:tracePt t="31202" x="7899400" y="2235200"/>
          <p14:tracePt t="31219" x="7943850" y="2362200"/>
          <p14:tracePt t="31236" x="8007350" y="2495550"/>
          <p14:tracePt t="31253" x="8045450" y="2609850"/>
          <p14:tracePt t="31269" x="8064500" y="2717800"/>
          <p14:tracePt t="31286" x="8083550" y="2819400"/>
          <p14:tracePt t="31302" x="8096250" y="2940050"/>
          <p14:tracePt t="31319" x="8115300" y="3092450"/>
          <p14:tracePt t="31336" x="8140700" y="3251200"/>
          <p14:tracePt t="31355" x="8210550" y="3606800"/>
          <p14:tracePt t="31369" x="8235950" y="3816350"/>
          <p14:tracePt t="31385" x="8248650" y="3987800"/>
          <p14:tracePt t="31402" x="8255000" y="4108450"/>
          <p14:tracePt t="31418" x="8255000" y="4184650"/>
          <p14:tracePt t="31435" x="8255000" y="4229100"/>
          <p14:tracePt t="31452" x="8255000" y="4254500"/>
          <p14:tracePt t="31469" x="8255000" y="4279900"/>
          <p14:tracePt t="31486" x="8261350" y="4318000"/>
          <p14:tracePt t="31502" x="8267700" y="4368800"/>
          <p14:tracePt t="31519" x="8280400" y="4464050"/>
          <p14:tracePt t="31520" x="8280400" y="4521200"/>
          <p14:tracePt t="31535" x="8280400" y="4616450"/>
          <p14:tracePt t="31552" x="8280400" y="4692650"/>
          <p14:tracePt t="31569" x="8286750" y="4756150"/>
          <p14:tracePt t="31586" x="8286750" y="4819650"/>
          <p14:tracePt t="31602" x="8286750" y="4857750"/>
          <p14:tracePt t="31619" x="8280400" y="4889500"/>
          <p14:tracePt t="31636" x="8261350" y="4914900"/>
          <p14:tracePt t="31653" x="8255000" y="4927600"/>
          <p14:tracePt t="31669" x="8255000" y="4940300"/>
          <p14:tracePt t="31686" x="8255000" y="4953000"/>
          <p14:tracePt t="31702" x="8255000" y="4959350"/>
          <p14:tracePt t="31736" x="8255000" y="4965700"/>
          <p14:tracePt t="31776" x="8248650" y="4978400"/>
          <p14:tracePt t="31786" x="8242300" y="4978400"/>
          <p14:tracePt t="31802" x="8216900" y="4984750"/>
          <p14:tracePt t="31819" x="8191500" y="4984750"/>
          <p14:tracePt t="31836" x="8166100" y="4984750"/>
          <p14:tracePt t="31852" x="8121650" y="4946650"/>
          <p14:tracePt t="31869" x="8077200" y="4895850"/>
          <p14:tracePt t="31886" x="8013700" y="4832350"/>
          <p14:tracePt t="31902" x="7950200" y="4781550"/>
          <p14:tracePt t="31919" x="7893050" y="4743450"/>
          <p14:tracePt t="31936" x="7854950" y="4724400"/>
          <p14:tracePt t="31952" x="7835900" y="4711700"/>
          <p14:tracePt t="31986" x="7829550" y="4711700"/>
          <p14:tracePt t="32003" x="7816850" y="4705350"/>
          <p14:tracePt t="32019" x="7804150" y="4699000"/>
          <p14:tracePt t="32036" x="7772400" y="4692650"/>
          <p14:tracePt t="32053" x="7740650" y="4686300"/>
          <p14:tracePt t="32069" x="7721600" y="4686300"/>
          <p14:tracePt t="32085" x="7708900" y="4686300"/>
          <p14:tracePt t="32102" x="7696200" y="4686300"/>
          <p14:tracePt t="32119" x="7689850" y="4686300"/>
          <p14:tracePt t="32135" x="7677150" y="4686300"/>
          <p14:tracePt t="32152" x="7664450" y="4699000"/>
          <p14:tracePt t="32169" x="7664450" y="4724400"/>
          <p14:tracePt t="32186" x="7664450" y="4756150"/>
          <p14:tracePt t="32202" x="7664450" y="4775200"/>
          <p14:tracePt t="32219" x="7670800" y="4806950"/>
          <p14:tracePt t="32236" x="7689850" y="4832350"/>
          <p14:tracePt t="32252" x="7715250" y="4857750"/>
          <p14:tracePt t="32269" x="7747000" y="4870450"/>
          <p14:tracePt t="32286" x="7778750" y="4883150"/>
          <p14:tracePt t="32303" x="7797800" y="4895850"/>
          <p14:tracePt t="32304" x="7810500" y="4895850"/>
          <p14:tracePt t="32319" x="7816850" y="4902200"/>
          <p14:tracePt t="32320" x="7823200" y="4908550"/>
          <p14:tracePt t="32336" x="7842250" y="4914900"/>
          <p14:tracePt t="32352" x="7874000" y="4927600"/>
          <p14:tracePt t="32369" x="7912100" y="4946650"/>
          <p14:tracePt t="32385" x="7931150" y="4953000"/>
          <p14:tracePt t="32402" x="7962900" y="4965700"/>
          <p14:tracePt t="32419" x="7988300" y="4972050"/>
          <p14:tracePt t="32435" x="8020050" y="4972050"/>
          <p14:tracePt t="32452" x="8064500" y="4972050"/>
          <p14:tracePt t="32469" x="8096250" y="4972050"/>
          <p14:tracePt t="32485" x="8128000" y="4972050"/>
          <p14:tracePt t="32502" x="8159750" y="4972050"/>
          <p14:tracePt t="32519" x="8178800" y="4972050"/>
          <p14:tracePt t="32536" x="8185150" y="4972050"/>
          <p14:tracePt t="32536" x="8191500" y="4972050"/>
          <p14:tracePt t="32569" x="8197850" y="4972050"/>
          <p14:tracePt t="32585" x="8210550" y="4972050"/>
          <p14:tracePt t="32602" x="8216900" y="4972050"/>
          <p14:tracePt t="32635" x="8229600" y="4972050"/>
          <p14:tracePt t="32652" x="8229600" y="4965700"/>
          <p14:tracePt t="32686" x="8229600" y="4946650"/>
          <p14:tracePt t="32702" x="8229600" y="4940300"/>
          <p14:tracePt t="32719" x="8229600" y="4933950"/>
          <p14:tracePt t="32736" x="8229600" y="4914900"/>
          <p14:tracePt t="32752" x="8229600" y="4895850"/>
          <p14:tracePt t="32769" x="8229600" y="4889500"/>
          <p14:tracePt t="32786" x="8223250" y="4883150"/>
          <p14:tracePt t="32802" x="8216900" y="4870450"/>
          <p14:tracePt t="32818" x="8210550" y="4864100"/>
          <p14:tracePt t="32835" x="8197850" y="4851400"/>
          <p14:tracePt t="32852" x="8185150" y="4845050"/>
          <p14:tracePt t="32869" x="8153400" y="4832350"/>
          <p14:tracePt t="32886" x="8128000" y="4826000"/>
          <p14:tracePt t="32888" x="8121650" y="4826000"/>
          <p14:tracePt t="32902" x="8108950" y="4813300"/>
          <p14:tracePt t="32919" x="8089900" y="4813300"/>
          <p14:tracePt t="32936" x="8064500" y="4806950"/>
          <p14:tracePt t="32952" x="8026400" y="4787900"/>
          <p14:tracePt t="32969" x="7994650" y="4781550"/>
          <p14:tracePt t="32986" x="7937500" y="4775200"/>
          <p14:tracePt t="33002" x="7905750" y="4768850"/>
          <p14:tracePt t="33019" x="7874000" y="4762500"/>
          <p14:tracePt t="33036" x="7861300" y="4756150"/>
          <p14:tracePt t="33052" x="7848600" y="4756150"/>
          <p14:tracePt t="33069" x="7842250" y="4756150"/>
          <p14:tracePt t="33086" x="7823200" y="4749800"/>
          <p14:tracePt t="33102" x="7804150" y="4749800"/>
          <p14:tracePt t="33119" x="7791450" y="4749800"/>
          <p14:tracePt t="33137" x="7785100" y="4749800"/>
          <p14:tracePt t="33169" x="7778750" y="4749800"/>
          <p14:tracePt t="33186" x="7778750" y="4762500"/>
          <p14:tracePt t="33202" x="7778750" y="4781550"/>
          <p14:tracePt t="33219" x="7791450" y="4813300"/>
          <p14:tracePt t="33235" x="7804150" y="4832350"/>
          <p14:tracePt t="33252" x="7823200" y="4864100"/>
          <p14:tracePt t="33268" x="7848600" y="4902200"/>
          <p14:tracePt t="33285" x="7893050" y="4946650"/>
          <p14:tracePt t="33302" x="7937500" y="4991100"/>
          <p14:tracePt t="33319" x="7981950" y="5022850"/>
          <p14:tracePt t="33320" x="8013700" y="5041900"/>
          <p14:tracePt t="33336" x="8032750" y="5054600"/>
          <p14:tracePt t="33336" x="8045450" y="5054600"/>
          <p14:tracePt t="33352" x="8070850" y="5067300"/>
          <p14:tracePt t="33369" x="8089900" y="5067300"/>
          <p14:tracePt t="33386" x="8121650" y="5073650"/>
          <p14:tracePt t="33402" x="8147050" y="5080000"/>
          <p14:tracePt t="33419" x="8178800" y="5092700"/>
          <p14:tracePt t="33436" x="8210550" y="5092700"/>
          <p14:tracePt t="33452" x="8216900" y="5092700"/>
          <p14:tracePt t="33469" x="8235950" y="5092700"/>
          <p14:tracePt t="33486" x="8248650" y="5092700"/>
          <p14:tracePt t="33519" x="8261350" y="5092700"/>
          <p14:tracePt t="33519" x="8267700" y="5092700"/>
          <p14:tracePt t="33536" x="8293100" y="5092700"/>
          <p14:tracePt t="33552" x="8331200" y="5080000"/>
          <p14:tracePt t="33569" x="8343900" y="5054600"/>
          <p14:tracePt t="33585" x="8350250" y="5041900"/>
          <p14:tracePt t="33602" x="8350250" y="5022850"/>
          <p14:tracePt t="33619" x="8350250" y="5003800"/>
          <p14:tracePt t="33635" x="8350250" y="4991100"/>
          <p14:tracePt t="33652" x="8350250" y="4978400"/>
          <p14:tracePt t="33685" x="8350250" y="4972050"/>
          <p14:tracePt t="34209" x="8356600" y="4972050"/>
          <p14:tracePt t="34232" x="8362950" y="4972050"/>
          <p14:tracePt t="34256" x="8369300" y="4972050"/>
          <p14:tracePt t="34264" x="8375650" y="4972050"/>
          <p14:tracePt t="34273" x="8382000" y="4972050"/>
          <p14:tracePt t="34288" x="8388350" y="4972050"/>
          <p14:tracePt t="34302" x="8394700" y="4972050"/>
          <p14:tracePt t="34319" x="8401050" y="4972050"/>
          <p14:tracePt t="34336" x="8420100" y="4972050"/>
          <p14:tracePt t="34352" x="8426450" y="4972050"/>
          <p14:tracePt t="34369" x="8432800" y="4972050"/>
          <p14:tracePt t="34386" x="8439150" y="4972050"/>
          <p14:tracePt t="34402" x="8445500" y="4972050"/>
          <p14:tracePt t="34656" x="8451850" y="4972050"/>
          <p14:tracePt t="34666" x="8458200" y="4972050"/>
          <p14:tracePt t="34672" x="8470900" y="4972050"/>
          <p14:tracePt t="34686" x="8483600" y="4972050"/>
          <p14:tracePt t="34703" x="8509000" y="4965700"/>
          <p14:tracePt t="34719" x="8540750" y="4946650"/>
          <p14:tracePt t="34736" x="8566150" y="4908550"/>
          <p14:tracePt t="34753" x="8604250" y="4800600"/>
          <p14:tracePt t="34769" x="8610600" y="4737100"/>
          <p14:tracePt t="34786" x="8636000" y="4692650"/>
          <p14:tracePt t="34803" x="8648700" y="4667250"/>
          <p14:tracePt t="34819" x="8667750" y="4641850"/>
          <p14:tracePt t="34836" x="8667750" y="4629150"/>
          <p14:tracePt t="34853" x="8686800" y="4603750"/>
          <p14:tracePt t="34869" x="8712200" y="4546600"/>
          <p14:tracePt t="34886" x="8737600" y="4470400"/>
          <p14:tracePt t="34902" x="8763000" y="4356100"/>
          <p14:tracePt t="34919" x="8788400" y="4241800"/>
          <p14:tracePt t="34935" x="8839200" y="4133850"/>
          <p14:tracePt t="34952" x="8858250" y="4019550"/>
          <p14:tracePt t="34969" x="8858250" y="3943350"/>
          <p14:tracePt t="34986" x="8858250" y="3867150"/>
          <p14:tracePt t="35003" x="8858250" y="3746500"/>
          <p14:tracePt t="35019" x="8858250" y="3613150"/>
          <p14:tracePt t="35036" x="8858250" y="3467100"/>
          <p14:tracePt t="35053" x="8839200" y="3346450"/>
          <p14:tracePt t="35069" x="8820150" y="3244850"/>
          <p14:tracePt t="35086" x="8820150" y="3143250"/>
          <p14:tracePt t="35102" x="8820150" y="3041650"/>
          <p14:tracePt t="35119" x="8820150" y="2927350"/>
          <p14:tracePt t="35121" x="8820150" y="2876550"/>
          <p14:tracePt t="35136" x="8820150" y="2825750"/>
          <p14:tracePt t="35153" x="8839200" y="2736850"/>
          <p14:tracePt t="35169" x="8839200" y="2692400"/>
          <p14:tracePt t="35186" x="8851900" y="2641600"/>
          <p14:tracePt t="35203" x="8864600" y="2590800"/>
          <p14:tracePt t="35219" x="8864600" y="2546350"/>
          <p14:tracePt t="35236" x="8870950" y="2501900"/>
          <p14:tracePt t="35253" x="8877300" y="2476500"/>
          <p14:tracePt t="35269" x="8877300" y="2438400"/>
          <p14:tracePt t="35286" x="8877300" y="2413000"/>
          <p14:tracePt t="35303" x="8877300" y="2387600"/>
          <p14:tracePt t="35319" x="8877300" y="2368550"/>
          <p14:tracePt t="35336" x="8877300" y="2362200"/>
          <p14:tracePt t="35352" x="8877300" y="2349500"/>
          <p14:tracePt t="35369" x="8864600" y="2343150"/>
          <p14:tracePt t="35386" x="8845550" y="2336800"/>
          <p14:tracePt t="35402" x="8807450" y="2330450"/>
          <p14:tracePt t="35419" x="8788400" y="2324100"/>
          <p14:tracePt t="35436" x="8763000" y="2317750"/>
          <p14:tracePt t="35452" x="8724900" y="2317750"/>
          <p14:tracePt t="35469" x="8686800" y="2317750"/>
          <p14:tracePt t="35486" x="8642350" y="2305050"/>
          <p14:tracePt t="35503" x="8597900" y="2305050"/>
          <p14:tracePt t="35504" x="8578850" y="2305050"/>
          <p14:tracePt t="35519" x="8559800" y="2305050"/>
          <p14:tracePt t="35520" x="8534400" y="2305050"/>
          <p14:tracePt t="35536" x="8515350" y="2305050"/>
          <p14:tracePt t="35552" x="8458200" y="2305050"/>
          <p14:tracePt t="35569" x="8413750" y="2311400"/>
          <p14:tracePt t="35586" x="8382000" y="2311400"/>
          <p14:tracePt t="35603" x="8350250" y="2311400"/>
          <p14:tracePt t="35620" x="8337550" y="2311400"/>
          <p14:tracePt t="35636" x="8318500" y="2311400"/>
          <p14:tracePt t="35653" x="8299450" y="2311400"/>
          <p14:tracePt t="35669" x="8280400" y="2311400"/>
          <p14:tracePt t="35686" x="8255000" y="2324100"/>
          <p14:tracePt t="35703" x="8235950" y="2324100"/>
          <p14:tracePt t="35719" x="8197850" y="2336800"/>
          <p14:tracePt t="35721" x="8178800" y="2343150"/>
          <p14:tracePt t="35736" x="8172450" y="2349500"/>
          <p14:tracePt t="35752" x="8153400" y="2355850"/>
          <p14:tracePt t="35769" x="8134350" y="2368550"/>
          <p14:tracePt t="35786" x="8121650" y="2368550"/>
          <p14:tracePt t="35803" x="8096250" y="2374900"/>
          <p14:tracePt t="35819" x="8064500" y="2381250"/>
          <p14:tracePt t="35836" x="8045450" y="2393950"/>
          <p14:tracePt t="35852" x="8032750" y="2400300"/>
          <p14:tracePt t="35869" x="8007350" y="2419350"/>
          <p14:tracePt t="35886" x="7994650" y="2425700"/>
          <p14:tracePt t="35902" x="7988300" y="2432050"/>
          <p14:tracePt t="35919" x="7981950" y="2438400"/>
          <p14:tracePt t="35936" x="7975600" y="2444750"/>
          <p14:tracePt t="35952" x="7969250" y="2451100"/>
          <p14:tracePt t="35986" x="7969250" y="2457450"/>
          <p14:tracePt t="36002" x="7969250" y="2482850"/>
          <p14:tracePt t="36019" x="7975600" y="2495550"/>
          <p14:tracePt t="36036" x="7981950" y="2508250"/>
          <p14:tracePt t="36052" x="7981950" y="2514600"/>
          <p14:tracePt t="36069" x="7981950" y="2533650"/>
          <p14:tracePt t="36086" x="7988300" y="2546350"/>
          <p14:tracePt t="36103" x="7988300" y="2552700"/>
          <p14:tracePt t="36119" x="7988300" y="2571750"/>
          <p14:tracePt t="36136" x="7988300" y="2597150"/>
          <p14:tracePt t="36152" x="7988300" y="2635250"/>
          <p14:tracePt t="36169" x="7994650" y="2654300"/>
          <p14:tracePt t="36185" x="8001000" y="2692400"/>
          <p14:tracePt t="36202" x="8001000" y="2705100"/>
          <p14:tracePt t="36219" x="8020050" y="2730500"/>
          <p14:tracePt t="36253" x="8020050" y="2736850"/>
          <p14:tracePt t="36269" x="8026400" y="2749550"/>
          <p14:tracePt t="36286" x="8045450" y="2762250"/>
          <p14:tracePt t="36303" x="8083550" y="2781300"/>
          <p14:tracePt t="36319" x="8121650" y="2781300"/>
          <p14:tracePt t="36336" x="8153400" y="2781300"/>
          <p14:tracePt t="36353" x="8197850" y="2781300"/>
          <p14:tracePt t="36369" x="8216900" y="2781300"/>
          <p14:tracePt t="36386" x="8248650" y="2781300"/>
          <p14:tracePt t="36402" x="8305800" y="2781300"/>
          <p14:tracePt t="36419" x="8356600" y="2781300"/>
          <p14:tracePt t="36435" x="8426450" y="2781300"/>
          <p14:tracePt t="36452" x="8483600" y="2781300"/>
          <p14:tracePt t="36469" x="8528050" y="2781300"/>
          <p14:tracePt t="36485" x="8553450" y="2781300"/>
          <p14:tracePt t="36502" x="8572500" y="2781300"/>
          <p14:tracePt t="36519" x="8597900" y="2774950"/>
          <p14:tracePt t="36520" x="8623300" y="2774950"/>
          <p14:tracePt t="36535" x="8642350" y="2774950"/>
          <p14:tracePt t="36552" x="8705850" y="2768600"/>
          <p14:tracePt t="36569" x="8750300" y="2768600"/>
          <p14:tracePt t="36585" x="8782050" y="2762250"/>
          <p14:tracePt t="36602" x="8826500" y="2743200"/>
          <p14:tracePt t="36619" x="8839200" y="2743200"/>
          <p14:tracePt t="36636" x="8845550" y="2736850"/>
          <p14:tracePt t="36652" x="8851900" y="2736850"/>
          <p14:tracePt t="36669" x="8851900" y="2724150"/>
          <p14:tracePt t="36686" x="8864600" y="2698750"/>
          <p14:tracePt t="36702" x="8870950" y="2654300"/>
          <p14:tracePt t="36719" x="8896350" y="2616200"/>
          <p14:tracePt t="36736" x="8928100" y="2571750"/>
          <p14:tracePt t="36752" x="8978900" y="2501900"/>
          <p14:tracePt t="36769" x="8991600" y="2476500"/>
          <p14:tracePt t="36786" x="9004300" y="2457450"/>
          <p14:tracePt t="36802" x="9010650" y="2438400"/>
          <p14:tracePt t="36819" x="9017000" y="2419350"/>
          <p14:tracePt t="36836" x="9017000" y="2406650"/>
          <p14:tracePt t="36852" x="9023350" y="2393950"/>
          <p14:tracePt t="36869" x="9023350" y="2381250"/>
          <p14:tracePt t="36886" x="9023350" y="2368550"/>
          <p14:tracePt t="36889" x="9023350" y="2362200"/>
          <p14:tracePt t="36903" x="9023350" y="2355850"/>
          <p14:tracePt t="36919" x="9023350" y="2349500"/>
          <p14:tracePt t="36935" x="9023350" y="2343150"/>
          <p14:tracePt t="36952" x="9017000" y="2330450"/>
          <p14:tracePt t="36969" x="9017000" y="2324100"/>
          <p14:tracePt t="36986" x="9004300" y="2324100"/>
          <p14:tracePt t="37002" x="8985250" y="2311400"/>
          <p14:tracePt t="37019" x="8928100" y="2311400"/>
          <p14:tracePt t="37036" x="8832850" y="2305050"/>
          <p14:tracePt t="37053" x="8756650" y="2305050"/>
          <p14:tracePt t="37069" x="8686800" y="2298700"/>
          <p14:tracePt t="37086" x="8629650" y="2298700"/>
          <p14:tracePt t="37102" x="8591550" y="2298700"/>
          <p14:tracePt t="37119" x="8566150" y="2298700"/>
          <p14:tracePt t="37135" x="8540750" y="2286000"/>
          <p14:tracePt t="37135" x="8521700" y="2286000"/>
          <p14:tracePt t="37152" x="8483600" y="2286000"/>
          <p14:tracePt t="37169" x="8439150" y="2286000"/>
          <p14:tracePt t="37185" x="8401050" y="2286000"/>
          <p14:tracePt t="37202" x="8382000" y="2286000"/>
          <p14:tracePt t="37219" x="8350250" y="2286000"/>
          <p14:tracePt t="37236" x="8324850" y="2286000"/>
          <p14:tracePt t="37252" x="8267700" y="2286000"/>
          <p14:tracePt t="37269" x="8210550" y="2286000"/>
          <p14:tracePt t="37286" x="8140700" y="2286000"/>
          <p14:tracePt t="37302" x="8108950" y="2286000"/>
          <p14:tracePt t="37319" x="8070850" y="2292350"/>
          <p14:tracePt t="37336" x="8045450" y="2311400"/>
          <p14:tracePt t="37352" x="7981950" y="2324100"/>
          <p14:tracePt t="37369" x="7943850" y="2336800"/>
          <p14:tracePt t="37386" x="7912100" y="2355850"/>
          <p14:tracePt t="37402" x="7893050" y="2362200"/>
          <p14:tracePt t="37419" x="7874000" y="2368550"/>
          <p14:tracePt t="37436" x="7861300" y="2374900"/>
          <p14:tracePt t="37452" x="7848600" y="2381250"/>
          <p14:tracePt t="37469" x="7842250" y="2381250"/>
          <p14:tracePt t="37521" x="7835900" y="2393950"/>
          <p14:tracePt t="37529" x="7835900" y="2400300"/>
          <p14:tracePt t="37538" x="7835900" y="2413000"/>
          <p14:tracePt t="37553" x="7835900" y="2425700"/>
          <p14:tracePt t="37569" x="7835900" y="2451100"/>
          <p14:tracePt t="37586" x="7835900" y="2482850"/>
          <p14:tracePt t="37603" x="7835900" y="2501900"/>
          <p14:tracePt t="37619" x="7835900" y="2520950"/>
          <p14:tracePt t="37653" x="7835900" y="2527300"/>
          <p14:tracePt t="37669" x="7835900" y="2540000"/>
          <p14:tracePt t="37686" x="7842250" y="2546350"/>
          <p14:tracePt t="37702" x="7842250" y="2559050"/>
          <p14:tracePt t="37719" x="7854950" y="2571750"/>
          <p14:tracePt t="37736" x="7854950" y="2578100"/>
          <p14:tracePt t="37752" x="7861300" y="2584450"/>
          <p14:tracePt t="37786" x="7861300" y="2597150"/>
          <p14:tracePt t="37803" x="7861300" y="2603500"/>
          <p14:tracePt t="37928" x="7874000" y="2616200"/>
          <p14:tracePt t="37944" x="7880350" y="2616200"/>
          <p14:tracePt t="37953" x="7893050" y="2616200"/>
          <p14:tracePt t="37969" x="7937500" y="2616200"/>
          <p14:tracePt t="37986" x="7969250" y="2616200"/>
          <p14:tracePt t="38003" x="7988300" y="2616200"/>
          <p14:tracePt t="38019" x="7994650" y="2616200"/>
          <p14:tracePt t="38036" x="8007350" y="2622550"/>
          <p14:tracePt t="38053" x="8013700" y="2635250"/>
          <p14:tracePt t="38069" x="8026400" y="2647950"/>
          <p14:tracePt t="38086" x="8032750" y="2654300"/>
          <p14:tracePt t="38102" x="8058150" y="2673350"/>
          <p14:tracePt t="38119" x="8077200" y="2679700"/>
          <p14:tracePt t="38136" x="8083550" y="2692400"/>
          <p14:tracePt t="38152" x="8121650" y="2743200"/>
          <p14:tracePt t="38169" x="8159750" y="2794000"/>
          <p14:tracePt t="38186" x="8216900" y="2863850"/>
          <p14:tracePt t="38202" x="8274050" y="2933700"/>
          <p14:tracePt t="38219" x="8318500" y="2997200"/>
          <p14:tracePt t="38236" x="8350250" y="3054350"/>
          <p14:tracePt t="38253" x="8369300" y="3130550"/>
          <p14:tracePt t="38269" x="8394700" y="3219450"/>
          <p14:tracePt t="38286" x="8407400" y="3327400"/>
          <p14:tracePt t="38302" x="8426450" y="3492500"/>
          <p14:tracePt t="38319" x="8432800" y="3657600"/>
          <p14:tracePt t="38320" x="8432800" y="3746500"/>
          <p14:tracePt t="38336" x="8432800" y="3822700"/>
          <p14:tracePt t="38352" x="8432800" y="4083050"/>
          <p14:tracePt t="38369" x="8432800" y="4222750"/>
          <p14:tracePt t="38386" x="8432800" y="4356100"/>
          <p14:tracePt t="38402" x="8432800" y="4502150"/>
          <p14:tracePt t="38419" x="8432800" y="4641850"/>
          <p14:tracePt t="38436" x="8432800" y="4794250"/>
          <p14:tracePt t="38453" x="8432800" y="4914900"/>
          <p14:tracePt t="38469" x="8432800" y="5010150"/>
          <p14:tracePt t="38486" x="8432800" y="5086350"/>
          <p14:tracePt t="38502" x="8432800" y="5137150"/>
          <p14:tracePt t="38519" x="8432800" y="5162550"/>
          <p14:tracePt t="38520" x="8432800" y="5168900"/>
          <p14:tracePt t="38536" x="8432800" y="5181600"/>
          <p14:tracePt t="38536" x="8432800" y="5187950"/>
          <p14:tracePt t="38552" x="8432800" y="5226050"/>
          <p14:tracePt t="38569" x="8432800" y="5257800"/>
          <p14:tracePt t="38585" x="8432800" y="5295900"/>
          <p14:tracePt t="38602" x="8432800" y="5327650"/>
          <p14:tracePt t="38619" x="8439150" y="5340350"/>
          <p14:tracePt t="38635" x="8439150" y="5353050"/>
          <p14:tracePt t="38652" x="8439150" y="5359400"/>
          <p14:tracePt t="38669" x="8439150" y="5365750"/>
          <p14:tracePt t="38685" x="8439150" y="5378450"/>
          <p14:tracePt t="38784" x="8445500" y="5378450"/>
          <p14:tracePt t="38792" x="8451850" y="5372100"/>
          <p14:tracePt t="38802" x="8464550" y="5365750"/>
          <p14:tracePt t="38819" x="8489950" y="5334000"/>
          <p14:tracePt t="38836" x="8521700" y="5308600"/>
          <p14:tracePt t="38853" x="8559800" y="5264150"/>
          <p14:tracePt t="38870" x="8578850" y="5226050"/>
          <p14:tracePt t="38886" x="8585200" y="5187950"/>
          <p14:tracePt t="38902" x="8585200" y="5156200"/>
          <p14:tracePt t="38919" x="8585200" y="5143500"/>
          <p14:tracePt t="38936" x="8585200" y="5130800"/>
          <p14:tracePt t="38936" x="8578850" y="5124450"/>
          <p14:tracePt t="38952" x="8553450" y="5111750"/>
          <p14:tracePt t="38969" x="8515350" y="5105400"/>
          <p14:tracePt t="38986" x="8483600" y="5092700"/>
          <p14:tracePt t="39003" x="8426450" y="5080000"/>
          <p14:tracePt t="39019" x="8369300" y="5067300"/>
          <p14:tracePt t="39036" x="8318500" y="5060950"/>
          <p14:tracePt t="39052" x="8286750" y="5054600"/>
          <p14:tracePt t="39069" x="8267700" y="5048250"/>
          <p14:tracePt t="39086" x="8255000" y="5041900"/>
          <p14:tracePt t="39102" x="8242300" y="5035550"/>
          <p14:tracePt t="39119" x="8216900" y="5022850"/>
          <p14:tracePt t="39136" x="8191500" y="5022850"/>
          <p14:tracePt t="39152" x="8147050" y="5022850"/>
          <p14:tracePt t="39169" x="8128000" y="5022850"/>
          <p14:tracePt t="39186" x="8121650" y="5022850"/>
          <p14:tracePt t="39203" x="8102600" y="5022850"/>
          <p14:tracePt t="39240" x="8096250" y="5029200"/>
          <p14:tracePt t="39252" x="8096250" y="5035550"/>
          <p14:tracePt t="39286" x="8089900" y="5041900"/>
          <p14:tracePt t="39302" x="8083550" y="5041900"/>
          <p14:tracePt t="39344" x="8083550" y="5054600"/>
          <p14:tracePt t="39417" x="8077200" y="5060950"/>
          <p14:tracePt t="39456" x="8077200" y="5073650"/>
          <p14:tracePt t="39489" x="8077200" y="5080000"/>
          <p14:tracePt t="39513" x="8077200" y="5092700"/>
          <p14:tracePt t="39529" x="8083550" y="5105400"/>
          <p14:tracePt t="39538" x="8089900" y="5118100"/>
          <p14:tracePt t="39544" x="8102600" y="5118100"/>
          <p14:tracePt t="39553" x="8115300" y="5124450"/>
          <p14:tracePt t="39569" x="8128000" y="5130800"/>
          <p14:tracePt t="39586" x="8153400" y="5130800"/>
          <p14:tracePt t="39603" x="8178800" y="5137150"/>
          <p14:tracePt t="39619" x="8210550" y="5137150"/>
          <p14:tracePt t="39636" x="8248650" y="5143500"/>
          <p14:tracePt t="39653" x="8286750" y="5143500"/>
          <p14:tracePt t="39669" x="8324850" y="5149850"/>
          <p14:tracePt t="39686" x="8362950" y="5156200"/>
          <p14:tracePt t="39702" x="8375650" y="5156200"/>
          <p14:tracePt t="39719" x="8401050" y="5156200"/>
          <p14:tracePt t="39736" x="8413750" y="5156200"/>
          <p14:tracePt t="39752" x="8464550" y="5156200"/>
          <p14:tracePt t="39769" x="8509000" y="5156200"/>
          <p14:tracePt t="39785" x="8578850" y="5156200"/>
          <p14:tracePt t="39802" x="8616950" y="5156200"/>
          <p14:tracePt t="39819" x="8655050" y="5156200"/>
          <p14:tracePt t="39836" x="8667750" y="5156200"/>
          <p14:tracePt t="39852" x="8674100" y="5156200"/>
          <p14:tracePt t="39869" x="8693150" y="5156200"/>
          <p14:tracePt t="39885" x="8705850" y="5156200"/>
          <p14:tracePt t="39902" x="8712200" y="5156200"/>
          <p14:tracePt t="39918" x="8724900" y="5156200"/>
          <p14:tracePt t="39920" x="8731250" y="5156200"/>
          <p14:tracePt t="39952" x="8737600" y="5156200"/>
          <p14:tracePt t="39968" x="8743950" y="5156200"/>
          <p14:tracePt t="39986" x="8750300" y="5156200"/>
          <p14:tracePt t="40002" x="8756650" y="5156200"/>
          <p14:tracePt t="40019" x="8775700" y="5156200"/>
          <p14:tracePt t="40036" x="8820150" y="5143500"/>
          <p14:tracePt t="40052" x="8858250" y="5118100"/>
          <p14:tracePt t="40069" x="8896350" y="5105400"/>
          <p14:tracePt t="40085" x="8934450" y="5086350"/>
          <p14:tracePt t="40102" x="8978900" y="5067300"/>
          <p14:tracePt t="40119" x="9042400" y="5041900"/>
          <p14:tracePt t="40135" x="9169400" y="4965700"/>
          <p14:tracePt t="40152" x="9258300" y="4921250"/>
          <p14:tracePt t="40169" x="9334500" y="4851400"/>
          <p14:tracePt t="40186" x="9410700" y="4781550"/>
          <p14:tracePt t="40203" x="9486900" y="4692650"/>
          <p14:tracePt t="40219" x="9544050" y="4591050"/>
          <p14:tracePt t="40236" x="9601200" y="4476750"/>
          <p14:tracePt t="40253" x="9658350" y="4337050"/>
          <p14:tracePt t="40269" x="9690100" y="4191000"/>
          <p14:tracePt t="40286" x="9734550" y="4025900"/>
          <p14:tracePt t="40302" x="9759950" y="3854450"/>
          <p14:tracePt t="40304" x="9785350" y="3759200"/>
          <p14:tracePt t="40319" x="9810750" y="3638550"/>
          <p14:tracePt t="40320" x="9848850" y="3549650"/>
          <p14:tracePt t="40336" x="9880600" y="3454400"/>
          <p14:tracePt t="40353" x="9925050" y="3232150"/>
          <p14:tracePt t="40369" x="9956800" y="3105150"/>
          <p14:tracePt t="40386" x="9963150" y="3028950"/>
          <p14:tracePt t="40402" x="9963150" y="2978150"/>
          <p14:tracePt t="40420" x="9963150" y="2952750"/>
          <p14:tracePt t="40436" x="9963150" y="2940050"/>
          <p14:tracePt t="40453" x="9975850" y="2921000"/>
          <p14:tracePt t="40469" x="10007600" y="2908300"/>
          <p14:tracePt t="40486" x="10083800" y="2895600"/>
          <p14:tracePt t="40502" x="10172700" y="2895600"/>
          <p14:tracePt t="40519" x="10255250" y="2901950"/>
          <p14:tracePt t="40520" x="10299700" y="2921000"/>
          <p14:tracePt t="40536" x="10331450" y="2921000"/>
          <p14:tracePt t="40552" x="10356850" y="2921000"/>
          <p14:tracePt t="41520" x="10344150" y="2927350"/>
          <p14:tracePt t="41528" x="10337800" y="2933700"/>
          <p14:tracePt t="41536" x="10331450" y="2933700"/>
          <p14:tracePt t="41552" x="10299700" y="2952750"/>
          <p14:tracePt t="41569" x="10287000" y="2952750"/>
          <p14:tracePt t="41585" x="10267950" y="2965450"/>
          <p14:tracePt t="41602" x="10255250" y="2971800"/>
          <p14:tracePt t="41619" x="10229850" y="2990850"/>
          <p14:tracePt t="41636" x="10198100" y="3009900"/>
          <p14:tracePt t="41652" x="10147300" y="3041650"/>
          <p14:tracePt t="41669" x="10102850" y="3067050"/>
          <p14:tracePt t="41686" x="10083800" y="3092450"/>
          <p14:tracePt t="41702" x="10071100" y="3111500"/>
          <p14:tracePt t="41719" x="10064750" y="3117850"/>
          <p14:tracePt t="41752" x="10058400" y="3130550"/>
          <p14:tracePt t="41769" x="10058400" y="3136900"/>
          <p14:tracePt t="41937" x="10058400" y="3130550"/>
          <p14:tracePt t="41953" x="10064750" y="3130550"/>
          <p14:tracePt t="41976" x="10071100" y="3130550"/>
          <p14:tracePt t="42009" x="10071100" y="3124200"/>
          <p14:tracePt t="42017" x="10077450" y="3117850"/>
          <p14:tracePt t="42137" x="10083800" y="3117850"/>
          <p14:tracePt t="42152" x="10090150" y="3117850"/>
          <p14:tracePt t="42169" x="10096500" y="3143250"/>
          <p14:tracePt t="42186" x="10109200" y="3194050"/>
          <p14:tracePt t="42202" x="10115550" y="3244850"/>
          <p14:tracePt t="42219" x="10128250" y="3327400"/>
          <p14:tracePt t="42236" x="10128250" y="3384550"/>
          <p14:tracePt t="42253" x="10128250" y="3448050"/>
          <p14:tracePt t="42269" x="10128250" y="3492500"/>
          <p14:tracePt t="42286" x="10140950" y="3517900"/>
          <p14:tracePt t="42303" x="10140950" y="3530600"/>
          <p14:tracePt t="42319" x="10147300" y="3536950"/>
          <p14:tracePt t="42353" x="10191750" y="3511550"/>
          <p14:tracePt t="42369" x="10229850" y="3435350"/>
          <p14:tracePt t="42386" x="10287000" y="3346450"/>
          <p14:tracePt t="42403" x="10325100" y="3263900"/>
          <p14:tracePt t="42419" x="10325100" y="3200400"/>
          <p14:tracePt t="42436" x="10325100" y="3149600"/>
          <p14:tracePt t="42452" x="10312400" y="3086100"/>
          <p14:tracePt t="42469" x="10261600" y="3035300"/>
          <p14:tracePt t="42486" x="10242550" y="3009900"/>
          <p14:tracePt t="42503" x="10229850" y="2990850"/>
          <p14:tracePt t="42504" x="10229850" y="2984500"/>
          <p14:tracePt t="42519" x="10217150" y="2978150"/>
          <p14:tracePt t="42521" x="10217150" y="2971800"/>
          <p14:tracePt t="42536" x="10191750" y="2952750"/>
          <p14:tracePt t="42552" x="10172700" y="2933700"/>
          <p14:tracePt t="42569" x="10147300" y="2908300"/>
          <p14:tracePt t="42586" x="10115550" y="2889250"/>
          <p14:tracePt t="42602" x="10096500" y="2876550"/>
          <p14:tracePt t="42620" x="10083800" y="2863850"/>
          <p14:tracePt t="42635" x="10058400" y="2832100"/>
          <p14:tracePt t="42652" x="10033000" y="2794000"/>
          <p14:tracePt t="42669" x="10020300" y="2743200"/>
          <p14:tracePt t="42685" x="10001250" y="2705100"/>
          <p14:tracePt t="42702" x="9988550" y="2667000"/>
          <p14:tracePt t="42719" x="9963150" y="2641600"/>
          <p14:tracePt t="42736" x="9950450" y="2628900"/>
          <p14:tracePt t="42752" x="9918700" y="2616200"/>
          <p14:tracePt t="42769" x="9906000" y="2616200"/>
          <p14:tracePt t="42841" x="9899650" y="2609850"/>
          <p14:tracePt t="42848" x="9893300" y="2609850"/>
          <p14:tracePt t="42856" x="9886950" y="2603500"/>
          <p14:tracePt t="42869" x="9880600" y="2603500"/>
          <p14:tracePt t="42885" x="9867900" y="2603500"/>
          <p14:tracePt t="42902" x="9861550" y="2603500"/>
          <p14:tracePt t="42919" x="9848850" y="2603500"/>
          <p14:tracePt t="42953" x="9817100" y="2603500"/>
          <p14:tracePt t="42968" x="9791700" y="2603500"/>
          <p14:tracePt t="42985" x="9747250" y="2603500"/>
          <p14:tracePt t="43002" x="9702800" y="2603500"/>
          <p14:tracePt t="43019" x="9671050" y="2597150"/>
          <p14:tracePt t="43036" x="9645650" y="2590800"/>
          <p14:tracePt t="43052" x="9639300" y="2590800"/>
          <p14:tracePt t="43069" x="9607550" y="2590800"/>
          <p14:tracePt t="43086" x="9575800" y="2590800"/>
          <p14:tracePt t="43102" x="9525000" y="2578100"/>
          <p14:tracePt t="43119" x="9467850" y="2565400"/>
          <p14:tracePt t="43120" x="9448800" y="2565400"/>
          <p14:tracePt t="43136" x="9429750" y="2559050"/>
          <p14:tracePt t="43152" x="9404350" y="2546350"/>
          <p14:tracePt t="43186" x="9385300" y="2546350"/>
          <p14:tracePt t="43202" x="9378950" y="2546350"/>
          <p14:tracePt t="43219" x="9353550" y="2540000"/>
          <p14:tracePt t="43236" x="9328150" y="2533650"/>
          <p14:tracePt t="43252" x="9315450" y="2533650"/>
          <p14:tracePt t="43269" x="9296400" y="2533650"/>
          <p14:tracePt t="43286" x="9283700" y="2527300"/>
          <p14:tracePt t="43302" x="9277350" y="2520950"/>
          <p14:tracePt t="43319" x="9271000" y="2520950"/>
          <p14:tracePt t="43335" x="9251950" y="2508250"/>
          <p14:tracePt t="43514" x="9245600" y="2508250"/>
          <p14:tracePt t="43530" x="9239250" y="2508250"/>
          <p14:tracePt t="43552" x="9232900" y="2508250"/>
          <p14:tracePt t="43560" x="9226550" y="2508250"/>
          <p14:tracePt t="43591" x="9220200" y="2514600"/>
          <p14:tracePt t="43608" x="9220200" y="2520950"/>
          <p14:tracePt t="43634" x="9220200" y="2527300"/>
          <p14:tracePt t="43652" x="9220200" y="2540000"/>
          <p14:tracePt t="43673" x="9220200" y="2546350"/>
          <p14:tracePt t="43688" x="9220200" y="2552700"/>
          <p14:tracePt t="43702" x="9220200" y="2565400"/>
          <p14:tracePt t="43719" x="9220200" y="2578100"/>
          <p14:tracePt t="43736" x="9220200" y="2597150"/>
          <p14:tracePt t="43752" x="9220200" y="2616200"/>
          <p14:tracePt t="43769" x="9226550" y="2628900"/>
          <p14:tracePt t="43786" x="9226550" y="2641600"/>
          <p14:tracePt t="43802" x="9226550" y="2660650"/>
          <p14:tracePt t="43819" x="9239250" y="2673350"/>
          <p14:tracePt t="43836" x="9239250" y="2686050"/>
          <p14:tracePt t="43852" x="9239250" y="2705100"/>
          <p14:tracePt t="43869" x="9245600" y="2717800"/>
          <p14:tracePt t="43886" x="9245600" y="2730500"/>
          <p14:tracePt t="43889" x="9245600" y="2736850"/>
          <p14:tracePt t="43919" x="9245600" y="2743200"/>
          <p14:tracePt t="43936" x="9245600" y="2755900"/>
          <p14:tracePt t="43952" x="9258300" y="2768600"/>
          <p14:tracePt t="43969" x="9264650" y="2781300"/>
          <p14:tracePt t="43986" x="9264650" y="2800350"/>
          <p14:tracePt t="44002" x="9277350" y="2819400"/>
          <p14:tracePt t="44019" x="9283700" y="2825750"/>
          <p14:tracePt t="44036" x="9283700" y="2844800"/>
          <p14:tracePt t="44052" x="9283700" y="2851150"/>
          <p14:tracePt t="44069" x="9283700" y="2857500"/>
          <p14:tracePt t="44102" x="9283700" y="2863850"/>
          <p14:tracePt t="44119" x="9290050" y="2876550"/>
          <p14:tracePt t="44135" x="9290050" y="2882900"/>
          <p14:tracePt t="44152" x="9296400" y="2901950"/>
          <p14:tracePt t="44169" x="9296400" y="2908300"/>
          <p14:tracePt t="44185" x="9296400" y="2921000"/>
          <p14:tracePt t="44202" x="9302750" y="2921000"/>
          <p14:tracePt t="44219" x="9302750" y="2927350"/>
          <p14:tracePt t="44236" x="9302750" y="2933700"/>
          <p14:tracePt t="44269" x="9302750" y="2940050"/>
          <p14:tracePt t="44296" x="9302750" y="2946400"/>
          <p14:tracePt t="44304" x="9302750" y="2952750"/>
          <p14:tracePt t="44336" x="9302750" y="2959100"/>
          <p14:tracePt t="44352" x="9302750" y="2965450"/>
          <p14:tracePt t="44369" x="9302750" y="2971800"/>
          <p14:tracePt t="44416" x="9302750" y="2978150"/>
          <p14:tracePt t="44432" x="9302750" y="2990850"/>
          <p14:tracePt t="44456" x="9302750" y="3003550"/>
          <p14:tracePt t="44464" x="9309100" y="3009900"/>
          <p14:tracePt t="44480" x="9309100" y="3016250"/>
          <p14:tracePt t="44488" x="9315450" y="3035300"/>
          <p14:tracePt t="44504" x="9315450" y="3048000"/>
          <p14:tracePt t="44519" x="9321800" y="3054350"/>
          <p14:tracePt t="44536" x="9321800" y="3067050"/>
          <p14:tracePt t="44552" x="9321800" y="3092450"/>
          <p14:tracePt t="44569" x="9321800" y="3105150"/>
          <p14:tracePt t="44586" x="9321800" y="3117850"/>
          <p14:tracePt t="44602" x="9321800" y="3130550"/>
          <p14:tracePt t="44619" x="9321800" y="3149600"/>
          <p14:tracePt t="44636" x="9321800" y="3162300"/>
          <p14:tracePt t="44653" x="9321800" y="3175000"/>
          <p14:tracePt t="44669" x="9321800" y="3187700"/>
          <p14:tracePt t="44686" x="9321800" y="3206750"/>
          <p14:tracePt t="44703" x="9321800" y="3213100"/>
          <p14:tracePt t="44721" x="9321800" y="3225800"/>
          <p14:tracePt t="44736" x="9321800" y="3232150"/>
          <p14:tracePt t="44753" x="9321800" y="3244850"/>
          <p14:tracePt t="44770" x="9321800" y="3251200"/>
          <p14:tracePt t="44786" x="9321800" y="3263900"/>
          <p14:tracePt t="44803" x="9321800" y="3276600"/>
          <p14:tracePt t="44819" x="9321800" y="3289300"/>
          <p14:tracePt t="44836" x="9321800" y="3295650"/>
          <p14:tracePt t="44852" x="9321800" y="3308350"/>
          <p14:tracePt t="44869" x="9321800" y="3314700"/>
          <p14:tracePt t="44886" x="9321800" y="3321050"/>
          <p14:tracePt t="45096" x="9328150" y="3327400"/>
          <p14:tracePt t="45104" x="9334500" y="3327400"/>
          <p14:tracePt t="45120" x="9347200" y="3327400"/>
          <p14:tracePt t="45128" x="9353550" y="3327400"/>
          <p14:tracePt t="45137" x="9372600" y="3327400"/>
          <p14:tracePt t="45152" x="9417050" y="3321050"/>
          <p14:tracePt t="45169" x="9455150" y="3314700"/>
          <p14:tracePt t="45186" x="9467850" y="3314700"/>
          <p14:tracePt t="45202" x="9474200" y="3314700"/>
          <p14:tracePt t="45219" x="9486900" y="3314700"/>
          <p14:tracePt t="45236" x="9499600" y="3314700"/>
          <p14:tracePt t="45252" x="9537700" y="3302000"/>
          <p14:tracePt t="45269" x="9594850" y="3295650"/>
          <p14:tracePt t="45285" x="9658350" y="3289300"/>
          <p14:tracePt t="45302" x="9696450" y="3276600"/>
          <p14:tracePt t="45319" x="9728200" y="3276600"/>
          <p14:tracePt t="45336" x="9766300" y="3270250"/>
          <p14:tracePt t="45352" x="9855200" y="3263900"/>
          <p14:tracePt t="45369" x="9937750" y="3257550"/>
          <p14:tracePt t="45386" x="10013950" y="3244850"/>
          <p14:tracePt t="45402" x="10071100" y="3244850"/>
          <p14:tracePt t="45419" x="10109200" y="3238500"/>
          <p14:tracePt t="45436" x="10128250" y="3232150"/>
          <p14:tracePt t="45452" x="10134600" y="3232150"/>
          <p14:tracePt t="45469" x="10147300" y="3232150"/>
          <p14:tracePt t="45486" x="10160000" y="3225800"/>
          <p14:tracePt t="45502" x="10172700" y="3219450"/>
          <p14:tracePt t="45519" x="10179050" y="3213100"/>
          <p14:tracePt t="45552" x="10198100" y="3200400"/>
          <p14:tracePt t="45569" x="10204450" y="3200400"/>
          <p14:tracePt t="45585" x="10210800" y="3187700"/>
          <p14:tracePt t="45602" x="10217150" y="3175000"/>
          <p14:tracePt t="45620" x="10217150" y="3162300"/>
          <p14:tracePt t="45635" x="10223500" y="3143250"/>
          <p14:tracePt t="45652" x="10223500" y="3124200"/>
          <p14:tracePt t="45669" x="10236200" y="3092450"/>
          <p14:tracePt t="45685" x="10236200" y="3073400"/>
          <p14:tracePt t="45702" x="10236200" y="3048000"/>
          <p14:tracePt t="45719" x="10236200" y="3009900"/>
          <p14:tracePt t="45736" x="10236200" y="2984500"/>
          <p14:tracePt t="45752" x="10236200" y="2946400"/>
          <p14:tracePt t="45769" x="10223500" y="2908300"/>
          <p14:tracePt t="45786" x="10210800" y="2870200"/>
          <p14:tracePt t="45803" x="10185400" y="2819400"/>
          <p14:tracePt t="45819" x="10185400" y="2781300"/>
          <p14:tracePt t="45836" x="10185400" y="2749550"/>
          <p14:tracePt t="45853" x="10179050" y="2730500"/>
          <p14:tracePt t="45869" x="10179050" y="2717800"/>
          <p14:tracePt t="45886" x="10179050" y="2711450"/>
          <p14:tracePt t="45902" x="10179050" y="2705100"/>
          <p14:tracePt t="45919" x="10172700" y="2698750"/>
          <p14:tracePt t="45952" x="10172700" y="2692400"/>
          <p14:tracePt t="45969" x="10160000" y="2679700"/>
          <p14:tracePt t="45986" x="10147300" y="2673350"/>
          <p14:tracePt t="46003" x="10102850" y="2654300"/>
          <p14:tracePt t="46019" x="10045700" y="2654300"/>
          <p14:tracePt t="46036" x="9950450" y="2647950"/>
          <p14:tracePt t="46052" x="9855200" y="2628900"/>
          <p14:tracePt t="46069" x="9753600" y="2609850"/>
          <p14:tracePt t="46086" x="9645650" y="2590800"/>
          <p14:tracePt t="46102" x="9550400" y="2571750"/>
          <p14:tracePt t="46119" x="9461500" y="2546350"/>
          <p14:tracePt t="46136" x="9372600" y="2520950"/>
          <p14:tracePt t="46152" x="9277350" y="2495550"/>
          <p14:tracePt t="46169" x="9258300" y="2489200"/>
          <p14:tracePt t="46186" x="9245600" y="2482850"/>
          <p14:tracePt t="46202" x="9232900" y="2482850"/>
          <p14:tracePt t="46219" x="9220200" y="2476500"/>
          <p14:tracePt t="46236" x="9213850" y="2476500"/>
          <p14:tracePt t="46253" x="9207500" y="2470150"/>
          <p14:tracePt t="46392" x="9201150" y="2470150"/>
          <p14:tracePt t="46408" x="9201150" y="2482850"/>
          <p14:tracePt t="46416" x="9201150" y="2495550"/>
          <p14:tracePt t="46424" x="9201150" y="2514600"/>
          <p14:tracePt t="46435" x="9201150" y="2540000"/>
          <p14:tracePt t="46452" x="9201150" y="2603500"/>
          <p14:tracePt t="46469" x="9201150" y="2654300"/>
          <p14:tracePt t="46486" x="9201150" y="2711450"/>
          <p14:tracePt t="46502" x="9201150" y="2768600"/>
          <p14:tracePt t="46519" x="9201150" y="2813050"/>
          <p14:tracePt t="46520" x="9213850" y="2851150"/>
          <p14:tracePt t="46536" x="9213850" y="2863850"/>
          <p14:tracePt t="46553" x="9232900" y="2940050"/>
          <p14:tracePt t="46570" x="9239250" y="2990850"/>
          <p14:tracePt t="46586" x="9251950" y="3035300"/>
          <p14:tracePt t="46603" x="9251950" y="3067050"/>
          <p14:tracePt t="46621" x="9258300" y="3098800"/>
          <p14:tracePt t="46635" x="9264650" y="3136900"/>
          <p14:tracePt t="46652" x="9264650" y="3162300"/>
          <p14:tracePt t="46668" x="9264650" y="3181350"/>
          <p14:tracePt t="46685" x="9264650" y="3194050"/>
          <p14:tracePt t="46702" x="9264650" y="3206750"/>
          <p14:tracePt t="46719" x="9264650" y="3219450"/>
          <p14:tracePt t="46735" x="9264650" y="3225800"/>
          <p14:tracePt t="46752" x="9264650" y="3244850"/>
          <p14:tracePt t="46769" x="9264650" y="3251200"/>
          <p14:tracePt t="46786" x="9264650" y="3257550"/>
          <p14:tracePt t="46802" x="9264650" y="3263900"/>
          <p14:tracePt t="46835" x="9264650" y="3276600"/>
          <p14:tracePt t="46852" x="9264650" y="3282950"/>
          <p14:tracePt t="46885" x="9271000" y="3289300"/>
          <p14:tracePt t="46902" x="9271000" y="3302000"/>
          <p14:tracePt t="46919" x="9277350" y="3321050"/>
          <p14:tracePt t="46952" x="9277350" y="3340100"/>
          <p14:tracePt t="46969" x="9277350" y="3346450"/>
          <p14:tracePt t="46985" x="9277350" y="3359150"/>
          <p14:tracePt t="47002" x="9277350" y="3365500"/>
          <p14:tracePt t="47019" x="9277350" y="3378200"/>
          <p14:tracePt t="47036" x="9277350" y="3403600"/>
          <p14:tracePt t="47052" x="9277350" y="3448050"/>
          <p14:tracePt t="47069" x="9277350" y="3492500"/>
          <p14:tracePt t="47086" x="9277350" y="3568700"/>
          <p14:tracePt t="47102" x="9277350" y="3683000"/>
          <p14:tracePt t="47119" x="9277350" y="3816350"/>
          <p14:tracePt t="47136" x="9277350" y="3949700"/>
          <p14:tracePt t="47152" x="9277350" y="4102100"/>
          <p14:tracePt t="47169" x="9277350" y="4229100"/>
          <p14:tracePt t="47186" x="9277350" y="4375150"/>
          <p14:tracePt t="47202" x="9277350" y="4527550"/>
          <p14:tracePt t="47219" x="9277350" y="4667250"/>
          <p14:tracePt t="47235" x="9251950" y="4832350"/>
          <p14:tracePt t="47252" x="9220200" y="4978400"/>
          <p14:tracePt t="47269" x="9213850" y="5137150"/>
          <p14:tracePt t="47286" x="9213850" y="5289550"/>
          <p14:tracePt t="47303" x="9220200" y="5416550"/>
          <p14:tracePt t="47320" x="9245600" y="5530850"/>
          <p14:tracePt t="47336" x="9258300" y="5613400"/>
          <p14:tracePt t="47352" x="9283700" y="5657850"/>
          <p14:tracePt t="47369" x="9290050" y="5664200"/>
          <p14:tracePt t="47386" x="9296400" y="5664200"/>
          <p14:tracePt t="47402" x="9315450" y="5657850"/>
          <p14:tracePt t="47419" x="9321800" y="5657850"/>
          <p14:tracePt t="47480" x="9328150" y="5657850"/>
          <p14:tracePt t="47488" x="9340850" y="5657850"/>
          <p14:tracePt t="47496" x="9347200" y="5664200"/>
          <p14:tracePt t="47504" x="9359900" y="5670550"/>
          <p14:tracePt t="47519" x="9372600" y="5702300"/>
          <p14:tracePt t="47536" x="9410700" y="5778500"/>
          <p14:tracePt t="47552" x="9461500" y="5867400"/>
          <p14:tracePt t="47569" x="9486900" y="5892800"/>
          <p14:tracePt t="47586" x="9512300" y="5905500"/>
          <p14:tracePt t="47602" x="9550400" y="5918200"/>
          <p14:tracePt t="47620" x="9620250" y="5924550"/>
          <p14:tracePt t="47636" x="9715500" y="5930900"/>
          <p14:tracePt t="47652" x="9817100" y="5930900"/>
          <p14:tracePt t="47669" x="9906000" y="5930900"/>
          <p14:tracePt t="47686" x="9944100" y="5930900"/>
          <p14:tracePt t="47702" x="9975850" y="5924550"/>
          <p14:tracePt t="47719" x="10013950" y="5899150"/>
          <p14:tracePt t="47720" x="10026650" y="5892800"/>
          <p14:tracePt t="47736" x="10052050" y="5873750"/>
          <p14:tracePt t="47753" x="10140950" y="5829300"/>
          <p14:tracePt t="47769" x="10172700" y="5803900"/>
          <p14:tracePt t="47786" x="10191750" y="5784850"/>
          <p14:tracePt t="47803" x="10210800" y="5765800"/>
          <p14:tracePt t="47819" x="10223500" y="5753100"/>
          <p14:tracePt t="47836" x="10242550" y="5727700"/>
          <p14:tracePt t="47852" x="10255250" y="5715000"/>
          <p14:tracePt t="47869" x="10261600" y="5702300"/>
          <p14:tracePt t="47885" x="10261600" y="5683250"/>
          <p14:tracePt t="47902" x="10261600" y="5651500"/>
          <p14:tracePt t="47919" x="10261600" y="5613400"/>
          <p14:tracePt t="47935" x="10261600" y="5575300"/>
          <p14:tracePt t="47936" x="10261600" y="5549900"/>
          <p14:tracePt t="47952" x="10255250" y="5511800"/>
          <p14:tracePt t="47969" x="10242550" y="5473700"/>
          <p14:tracePt t="47986" x="10236200" y="5441950"/>
          <p14:tracePt t="48002" x="10223500" y="5416550"/>
          <p14:tracePt t="48019" x="10204450" y="5384800"/>
          <p14:tracePt t="48036" x="10185400" y="5359400"/>
          <p14:tracePt t="48052" x="10172700" y="5340350"/>
          <p14:tracePt t="48069" x="10153650" y="5321300"/>
          <p14:tracePt t="48086" x="10153650" y="5308600"/>
          <p14:tracePt t="48102" x="10147300" y="5295900"/>
          <p14:tracePt t="48119" x="10128250" y="5283200"/>
          <p14:tracePt t="48121" x="10109200" y="5276850"/>
          <p14:tracePt t="48135" x="10058400" y="5257800"/>
          <p14:tracePt t="48152" x="9994900" y="5245100"/>
          <p14:tracePt t="48168" x="9956800" y="5245100"/>
          <p14:tracePt t="48185" x="9937750" y="5245100"/>
          <p14:tracePt t="48202" x="9918700" y="5245100"/>
          <p14:tracePt t="48219" x="9893300" y="5232400"/>
          <p14:tracePt t="48236" x="9861550" y="5232400"/>
          <p14:tracePt t="48252" x="9817100" y="5232400"/>
          <p14:tracePt t="48269" x="9785350" y="5226050"/>
          <p14:tracePt t="48286" x="9766300" y="5226050"/>
          <p14:tracePt t="48302" x="9759950" y="5226050"/>
          <p14:tracePt t="48320" x="9747250" y="5226050"/>
          <p14:tracePt t="48336" x="9734550" y="5226050"/>
          <p14:tracePt t="48338" x="9721850" y="5226050"/>
          <p14:tracePt t="48352" x="9652000" y="5226050"/>
          <p14:tracePt t="48369" x="9550400" y="5200650"/>
          <p14:tracePt t="48386" x="9410700" y="5181600"/>
          <p14:tracePt t="48403" x="9309100" y="5162550"/>
          <p14:tracePt t="48419" x="9232900" y="5156200"/>
          <p14:tracePt t="48436" x="9194800" y="5156200"/>
          <p14:tracePt t="48452" x="9182100" y="5156200"/>
          <p14:tracePt t="48469" x="9175750" y="5156200"/>
          <p14:tracePt t="48752" x="9182100" y="5156200"/>
          <p14:tracePt t="48761" x="9188450" y="5156200"/>
          <p14:tracePt t="48769" x="9194800" y="5156200"/>
          <p14:tracePt t="48786" x="9201150" y="5156200"/>
          <p14:tracePt t="48803" x="9213850" y="5156200"/>
          <p14:tracePt t="48819" x="9220200" y="5156200"/>
          <p14:tracePt t="48836" x="9232900" y="5156200"/>
          <p14:tracePt t="48853" x="9271000" y="5162550"/>
          <p14:tracePt t="48869" x="9328150" y="5162550"/>
          <p14:tracePt t="48886" x="9404350" y="5162550"/>
          <p14:tracePt t="48890" x="9461500" y="5162550"/>
          <p14:tracePt t="48902" x="9512300" y="5162550"/>
          <p14:tracePt t="48919" x="9632950" y="5162550"/>
          <p14:tracePt t="48936" x="9759950" y="5162550"/>
          <p14:tracePt t="48952" x="9963150" y="5124450"/>
          <p14:tracePt t="48969" x="10090150" y="5111750"/>
          <p14:tracePt t="48986" x="10166350" y="5086350"/>
          <p14:tracePt t="49003" x="10217150" y="5073650"/>
          <p14:tracePt t="49019" x="10223500" y="5067300"/>
          <p14:tracePt t="49036" x="10229850" y="5041900"/>
          <p14:tracePt t="49052" x="10229850" y="5029200"/>
          <p14:tracePt t="49069" x="10229850" y="5016500"/>
          <p14:tracePt t="49086" x="10229850" y="5003800"/>
          <p14:tracePt t="49102" x="10236200" y="4991100"/>
          <p14:tracePt t="49119" x="10242550" y="4984750"/>
          <p14:tracePt t="49136" x="10248900" y="4984750"/>
          <p14:tracePt t="49152" x="10267950" y="4978400"/>
          <p14:tracePt t="49169" x="10293350" y="4965700"/>
          <p14:tracePt t="49186" x="10331450" y="4965700"/>
          <p14:tracePt t="49203" x="10407650" y="4965700"/>
          <p14:tracePt t="49219" x="10439400" y="4965700"/>
          <p14:tracePt t="49236" x="10458450" y="4965700"/>
          <p14:tracePt t="49269" x="10464800" y="4965700"/>
          <p14:tracePt t="49286" x="10477500" y="4991100"/>
          <p14:tracePt t="49303" x="10490200" y="5041900"/>
          <p14:tracePt t="49319" x="10509250" y="5086350"/>
          <p14:tracePt t="49336" x="10528300" y="5118100"/>
          <p14:tracePt t="49352" x="10528300" y="5143500"/>
          <p14:tracePt t="49369" x="10528300" y="5162550"/>
          <p14:tracePt t="49386" x="10534650" y="5181600"/>
          <p14:tracePt t="49402" x="10541000" y="5207000"/>
          <p14:tracePt t="49419" x="10541000" y="5232400"/>
          <p14:tracePt t="49437" x="10547350" y="5245100"/>
          <p14:tracePt t="49452" x="10560050" y="5276850"/>
          <p14:tracePt t="49469" x="10560050" y="5295900"/>
          <p14:tracePt t="49486" x="10572750" y="5321300"/>
          <p14:tracePt t="49502" x="10572750" y="5340350"/>
          <p14:tracePt t="49519" x="10579100" y="5353050"/>
          <p14:tracePt t="49520" x="10585450" y="5359400"/>
          <p14:tracePt t="49536" x="10585450" y="5378450"/>
          <p14:tracePt t="49552" x="10604500" y="5403850"/>
          <p14:tracePt t="49569" x="10617200" y="5416550"/>
          <p14:tracePt t="49586" x="10629900" y="5429250"/>
          <p14:tracePt t="49602" x="10636250" y="5448300"/>
          <p14:tracePt t="49619" x="10655300" y="5467350"/>
          <p14:tracePt t="49636" x="10680700" y="5499100"/>
          <p14:tracePt t="49652" x="10699750" y="5518150"/>
          <p14:tracePt t="49669" x="10718800" y="5530850"/>
          <p14:tracePt t="49686" x="10731500" y="5537200"/>
          <p14:tracePt t="49703" x="10731500" y="5543550"/>
          <p14:tracePt t="49720" x="10744200" y="5549900"/>
          <p14:tracePt t="49736" x="10750550" y="5556250"/>
          <p14:tracePt t="49752" x="10801350" y="5575300"/>
          <p14:tracePt t="49769" x="10820400" y="5575300"/>
          <p14:tracePt t="49786" x="10839450" y="5581650"/>
          <p14:tracePt t="49802" x="10845800" y="5581650"/>
          <p14:tracePt t="49819" x="10852150" y="5581650"/>
          <p14:tracePt t="49836" x="10858500" y="5581650"/>
          <p14:tracePt t="49852" x="10877550" y="5581650"/>
          <p14:tracePt t="49869" x="10902950" y="5581650"/>
          <p14:tracePt t="49886" x="10915650" y="5581650"/>
          <p14:tracePt t="49921" x="10922000" y="5581650"/>
          <p14:tracePt t="49944" x="10934700" y="5575300"/>
          <p14:tracePt t="49953" x="10941050" y="5575300"/>
          <p14:tracePt t="49969" x="10960100" y="5549900"/>
          <p14:tracePt t="49986" x="10985500" y="5524500"/>
          <p14:tracePt t="50002" x="10991850" y="5505450"/>
          <p14:tracePt t="50019" x="11004550" y="5473700"/>
          <p14:tracePt t="50036" x="11010900" y="5467350"/>
          <p14:tracePt t="50053" x="11010900" y="5448300"/>
          <p14:tracePt t="50069" x="11010900" y="5429250"/>
          <p14:tracePt t="50085" x="11017250" y="5410200"/>
          <p14:tracePt t="50102" x="11029950" y="5391150"/>
          <p14:tracePt t="50119" x="11029950" y="5378450"/>
          <p14:tracePt t="50136" x="11029950" y="5372100"/>
          <p14:tracePt t="50152" x="11029950" y="5365750"/>
          <p14:tracePt t="50169" x="11029950" y="5359400"/>
          <p14:tracePt t="50185" x="11023600" y="5353050"/>
          <p14:tracePt t="50202" x="11023600" y="5346700"/>
          <p14:tracePt t="50219" x="11010900" y="5340350"/>
          <p14:tracePt t="50236" x="10991850" y="5334000"/>
          <p14:tracePt t="50252" x="10972800" y="5321300"/>
          <p14:tracePt t="50269" x="10953750" y="5321300"/>
          <p14:tracePt t="50286" x="10941050" y="5308600"/>
          <p14:tracePt t="50302" x="10922000" y="5295900"/>
          <p14:tracePt t="50319" x="10909300" y="5289550"/>
          <p14:tracePt t="50335" x="10902950" y="5283200"/>
          <p14:tracePt t="50336" x="10896600" y="5270500"/>
          <p14:tracePt t="50352" x="10883900" y="5251450"/>
          <p14:tracePt t="50369" x="10871200" y="5238750"/>
          <p14:tracePt t="50385" x="10864850" y="5226050"/>
          <p14:tracePt t="50402" x="10858500" y="5219700"/>
          <p14:tracePt t="50419" x="10858500" y="5207000"/>
          <p14:tracePt t="50435" x="10839450" y="5181600"/>
          <p14:tracePt t="50452" x="10833100" y="5181600"/>
          <p14:tracePt t="50469" x="10826750" y="5168900"/>
          <p14:tracePt t="50485" x="10820400" y="5162550"/>
          <p14:tracePt t="50519" x="10814050" y="5156200"/>
          <p14:tracePt t="50536" x="10814050" y="5143500"/>
          <p14:tracePt t="50552" x="10814050" y="5099050"/>
          <p14:tracePt t="50569" x="10814050" y="5080000"/>
          <p14:tracePt t="50585" x="10814050" y="5054600"/>
          <p14:tracePt t="50602" x="10814050" y="5035550"/>
          <p14:tracePt t="50618" x="10826750" y="5029200"/>
          <p14:tracePt t="50635" x="10826750" y="5022850"/>
          <p14:tracePt t="50753" x="10833100" y="5016500"/>
          <p14:tracePt t="50785" x="10839450" y="5016500"/>
          <p14:tracePt t="50809" x="10845800" y="5016500"/>
          <p14:tracePt t="50816" x="10845800" y="5010150"/>
          <p14:tracePt t="50825" x="10858500" y="5010150"/>
          <p14:tracePt t="50840" x="10877550" y="5010150"/>
          <p14:tracePt t="50852" x="10890250" y="5010150"/>
          <p14:tracePt t="50869" x="10915650" y="5010150"/>
          <p14:tracePt t="50886" x="10928350" y="5003800"/>
          <p14:tracePt t="50928" x="10934700" y="5003800"/>
          <p14:tracePt t="50976" x="10934700" y="5010150"/>
          <p14:tracePt t="50985" x="10934700" y="5029200"/>
          <p14:tracePt t="51002" x="10934700" y="5054600"/>
          <p14:tracePt t="51019" x="10928350" y="5080000"/>
          <p14:tracePt t="51036" x="10922000" y="5092700"/>
          <p14:tracePt t="51052" x="10922000" y="5105400"/>
          <p14:tracePt t="51069" x="10922000" y="5111750"/>
          <p14:tracePt t="51086" x="10922000" y="5118100"/>
          <p14:tracePt t="51102" x="10922000" y="5143500"/>
          <p14:tracePt t="51119" x="10922000" y="5149850"/>
          <p14:tracePt t="51152" x="10922000" y="5156200"/>
          <p14:tracePt t="52448" x="10915650" y="5156200"/>
          <p14:tracePt t="52489" x="10909300" y="5162550"/>
          <p14:tracePt t="52513" x="10909300" y="5175250"/>
          <p14:tracePt t="52521" x="10909300" y="5181600"/>
          <p14:tracePt t="52561" x="10909300" y="5187950"/>
          <p14:tracePt t="52569" x="10902950" y="5194300"/>
          <p14:tracePt t="52586" x="10896600" y="5200650"/>
          <p14:tracePt t="52603" x="10883900" y="5200650"/>
          <p14:tracePt t="52619" x="10864850" y="5200650"/>
          <p14:tracePt t="52636" x="10826750" y="5200650"/>
          <p14:tracePt t="52652" x="10769600" y="5219700"/>
          <p14:tracePt t="52669" x="10750550" y="5219700"/>
          <p14:tracePt t="52686" x="10744200" y="5219700"/>
          <p14:tracePt t="52720" x="10737850" y="5219700"/>
          <p14:tracePt t="52735" x="10725150" y="5219700"/>
          <p14:tracePt t="52752" x="10706100" y="5194300"/>
          <p14:tracePt t="52768" x="10699750" y="5194300"/>
          <p14:tracePt t="57320" x="10699750" y="5187950"/>
          <p14:tracePt t="57328" x="10706100" y="5181600"/>
          <p14:tracePt t="57337" x="10718800" y="5175250"/>
          <p14:tracePt t="57352" x="10731500" y="5175250"/>
          <p14:tracePt t="57369" x="10750550" y="5162550"/>
          <p14:tracePt t="57386" x="10769600" y="5156200"/>
          <p14:tracePt t="57403" x="10795000" y="5156200"/>
          <p14:tracePt t="57419" x="10864850" y="5124450"/>
          <p14:tracePt t="57436" x="10991850" y="5022850"/>
          <p14:tracePt t="57452" x="11042650" y="4851400"/>
          <p14:tracePt t="57469" x="11042650" y="4591050"/>
          <p14:tracePt t="57486" x="11042650" y="4279900"/>
          <p14:tracePt t="57502" x="11042650" y="4032250"/>
          <p14:tracePt t="57519" x="11010900" y="3835400"/>
          <p14:tracePt t="57520" x="10985500" y="3721100"/>
          <p14:tracePt t="57536" x="10972800" y="3625850"/>
          <p14:tracePt t="57552" x="10934700" y="3359150"/>
          <p14:tracePt t="57569" x="10909300" y="3168650"/>
          <p14:tracePt t="57586" x="10877550" y="2971800"/>
          <p14:tracePt t="57602" x="10814050" y="2743200"/>
          <p14:tracePt t="57619" x="10737850" y="2508250"/>
          <p14:tracePt t="57636" x="10661650" y="2336800"/>
          <p14:tracePt t="57652" x="10617200" y="2178050"/>
          <p14:tracePt t="57669" x="10598150" y="2044700"/>
          <p14:tracePt t="57686" x="10585450" y="1924050"/>
          <p14:tracePt t="57703" x="10560050" y="1822450"/>
          <p14:tracePt t="57704" x="10553700" y="1771650"/>
          <p14:tracePt t="57719" x="10534650" y="1733550"/>
          <p14:tracePt t="57720" x="10521950" y="1689100"/>
          <p14:tracePt t="57736" x="10509250" y="1657350"/>
          <p14:tracePt t="57752" x="10496550" y="1612900"/>
          <p14:tracePt t="57769" x="10483850" y="1593850"/>
          <p14:tracePt t="57786" x="10477500" y="1568450"/>
          <p14:tracePt t="57802" x="10452100" y="1549400"/>
          <p14:tracePt t="57819" x="10445750" y="1549400"/>
          <p14:tracePt t="57836" x="10439400" y="1543050"/>
          <p14:tracePt t="58001" x="10458450" y="1543050"/>
          <p14:tracePt t="58009" x="10490200" y="1549400"/>
          <p14:tracePt t="58019" x="10496550" y="1562100"/>
          <p14:tracePt t="58036" x="10521950" y="1581150"/>
          <p14:tracePt t="58052" x="10547350" y="1600200"/>
          <p14:tracePt t="58069" x="10566400" y="1644650"/>
          <p14:tracePt t="58086" x="10585450" y="1682750"/>
          <p14:tracePt t="58103" x="10591800" y="1701800"/>
          <p14:tracePt t="58137" x="10598150" y="1708150"/>
          <p14:tracePt t="58152" x="10604500" y="1714500"/>
          <p14:tracePt t="58169" x="10604500" y="1720850"/>
          <p14:tracePt t="58186" x="10610850" y="1733550"/>
          <p14:tracePt t="58202" x="10610850" y="1739900"/>
          <p14:tracePt t="58219" x="10610850" y="1752600"/>
          <p14:tracePt t="58289" x="10610850" y="1758950"/>
          <p14:tracePt t="58297" x="10617200" y="1758950"/>
          <p14:tracePt t="58360" x="10623550" y="1758950"/>
          <p14:tracePt t="58385" x="10629900" y="1765300"/>
          <p14:tracePt t="58392" x="10636250" y="1765300"/>
          <p14:tracePt t="58408" x="10642600" y="1765300"/>
          <p14:tracePt t="58419" x="10655300" y="1771650"/>
          <p14:tracePt t="58436" x="10661650" y="1771650"/>
          <p14:tracePt t="58453" x="10680700" y="1771650"/>
          <p14:tracePt t="58469" x="10687050" y="1771650"/>
          <p14:tracePt t="58520" x="10699750" y="1771650"/>
          <p14:tracePt t="58528" x="10706100" y="1771650"/>
          <p14:tracePt t="58553" x="10718800" y="1771650"/>
          <p14:tracePt t="58560" x="10725150" y="1765300"/>
          <p14:tracePt t="58569" x="10731500" y="1765300"/>
          <p14:tracePt t="58586" x="10750550" y="1758950"/>
          <p14:tracePt t="58602" x="10775950" y="1752600"/>
          <p14:tracePt t="58619" x="10788650" y="1752600"/>
          <p14:tracePt t="58635" x="10814050" y="1752600"/>
          <p14:tracePt t="58652" x="10826750" y="1752600"/>
          <p14:tracePt t="58669" x="10845800" y="1752600"/>
          <p14:tracePt t="58685" x="10858500" y="1752600"/>
          <p14:tracePt t="58702" x="10871200" y="1752600"/>
          <p14:tracePt t="58719" x="10890250" y="1752600"/>
          <p14:tracePt t="58736" x="10902950" y="1752600"/>
          <p14:tracePt t="58737" x="10915650" y="1752600"/>
          <p14:tracePt t="58770" x="10928350" y="1752600"/>
          <p14:tracePt t="58786" x="10934700" y="1752600"/>
          <p14:tracePt t="58820" x="10947400" y="1752600"/>
          <p14:tracePt t="58836" x="10947400" y="1758950"/>
          <p14:tracePt t="58852" x="10953750" y="1758950"/>
          <p14:tracePt t="58960" x="10947400" y="1765300"/>
          <p14:tracePt t="58984" x="10934700" y="1765300"/>
          <p14:tracePt t="59003" x="10922000" y="1771650"/>
          <p14:tracePt t="59019" x="10896600" y="1771650"/>
          <p14:tracePt t="59036" x="10871200" y="1778000"/>
          <p14:tracePt t="59052" x="10845800" y="1784350"/>
          <p14:tracePt t="59069" x="10807700" y="1784350"/>
          <p14:tracePt t="59086" x="10763250" y="1797050"/>
          <p14:tracePt t="59103" x="10712450" y="1797050"/>
          <p14:tracePt t="59120" x="10648950" y="1803400"/>
          <p14:tracePt t="59136" x="10623550" y="1803400"/>
          <p14:tracePt t="59152" x="10553700" y="1803400"/>
          <p14:tracePt t="59170" x="10483850" y="1803400"/>
          <p14:tracePt t="59186" x="10420350" y="1803400"/>
          <p14:tracePt t="59202" x="10337800" y="1803400"/>
          <p14:tracePt t="59219" x="10287000" y="1803400"/>
          <p14:tracePt t="59236" x="10229850" y="1803400"/>
          <p14:tracePt t="59252" x="10172700" y="1803400"/>
          <p14:tracePt t="59269" x="10115550" y="1803400"/>
          <p14:tracePt t="59286" x="10026650" y="1803400"/>
          <p14:tracePt t="59303" x="9937750" y="1803400"/>
          <p14:tracePt t="59304" x="9893300" y="1803400"/>
          <p14:tracePt t="59319" x="9842500" y="1803400"/>
          <p14:tracePt t="59320" x="9804400" y="1803400"/>
          <p14:tracePt t="59336" x="9753600" y="1803400"/>
          <p14:tracePt t="59353" x="9677400" y="1803400"/>
          <p14:tracePt t="59369" x="9613900" y="1822450"/>
          <p14:tracePt t="59386" x="9569450" y="1822450"/>
          <p14:tracePt t="59402" x="9499600" y="1835150"/>
          <p14:tracePt t="59419" x="9417050" y="1854200"/>
          <p14:tracePt t="59436" x="9366250" y="1854200"/>
          <p14:tracePt t="59453" x="9328150" y="1860550"/>
          <p14:tracePt t="59469" x="9315450" y="1860550"/>
          <p14:tracePt t="59503" x="9309100" y="1860550"/>
          <p14:tracePt t="59519" x="9296400" y="1860550"/>
          <p14:tracePt t="59552" x="9290050" y="1860550"/>
          <p14:tracePt t="59569" x="9277350" y="1860550"/>
          <p14:tracePt t="59586" x="9271000" y="1860550"/>
          <p14:tracePt t="59602" x="9251950" y="1860550"/>
          <p14:tracePt t="59619" x="9226550" y="1860550"/>
          <p14:tracePt t="59635" x="9194800" y="1860550"/>
          <p14:tracePt t="59652" x="9175750" y="1860550"/>
          <p14:tracePt t="59669" x="9163050" y="1860550"/>
          <p14:tracePt t="59702" x="9156700" y="1860550"/>
          <p14:tracePt t="59719" x="9150350" y="1860550"/>
          <p14:tracePt t="59736" x="9137650" y="1860550"/>
          <p14:tracePt t="59752" x="9124950" y="1860550"/>
          <p14:tracePt t="59769" x="9112250" y="1860550"/>
          <p14:tracePt t="59802" x="9112250" y="1866900"/>
          <p14:tracePt t="59835" x="9112250" y="1873250"/>
          <p14:tracePt t="59869" x="9112250" y="1892300"/>
          <p14:tracePt t="59885" x="9112250" y="1911350"/>
          <p14:tracePt t="59902" x="9118600" y="1924050"/>
          <p14:tracePt t="59919" x="9137650" y="1949450"/>
          <p14:tracePt t="59935" x="9156700" y="1962150"/>
          <p14:tracePt t="59936" x="9163050" y="1968500"/>
          <p14:tracePt t="59952" x="9175750" y="1981200"/>
          <p14:tracePt t="59969" x="9182100" y="1987550"/>
          <p14:tracePt t="59986" x="9194800" y="1993900"/>
          <p14:tracePt t="60002" x="9220200" y="2006600"/>
          <p14:tracePt t="60019" x="9245600" y="2019300"/>
          <p14:tracePt t="60036" x="9271000" y="2025650"/>
          <p14:tracePt t="60052" x="9302750" y="2032000"/>
          <p14:tracePt t="60069" x="9334500" y="2038350"/>
          <p14:tracePt t="60086" x="9353550" y="2051050"/>
          <p14:tracePt t="60102" x="9366250" y="2051050"/>
          <p14:tracePt t="60119" x="9378950" y="2057400"/>
          <p14:tracePt t="60135" x="9410700" y="2070100"/>
          <p14:tracePt t="60153" x="9480550" y="2089150"/>
          <p14:tracePt t="60169" x="9537700" y="2101850"/>
          <p14:tracePt t="60185" x="9575800" y="2114550"/>
          <p14:tracePt t="60202" x="9601200" y="2127250"/>
          <p14:tracePt t="60219" x="9632950" y="2127250"/>
          <p14:tracePt t="60235" x="9664700" y="2127250"/>
          <p14:tracePt t="60252" x="9696450" y="2133600"/>
          <p14:tracePt t="60269" x="9747250" y="2133600"/>
          <p14:tracePt t="60285" x="9810750" y="2133600"/>
          <p14:tracePt t="60302" x="9886950" y="2133600"/>
          <p14:tracePt t="60319" x="9956800" y="2133600"/>
          <p14:tracePt t="60336" x="10020300" y="2152650"/>
          <p14:tracePt t="60352" x="10102850" y="2184400"/>
          <p14:tracePt t="60369" x="10153650" y="2216150"/>
          <p14:tracePt t="60385" x="10191750" y="2241550"/>
          <p14:tracePt t="60402" x="10229850" y="2266950"/>
          <p14:tracePt t="60419" x="10274300" y="2298700"/>
          <p14:tracePt t="60435" x="10337800" y="2311400"/>
          <p14:tracePt t="60452" x="10401300" y="2324100"/>
          <p14:tracePt t="60469" x="10464800" y="2336800"/>
          <p14:tracePt t="60485" x="10515600" y="2349500"/>
          <p14:tracePt t="60502" x="10534650" y="2349500"/>
          <p14:tracePt t="60519" x="10553700" y="2349500"/>
          <p14:tracePt t="60535" x="10566400" y="2355850"/>
          <p14:tracePt t="60535" x="10579100" y="2362200"/>
          <p14:tracePt t="60552" x="10585450" y="2368550"/>
          <p14:tracePt t="60569" x="10604500" y="2374900"/>
          <p14:tracePt t="60585" x="10629900" y="2374900"/>
          <p14:tracePt t="60602" x="10655300" y="2374900"/>
          <p14:tracePt t="60620" x="10680700" y="2374900"/>
          <p14:tracePt t="60636" x="10699750" y="2374900"/>
          <p14:tracePt t="60669" x="10706100" y="2374900"/>
          <p14:tracePt t="60686" x="10718800" y="2374900"/>
          <p14:tracePt t="60719" x="10725150" y="2374900"/>
          <p14:tracePt t="60736" x="10731500" y="2368550"/>
          <p14:tracePt t="60752" x="10744200" y="2368550"/>
          <p14:tracePt t="60786" x="10756900" y="2362200"/>
          <p14:tracePt t="60824" x="10763250" y="2362200"/>
          <p14:tracePt t="60835" x="10763250" y="2355850"/>
          <p14:tracePt t="60904" x="10769600" y="2355850"/>
          <p14:tracePt t="60920" x="10775950" y="2355850"/>
          <p14:tracePt t="61064" x="10782300" y="2355850"/>
          <p14:tracePt t="61072" x="10782300" y="2349500"/>
          <p14:tracePt t="61096" x="10782300" y="2343150"/>
          <p14:tracePt t="61112" x="10782300" y="2336800"/>
          <p14:tracePt t="61169" x="10788650" y="2330450"/>
          <p14:tracePt t="61376" x="10788650" y="2324100"/>
          <p14:tracePt t="62696" x="10788650" y="2311400"/>
          <p14:tracePt t="62745" x="10788650" y="2305050"/>
          <p14:tracePt t="63545" x="10788650" y="2298700"/>
          <p14:tracePt t="63553" x="10769600" y="2298700"/>
          <p14:tracePt t="63561" x="10750550" y="2298700"/>
          <p14:tracePt t="63569" x="10731500" y="2298700"/>
          <p14:tracePt t="63586" x="10712450" y="2292350"/>
          <p14:tracePt t="63602" x="10687050" y="2286000"/>
          <p14:tracePt t="63619" x="10661650" y="2286000"/>
          <p14:tracePt t="63640" x="10648950" y="2286000"/>
          <p14:tracePt t="63817" x="10642600" y="2286000"/>
          <p14:tracePt t="63905" x="10636250" y="2292350"/>
          <p14:tracePt t="63944" x="10636250" y="2298700"/>
          <p14:tracePt t="63961" x="10636250" y="2305050"/>
          <p14:tracePt t="64056" x="10642600" y="2305050"/>
          <p14:tracePt t="64064" x="10648950" y="2305050"/>
          <p14:tracePt t="64081" x="10661650" y="2305050"/>
          <p14:tracePt t="64105" x="10668000" y="2305050"/>
          <p14:tracePt t="64112" x="10668000" y="2298700"/>
          <p14:tracePt t="64145" x="10680700" y="2298700"/>
          <p14:tracePt t="64161" x="10687050" y="2286000"/>
          <p14:tracePt t="64177" x="10693400" y="2286000"/>
          <p14:tracePt t="64313" x="10699750" y="2286000"/>
          <p14:tracePt t="64328" x="10706100" y="2286000"/>
          <p14:tracePt t="64337" x="10712450" y="2286000"/>
          <p14:tracePt t="64353" x="10718800" y="2286000"/>
          <p14:tracePt t="64376" x="10725150" y="2286000"/>
          <p14:tracePt t="64386" x="10725150" y="2279650"/>
          <p14:tracePt t="64402" x="10737850" y="2279650"/>
          <p14:tracePt t="64419" x="10744200" y="2279650"/>
          <p14:tracePt t="64453" x="10756900" y="2266950"/>
          <p14:tracePt t="64624" x="10763250" y="2260600"/>
          <p14:tracePt t="64696" x="10763250" y="2254250"/>
          <p14:tracePt t="64713" x="10763250" y="2247900"/>
          <p14:tracePt t="64752" x="10763250" y="2241550"/>
          <p14:tracePt t="64776" x="10769600" y="2241550"/>
          <p14:tracePt t="64793" x="10769600" y="2235200"/>
          <p14:tracePt t="64912" x="10775950" y="2222500"/>
          <p14:tracePt t="65096" x="10775950" y="2216150"/>
          <p14:tracePt t="65160" x="10775950" y="2209800"/>
          <p14:tracePt t="65224" x="10775950" y="2203450"/>
          <p14:tracePt t="65232" x="10775950" y="2197100"/>
          <p14:tracePt t="65889" x="10775950" y="2190750"/>
          <p14:tracePt t="65912" x="10775950" y="2178050"/>
          <p14:tracePt t="65920" x="10769600" y="2178050"/>
          <p14:tracePt t="65928" x="10769600" y="2171700"/>
          <p14:tracePt t="65952" x="10763250" y="2159000"/>
          <p14:tracePt t="65992" x="10763250" y="2152650"/>
          <p14:tracePt t="66040" x="10763250" y="2139950"/>
          <p14:tracePt t="66056" x="10756900" y="2139950"/>
          <p14:tracePt t="66128" x="10756900" y="2133600"/>
          <p14:tracePt t="66152" x="10756900" y="2127250"/>
          <p14:tracePt t="66168" x="10750550" y="2120900"/>
          <p14:tracePt t="66193" x="10750550" y="2114550"/>
          <p14:tracePt t="66216" x="10744200" y="2108200"/>
          <p14:tracePt t="66224" x="10744200" y="2101850"/>
          <p14:tracePt t="66241" x="10744200" y="2095500"/>
          <p14:tracePt t="66252" x="10744200" y="2089150"/>
          <p14:tracePt t="66269" x="10744200" y="2076450"/>
          <p14:tracePt t="66286" x="10744200" y="2070100"/>
          <p14:tracePt t="66302" x="10744200" y="2063750"/>
          <p14:tracePt t="66319" x="10744200" y="2057400"/>
          <p14:tracePt t="66568" x="10731500" y="2051050"/>
          <p14:tracePt t="66576" x="10718800" y="2044700"/>
          <p14:tracePt t="66586" x="10706100" y="2038350"/>
          <p14:tracePt t="66603" x="10674350" y="2032000"/>
          <p14:tracePt t="66619" x="10629900" y="2032000"/>
          <p14:tracePt t="66636" x="10585450" y="2019300"/>
          <p14:tracePt t="66652" x="10547350" y="2019300"/>
          <p14:tracePt t="66669" x="10521950" y="2012950"/>
          <p14:tracePt t="66685" x="10496550" y="2006600"/>
          <p14:tracePt t="66702" x="10477500" y="2006600"/>
          <p14:tracePt t="66719" x="10464800" y="1993900"/>
          <p14:tracePt t="66719" x="10458450" y="1993900"/>
          <p14:tracePt t="66735" x="10445750" y="1993900"/>
          <p14:tracePt t="66736" x="10439400" y="1993900"/>
          <p14:tracePt t="66752" x="10420350" y="1987550"/>
          <p14:tracePt t="66769" x="10401300" y="1981200"/>
          <p14:tracePt t="66785" x="10382250" y="1981200"/>
          <p14:tracePt t="66802" x="10356850" y="1981200"/>
          <p14:tracePt t="66819" x="10337800" y="1974850"/>
          <p14:tracePt t="66836" x="10306050" y="1974850"/>
          <p14:tracePt t="66852" x="10267950" y="1974850"/>
          <p14:tracePt t="66869" x="10229850" y="1974850"/>
          <p14:tracePt t="66886" x="10191750" y="1974850"/>
          <p14:tracePt t="66888" x="10166350" y="1974850"/>
          <p14:tracePt t="66902" x="10147300" y="1974850"/>
          <p14:tracePt t="66919" x="10115550" y="1974850"/>
          <p14:tracePt t="66936" x="10077450" y="1974850"/>
          <p14:tracePt t="66952" x="10026650" y="1968500"/>
          <p14:tracePt t="66969" x="9994900" y="1962150"/>
          <p14:tracePt t="66986" x="9950450" y="1962150"/>
          <p14:tracePt t="67002" x="9906000" y="1943100"/>
          <p14:tracePt t="67019" x="9886950" y="1943100"/>
          <p14:tracePt t="67036" x="9867900" y="1943100"/>
          <p14:tracePt t="67052" x="9829800" y="1936750"/>
          <p14:tracePt t="67069" x="9791700" y="1936750"/>
          <p14:tracePt t="67085" x="9753600" y="1936750"/>
          <p14:tracePt t="67102" x="9683750" y="1936750"/>
          <p14:tracePt t="67119" x="9632950" y="1924050"/>
          <p14:tracePt t="67121" x="9601200" y="1917700"/>
          <p14:tracePt t="67136" x="9588500" y="1917700"/>
          <p14:tracePt t="67153" x="9556750" y="1911350"/>
          <p14:tracePt t="67169" x="9550400" y="1911350"/>
          <p14:tracePt t="67186" x="9537700" y="1911350"/>
          <p14:tracePt t="67202" x="9531350" y="1911350"/>
          <p14:tracePt t="67219" x="9518650" y="1911350"/>
          <p14:tracePt t="67236" x="9512300" y="1911350"/>
          <p14:tracePt t="67253" x="9499600" y="1911350"/>
          <p14:tracePt t="67269" x="9493250" y="1911350"/>
          <p14:tracePt t="67286" x="9467850" y="1911350"/>
          <p14:tracePt t="67303" x="9448800" y="1898650"/>
          <p14:tracePt t="67320" x="9417050" y="1898650"/>
          <p14:tracePt t="67337" x="9385300" y="1898650"/>
          <p14:tracePt t="67353" x="9366250" y="1898650"/>
          <p14:tracePt t="67386" x="9353550" y="1898650"/>
          <p14:tracePt t="67403" x="9347200" y="1892300"/>
          <p14:tracePt t="67419" x="9334500" y="1892300"/>
          <p14:tracePt t="67452" x="9328150" y="1892300"/>
          <p14:tracePt t="67486" x="9321800" y="1892300"/>
          <p14:tracePt t="67681" x="9315450" y="1892300"/>
          <p14:tracePt t="67704" x="9309100" y="1892300"/>
          <p14:tracePt t="69672" x="9315450" y="1892300"/>
          <p14:tracePt t="69681" x="9328150" y="1892300"/>
          <p14:tracePt t="69696" x="9334500" y="1892300"/>
          <p14:tracePt t="69704" x="9340850" y="1885950"/>
          <p14:tracePt t="69736" x="9347200" y="1885950"/>
          <p14:tracePt t="69752" x="9359900" y="1885950"/>
          <p14:tracePt t="69769" x="9366250" y="1885950"/>
          <p14:tracePt t="70057" x="9378950" y="1885950"/>
          <p14:tracePt t="70065" x="9385300" y="1885950"/>
          <p14:tracePt t="70072" x="9391650" y="1885950"/>
          <p14:tracePt t="70086" x="9398000" y="1885950"/>
          <p14:tracePt t="70103" x="9404350" y="1885950"/>
          <p14:tracePt t="70120" x="9417050" y="1892300"/>
          <p14:tracePt t="70185" x="9423400" y="1892300"/>
          <p14:tracePt t="70209" x="9436100" y="1892300"/>
          <p14:tracePt t="70220" x="9442450" y="1892300"/>
          <p14:tracePt t="70237" x="9455150" y="1892300"/>
          <p14:tracePt t="70252" x="9467850" y="1892300"/>
          <p14:tracePt t="70269" x="9480550" y="1892300"/>
          <p14:tracePt t="70286" x="9499600" y="1892300"/>
          <p14:tracePt t="70302" x="9505950" y="1892300"/>
          <p14:tracePt t="70319" x="9518650" y="1892300"/>
          <p14:tracePt t="70320" x="9525000" y="1892300"/>
          <p14:tracePt t="70336" x="9537700" y="1892300"/>
          <p14:tracePt t="70352" x="9544050" y="1892300"/>
          <p14:tracePt t="70392" x="9556750" y="1879600"/>
          <p14:tracePt t="70416" x="9563100" y="1879600"/>
          <p14:tracePt t="70433" x="9575800" y="1879600"/>
          <p14:tracePt t="70449" x="9588500" y="1879600"/>
          <p14:tracePt t="70456" x="9594850" y="1879600"/>
          <p14:tracePt t="70469" x="9601200" y="1879600"/>
          <p14:tracePt t="70486" x="9620250" y="1885950"/>
          <p14:tracePt t="70502" x="9632950" y="1892300"/>
          <p14:tracePt t="70519" x="9645650" y="1898650"/>
          <p14:tracePt t="70552" x="9664700" y="1905000"/>
          <p14:tracePt t="70816" x="9677400" y="1905000"/>
          <p14:tracePt t="70841" x="9683750" y="1905000"/>
          <p14:tracePt t="70880" x="9690100" y="1905000"/>
          <p14:tracePt t="70888" x="9696450" y="1905000"/>
          <p14:tracePt t="70896" x="9702800" y="1905000"/>
          <p14:tracePt t="70912" x="9709150" y="1905000"/>
          <p14:tracePt t="70921" x="9715500" y="1905000"/>
          <p14:tracePt t="70935" x="9728200" y="1905000"/>
          <p14:tracePt t="70952" x="9740900" y="1905000"/>
          <p14:tracePt t="70985" x="9747250" y="1905000"/>
          <p14:tracePt t="71002" x="9759950" y="1905000"/>
          <p14:tracePt t="71036" x="9779000" y="1905000"/>
          <p14:tracePt t="71052" x="9785350" y="1905000"/>
          <p14:tracePt t="71069" x="9817100" y="1905000"/>
          <p14:tracePt t="71086" x="9836150" y="1905000"/>
          <p14:tracePt t="71089" x="9842500" y="1905000"/>
          <p14:tracePt t="71103" x="9855200" y="1905000"/>
          <p14:tracePt t="71119" x="9874250" y="1905000"/>
          <p14:tracePt t="71136" x="9906000" y="1905000"/>
          <p14:tracePt t="71153" x="9950450" y="1905000"/>
          <p14:tracePt t="71170" x="9988550" y="1905000"/>
          <p14:tracePt t="71186" x="10020300" y="1905000"/>
          <p14:tracePt t="71202" x="10058400" y="1905000"/>
          <p14:tracePt t="71220" x="10096500" y="1905000"/>
          <p14:tracePt t="71236" x="10121900" y="1905000"/>
          <p14:tracePt t="71253" x="10140950" y="1905000"/>
          <p14:tracePt t="71269" x="10172700" y="1905000"/>
          <p14:tracePt t="71286" x="10204450" y="1905000"/>
          <p14:tracePt t="71303" x="10236200" y="1905000"/>
          <p14:tracePt t="71319" x="10280650" y="1905000"/>
          <p14:tracePt t="71336" x="10325100" y="1905000"/>
          <p14:tracePt t="71352" x="10382250" y="1905000"/>
          <p14:tracePt t="71369" x="10426700" y="1905000"/>
          <p14:tracePt t="71385" x="10471150" y="1905000"/>
          <p14:tracePt t="71402" x="10521950" y="1905000"/>
          <p14:tracePt t="71420" x="10585450" y="1905000"/>
          <p14:tracePt t="71435" x="10642600" y="1905000"/>
          <p14:tracePt t="71452" x="10712450" y="1905000"/>
          <p14:tracePt t="71469" x="10750550" y="1905000"/>
          <p14:tracePt t="71485" x="10807700" y="1905000"/>
          <p14:tracePt t="71502" x="10845800" y="1905000"/>
          <p14:tracePt t="71519" x="10902950" y="1905000"/>
          <p14:tracePt t="71536" x="10953750" y="1905000"/>
          <p14:tracePt t="71552" x="11017250" y="1905000"/>
          <p14:tracePt t="71569" x="11055350" y="1905000"/>
          <p14:tracePt t="71586" x="11093450" y="1905000"/>
          <p14:tracePt t="71602" x="11118850" y="1905000"/>
          <p14:tracePt t="71619" x="11144250" y="1905000"/>
          <p14:tracePt t="71636" x="11163300" y="1905000"/>
          <p14:tracePt t="71652" x="11188700" y="1905000"/>
          <p14:tracePt t="71669" x="11226800" y="1905000"/>
          <p14:tracePt t="71686" x="11245850" y="1905000"/>
          <p14:tracePt t="72264" x="11245850" y="1917700"/>
          <p14:tracePt t="72288" x="11239500" y="1924050"/>
          <p14:tracePt t="72296" x="11233150" y="1924050"/>
          <p14:tracePt t="72313" x="11220450" y="1936750"/>
          <p14:tracePt t="72328" x="11214100" y="1936750"/>
          <p14:tracePt t="72337" x="11207750" y="1936750"/>
          <p14:tracePt t="72353" x="11201400" y="1936750"/>
          <p14:tracePt t="72369" x="11195050" y="1936750"/>
          <p14:tracePt t="72386" x="11182350" y="1936750"/>
          <p14:tracePt t="72402" x="11176000" y="1936750"/>
          <p14:tracePt t="72440" x="11169650" y="1936750"/>
          <p14:tracePt t="72456" x="11163300" y="1936750"/>
          <p14:tracePt t="72472" x="11156950" y="1936750"/>
          <p14:tracePt t="72504" x="11150600" y="1936750"/>
          <p14:tracePt t="72537" x="11150600" y="1930400"/>
          <p14:tracePt t="72560" x="11144250" y="1924050"/>
          <p14:tracePt t="72569" x="11137900" y="1917700"/>
          <p14:tracePt t="72601" x="11131550" y="1911350"/>
          <p14:tracePt t="72624" x="11118850" y="1905000"/>
          <p14:tracePt t="72649" x="11112500" y="1898650"/>
          <p14:tracePt t="72656" x="11106150" y="1898650"/>
          <p14:tracePt t="72673" x="11099800" y="1898650"/>
          <p14:tracePt t="72686" x="11093450" y="1892300"/>
          <p14:tracePt t="72702" x="11087100" y="1892300"/>
          <p14:tracePt t="72719" x="11074400" y="1892300"/>
          <p14:tracePt t="72735" x="11055350" y="1892300"/>
          <p14:tracePt t="72752" x="10998200" y="1885950"/>
          <p14:tracePt t="72769" x="10947400" y="1885950"/>
          <p14:tracePt t="72785" x="10909300" y="1885950"/>
          <p14:tracePt t="72802" x="10858500" y="1879600"/>
          <p14:tracePt t="72819" x="10807700" y="1873250"/>
          <p14:tracePt t="72835" x="10731500" y="1860550"/>
          <p14:tracePt t="72852" x="10661650" y="1847850"/>
          <p14:tracePt t="72869" x="10591800" y="1835150"/>
          <p14:tracePt t="72885" x="10541000" y="1822450"/>
          <p14:tracePt t="72902" x="10509250" y="1803400"/>
          <p14:tracePt t="72919" x="10471150" y="1790700"/>
          <p14:tracePt t="72936" x="10426700" y="1765300"/>
          <p14:tracePt t="72937" x="10414000" y="1758950"/>
          <p14:tracePt t="72953" x="10369550" y="1739900"/>
          <p14:tracePt t="72969" x="10331450" y="1714500"/>
          <p14:tracePt t="72986" x="10293350" y="1701800"/>
          <p14:tracePt t="73003" x="10274300" y="1695450"/>
          <p14:tracePt t="73020" x="10255250" y="1695450"/>
          <p14:tracePt t="73036" x="10248900" y="1695450"/>
          <p14:tracePt t="73053" x="10242550" y="1689100"/>
          <p14:tracePt t="73240" x="10236200" y="1689100"/>
          <p14:tracePt t="73248" x="10223500" y="1682750"/>
          <p14:tracePt t="73256" x="10217150" y="1682750"/>
          <p14:tracePt t="73269" x="10210800" y="1682750"/>
          <p14:tracePt t="73286" x="10210800" y="1676400"/>
          <p14:tracePt t="74785" x="10223500" y="1701800"/>
          <p14:tracePt t="74793" x="10248900" y="1720850"/>
          <p14:tracePt t="74803" x="10255250" y="1739900"/>
          <p14:tracePt t="74820" x="10306050" y="1797050"/>
          <p14:tracePt t="74836" x="10337800" y="1847850"/>
          <p14:tracePt t="74853" x="10363200" y="1879600"/>
          <p14:tracePt t="74869" x="10382250" y="1898650"/>
          <p14:tracePt t="74872" x="10382250" y="1911350"/>
          <p14:tracePt t="74886" x="10388600" y="1911350"/>
          <p14:tracePt t="74902" x="10407650" y="1930400"/>
          <p14:tracePt t="74919" x="10426700" y="1943100"/>
          <p14:tracePt t="74952" x="10445750" y="1955800"/>
          <p14:tracePt t="74969" x="10452100" y="1962150"/>
          <p14:tracePt t="74985" x="10458450" y="1962150"/>
          <p14:tracePt t="75002" x="10464800" y="1962150"/>
          <p14:tracePt t="75019" x="10471150" y="1962150"/>
          <p14:tracePt t="75036" x="10477500" y="1962150"/>
          <p14:tracePt t="75053" x="10483850" y="1962150"/>
          <p14:tracePt t="75069" x="10490200" y="1962150"/>
          <p14:tracePt t="75086" x="10496550" y="1974850"/>
          <p14:tracePt t="75169" x="10471150" y="1968500"/>
          <p14:tracePt t="75177" x="10426700" y="1962150"/>
          <p14:tracePt t="75186" x="10382250" y="1943100"/>
          <p14:tracePt t="75203" x="10306050" y="1911350"/>
          <p14:tracePt t="75219" x="10223500" y="1892300"/>
          <p14:tracePt t="75236" x="10166350" y="1873250"/>
          <p14:tracePt t="75253" x="10109200" y="1854200"/>
          <p14:tracePt t="75269" x="10052050" y="1847850"/>
          <p14:tracePt t="75286" x="9975850" y="1847850"/>
          <p14:tracePt t="75302" x="9867900" y="1847850"/>
          <p14:tracePt t="75304" x="9804400" y="1847850"/>
          <p14:tracePt t="75320" x="9677400" y="1847850"/>
          <p14:tracePt t="75336" x="9639300" y="1847850"/>
          <p14:tracePt t="75352" x="9531350" y="1847850"/>
          <p14:tracePt t="75369" x="9525000" y="1847850"/>
          <p14:tracePt t="75386" x="9512300" y="1847850"/>
          <p14:tracePt t="75403" x="9505950" y="1847850"/>
          <p14:tracePt t="75420" x="9467850" y="1847850"/>
          <p14:tracePt t="75436" x="9417050" y="1847850"/>
          <p14:tracePt t="75453" x="9347200" y="1860550"/>
          <p14:tracePt t="75469" x="9283700" y="1873250"/>
          <p14:tracePt t="75486" x="9239250" y="1879600"/>
          <p14:tracePt t="75503" x="9220200" y="1885950"/>
          <p14:tracePt t="75519" x="9213850" y="1892300"/>
          <p14:tracePt t="75592" x="9207500" y="1898650"/>
          <p14:tracePt t="75600" x="9207500" y="1905000"/>
          <p14:tracePt t="75608" x="9220200" y="1917700"/>
          <p14:tracePt t="75619" x="9239250" y="1924050"/>
          <p14:tracePt t="75636" x="9309100" y="1955800"/>
          <p14:tracePt t="75652" x="9385300" y="1974850"/>
          <p14:tracePt t="75669" x="9480550" y="2000250"/>
          <p14:tracePt t="75686" x="9582150" y="2025650"/>
          <p14:tracePt t="75702" x="9652000" y="2051050"/>
          <p14:tracePt t="75719" x="9734550" y="2070100"/>
          <p14:tracePt t="75720" x="9772650" y="2082800"/>
          <p14:tracePt t="75736" x="9798050" y="2095500"/>
          <p14:tracePt t="75737" x="9823450" y="2095500"/>
          <p14:tracePt t="75752" x="9855200" y="2101850"/>
          <p14:tracePt t="75769" x="9880600" y="2101850"/>
          <p14:tracePt t="75786" x="9899650" y="2101850"/>
          <p14:tracePt t="75802" x="9912350" y="2101850"/>
          <p14:tracePt t="75819" x="9918700" y="2101850"/>
          <p14:tracePt t="75888" x="9925050" y="2101850"/>
          <p14:tracePt t="76938" x="9937750" y="2108200"/>
          <p14:tracePt t="76944" x="9944100" y="2120900"/>
          <p14:tracePt t="76953" x="9950450" y="2120900"/>
          <p14:tracePt t="76969" x="9969500" y="2139950"/>
          <p14:tracePt t="76986" x="9988550" y="2171700"/>
          <p14:tracePt t="77002" x="10013950" y="2197100"/>
          <p14:tracePt t="77019" x="10071100" y="2260600"/>
          <p14:tracePt t="77036" x="10153650" y="2317750"/>
          <p14:tracePt t="77052" x="10223500" y="2381250"/>
          <p14:tracePt t="77069" x="10280650" y="2444750"/>
          <p14:tracePt t="77086" x="10325100" y="2501900"/>
          <p14:tracePt t="77102" x="10382250" y="2578100"/>
          <p14:tracePt t="77119" x="10452100" y="2673350"/>
          <p14:tracePt t="77120" x="10490200" y="2730500"/>
          <p14:tracePt t="77136" x="10541000" y="2800350"/>
          <p14:tracePt t="77136" x="10604500" y="2882900"/>
          <p14:tracePt t="77152" x="10699750" y="3028950"/>
          <p14:tracePt t="77169" x="10775950" y="3143250"/>
          <p14:tracePt t="77186" x="10839450" y="3251200"/>
          <p14:tracePt t="77203" x="10883900" y="3390900"/>
          <p14:tracePt t="77219" x="10922000" y="3536950"/>
          <p14:tracePt t="77236" x="10934700" y="3676650"/>
          <p14:tracePt t="77252" x="10941050" y="3784600"/>
          <p14:tracePt t="77269" x="10947400" y="3854450"/>
          <p14:tracePt t="77286" x="10953750" y="3892550"/>
          <p14:tracePt t="77303" x="10953750" y="3924300"/>
          <p14:tracePt t="77304" x="10972800" y="3943350"/>
          <p14:tracePt t="77319" x="10972800" y="3949700"/>
          <p14:tracePt t="77336" x="10998200" y="4006850"/>
          <p14:tracePt t="77352" x="11061700" y="4114800"/>
          <p14:tracePt t="77369" x="11099800" y="4191000"/>
          <p14:tracePt t="77386" x="11125200" y="4248150"/>
          <p14:tracePt t="77402" x="11131550" y="4298950"/>
          <p14:tracePt t="77419" x="11144250" y="4343400"/>
          <p14:tracePt t="77436" x="11144250" y="4368800"/>
          <p14:tracePt t="77452" x="11144250" y="4387850"/>
          <p14:tracePt t="77469" x="11137900" y="4400550"/>
          <p14:tracePt t="77486" x="11125200" y="4406900"/>
          <p14:tracePt t="77502" x="11112500" y="4413250"/>
          <p14:tracePt t="77519" x="11106150" y="4413250"/>
          <p14:tracePt t="77520" x="11093450" y="4413250"/>
          <p14:tracePt t="77552" x="11074400" y="4413250"/>
          <p14:tracePt t="77569" x="11061700" y="4400550"/>
          <p14:tracePt t="77586" x="11042650" y="4375150"/>
          <p14:tracePt t="77697" x="11042650" y="4381500"/>
          <p14:tracePt t="77704" x="11042650" y="4387850"/>
          <p14:tracePt t="77729" x="11042650" y="4394200"/>
          <p14:tracePt t="77737" x="11042650" y="4406900"/>
          <p14:tracePt t="77752" x="11036300" y="4413250"/>
          <p14:tracePt t="77769" x="11036300" y="4425950"/>
          <p14:tracePt t="77785" x="11036300" y="4457700"/>
          <p14:tracePt t="77802" x="11036300" y="4483100"/>
          <p14:tracePt t="77819" x="11036300" y="4521200"/>
          <p14:tracePt t="77836" x="11036300" y="4565650"/>
          <p14:tracePt t="77853" x="11036300" y="4603750"/>
          <p14:tracePt t="77869" x="11036300" y="4635500"/>
          <p14:tracePt t="77886" x="11036300" y="4667250"/>
          <p14:tracePt t="77919" x="11049000" y="4654550"/>
          <p14:tracePt t="77936" x="11055350" y="4641850"/>
          <p14:tracePt t="78328" x="11049000" y="4641850"/>
          <p14:tracePt t="78344" x="11042650" y="4635500"/>
          <p14:tracePt t="78368" x="11029950" y="4635500"/>
          <p14:tracePt t="78376" x="11023600" y="4629150"/>
          <p14:tracePt t="78386" x="11017250" y="4629150"/>
          <p14:tracePt t="78402" x="10985500" y="4622800"/>
          <p14:tracePt t="78419" x="10947400" y="4616450"/>
          <p14:tracePt t="78435" x="10864850" y="4597400"/>
          <p14:tracePt t="78452" x="10763250" y="4584700"/>
          <p14:tracePt t="78469" x="10648950" y="4572000"/>
          <p14:tracePt t="78486" x="10553700" y="4559300"/>
          <p14:tracePt t="78502" x="10483850" y="4540250"/>
          <p14:tracePt t="78519" x="10426700" y="4533900"/>
          <p14:tracePt t="78536" x="10375900" y="4527550"/>
          <p14:tracePt t="78552" x="10312400" y="4521200"/>
          <p14:tracePt t="78569" x="10229850" y="4502150"/>
          <p14:tracePt t="78586" x="10160000" y="4495800"/>
          <p14:tracePt t="78602" x="10077450" y="4476750"/>
          <p14:tracePt t="78619" x="9982200" y="4464050"/>
          <p14:tracePt t="78635" x="9893300" y="4445000"/>
          <p14:tracePt t="78652" x="9848850" y="4445000"/>
          <p14:tracePt t="78669" x="9817100" y="4445000"/>
          <p14:tracePt t="78685" x="9785350" y="4445000"/>
          <p14:tracePt t="78702" x="9740900" y="4445000"/>
          <p14:tracePt t="78719" x="9671050" y="4445000"/>
          <p14:tracePt t="78720" x="9632950" y="4445000"/>
          <p14:tracePt t="78736" x="9569450" y="4445000"/>
          <p14:tracePt t="78737" x="9525000" y="4445000"/>
          <p14:tracePt t="78752" x="9461500" y="4445000"/>
          <p14:tracePt t="78769" x="9423400" y="4445000"/>
          <p14:tracePt t="78786" x="9404350" y="4445000"/>
          <p14:tracePt t="78803" x="9378950" y="4445000"/>
          <p14:tracePt t="78819" x="9359900" y="4445000"/>
          <p14:tracePt t="78836" x="9321800" y="4445000"/>
          <p14:tracePt t="78854" x="9277350" y="4451350"/>
          <p14:tracePt t="78869" x="9245600" y="4457700"/>
          <p14:tracePt t="78886" x="9226550" y="4464050"/>
          <p14:tracePt t="78889" x="9220200" y="4470400"/>
          <p14:tracePt t="78920" x="9207500" y="4470400"/>
          <p14:tracePt t="78936" x="9194800" y="4476750"/>
          <p14:tracePt t="78953" x="9182100" y="4489450"/>
          <p14:tracePt t="78969" x="9169400" y="4502150"/>
          <p14:tracePt t="78986" x="9163050" y="4508500"/>
          <p14:tracePt t="79003" x="9163050" y="4521200"/>
          <p14:tracePt t="79019" x="9163050" y="4527550"/>
          <p14:tracePt t="79036" x="9163050" y="4540250"/>
          <p14:tracePt t="79053" x="9163050" y="4559300"/>
          <p14:tracePt t="79069" x="9163050" y="4572000"/>
          <p14:tracePt t="79086" x="9163050" y="4584700"/>
          <p14:tracePt t="79103" x="9175750" y="4603750"/>
          <p14:tracePt t="79104" x="9182100" y="4610100"/>
          <p14:tracePt t="79119" x="9188450" y="4629150"/>
          <p14:tracePt t="79136" x="9194800" y="4629150"/>
          <p14:tracePt t="79137" x="9194800" y="4635500"/>
          <p14:tracePt t="79152" x="9207500" y="4648200"/>
          <p14:tracePt t="79169" x="9213850" y="4660900"/>
          <p14:tracePt t="79186" x="9232900" y="4667250"/>
          <p14:tracePt t="79203" x="9251950" y="4679950"/>
          <p14:tracePt t="79219" x="9271000" y="4699000"/>
          <p14:tracePt t="79236" x="9309100" y="4711700"/>
          <p14:tracePt t="79252" x="9353550" y="4743450"/>
          <p14:tracePt t="79269" x="9391650" y="4749800"/>
          <p14:tracePt t="79286" x="9436100" y="4768850"/>
          <p14:tracePt t="79302" x="9467850" y="4787900"/>
          <p14:tracePt t="79319" x="9486900" y="4787900"/>
          <p14:tracePt t="79335" x="9525000" y="4794250"/>
          <p14:tracePt t="79352" x="9588500" y="4819650"/>
          <p14:tracePt t="79369" x="9652000" y="4819650"/>
          <p14:tracePt t="79385" x="9766300" y="4845050"/>
          <p14:tracePt t="79402" x="9836150" y="4851400"/>
          <p14:tracePt t="79419" x="9886950" y="4851400"/>
          <p14:tracePt t="79435" x="9937750" y="4857750"/>
          <p14:tracePt t="79452" x="9944100" y="4857750"/>
          <p14:tracePt t="79469" x="9969500" y="4857750"/>
          <p14:tracePt t="79486" x="10013950" y="4876800"/>
          <p14:tracePt t="79502" x="10052050" y="4876800"/>
          <p14:tracePt t="79519" x="10096500" y="4883150"/>
          <p14:tracePt t="79520" x="10115550" y="4883150"/>
          <p14:tracePt t="79536" x="10134600" y="4883150"/>
          <p14:tracePt t="79552" x="10153650" y="4889500"/>
          <p14:tracePt t="79586" x="10172700" y="4902200"/>
          <p14:tracePt t="79602" x="10198100" y="4902200"/>
          <p14:tracePt t="79619" x="10242550" y="4914900"/>
          <p14:tracePt t="79636" x="10274300" y="4921250"/>
          <p14:tracePt t="79652" x="10293350" y="4921250"/>
          <p14:tracePt t="79669" x="10312400" y="4921250"/>
          <p14:tracePt t="79686" x="10331450" y="4921250"/>
          <p14:tracePt t="79702" x="10337800" y="4921250"/>
          <p14:tracePt t="79719" x="10356850" y="4921250"/>
          <p14:tracePt t="79719" x="10369550" y="4921250"/>
          <p14:tracePt t="79736" x="10375900" y="4921250"/>
          <p14:tracePt t="79736" x="10388600" y="4921250"/>
          <p14:tracePt t="79752" x="10420350" y="4921250"/>
          <p14:tracePt t="79769" x="10477500" y="4921250"/>
          <p14:tracePt t="79786" x="10515600" y="4921250"/>
          <p14:tracePt t="79802" x="10579100" y="4921250"/>
          <p14:tracePt t="79819" x="10655300" y="4921250"/>
          <p14:tracePt t="79836" x="10725150" y="4921250"/>
          <p14:tracePt t="79852" x="10807700" y="4921250"/>
          <p14:tracePt t="79869" x="10877550" y="4921250"/>
          <p14:tracePt t="79886" x="10922000" y="4921250"/>
          <p14:tracePt t="79902" x="10934700" y="4921250"/>
          <p14:tracePt t="79919" x="10960100" y="4921250"/>
          <p14:tracePt t="79936" x="10972800" y="4921250"/>
          <p14:tracePt t="79952" x="11010900" y="4914900"/>
          <p14:tracePt t="79969" x="11036300" y="4908550"/>
          <p14:tracePt t="79985" x="11068050" y="4902200"/>
          <p14:tracePt t="80002" x="11080750" y="4889500"/>
          <p14:tracePt t="80019" x="11099800" y="4889500"/>
          <p14:tracePt t="80035" x="11112500" y="4870450"/>
          <p14:tracePt t="80052" x="11112500" y="4851400"/>
          <p14:tracePt t="80069" x="11118850" y="4819650"/>
          <p14:tracePt t="80086" x="11125200" y="4781550"/>
          <p14:tracePt t="80103" x="11125200" y="4756150"/>
          <p14:tracePt t="80105" x="11125200" y="4749800"/>
          <p14:tracePt t="80121" x="11125200" y="4724400"/>
          <p14:tracePt t="80665" x="11125200" y="4718050"/>
          <p14:tracePt t="80672" x="11125200" y="4711700"/>
          <p14:tracePt t="80696" x="11112500" y="4705350"/>
          <p14:tracePt t="88313" x="11106150" y="4692650"/>
          <p14:tracePt t="88321" x="11087100" y="4673600"/>
          <p14:tracePt t="88329" x="11074400" y="4660900"/>
          <p14:tracePt t="88337" x="11061700" y="4654550"/>
          <p14:tracePt t="88353" x="11049000" y="4641850"/>
          <p14:tracePt t="88370" x="11036300" y="4641850"/>
          <p14:tracePt t="89809" x="11029950" y="4641850"/>
          <p14:tracePt t="89825" x="11017250" y="4641850"/>
          <p14:tracePt t="89841" x="11004550" y="4641850"/>
          <p14:tracePt t="89848" x="10998200" y="4641850"/>
          <p14:tracePt t="89856" x="10991850" y="4641850"/>
          <p14:tracePt t="89869" x="10985500" y="4635500"/>
          <p14:tracePt t="89886" x="10972800" y="4635500"/>
          <p14:tracePt t="89888" x="10972800" y="4629150"/>
          <p14:tracePt t="89902" x="10966450" y="4629150"/>
          <p14:tracePt t="89919" x="10960100" y="4622800"/>
          <p14:tracePt t="89952" x="10953750" y="4622800"/>
          <p14:tracePt t="89984" x="10947400" y="46164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0E71F23-CB94-4068-A5DA-E98E7F824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HCOOH and NH</a:t>
            </a:r>
            <a:r>
              <a:rPr lang="en-US" sz="3600" baseline="-25000" dirty="0"/>
              <a:t>3</a:t>
            </a:r>
            <a:endParaRPr lang="de-DE" sz="3600" baseline="-25000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5C52A552-93FE-46A9-9966-B3E7F03C4A89}"/>
              </a:ext>
            </a:extLst>
          </p:cNvPr>
          <p:cNvGrpSpPr/>
          <p:nvPr/>
        </p:nvGrpSpPr>
        <p:grpSpPr>
          <a:xfrm>
            <a:off x="4169587" y="3694326"/>
            <a:ext cx="7769602" cy="2613165"/>
            <a:chOff x="4184513" y="3692899"/>
            <a:chExt cx="7769602" cy="2613165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456B4F10-D543-4151-A6D8-C2B9EE1002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090"/>
            <a:stretch/>
          </p:blipFill>
          <p:spPr>
            <a:xfrm>
              <a:off x="4432260" y="3742037"/>
              <a:ext cx="7521855" cy="2564027"/>
            </a:xfrm>
            <a:prstGeom prst="rect">
              <a:avLst/>
            </a:prstGeom>
          </p:spPr>
        </p:pic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7ED51574-65E1-48A2-AC96-57DEDDA3B024}"/>
                </a:ext>
              </a:extLst>
            </p:cNvPr>
            <p:cNvSpPr/>
            <p:nvPr/>
          </p:nvSpPr>
          <p:spPr>
            <a:xfrm>
              <a:off x="4184513" y="3742037"/>
              <a:ext cx="495493" cy="324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8D95BB38-00CF-4F4F-8A02-4481EFEF2AC4}"/>
                </a:ext>
              </a:extLst>
            </p:cNvPr>
            <p:cNvSpPr/>
            <p:nvPr/>
          </p:nvSpPr>
          <p:spPr>
            <a:xfrm>
              <a:off x="6978002" y="3692899"/>
              <a:ext cx="286246" cy="324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4C405303-C348-46DA-98BF-B3ACBDA72F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080" y="1222975"/>
            <a:ext cx="7414054" cy="247135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7EE0A83-1EA7-40A5-B265-95BB6DDF628D}"/>
              </a:ext>
            </a:extLst>
          </p:cNvPr>
          <p:cNvSpPr txBox="1"/>
          <p:nvPr/>
        </p:nvSpPr>
        <p:spPr>
          <a:xfrm>
            <a:off x="0" y="6365956"/>
            <a:ext cx="5155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Höpfner</a:t>
            </a:r>
            <a:r>
              <a:rPr lang="en-US" sz="1400" dirty="0"/>
              <a:t> et al., </a:t>
            </a:r>
            <a:r>
              <a:rPr lang="en-US" sz="1400" i="1" dirty="0"/>
              <a:t>Nat. </a:t>
            </a:r>
            <a:r>
              <a:rPr lang="en-US" sz="1400" i="1" dirty="0" err="1"/>
              <a:t>Geosc</a:t>
            </a:r>
            <a:r>
              <a:rPr lang="en-US" sz="1400" i="1" dirty="0"/>
              <a:t>., </a:t>
            </a:r>
            <a:r>
              <a:rPr lang="en-US" sz="1400" dirty="0"/>
              <a:t>2019, </a:t>
            </a:r>
            <a:r>
              <a:rPr lang="de-DE" sz="1400" dirty="0"/>
              <a:t>10.1038/s41561-019-0385-8</a:t>
            </a:r>
            <a:br>
              <a:rPr lang="de-DE" sz="1400" dirty="0"/>
            </a:br>
            <a:r>
              <a:rPr lang="de-DE" sz="1400" dirty="0"/>
              <a:t>and EGU </a:t>
            </a:r>
            <a:r>
              <a:rPr lang="de-DE" sz="1400" dirty="0" err="1"/>
              <a:t>contribution</a:t>
            </a:r>
            <a:r>
              <a:rPr lang="de-DE" sz="1400" dirty="0"/>
              <a:t> D2763 | EGU2020-7585</a:t>
            </a:r>
          </a:p>
        </p:txBody>
      </p:sp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57621823-59AC-4B5B-AF5E-562BB1906E7B}"/>
              </a:ext>
            </a:extLst>
          </p:cNvPr>
          <p:cNvSpPr txBox="1">
            <a:spLocks/>
          </p:cNvSpPr>
          <p:nvPr/>
        </p:nvSpPr>
        <p:spPr>
          <a:xfrm>
            <a:off x="310476" y="1269206"/>
            <a:ext cx="4170904" cy="48502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1950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8000"/>
              <a:buFontTx/>
              <a:buBlip>
                <a:blip r:embed="rId7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9625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8000"/>
              <a:buFontTx/>
              <a:buBlip>
                <a:blip r:embed="rId7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8000"/>
              <a:buFontTx/>
              <a:buBlip>
                <a:blip r:embed="rId7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4975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8000"/>
              <a:buFontTx/>
              <a:buBlip>
                <a:blip r:embed="rId7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2650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8000"/>
              <a:buFontTx/>
              <a:buBlip>
                <a:blip r:embed="rId7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de-DE" sz="2400" kern="0" dirty="0"/>
              <a:t>HCOOH has a minimum, where C</a:t>
            </a:r>
            <a:r>
              <a:rPr lang="en-US" altLang="de-DE" sz="2400" kern="0" baseline="-25000" dirty="0"/>
              <a:t>2</a:t>
            </a:r>
            <a:r>
              <a:rPr lang="en-US" altLang="de-DE" sz="2400" kern="0" dirty="0"/>
              <a:t>H</a:t>
            </a:r>
            <a:r>
              <a:rPr lang="en-US" altLang="de-DE" sz="2400" kern="0" baseline="-25000" dirty="0"/>
              <a:t>2</a:t>
            </a:r>
            <a:r>
              <a:rPr lang="en-US" altLang="de-DE" sz="2400" kern="0" dirty="0"/>
              <a:t> and PAN show constantly high VMRs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de-DE" sz="2400" kern="0" dirty="0"/>
              <a:t>Same locations as  enhancement in NH</a:t>
            </a:r>
            <a:r>
              <a:rPr lang="en-US" altLang="de-DE" sz="2400" kern="0" baseline="-25000" dirty="0"/>
              <a:t>3</a:t>
            </a:r>
            <a:r>
              <a:rPr lang="en-US" altLang="de-DE" sz="2400" kern="0" dirty="0"/>
              <a:t> (see </a:t>
            </a:r>
            <a:r>
              <a:rPr lang="en-US" altLang="de-DE" sz="2400" kern="0" dirty="0" err="1"/>
              <a:t>Höpfner</a:t>
            </a:r>
            <a:r>
              <a:rPr lang="en-US" altLang="de-DE" sz="2400" kern="0" dirty="0"/>
              <a:t> et al.)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de-DE" sz="2400" kern="0" dirty="0"/>
              <a:t>IASI shows enhancements at estimated source region of NH</a:t>
            </a:r>
            <a:r>
              <a:rPr lang="en-US" altLang="de-DE" sz="2400" kern="0" baseline="-25000" dirty="0"/>
              <a:t>3</a:t>
            </a:r>
            <a:r>
              <a:rPr lang="en-US" altLang="de-DE" sz="2400" kern="0" dirty="0"/>
              <a:t> 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de-DE" sz="2400" kern="0" dirty="0"/>
              <a:t>Indicates more efficient wash-out process for HCOOH than for NH</a:t>
            </a:r>
            <a:r>
              <a:rPr lang="en-US" altLang="de-DE" sz="2400" kern="0" baseline="-25000" dirty="0"/>
              <a:t>3</a:t>
            </a:r>
            <a:endParaRPr lang="en-US" altLang="de-DE" sz="2400" kern="0" dirty="0"/>
          </a:p>
          <a:p>
            <a:pPr>
              <a:spcBef>
                <a:spcPts val="500"/>
              </a:spcBef>
              <a:spcAft>
                <a:spcPts val="500"/>
              </a:spcAft>
            </a:pPr>
            <a:endParaRPr lang="en-US" altLang="de-DE" sz="2400" kern="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FE31CB5-E876-406C-A923-A62A3863CF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50" y="3743464"/>
            <a:ext cx="4763022" cy="232389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4430718-F0F6-4125-A42D-1D18A3FE5A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1789" y="908290"/>
            <a:ext cx="5271088" cy="2756804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A6773FB4-E408-4C0F-AC0A-E9AA7838B1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4587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487"/>
    </mc:Choice>
    <mc:Fallback>
      <p:transition spd="slow" advTm="171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65" x="7016750" y="3422650"/>
          <p14:tracePt t="3189" x="7010400" y="3429000"/>
          <p14:tracePt t="3198" x="7010400" y="3441700"/>
          <p14:tracePt t="3205" x="7010400" y="3448050"/>
          <p14:tracePt t="3217" x="7010400" y="3454400"/>
          <p14:tracePt t="3234" x="7010400" y="3479800"/>
          <p14:tracePt t="3251" x="7010400" y="3517900"/>
          <p14:tracePt t="3267" x="7004050" y="3543300"/>
          <p14:tracePt t="3284" x="6985000" y="3575050"/>
          <p14:tracePt t="3301" x="6978650" y="3594100"/>
          <p14:tracePt t="3302" x="6978650" y="3606800"/>
          <p14:tracePt t="3317" x="6972300" y="3625850"/>
          <p14:tracePt t="3334" x="6972300" y="3651250"/>
          <p14:tracePt t="3351" x="6965950" y="3663950"/>
          <p14:tracePt t="3368" x="6959600" y="3676650"/>
          <p14:tracePt t="3384" x="6953250" y="3683000"/>
          <p14:tracePt t="3401" x="6940550" y="3695700"/>
          <p14:tracePt t="3434" x="6927850" y="3708400"/>
          <p14:tracePt t="3450" x="6921500" y="3714750"/>
          <p14:tracePt t="3467" x="6915150" y="3727450"/>
          <p14:tracePt t="3484" x="6902450" y="3727450"/>
          <p14:tracePt t="3501" x="6883400" y="3740150"/>
          <p14:tracePt t="3517" x="6845300" y="3740150"/>
          <p14:tracePt t="3534" x="6826250" y="3740150"/>
          <p14:tracePt t="3551" x="6794500" y="3746500"/>
          <p14:tracePt t="3567" x="6769100" y="3746500"/>
          <p14:tracePt t="3584" x="6718300" y="3746500"/>
          <p14:tracePt t="3601" x="6667500" y="3746500"/>
          <p14:tracePt t="3617" x="6597650" y="3746500"/>
          <p14:tracePt t="3634" x="6546850" y="3746500"/>
          <p14:tracePt t="3651" x="6508750" y="3746500"/>
          <p14:tracePt t="3667" x="6470650" y="3746500"/>
          <p14:tracePt t="3684" x="6445250" y="3746500"/>
          <p14:tracePt t="3701" x="6419850" y="3746500"/>
          <p14:tracePt t="3717" x="6400800" y="3746500"/>
          <p14:tracePt t="3734" x="6388100" y="3746500"/>
          <p14:tracePt t="3751" x="6381750" y="3746500"/>
          <p14:tracePt t="3784" x="6375400" y="3746500"/>
          <p14:tracePt t="3814" x="6369050" y="3746500"/>
          <p14:tracePt t="3829" x="6362700" y="3746500"/>
          <p14:tracePt t="3855" x="6356350" y="3746500"/>
          <p14:tracePt t="3861" x="6350000" y="3746500"/>
          <p14:tracePt t="3869" x="6343650" y="3746500"/>
          <p14:tracePt t="3885" x="6337300" y="3746500"/>
          <p14:tracePt t="3901" x="6330950" y="3746500"/>
          <p14:tracePt t="3917" x="6324600" y="3746500"/>
          <p14:tracePt t="3951" x="6324600" y="3740150"/>
          <p14:tracePt t="3967" x="6324600" y="3714750"/>
          <p14:tracePt t="3984" x="6337300" y="3683000"/>
          <p14:tracePt t="4000" x="6343650" y="3663950"/>
          <p14:tracePt t="4017" x="6350000" y="3644900"/>
          <p14:tracePt t="4229" x="6350000" y="3657600"/>
          <p14:tracePt t="4277" x="6350000" y="3663950"/>
          <p14:tracePt t="4301" x="6343650" y="3670300"/>
          <p14:tracePt t="4318" x="6343650" y="3676650"/>
          <p14:tracePt t="4334" x="6337300" y="3676650"/>
          <p14:tracePt t="4421" x="6337300" y="3683000"/>
          <p14:tracePt t="4429" x="6330950" y="3683000"/>
          <p14:tracePt t="4445" x="6324600" y="3683000"/>
          <p14:tracePt t="4469" x="6318250" y="3683000"/>
          <p14:tracePt t="4486" x="6311900" y="3689350"/>
          <p14:tracePt t="4518" x="6305550" y="3689350"/>
          <p14:tracePt t="4534" x="6305550" y="3695700"/>
          <p14:tracePt t="4551" x="6299200" y="3695700"/>
          <p14:tracePt t="4567" x="6292850" y="3695700"/>
          <p14:tracePt t="4584" x="6280150" y="3702050"/>
          <p14:tracePt t="4601" x="6254750" y="3702050"/>
          <p14:tracePt t="4617" x="6235700" y="3702050"/>
          <p14:tracePt t="4634" x="6210300" y="3702050"/>
          <p14:tracePt t="4651" x="6184900" y="3702050"/>
          <p14:tracePt t="4667" x="6146800" y="3702050"/>
          <p14:tracePt t="4684" x="6115050" y="3702050"/>
          <p14:tracePt t="4685" x="6089650" y="3702050"/>
          <p14:tracePt t="4701" x="6070600" y="3702050"/>
          <p14:tracePt t="4717" x="6013450" y="3702050"/>
          <p14:tracePt t="4734" x="5975350" y="3708400"/>
          <p14:tracePt t="4751" x="5930900" y="3708400"/>
          <p14:tracePt t="4767" x="5886450" y="3708400"/>
          <p14:tracePt t="4784" x="5842000" y="3708400"/>
          <p14:tracePt t="4801" x="5797550" y="3708400"/>
          <p14:tracePt t="4817" x="5753100" y="3708400"/>
          <p14:tracePt t="4834" x="5721350" y="3708400"/>
          <p14:tracePt t="4851" x="5683250" y="3721100"/>
          <p14:tracePt t="4867" x="5651500" y="3727450"/>
          <p14:tracePt t="4884" x="5613400" y="3727450"/>
          <p14:tracePt t="4901" x="5568950" y="3733800"/>
          <p14:tracePt t="4902" x="5549900" y="3733800"/>
          <p14:tracePt t="4917" x="5492750" y="3746500"/>
          <p14:tracePt t="4934" x="5441950" y="3752850"/>
          <p14:tracePt t="4951" x="5397500" y="3752850"/>
          <p14:tracePt t="4967" x="5359400" y="3759200"/>
          <p14:tracePt t="4984" x="5314950" y="3771900"/>
          <p14:tracePt t="5001" x="5251450" y="3784600"/>
          <p14:tracePt t="5017" x="5200650" y="3784600"/>
          <p14:tracePt t="5034" x="5149850" y="3790950"/>
          <p14:tracePt t="5051" x="5118100" y="3803650"/>
          <p14:tracePt t="5067" x="5092700" y="3803650"/>
          <p14:tracePt t="5084" x="5073650" y="3810000"/>
          <p14:tracePt t="5101" x="5060950" y="3816350"/>
          <p14:tracePt t="5102" x="5054600" y="3816350"/>
          <p14:tracePt t="5181" x="5048250" y="3816350"/>
          <p14:tracePt t="5254" x="5041900" y="3829050"/>
          <p14:tracePt t="5261" x="5022850" y="3848100"/>
          <p14:tracePt t="5269" x="5016500" y="3867150"/>
          <p14:tracePt t="5284" x="4997450" y="3898900"/>
          <p14:tracePt t="5301" x="4965700" y="3968750"/>
          <p14:tracePt t="5302" x="4953000" y="3994150"/>
          <p14:tracePt t="5318" x="4927600" y="4057650"/>
          <p14:tracePt t="5334" x="4889500" y="4140200"/>
          <p14:tracePt t="5351" x="4832350" y="4235450"/>
          <p14:tracePt t="5368" x="4762500" y="4311650"/>
          <p14:tracePt t="5384" x="4711700" y="4394200"/>
          <p14:tracePt t="5401" x="4654550" y="4489450"/>
          <p14:tracePt t="5418" x="4629150" y="4572000"/>
          <p14:tracePt t="5434" x="4603750" y="4629150"/>
          <p14:tracePt t="5451" x="4597400" y="4673600"/>
          <p14:tracePt t="5468" x="4591050" y="4699000"/>
          <p14:tracePt t="5484" x="4591050" y="4718050"/>
          <p14:tracePt t="5501" x="4584700" y="4756150"/>
          <p14:tracePt t="5517" x="4578350" y="4794250"/>
          <p14:tracePt t="5534" x="4578350" y="4864100"/>
          <p14:tracePt t="5551" x="4578350" y="4933950"/>
          <p14:tracePt t="5567" x="4578350" y="5010150"/>
          <p14:tracePt t="5584" x="4578350" y="5073650"/>
          <p14:tracePt t="5601" x="4603750" y="5143500"/>
          <p14:tracePt t="5617" x="4654550" y="5213350"/>
          <p14:tracePt t="5634" x="4724400" y="5276850"/>
          <p14:tracePt t="5650" x="4806950" y="5334000"/>
          <p14:tracePt t="5667" x="4902200" y="5397500"/>
          <p14:tracePt t="5684" x="5010150" y="5441950"/>
          <p14:tracePt t="5700" x="5105400" y="5492750"/>
          <p14:tracePt t="5701" x="5156200" y="5511800"/>
          <p14:tracePt t="5717" x="5232400" y="5549900"/>
          <p14:tracePt t="5734" x="5302250" y="5588000"/>
          <p14:tracePt t="5751" x="5384800" y="5626100"/>
          <p14:tracePt t="5768" x="5486400" y="5670550"/>
          <p14:tracePt t="5785" x="5607050" y="5702300"/>
          <p14:tracePt t="5801" x="5740400" y="5734050"/>
          <p14:tracePt t="5817" x="5899150" y="5784850"/>
          <p14:tracePt t="5834" x="6032500" y="5829300"/>
          <p14:tracePt t="5852" x="6165850" y="5854700"/>
          <p14:tracePt t="5868" x="6292850" y="5873750"/>
          <p14:tracePt t="5884" x="6438900" y="5905500"/>
          <p14:tracePt t="5901" x="6616700" y="5930900"/>
          <p14:tracePt t="5917" x="7004050" y="5981700"/>
          <p14:tracePt t="5934" x="7366000" y="6045200"/>
          <p14:tracePt t="5951" x="7759700" y="6076950"/>
          <p14:tracePt t="5967" x="8172450" y="6076950"/>
          <p14:tracePt t="5984" x="8604250" y="6127750"/>
          <p14:tracePt t="6001" x="8947150" y="6172200"/>
          <p14:tracePt t="6017" x="9220200" y="6197600"/>
          <p14:tracePt t="6034" x="9588500" y="6254750"/>
          <p14:tracePt t="6051" x="9988550" y="6330950"/>
          <p14:tracePt t="6067" x="10306050" y="6350000"/>
          <p14:tracePt t="6084" x="10648950" y="6388100"/>
          <p14:tracePt t="6085" x="10826750" y="6400800"/>
          <p14:tracePt t="6101" x="10998200" y="6438900"/>
          <p14:tracePt t="6117" x="11601450" y="6483350"/>
          <p14:tracePt t="6134" x="11982450" y="6483350"/>
          <p14:tracePt t="6151" x="12185650" y="6483350"/>
          <p14:tracePt t="6167" x="12185650" y="6477000"/>
          <p14:tracePt t="6184" x="12185650" y="6413500"/>
          <p14:tracePt t="6201" x="12185650" y="6343650"/>
          <p14:tracePt t="6217" x="12185650" y="6292850"/>
          <p14:tracePt t="6234" x="12185650" y="6210300"/>
          <p14:tracePt t="6251" x="12185650" y="6121400"/>
          <p14:tracePt t="6267" x="12185650" y="6019800"/>
          <p14:tracePt t="6284" x="12185650" y="5905500"/>
          <p14:tracePt t="6301" x="12185650" y="5797550"/>
          <p14:tracePt t="6301" x="12185650" y="5740400"/>
          <p14:tracePt t="6318" x="12185650" y="5613400"/>
          <p14:tracePt t="6335" x="12185650" y="5480050"/>
          <p14:tracePt t="6351" x="12160250" y="5327650"/>
          <p14:tracePt t="6368" x="12128500" y="5181600"/>
          <p14:tracePt t="6384" x="12103100" y="5060950"/>
          <p14:tracePt t="6401" x="12090400" y="4927600"/>
          <p14:tracePt t="6418" x="12058650" y="4806950"/>
          <p14:tracePt t="6434" x="12026900" y="4686300"/>
          <p14:tracePt t="6451" x="11931650" y="4559300"/>
          <p14:tracePt t="6468" x="11887200" y="4470400"/>
          <p14:tracePt t="6484" x="11855450" y="4406900"/>
          <p14:tracePt t="6485" x="11842750" y="4394200"/>
          <p14:tracePt t="6501" x="11836400" y="4362450"/>
          <p14:tracePt t="6517" x="11811000" y="4254500"/>
          <p14:tracePt t="6534" x="11779250" y="4146550"/>
          <p14:tracePt t="6551" x="11753850" y="4057650"/>
          <p14:tracePt t="6568" x="11741150" y="3994150"/>
          <p14:tracePt t="6585" x="11722100" y="3943350"/>
          <p14:tracePt t="6601" x="11709400" y="3924300"/>
          <p14:tracePt t="6617" x="11703050" y="3898900"/>
          <p14:tracePt t="6634" x="11696700" y="3898900"/>
          <p14:tracePt t="6651" x="11690350" y="3879850"/>
          <p14:tracePt t="6667" x="11684000" y="3867150"/>
          <p14:tracePt t="6684" x="11677650" y="3860800"/>
          <p14:tracePt t="6701" x="11671300" y="3854450"/>
          <p14:tracePt t="6830" x="11664950" y="3854450"/>
          <p14:tracePt t="6854" x="11658600" y="3854450"/>
          <p14:tracePt t="6934" x="11645900" y="3854450"/>
          <p14:tracePt t="6957" x="11639550" y="3854450"/>
          <p14:tracePt t="8093" x="11626850" y="3854450"/>
          <p14:tracePt t="9125" x="11620500" y="3854450"/>
          <p14:tracePt t="9133" x="11614150" y="3854450"/>
          <p14:tracePt t="9151" x="11595100" y="3860800"/>
          <p14:tracePt t="9167" x="11576050" y="3867150"/>
          <p14:tracePt t="9184" x="11544300" y="3886200"/>
          <p14:tracePt t="9201" x="11512550" y="3911600"/>
          <p14:tracePt t="9217" x="11468100" y="3930650"/>
          <p14:tracePt t="9234" x="11417300" y="3975100"/>
          <p14:tracePt t="9250" x="11334750" y="4038600"/>
          <p14:tracePt t="9267" x="11271250" y="4114800"/>
          <p14:tracePt t="9284" x="11169650" y="4203700"/>
          <p14:tracePt t="9301" x="10998200" y="4356100"/>
          <p14:tracePt t="9317" x="10883900" y="4451350"/>
          <p14:tracePt t="9334" x="10763250" y="4552950"/>
          <p14:tracePt t="9351" x="10661650" y="4648200"/>
          <p14:tracePt t="9367" x="10521950" y="4762500"/>
          <p14:tracePt t="9384" x="10375900" y="4845050"/>
          <p14:tracePt t="9401" x="10166350" y="4953000"/>
          <p14:tracePt t="9417" x="10020300" y="5029200"/>
          <p14:tracePt t="9434" x="9874250" y="5105400"/>
          <p14:tracePt t="9451" x="9766300" y="5162550"/>
          <p14:tracePt t="9467" x="9639300" y="5219700"/>
          <p14:tracePt t="9484" x="9499600" y="5283200"/>
          <p14:tracePt t="9501" x="9359900" y="5340350"/>
          <p14:tracePt t="9517" x="9156700" y="5448300"/>
          <p14:tracePt t="9534" x="8997950" y="5518150"/>
          <p14:tracePt t="9551" x="8813800" y="5594350"/>
          <p14:tracePt t="9567" x="8680450" y="5645150"/>
          <p14:tracePt t="9584" x="8578850" y="5683250"/>
          <p14:tracePt t="9601" x="8458200" y="5734050"/>
          <p14:tracePt t="9618" x="8356600" y="5765800"/>
          <p14:tracePt t="9635" x="8242300" y="5797550"/>
          <p14:tracePt t="9651" x="8166100" y="5842000"/>
          <p14:tracePt t="9668" x="8077200" y="5867400"/>
          <p14:tracePt t="9685" x="8020050" y="5892800"/>
          <p14:tracePt t="9686" x="7981950" y="5892800"/>
          <p14:tracePt t="9701" x="7956550" y="5899150"/>
          <p14:tracePt t="9717" x="7918450" y="5899150"/>
          <p14:tracePt t="9734" x="7912100" y="5899150"/>
          <p14:tracePt t="9853" x="7905750" y="5899150"/>
          <p14:tracePt t="9861" x="7905750" y="5886450"/>
          <p14:tracePt t="9869" x="7899400" y="5880100"/>
          <p14:tracePt t="9884" x="7899400" y="5861050"/>
          <p14:tracePt t="9901" x="7893050" y="5822950"/>
          <p14:tracePt t="9903" x="7893050" y="5797550"/>
          <p14:tracePt t="9918" x="7867650" y="5740400"/>
          <p14:tracePt t="9934" x="7848600" y="5702300"/>
          <p14:tracePt t="9951" x="7842250" y="5670550"/>
          <p14:tracePt t="9967" x="7829550" y="5651500"/>
          <p14:tracePt t="9984" x="7823200" y="5619750"/>
          <p14:tracePt t="10001" x="7823200" y="5607050"/>
          <p14:tracePt t="10018" x="7816850" y="5581650"/>
          <p14:tracePt t="10034" x="7810500" y="5556250"/>
          <p14:tracePt t="10051" x="7804150" y="5537200"/>
          <p14:tracePt t="10068" x="7797800" y="5530850"/>
          <p14:tracePt t="10084" x="7797800" y="5518150"/>
          <p14:tracePt t="10117" x="7797800" y="5511800"/>
          <p14:tracePt t="10134" x="7791450" y="5511800"/>
          <p14:tracePt t="10151" x="7791450" y="5505450"/>
          <p14:tracePt t="10238" x="7791450" y="5499100"/>
          <p14:tracePt t="10246" x="7791450" y="5492750"/>
          <p14:tracePt t="10254" x="7791450" y="5486400"/>
          <p14:tracePt t="10269" x="7791450" y="5480050"/>
          <p14:tracePt t="10284" x="7791450" y="5467350"/>
          <p14:tracePt t="10301" x="7804150" y="5454650"/>
          <p14:tracePt t="10318" x="7842250" y="5435600"/>
          <p14:tracePt t="10334" x="7854950" y="5429250"/>
          <p14:tracePt t="10351" x="7867650" y="5422900"/>
          <p14:tracePt t="10485" x="7867650" y="5416550"/>
          <p14:tracePt t="10494" x="7880350" y="5416550"/>
          <p14:tracePt t="10510" x="7886700" y="5416550"/>
          <p14:tracePt t="10518" x="7899400" y="5416550"/>
          <p14:tracePt t="10534" x="7918450" y="5416550"/>
          <p14:tracePt t="10551" x="7950200" y="5416550"/>
          <p14:tracePt t="10568" x="7975600" y="5410200"/>
          <p14:tracePt t="10584" x="8013700" y="5403850"/>
          <p14:tracePt t="10601" x="8051800" y="5403850"/>
          <p14:tracePt t="10618" x="8102600" y="5403850"/>
          <p14:tracePt t="10635" x="8153400" y="5397500"/>
          <p14:tracePt t="10651" x="8204200" y="5397500"/>
          <p14:tracePt t="10667" x="8229600" y="5397500"/>
          <p14:tracePt t="10684" x="8242300" y="5397500"/>
          <p14:tracePt t="11142" x="8248650" y="5397500"/>
          <p14:tracePt t="11166" x="8261350" y="5397500"/>
          <p14:tracePt t="11184" x="8267700" y="5397500"/>
          <p14:tracePt t="11201" x="8274050" y="5397500"/>
          <p14:tracePt t="11575" x="8280400" y="5397500"/>
          <p14:tracePt t="11813" x="8286750" y="5397500"/>
          <p14:tracePt t="11830" x="8280400" y="5384800"/>
          <p14:tracePt t="11846" x="8267700" y="5384800"/>
          <p14:tracePt t="11853" x="8255000" y="5372100"/>
          <p14:tracePt t="11861" x="8242300" y="5372100"/>
          <p14:tracePt t="11878" x="8235950" y="5365750"/>
          <p14:tracePt t="11893" x="8229600" y="5365750"/>
          <p14:tracePt t="11901" x="8223250" y="5359400"/>
          <p14:tracePt t="11918" x="8216900" y="5359400"/>
          <p14:tracePt t="11934" x="8204200" y="5353050"/>
          <p14:tracePt t="11950" x="8178800" y="5353050"/>
          <p14:tracePt t="11967" x="8159750" y="5353050"/>
          <p14:tracePt t="11984" x="8147050" y="5353050"/>
          <p14:tracePt t="12001" x="8140700" y="5353050"/>
          <p14:tracePt t="12055" x="8134350" y="5353050"/>
          <p14:tracePt t="12061" x="8128000" y="5353050"/>
          <p14:tracePt t="12069" x="8121650" y="5346700"/>
          <p14:tracePt t="12084" x="8115300" y="5346700"/>
          <p14:tracePt t="12101" x="8096250" y="5346700"/>
          <p14:tracePt t="12118" x="8077200" y="5340350"/>
          <p14:tracePt t="12151" x="8070850" y="5340350"/>
          <p14:tracePt t="12168" x="8058150" y="5340350"/>
          <p14:tracePt t="12184" x="8039100" y="5340350"/>
          <p14:tracePt t="12201" x="8026400" y="5334000"/>
          <p14:tracePt t="12217" x="8001000" y="5327650"/>
          <p14:tracePt t="12234" x="7988300" y="5327650"/>
          <p14:tracePt t="12250" x="7975600" y="5327650"/>
          <p14:tracePt t="12267" x="7962900" y="5321300"/>
          <p14:tracePt t="12284" x="7950200" y="5321300"/>
          <p14:tracePt t="12301" x="7931150" y="5314950"/>
          <p14:tracePt t="12317" x="7918450" y="5308600"/>
          <p14:tracePt t="12334" x="7905750" y="5302250"/>
          <p14:tracePt t="12351" x="7893050" y="5302250"/>
          <p14:tracePt t="12367" x="7886700" y="5302250"/>
          <p14:tracePt t="12384" x="7874000" y="5302250"/>
          <p14:tracePt t="12401" x="7867650" y="5302250"/>
          <p14:tracePt t="12417" x="7854950" y="5302250"/>
          <p14:tracePt t="12434" x="7842250" y="5302250"/>
          <p14:tracePt t="12451" x="7835900" y="5295900"/>
          <p14:tracePt t="12467" x="7823200" y="5289550"/>
          <p14:tracePt t="12484" x="7816850" y="5289550"/>
          <p14:tracePt t="12501" x="7804150" y="5289550"/>
          <p14:tracePt t="12517" x="7797800" y="5289550"/>
          <p14:tracePt t="12534" x="7791450" y="5289550"/>
          <p14:tracePt t="12551" x="7785100" y="5289550"/>
          <p14:tracePt t="12567" x="7772400" y="5289550"/>
          <p14:tracePt t="12584" x="7759700" y="5295900"/>
          <p14:tracePt t="12601" x="7747000" y="5295900"/>
          <p14:tracePt t="12617" x="7734300" y="5308600"/>
          <p14:tracePt t="12634" x="7721600" y="5321300"/>
          <p14:tracePt t="12651" x="7715250" y="5327650"/>
          <p14:tracePt t="12667" x="7708900" y="5334000"/>
          <p14:tracePt t="12684" x="7696200" y="5340350"/>
          <p14:tracePt t="12701" x="7683500" y="5346700"/>
          <p14:tracePt t="12717" x="7670800" y="5353050"/>
          <p14:tracePt t="12734" x="7658100" y="5359400"/>
          <p14:tracePt t="12751" x="7645400" y="5372100"/>
          <p14:tracePt t="12767" x="7639050" y="5391150"/>
          <p14:tracePt t="12784" x="7632700" y="5410200"/>
          <p14:tracePt t="12801" x="7632700" y="5435600"/>
          <p14:tracePt t="12817" x="7632700" y="5461000"/>
          <p14:tracePt t="12834" x="7632700" y="5492750"/>
          <p14:tracePt t="12851" x="7632700" y="5505450"/>
          <p14:tracePt t="12867" x="7632700" y="5524500"/>
          <p14:tracePt t="12884" x="7632700" y="5530850"/>
          <p14:tracePt t="12901" x="7632700" y="5549900"/>
          <p14:tracePt t="12917" x="7632700" y="5575300"/>
          <p14:tracePt t="12934" x="7632700" y="5588000"/>
          <p14:tracePt t="12951" x="7626350" y="5607050"/>
          <p14:tracePt t="12967" x="7626350" y="5626100"/>
          <p14:tracePt t="12984" x="7620000" y="5638800"/>
          <p14:tracePt t="13001" x="7620000" y="5645150"/>
          <p14:tracePt t="13017" x="7620000" y="5664200"/>
          <p14:tracePt t="13034" x="7620000" y="5676900"/>
          <p14:tracePt t="13051" x="7620000" y="5683250"/>
          <p14:tracePt t="13084" x="7620000" y="5695950"/>
          <p14:tracePt t="13101" x="7613650" y="5708650"/>
          <p14:tracePt t="13117" x="7613650" y="5721350"/>
          <p14:tracePt t="13151" x="7620000" y="5734050"/>
          <p14:tracePt t="13167" x="7620000" y="5740400"/>
          <p14:tracePt t="13184" x="7626350" y="5746750"/>
          <p14:tracePt t="13200" x="7639050" y="5759450"/>
          <p14:tracePt t="13237" x="7651750" y="5765800"/>
          <p14:tracePt t="13250" x="7658100" y="5765800"/>
          <p14:tracePt t="13267" x="7664450" y="5772150"/>
          <p14:tracePt t="13284" x="7683500" y="5772150"/>
          <p14:tracePt t="13301" x="7696200" y="5772150"/>
          <p14:tracePt t="13318" x="7727950" y="5784850"/>
          <p14:tracePt t="13334" x="7753350" y="5791200"/>
          <p14:tracePt t="13351" x="7772400" y="5791200"/>
          <p14:tracePt t="13368" x="7785100" y="5791200"/>
          <p14:tracePt t="13384" x="7791450" y="5791200"/>
          <p14:tracePt t="13401" x="7816850" y="5791200"/>
          <p14:tracePt t="13418" x="7835900" y="5797550"/>
          <p14:tracePt t="13434" x="7861300" y="5803900"/>
          <p14:tracePt t="13451" x="7874000" y="5803900"/>
          <p14:tracePt t="13484" x="7880350" y="5803900"/>
          <p14:tracePt t="13485" x="7886700" y="5803900"/>
          <p14:tracePt t="13501" x="7893050" y="5803900"/>
          <p14:tracePt t="13517" x="7912100" y="5803900"/>
          <p14:tracePt t="13534" x="7931150" y="5803900"/>
          <p14:tracePt t="13567" x="7937500" y="5803900"/>
          <p14:tracePt t="13584" x="7943850" y="5803900"/>
          <p14:tracePt t="13601" x="7950200" y="5803900"/>
          <p14:tracePt t="13617" x="7956550" y="5803900"/>
          <p14:tracePt t="13651" x="7962900" y="5797550"/>
          <p14:tracePt t="13949" x="7969250" y="5797550"/>
          <p14:tracePt t="14607" x="7975600" y="5797550"/>
          <p14:tracePt t="22726" x="7988300" y="5791200"/>
          <p14:tracePt t="22734" x="8013700" y="5765800"/>
          <p14:tracePt t="22751" x="8064500" y="5721350"/>
          <p14:tracePt t="22768" x="8115300" y="5664200"/>
          <p14:tracePt t="22785" x="8191500" y="5556250"/>
          <p14:tracePt t="22801" x="8267700" y="5365750"/>
          <p14:tracePt t="22817" x="8324850" y="5143500"/>
          <p14:tracePt t="22834" x="8394700" y="4806950"/>
          <p14:tracePt t="22851" x="8445500" y="4445000"/>
          <p14:tracePt t="22867" x="8445500" y="4114800"/>
          <p14:tracePt t="22884" x="8445500" y="3784600"/>
          <p14:tracePt t="22901" x="8407400" y="3397250"/>
          <p14:tracePt t="22917" x="8356600" y="3232150"/>
          <p14:tracePt t="22934" x="8305800" y="3098800"/>
          <p14:tracePt t="22950" x="8235950" y="2940050"/>
          <p14:tracePt t="22967" x="8172450" y="2774950"/>
          <p14:tracePt t="22984" x="8121650" y="2584450"/>
          <p14:tracePt t="23001" x="8070850" y="2419350"/>
          <p14:tracePt t="23018" x="8032750" y="2292350"/>
          <p14:tracePt t="23034" x="8013700" y="2184400"/>
          <p14:tracePt t="23051" x="8001000" y="2101850"/>
          <p14:tracePt t="23068" x="7994650" y="2038350"/>
          <p14:tracePt t="23084" x="7975600" y="1987550"/>
          <p14:tracePt t="23101" x="7969250" y="1968500"/>
          <p14:tracePt t="23118" x="7956550" y="1962150"/>
          <p14:tracePt t="23151" x="7950200" y="1962150"/>
          <p14:tracePt t="23167" x="7931150" y="1962150"/>
          <p14:tracePt t="23184" x="7924800" y="1962150"/>
          <p14:tracePt t="23201" x="7912100" y="1962150"/>
          <p14:tracePt t="23218" x="7893050" y="1962150"/>
          <p14:tracePt t="23234" x="7854950" y="1974850"/>
          <p14:tracePt t="23250" x="7797800" y="1993900"/>
          <p14:tracePt t="23267" x="7727950" y="2025650"/>
          <p14:tracePt t="23284" x="7683500" y="2051050"/>
          <p14:tracePt t="23301" x="7620000" y="2089150"/>
          <p14:tracePt t="23317" x="7588250" y="2114550"/>
          <p14:tracePt t="23334" x="7562850" y="2139950"/>
          <p14:tracePt t="23350" x="7518400" y="2178050"/>
          <p14:tracePt t="23367" x="7505700" y="2190750"/>
          <p14:tracePt t="23384" x="7486650" y="2209800"/>
          <p14:tracePt t="23401" x="7467600" y="2235200"/>
          <p14:tracePt t="23418" x="7461250" y="2247900"/>
          <p14:tracePt t="23434" x="7448550" y="2279650"/>
          <p14:tracePt t="23451" x="7435850" y="2311400"/>
          <p14:tracePt t="23468" x="7423150" y="2362200"/>
          <p14:tracePt t="23484" x="7410450" y="2413000"/>
          <p14:tracePt t="23501" x="7410450" y="2444750"/>
          <p14:tracePt t="23518" x="7410450" y="2482850"/>
          <p14:tracePt t="23534" x="7410450" y="2508250"/>
          <p14:tracePt t="23551" x="7410450" y="2540000"/>
          <p14:tracePt t="23568" x="7410450" y="2552700"/>
          <p14:tracePt t="23584" x="7410450" y="2578100"/>
          <p14:tracePt t="23601" x="7416800" y="2616200"/>
          <p14:tracePt t="23618" x="7429500" y="2647950"/>
          <p14:tracePt t="23634" x="7461250" y="2705100"/>
          <p14:tracePt t="23651" x="7486650" y="2755900"/>
          <p14:tracePt t="23668" x="7537450" y="2819400"/>
          <p14:tracePt t="23684" x="7575550" y="2870200"/>
          <p14:tracePt t="23685" x="7588250" y="2882900"/>
          <p14:tracePt t="23701" x="7607300" y="2895600"/>
          <p14:tracePt t="23717" x="7645400" y="2921000"/>
          <p14:tracePt t="23734" x="7677150" y="2940050"/>
          <p14:tracePt t="23751" x="7721600" y="2965450"/>
          <p14:tracePt t="23767" x="7747000" y="2971800"/>
          <p14:tracePt t="23784" x="7772400" y="2978150"/>
          <p14:tracePt t="23801" x="7778750" y="2978150"/>
          <p14:tracePt t="23817" x="7785100" y="2978150"/>
          <p14:tracePt t="23851" x="7797800" y="2971800"/>
          <p14:tracePt t="23867" x="7810500" y="2971800"/>
          <p14:tracePt t="23884" x="7835900" y="2952750"/>
          <p14:tracePt t="23901" x="7861300" y="2946400"/>
          <p14:tracePt t="23917" x="7874000" y="2933700"/>
          <p14:tracePt t="23934" x="7893050" y="2933700"/>
          <p14:tracePt t="23950" x="7918450" y="2921000"/>
          <p14:tracePt t="23967" x="7956550" y="2914650"/>
          <p14:tracePt t="23984" x="7994650" y="2901950"/>
          <p14:tracePt t="24000" x="8032750" y="2895600"/>
          <p14:tracePt t="24017" x="8070850" y="2882900"/>
          <p14:tracePt t="24034" x="8089900" y="2876550"/>
          <p14:tracePt t="24051" x="8115300" y="2870200"/>
          <p14:tracePt t="24067" x="8147050" y="2863850"/>
          <p14:tracePt t="24084" x="8185150" y="2857500"/>
          <p14:tracePt t="24086" x="8197850" y="2857500"/>
          <p14:tracePt t="24101" x="8210550" y="2851150"/>
          <p14:tracePt t="24117" x="8235950" y="2838450"/>
          <p14:tracePt t="24134" x="8242300" y="2832100"/>
          <p14:tracePt t="24151" x="8248650" y="2819400"/>
          <p14:tracePt t="24167" x="8248650" y="2813050"/>
          <p14:tracePt t="24184" x="8255000" y="2794000"/>
          <p14:tracePt t="24201" x="8267700" y="2768600"/>
          <p14:tracePt t="24217" x="8267700" y="2749550"/>
          <p14:tracePt t="24234" x="8267700" y="2730500"/>
          <p14:tracePt t="24250" x="8267700" y="2711450"/>
          <p14:tracePt t="24267" x="8267700" y="2698750"/>
          <p14:tracePt t="24284" x="8261350" y="2698750"/>
          <p14:tracePt t="24319" x="8261350" y="2692400"/>
          <p14:tracePt t="24334" x="8242300" y="2686050"/>
          <p14:tracePt t="24351" x="8210550" y="2667000"/>
          <p14:tracePt t="24368" x="8147050" y="2660650"/>
          <p14:tracePt t="24384" x="8115300" y="2641600"/>
          <p14:tracePt t="24401" x="8083550" y="2635250"/>
          <p14:tracePt t="24417" x="8070850" y="2622550"/>
          <p14:tracePt t="24434" x="8058150" y="2616200"/>
          <p14:tracePt t="24451" x="8039100" y="2603500"/>
          <p14:tracePt t="24467" x="8007350" y="2597150"/>
          <p14:tracePt t="24484" x="7962900" y="2578100"/>
          <p14:tracePt t="24501" x="7899400" y="2571750"/>
          <p14:tracePt t="24502" x="7867650" y="2565400"/>
          <p14:tracePt t="24517" x="7823200" y="2540000"/>
          <p14:tracePt t="24534" x="7759700" y="2514600"/>
          <p14:tracePt t="24551" x="7702550" y="2489200"/>
          <p14:tracePt t="24567" x="7607300" y="2451100"/>
          <p14:tracePt t="24584" x="7499350" y="2406650"/>
          <p14:tracePt t="24601" x="7410450" y="2381250"/>
          <p14:tracePt t="24617" x="7353300" y="2374900"/>
          <p14:tracePt t="24634" x="7353300" y="2368550"/>
          <p14:tracePt t="30734" x="7334250" y="2368550"/>
          <p14:tracePt t="30830" x="7327900" y="2368550"/>
          <p14:tracePt t="30838" x="7340600" y="2387600"/>
          <p14:tracePt t="30854" x="7353300" y="2413000"/>
          <p14:tracePt t="30868" x="7359650" y="2419350"/>
          <p14:tracePt t="30884" x="7378700" y="2444750"/>
          <p14:tracePt t="30901" x="7429500" y="2489200"/>
          <p14:tracePt t="30902" x="7448550" y="2514600"/>
          <p14:tracePt t="30917" x="7505700" y="2571750"/>
          <p14:tracePt t="30934" x="7524750" y="2609850"/>
          <p14:tracePt t="30951" x="7531100" y="2628900"/>
          <p14:tracePt t="31126" x="7531100" y="2654300"/>
          <p14:tracePt t="31134" x="7518400" y="2730500"/>
          <p14:tracePt t="31151" x="7162800" y="3200400"/>
          <p14:tracePt t="31168" x="6534150" y="3949700"/>
          <p14:tracePt t="31184" x="5791200" y="4851400"/>
          <p14:tracePt t="31201" x="5308600" y="5683250"/>
          <p14:tracePt t="31217" x="5118100" y="6369050"/>
          <p14:tracePt t="31234" x="4984750" y="6819900"/>
          <p14:tracePt t="31251" x="4883150" y="6851650"/>
          <p14:tracePt t="31267" x="4826000" y="6851650"/>
          <p14:tracePt t="31284" x="4794250" y="6851650"/>
          <p14:tracePt t="31301" x="4768850" y="6851650"/>
          <p14:tracePt t="31317" x="4743450" y="6851650"/>
          <p14:tracePt t="31334" x="4724400" y="6851650"/>
          <p14:tracePt t="31351" x="4667250" y="6851650"/>
          <p14:tracePt t="31367" x="4565650" y="6851650"/>
          <p14:tracePt t="31384" x="4445000" y="6851650"/>
          <p14:tracePt t="31401" x="4330700" y="6851650"/>
          <p14:tracePt t="31417" x="4184650" y="6851650"/>
          <p14:tracePt t="31434" x="4089400" y="6851650"/>
          <p14:tracePt t="31451" x="4013200" y="6851650"/>
          <p14:tracePt t="31468" x="3975100" y="6851650"/>
          <p14:tracePt t="31484" x="3956050" y="6851650"/>
          <p14:tracePt t="31517" x="3949700" y="6851650"/>
          <p14:tracePt t="31534" x="3949700" y="6781800"/>
          <p14:tracePt t="31551" x="3962400" y="6705600"/>
          <p14:tracePt t="31567" x="3987800" y="6623050"/>
          <p14:tracePt t="31584" x="4013200" y="6546850"/>
          <p14:tracePt t="31601" x="4025900" y="6483350"/>
          <p14:tracePt t="31617" x="4038600" y="6464300"/>
          <p14:tracePt t="31634" x="4044950" y="6451600"/>
          <p14:tracePt t="31651" x="4051300" y="6438900"/>
          <p14:tracePt t="32029" x="4057650" y="6438900"/>
          <p14:tracePt t="32037" x="4057650" y="6445250"/>
          <p14:tracePt t="32045" x="4064000" y="6451600"/>
          <p14:tracePt t="32053" x="4064000" y="6464300"/>
          <p14:tracePt t="32067" x="4064000" y="6483350"/>
          <p14:tracePt t="32084" x="4064000" y="6515100"/>
          <p14:tracePt t="32101" x="4070350" y="6565900"/>
          <p14:tracePt t="32117" x="4083050" y="6597650"/>
          <p14:tracePt t="32134" x="4083050" y="6610350"/>
          <p14:tracePt t="32151" x="4083050" y="6642100"/>
          <p14:tracePt t="32167" x="4089400" y="6661150"/>
          <p14:tracePt t="32184" x="4095750" y="6680200"/>
          <p14:tracePt t="32217" x="4095750" y="6686550"/>
          <p14:tracePt t="32318" x="4095750" y="6699250"/>
          <p14:tracePt t="32349" x="4095750" y="6705600"/>
          <p14:tracePt t="32365" x="4089400" y="6711950"/>
          <p14:tracePt t="32373" x="4083050" y="6724650"/>
          <p14:tracePt t="32384" x="4076700" y="6724650"/>
          <p14:tracePt t="32401" x="4051300" y="6743700"/>
          <p14:tracePt t="32417" x="4044950" y="6750050"/>
          <p14:tracePt t="32434" x="4038600" y="6756400"/>
          <p14:tracePt t="33662" x="4025900" y="6756400"/>
          <p14:tracePt t="33670" x="4019550" y="6756400"/>
          <p14:tracePt t="33684" x="4006850" y="6756400"/>
          <p14:tracePt t="33701" x="4000500" y="6750050"/>
          <p14:tracePt t="33718" x="3994150" y="6743700"/>
          <p14:tracePt t="37309" x="3994150" y="6737350"/>
          <p14:tracePt t="37318" x="4070350" y="6718300"/>
          <p14:tracePt t="37326" x="4229100" y="6711950"/>
          <p14:tracePt t="37334" x="4375150" y="6692900"/>
          <p14:tracePt t="37351" x="4889500" y="6610350"/>
          <p14:tracePt t="37368" x="5441950" y="6540500"/>
          <p14:tracePt t="37384" x="6007100" y="6470650"/>
          <p14:tracePt t="37401" x="6426200" y="6407150"/>
          <p14:tracePt t="37418" x="6908800" y="6356350"/>
          <p14:tracePt t="37434" x="7391400" y="6273800"/>
          <p14:tracePt t="37451" x="7797800" y="6191250"/>
          <p14:tracePt t="37468" x="8121650" y="6070600"/>
          <p14:tracePt t="37484" x="8299450" y="5975350"/>
          <p14:tracePt t="37501" x="8477250" y="5835650"/>
          <p14:tracePt t="37517" x="8559800" y="5778500"/>
          <p14:tracePt t="37534" x="8597900" y="5746750"/>
          <p14:tracePt t="37550" x="8636000" y="5721350"/>
          <p14:tracePt t="37567" x="8686800" y="5689600"/>
          <p14:tracePt t="37584" x="8750300" y="5645150"/>
          <p14:tracePt t="37601" x="8820150" y="5594350"/>
          <p14:tracePt t="37618" x="8870950" y="5543550"/>
          <p14:tracePt t="37634" x="8902700" y="5505450"/>
          <p14:tracePt t="37651" x="8928100" y="5467350"/>
          <p14:tracePt t="37667" x="8934450" y="5448300"/>
          <p14:tracePt t="37684" x="8940800" y="5441950"/>
          <p14:tracePt t="37702" x="8940800" y="5403850"/>
          <p14:tracePt t="37718" x="8921750" y="5353050"/>
          <p14:tracePt t="37735" x="8896350" y="5314950"/>
          <p14:tracePt t="37751" x="8858250" y="5283200"/>
          <p14:tracePt t="37767" x="8769350" y="5257800"/>
          <p14:tracePt t="37784" x="8648700" y="5232400"/>
          <p14:tracePt t="37801" x="8566150" y="5219700"/>
          <p14:tracePt t="37817" x="8521700" y="5219700"/>
          <p14:tracePt t="37834" x="8496300" y="5219700"/>
          <p14:tracePt t="37851" x="8470900" y="5219700"/>
          <p14:tracePt t="37867" x="8426450" y="5232400"/>
          <p14:tracePt t="37884" x="8369300" y="5245100"/>
          <p14:tracePt t="37901" x="8280400" y="5270500"/>
          <p14:tracePt t="37902" x="8255000" y="5276850"/>
          <p14:tracePt t="37917" x="8223250" y="5289550"/>
          <p14:tracePt t="37989" x="8223250" y="5257800"/>
          <p14:tracePt t="37997" x="8229600" y="5181600"/>
          <p14:tracePt t="38005" x="8235950" y="5073650"/>
          <p14:tracePt t="38017" x="8255000" y="4946650"/>
          <p14:tracePt t="38034" x="8305800" y="4565650"/>
          <p14:tracePt t="38051" x="8350250" y="4038600"/>
          <p14:tracePt t="38067" x="8350250" y="3505200"/>
          <p14:tracePt t="38084" x="8350250" y="3092450"/>
          <p14:tracePt t="38101" x="8350250" y="2794000"/>
          <p14:tracePt t="38117" x="8331200" y="2692400"/>
          <p14:tracePt t="38134" x="8299450" y="2647950"/>
          <p14:tracePt t="38151" x="8267700" y="2635250"/>
          <p14:tracePt t="38167" x="8242300" y="2628900"/>
          <p14:tracePt t="38184" x="8210550" y="2628900"/>
          <p14:tracePt t="38201" x="8172450" y="2628900"/>
          <p14:tracePt t="38217" x="8128000" y="2628900"/>
          <p14:tracePt t="38234" x="8058150" y="2616200"/>
          <p14:tracePt t="38251" x="8001000" y="2597150"/>
          <p14:tracePt t="38267" x="7969250" y="2571750"/>
          <p14:tracePt t="38284" x="7956550" y="2527300"/>
          <p14:tracePt t="38301" x="7937500" y="2451100"/>
          <p14:tracePt t="38317" x="7918450" y="2400300"/>
          <p14:tracePt t="38334" x="7899400" y="2355850"/>
          <p14:tracePt t="38350" x="7880350" y="2336800"/>
          <p14:tracePt t="38367" x="7867650" y="2324100"/>
          <p14:tracePt t="38384" x="7861300" y="2324100"/>
          <p14:tracePt t="38401" x="7829550" y="2324100"/>
          <p14:tracePt t="38417" x="7791450" y="2393950"/>
          <p14:tracePt t="38434" x="7747000" y="2546350"/>
          <p14:tracePt t="38451" x="7727950" y="2736850"/>
          <p14:tracePt t="38467" x="7727950" y="3035300"/>
          <p14:tracePt t="38484" x="7804150" y="3454400"/>
          <p14:tracePt t="38501" x="8039100" y="4362450"/>
          <p14:tracePt t="38517" x="8223250" y="4978400"/>
          <p14:tracePt t="38534" x="8337550" y="5454650"/>
          <p14:tracePt t="38551" x="8388350" y="5753100"/>
          <p14:tracePt t="38567" x="8401050" y="5854700"/>
          <p14:tracePt t="38584" x="8401050" y="5867400"/>
          <p14:tracePt t="38629" x="8401050" y="5861050"/>
          <p14:tracePt t="38638" x="8401050" y="5829300"/>
          <p14:tracePt t="38651" x="8401050" y="5803900"/>
          <p14:tracePt t="38667" x="8375650" y="5746750"/>
          <p14:tracePt t="38684" x="8350250" y="5702300"/>
          <p14:tracePt t="38701" x="8343900" y="5683250"/>
          <p14:tracePt t="38702" x="8337550" y="5683250"/>
          <p14:tracePt t="38717" x="8337550" y="5676900"/>
          <p14:tracePt t="38758" x="8324850" y="5676900"/>
          <p14:tracePt t="38767" x="8299450" y="5676900"/>
          <p14:tracePt t="38784" x="8229600" y="5676900"/>
          <p14:tracePt t="38801" x="8147050" y="5632450"/>
          <p14:tracePt t="38817" x="8058150" y="5575300"/>
          <p14:tracePt t="38834" x="8007350" y="5530850"/>
          <p14:tracePt t="38851" x="7969250" y="5486400"/>
          <p14:tracePt t="38867" x="7943850" y="5429250"/>
          <p14:tracePt t="38884" x="7912100" y="5334000"/>
          <p14:tracePt t="38901" x="7886700" y="5251450"/>
          <p14:tracePt t="38917" x="7861300" y="5187950"/>
          <p14:tracePt t="38934" x="7848600" y="5168900"/>
          <p14:tracePt t="38951" x="7823200" y="5156200"/>
          <p14:tracePt t="38967" x="7785100" y="5156200"/>
          <p14:tracePt t="38984" x="7740650" y="5156200"/>
          <p14:tracePt t="39001" x="7715250" y="5156200"/>
          <p14:tracePt t="39017" x="7670800" y="5156200"/>
          <p14:tracePt t="39034" x="7613650" y="5162550"/>
          <p14:tracePt t="39051" x="7569200" y="5194300"/>
          <p14:tracePt t="39067" x="7537450" y="5226050"/>
          <p14:tracePt t="39084" x="7499350" y="5270500"/>
          <p14:tracePt t="39085" x="7499350" y="5283200"/>
          <p14:tracePt t="39101" x="7480300" y="5314950"/>
          <p14:tracePt t="39117" x="7480300" y="5346700"/>
          <p14:tracePt t="39134" x="7473950" y="5391150"/>
          <p14:tracePt t="39151" x="7473950" y="5441950"/>
          <p14:tracePt t="39167" x="7473950" y="5492750"/>
          <p14:tracePt t="39184" x="7473950" y="5537200"/>
          <p14:tracePt t="39201" x="7499350" y="5575300"/>
          <p14:tracePt t="39217" x="7531100" y="5619750"/>
          <p14:tracePt t="39234" x="7569200" y="5645150"/>
          <p14:tracePt t="39250" x="7607300" y="5657850"/>
          <p14:tracePt t="39267" x="7658100" y="5676900"/>
          <p14:tracePt t="39284" x="7708900" y="5702300"/>
          <p14:tracePt t="39301" x="7759700" y="5715000"/>
          <p14:tracePt t="39301" x="7785100" y="5721350"/>
          <p14:tracePt t="39317" x="7842250" y="5727700"/>
          <p14:tracePt t="39334" x="7874000" y="5727700"/>
          <p14:tracePt t="39351" x="7893050" y="5727700"/>
          <p14:tracePt t="39367" x="7918450" y="5727700"/>
          <p14:tracePt t="39384" x="7956550" y="5715000"/>
          <p14:tracePt t="39401" x="7994650" y="5695950"/>
          <p14:tracePt t="39417" x="8032750" y="5683250"/>
          <p14:tracePt t="39434" x="8051800" y="5670550"/>
          <p14:tracePt t="39467" x="8058150" y="5664200"/>
          <p14:tracePt t="39484" x="8064500" y="5657850"/>
          <p14:tracePt t="39501" x="8108950" y="5619750"/>
          <p14:tracePt t="39517" x="8128000" y="5588000"/>
          <p14:tracePt t="39534" x="8140700" y="5568950"/>
          <p14:tracePt t="39550" x="8140700" y="5556250"/>
          <p14:tracePt t="39567" x="8147050" y="5543550"/>
          <p14:tracePt t="39584" x="8153400" y="5537200"/>
          <p14:tracePt t="39601" x="8172450" y="5518150"/>
          <p14:tracePt t="39618" x="8191500" y="5505450"/>
          <p14:tracePt t="39634" x="8210550" y="5499100"/>
          <p14:tracePt t="39651" x="8229600" y="5492750"/>
          <p14:tracePt t="39667" x="8229600" y="5486400"/>
          <p14:tracePt t="39734" x="8235950" y="5480050"/>
          <p14:tracePt t="39869" x="8235950" y="5473700"/>
          <p14:tracePt t="39877" x="8235950" y="5467350"/>
          <p14:tracePt t="39885" x="8248650" y="5461000"/>
          <p14:tracePt t="39901" x="8255000" y="5454650"/>
          <p14:tracePt t="39917" x="8331200" y="5422900"/>
          <p14:tracePt t="39934" x="8401050" y="5334000"/>
          <p14:tracePt t="39951" x="8509000" y="5175250"/>
          <p14:tracePt t="39967" x="8648700" y="4908550"/>
          <p14:tracePt t="39984" x="8788400" y="4521200"/>
          <p14:tracePt t="40001" x="8883650" y="4146550"/>
          <p14:tracePt t="40017" x="8915400" y="3822700"/>
          <p14:tracePt t="40034" x="8902700" y="3536950"/>
          <p14:tracePt t="40052" x="8769350" y="3187700"/>
          <p14:tracePt t="40067" x="8629650" y="2889250"/>
          <p14:tracePt t="40084" x="8515350" y="2686050"/>
          <p14:tracePt t="40085" x="8470900" y="2616200"/>
          <p14:tracePt t="40101" x="8426450" y="2546350"/>
          <p14:tracePt t="40117" x="8337550" y="2393950"/>
          <p14:tracePt t="40134" x="8280400" y="2317750"/>
          <p14:tracePt t="40151" x="8248650" y="2254250"/>
          <p14:tracePt t="40167" x="8204200" y="2209800"/>
          <p14:tracePt t="40184" x="8178800" y="2190750"/>
          <p14:tracePt t="40201" x="8134350" y="2178050"/>
          <p14:tracePt t="40217" x="8070850" y="2178050"/>
          <p14:tracePt t="40234" x="8026400" y="2178050"/>
          <p14:tracePt t="40251" x="7994650" y="2178050"/>
          <p14:tracePt t="40267" x="7975600" y="2178050"/>
          <p14:tracePt t="40284" x="7950200" y="2178050"/>
          <p14:tracePt t="40285" x="7937500" y="2178050"/>
          <p14:tracePt t="40301" x="7912100" y="2178050"/>
          <p14:tracePt t="40317" x="7816850" y="2178050"/>
          <p14:tracePt t="40334" x="7740650" y="2184400"/>
          <p14:tracePt t="40351" x="7683500" y="2190750"/>
          <p14:tracePt t="40367" x="7658100" y="2203450"/>
          <p14:tracePt t="40384" x="7639050" y="2203450"/>
          <p14:tracePt t="40401" x="7613650" y="2216150"/>
          <p14:tracePt t="40417" x="7569200" y="2235200"/>
          <p14:tracePt t="40434" x="7531100" y="2266950"/>
          <p14:tracePt t="40451" x="7486650" y="2292350"/>
          <p14:tracePt t="40468" x="7473950" y="2324100"/>
          <p14:tracePt t="40484" x="7461250" y="2355850"/>
          <p14:tracePt t="40485" x="7448550" y="2374900"/>
          <p14:tracePt t="40501" x="7435850" y="2400300"/>
          <p14:tracePt t="40517" x="7410450" y="2463800"/>
          <p14:tracePt t="40534" x="7404100" y="2501900"/>
          <p14:tracePt t="40551" x="7404100" y="2527300"/>
          <p14:tracePt t="40567" x="7404100" y="2559050"/>
          <p14:tracePt t="40584" x="7404100" y="2584450"/>
          <p14:tracePt t="40601" x="7410450" y="2597150"/>
          <p14:tracePt t="40617" x="7416800" y="2616200"/>
          <p14:tracePt t="40634" x="7435850" y="2641600"/>
          <p14:tracePt t="40651" x="7448550" y="2667000"/>
          <p14:tracePt t="40667" x="7461250" y="2692400"/>
          <p14:tracePt t="40684" x="7486650" y="2736850"/>
          <p14:tracePt t="40701" x="7537450" y="2806700"/>
          <p14:tracePt t="40717" x="7569200" y="2838450"/>
          <p14:tracePt t="40734" x="7588250" y="2863850"/>
          <p14:tracePt t="40751" x="7607300" y="2876550"/>
          <p14:tracePt t="40767" x="7632700" y="2895600"/>
          <p14:tracePt t="40784" x="7670800" y="2927350"/>
          <p14:tracePt t="40801" x="7708900" y="2952750"/>
          <p14:tracePt t="40817" x="7772400" y="2984500"/>
          <p14:tracePt t="40834" x="7816850" y="2997200"/>
          <p14:tracePt t="40851" x="7848600" y="3009900"/>
          <p14:tracePt t="40867" x="7880350" y="3016250"/>
          <p14:tracePt t="40884" x="7893050" y="3022600"/>
          <p14:tracePt t="40901" x="7912100" y="3022600"/>
          <p14:tracePt t="40902" x="7924800" y="3022600"/>
          <p14:tracePt t="43502" x="7931150" y="3028950"/>
          <p14:tracePt t="43518" x="7931150" y="3035300"/>
          <p14:tracePt t="43534" x="7950200" y="3041650"/>
          <p14:tracePt t="43551" x="7975600" y="3054350"/>
          <p14:tracePt t="43568" x="8020050" y="3054350"/>
          <p14:tracePt t="43584" x="8064500" y="3067050"/>
          <p14:tracePt t="43601" x="8102600" y="3073400"/>
          <p14:tracePt t="43618" x="8134350" y="3079750"/>
          <p14:tracePt t="43634" x="8153400" y="3079750"/>
          <p14:tracePt t="43651" x="8159750" y="3079750"/>
          <p14:tracePt t="43702" x="8166100" y="3079750"/>
          <p14:tracePt t="43719" x="8172450" y="3079750"/>
          <p14:tracePt t="43734" x="8178800" y="3079750"/>
          <p14:tracePt t="43751" x="8185150" y="3079750"/>
          <p14:tracePt t="43768" x="8197850" y="3079750"/>
          <p14:tracePt t="43801" x="8204200" y="3079750"/>
          <p14:tracePt t="43818" x="8210550" y="3079750"/>
          <p14:tracePt t="43958" x="8216900" y="3079750"/>
          <p14:tracePt t="43973" x="8223250" y="3079750"/>
          <p14:tracePt t="44006" x="8229600" y="3079750"/>
          <p14:tracePt t="44014" x="8235950" y="3079750"/>
          <p14:tracePt t="45015" x="8235950" y="3073400"/>
          <p14:tracePt t="45022" x="8216900" y="3073400"/>
          <p14:tracePt t="45034" x="8178800" y="3048000"/>
          <p14:tracePt t="45051" x="8153400" y="3022600"/>
          <p14:tracePt t="45068" x="8147050" y="3016250"/>
          <p14:tracePt t="45084" x="8134350" y="3009900"/>
          <p14:tracePt t="45101" x="8121650" y="2997200"/>
          <p14:tracePt t="45102" x="8115300" y="2997200"/>
          <p14:tracePt t="45118" x="8096250" y="2990850"/>
          <p14:tracePt t="45135" x="8089900" y="2990850"/>
          <p14:tracePt t="45238" x="8083550" y="2990850"/>
          <p14:tracePt t="45246" x="8083550" y="2984500"/>
          <p14:tracePt t="45262" x="8077200" y="2978150"/>
          <p14:tracePt t="45463" x="8077200" y="2990850"/>
          <p14:tracePt t="45468" x="8083550" y="2997200"/>
          <p14:tracePt t="45477" x="8083550" y="3003550"/>
          <p14:tracePt t="45485" x="8083550" y="3016250"/>
          <p14:tracePt t="45501" x="8083550" y="3022600"/>
          <p14:tracePt t="45517" x="8096250" y="3048000"/>
          <p14:tracePt t="45534" x="8096250" y="3060700"/>
          <p14:tracePt t="45568" x="8096250" y="3073400"/>
          <p14:tracePt t="45584" x="8096250" y="3079750"/>
          <p14:tracePt t="45601" x="8083550" y="3086100"/>
          <p14:tracePt t="45618" x="8077200" y="3086100"/>
          <p14:tracePt t="45634" x="8064500" y="3098800"/>
          <p14:tracePt t="45651" x="8051800" y="3105150"/>
          <p14:tracePt t="45668" x="8039100" y="3111500"/>
          <p14:tracePt t="45684" x="8026400" y="3111500"/>
          <p14:tracePt t="45700" x="8013700" y="3111500"/>
          <p14:tracePt t="45998" x="8013700" y="3117850"/>
          <p14:tracePt t="46006" x="8013700" y="3124200"/>
          <p14:tracePt t="46030" x="8013700" y="3130550"/>
          <p14:tracePt t="46150" x="8026400" y="3130550"/>
          <p14:tracePt t="46168" x="8039100" y="3124200"/>
          <p14:tracePt t="46422" x="8051800" y="3124200"/>
          <p14:tracePt t="46430" x="8058150" y="3124200"/>
          <p14:tracePt t="46437" x="8064500" y="3143250"/>
          <p14:tracePt t="46451" x="8070850" y="3143250"/>
          <p14:tracePt t="46467" x="8083550" y="3162300"/>
          <p14:tracePt t="46484" x="8083550" y="3168650"/>
          <p14:tracePt t="46500" x="8083550" y="3175000"/>
          <p14:tracePt t="46565" x="8096250" y="3187700"/>
          <p14:tracePt t="46581" x="8102600" y="3187700"/>
          <p14:tracePt t="46589" x="8115300" y="3194050"/>
          <p14:tracePt t="46629" x="8121650" y="3200400"/>
          <p14:tracePt t="46653" x="8134350" y="3206750"/>
          <p14:tracePt t="46669" x="8140700" y="3219450"/>
          <p14:tracePt t="46677" x="8147050" y="3219450"/>
          <p14:tracePt t="46686" x="8147050" y="3225800"/>
          <p14:tracePt t="46701" x="8153400" y="3232150"/>
          <p14:tracePt t="46734" x="8159750" y="3238500"/>
          <p14:tracePt t="46797" x="8166100" y="3238500"/>
          <p14:tracePt t="46805" x="8172450" y="3238500"/>
          <p14:tracePt t="46822" x="8178800" y="3238500"/>
          <p14:tracePt t="46837" x="8191500" y="3232150"/>
          <p14:tracePt t="46957" x="8197850" y="3232150"/>
          <p14:tracePt t="47013" x="8204200" y="3232150"/>
          <p14:tracePt t="47045" x="8216900" y="3232150"/>
          <p14:tracePt t="47222" x="8216900" y="3238500"/>
          <p14:tracePt t="47230" x="8223250" y="3244850"/>
          <p14:tracePt t="47237" x="8229600" y="3244850"/>
          <p14:tracePt t="47268" x="8235950" y="3244850"/>
          <p14:tracePt t="47310" x="8248650" y="3244850"/>
          <p14:tracePt t="47318" x="8255000" y="3244850"/>
          <p14:tracePt t="47334" x="8274050" y="3244850"/>
          <p14:tracePt t="47351" x="8293100" y="3244850"/>
          <p14:tracePt t="47368" x="8305800" y="3244850"/>
          <p14:tracePt t="47384" x="8312150" y="3244850"/>
          <p14:tracePt t="47418" x="8324850" y="3257550"/>
          <p14:tracePt t="47434" x="8331200" y="3257550"/>
          <p14:tracePt t="47451" x="8343900" y="3263900"/>
          <p14:tracePt t="47468" x="8356600" y="3263900"/>
          <p14:tracePt t="47484" x="8369300" y="3263900"/>
          <p14:tracePt t="47501" x="8375650" y="3270250"/>
          <p14:tracePt t="47517" x="8375650" y="3276600"/>
          <p14:tracePt t="47534" x="8388350" y="3282950"/>
          <p14:tracePt t="47551" x="8394700" y="3282950"/>
          <p14:tracePt t="47567" x="8401050" y="3289300"/>
          <p14:tracePt t="47584" x="8407400" y="3295650"/>
          <p14:tracePt t="47601" x="8420100" y="3295650"/>
          <p14:tracePt t="47617" x="8432800" y="3302000"/>
          <p14:tracePt t="47634" x="8445500" y="3302000"/>
          <p14:tracePt t="47650" x="8464550" y="3314700"/>
          <p14:tracePt t="47667" x="8477250" y="3321050"/>
          <p14:tracePt t="47684" x="8483600" y="3321050"/>
          <p14:tracePt t="47701" x="8489950" y="3321050"/>
          <p14:tracePt t="47701" x="8502650" y="3321050"/>
          <p14:tracePt t="47717" x="8528050" y="3321050"/>
          <p14:tracePt t="47734" x="8547100" y="3321050"/>
          <p14:tracePt t="47751" x="8572500" y="3314700"/>
          <p14:tracePt t="47767" x="8591550" y="3308350"/>
          <p14:tracePt t="47784" x="8610600" y="3295650"/>
          <p14:tracePt t="47801" x="8616950" y="3295650"/>
          <p14:tracePt t="47817" x="8623300" y="3295650"/>
          <p14:tracePt t="47834" x="8636000" y="3289300"/>
          <p14:tracePt t="47867" x="8642350" y="3289300"/>
          <p14:tracePt t="47884" x="8655050" y="3289300"/>
          <p14:tracePt t="47901" x="8667750" y="3289300"/>
          <p14:tracePt t="47902" x="8674100" y="3289300"/>
          <p14:tracePt t="47918" x="8686800" y="3282950"/>
          <p14:tracePt t="47934" x="8693150" y="3282950"/>
          <p14:tracePt t="47951" x="8705850" y="3282950"/>
          <p14:tracePt t="47968" x="8712200" y="3282950"/>
          <p14:tracePt t="48014" x="8718550" y="3282950"/>
          <p14:tracePt t="48030" x="8724900" y="3282950"/>
          <p14:tracePt t="48046" x="8731250" y="3282950"/>
          <p14:tracePt t="48078" x="8737600" y="3282950"/>
          <p14:tracePt t="48101" x="8743950" y="3289300"/>
          <p14:tracePt t="48126" x="8750300" y="3295650"/>
          <p14:tracePt t="48141" x="8756650" y="3295650"/>
          <p14:tracePt t="48151" x="8756650" y="3308350"/>
          <p14:tracePt t="48168" x="8769350" y="3314700"/>
          <p14:tracePt t="48184" x="8775700" y="3321050"/>
          <p14:tracePt t="48201" x="8775700" y="3327400"/>
          <p14:tracePt t="48218" x="8782050" y="3333750"/>
          <p14:tracePt t="48234" x="8794750" y="3340100"/>
          <p14:tracePt t="48251" x="8807450" y="3340100"/>
          <p14:tracePt t="48268" x="8813800" y="3346450"/>
          <p14:tracePt t="48285" x="8826500" y="3346450"/>
          <p14:tracePt t="48286" x="8832850" y="3352800"/>
          <p14:tracePt t="48302" x="8839200" y="3352800"/>
          <p14:tracePt t="48318" x="8851900" y="3365500"/>
          <p14:tracePt t="48334" x="8864600" y="3378200"/>
          <p14:tracePt t="48351" x="8877300" y="3384550"/>
          <p14:tracePt t="48368" x="8877300" y="3397250"/>
          <p14:tracePt t="48384" x="8890000" y="3409950"/>
          <p14:tracePt t="48401" x="8890000" y="3416300"/>
          <p14:tracePt t="48418" x="8890000" y="3422650"/>
          <p14:tracePt t="48854" x="8896350" y="3416300"/>
          <p14:tracePt t="48862" x="8902700" y="3403600"/>
          <p14:tracePt t="48878" x="8909050" y="3397250"/>
          <p14:tracePt t="52141" x="8921750" y="3384550"/>
          <p14:tracePt t="52149" x="8934450" y="3378200"/>
          <p14:tracePt t="52167" x="8972550" y="3365500"/>
          <p14:tracePt t="52184" x="8997950" y="3359150"/>
          <p14:tracePt t="52201" x="9017000" y="3346450"/>
          <p14:tracePt t="52217" x="9029700" y="3340100"/>
          <p14:tracePt t="52234" x="9048750" y="3333750"/>
          <p14:tracePt t="52251" x="9067800" y="3321050"/>
          <p14:tracePt t="52268" x="9099550" y="3314700"/>
          <p14:tracePt t="52284" x="9124950" y="3302000"/>
          <p14:tracePt t="52301" x="9150350" y="3295650"/>
          <p14:tracePt t="52302" x="9169400" y="3289300"/>
          <p14:tracePt t="52317" x="9194800" y="3282950"/>
          <p14:tracePt t="52334" x="9220200" y="3276600"/>
          <p14:tracePt t="52351" x="9251950" y="3276600"/>
          <p14:tracePt t="52368" x="9271000" y="3276600"/>
          <p14:tracePt t="52384" x="9315450" y="3276600"/>
          <p14:tracePt t="52401" x="9366250" y="3276600"/>
          <p14:tracePt t="52418" x="9448800" y="3276600"/>
          <p14:tracePt t="52434" x="9525000" y="3276600"/>
          <p14:tracePt t="52451" x="9620250" y="3276600"/>
          <p14:tracePt t="52467" x="9690100" y="3289300"/>
          <p14:tracePt t="52484" x="9759950" y="3289300"/>
          <p14:tracePt t="52501" x="9798050" y="3289300"/>
          <p14:tracePt t="52517" x="9804400" y="3289300"/>
          <p14:tracePt t="53742" x="9804400" y="3295650"/>
          <p14:tracePt t="53774" x="9804400" y="3302000"/>
          <p14:tracePt t="53791" x="9804400" y="3308350"/>
          <p14:tracePt t="53807" x="9804400" y="3314700"/>
          <p14:tracePt t="53814" x="9791700" y="3321050"/>
          <p14:tracePt t="53829" x="9791700" y="3340100"/>
          <p14:tracePt t="53837" x="9785350" y="3346450"/>
          <p14:tracePt t="53851" x="9779000" y="3365500"/>
          <p14:tracePt t="53868" x="9759950" y="3390900"/>
          <p14:tracePt t="53884" x="9728200" y="3441700"/>
          <p14:tracePt t="53901" x="9696450" y="3505200"/>
          <p14:tracePt t="53918" x="9645650" y="3632200"/>
          <p14:tracePt t="53934" x="9607550" y="3740150"/>
          <p14:tracePt t="53951" x="9537700" y="3905250"/>
          <p14:tracePt t="53968" x="9359900" y="4165600"/>
          <p14:tracePt t="53985" x="9194800" y="4406900"/>
          <p14:tracePt t="54001" x="9080500" y="4572000"/>
          <p14:tracePt t="54017" x="9048750" y="4660900"/>
          <p14:tracePt t="54034" x="9042400" y="4724400"/>
          <p14:tracePt t="54051" x="9042400" y="4756150"/>
          <p14:tracePt t="54068" x="9042400" y="4775200"/>
          <p14:tracePt t="54084" x="9042400" y="4787900"/>
          <p14:tracePt t="54101" x="9036050" y="4794250"/>
          <p14:tracePt t="54118" x="9023350" y="4819650"/>
          <p14:tracePt t="54134" x="9017000" y="4845050"/>
          <p14:tracePt t="54151" x="9010650" y="4857750"/>
          <p14:tracePt t="54168" x="8997950" y="4864100"/>
          <p14:tracePt t="54184" x="8997950" y="4870450"/>
          <p14:tracePt t="54201" x="8991600" y="4876800"/>
          <p14:tracePt t="54217" x="8985250" y="4883150"/>
          <p14:tracePt t="54234" x="8966200" y="4883150"/>
          <p14:tracePt t="54250" x="8959850" y="4889500"/>
          <p14:tracePt t="54342" x="8953500" y="4889500"/>
          <p14:tracePt t="54358" x="8947150" y="4889500"/>
          <p14:tracePt t="54366" x="8934450" y="4889500"/>
          <p14:tracePt t="54374" x="8928100" y="4889500"/>
          <p14:tracePt t="54384" x="8902700" y="4902200"/>
          <p14:tracePt t="54402" x="8813800" y="4946650"/>
          <p14:tracePt t="54418" x="8680450" y="5022850"/>
          <p14:tracePt t="54434" x="8591550" y="5124450"/>
          <p14:tracePt t="54451" x="8388350" y="5270500"/>
          <p14:tracePt t="54468" x="8223250" y="5403850"/>
          <p14:tracePt t="54484" x="7905750" y="5568950"/>
          <p14:tracePt t="54500" x="7524750" y="5740400"/>
          <p14:tracePt t="54517" x="7175500" y="5994400"/>
          <p14:tracePt t="54534" x="6972300" y="6089650"/>
          <p14:tracePt t="54551" x="6826250" y="6127750"/>
          <p14:tracePt t="54567" x="6546850" y="6146800"/>
          <p14:tracePt t="54584" x="6115050" y="6146800"/>
          <p14:tracePt t="54601" x="5619750" y="6216650"/>
          <p14:tracePt t="54618" x="5238750" y="6267450"/>
          <p14:tracePt t="54634" x="4851400" y="6350000"/>
          <p14:tracePt t="54651" x="4451350" y="6407150"/>
          <p14:tracePt t="54667" x="4032250" y="6470650"/>
          <p14:tracePt t="54684" x="3759200" y="6502400"/>
          <p14:tracePt t="54701" x="3575050" y="6540500"/>
          <p14:tracePt t="54702" x="3511550" y="6553200"/>
          <p14:tracePt t="54717" x="3416300" y="6584950"/>
          <p14:tracePt t="54734" x="3384550" y="6604000"/>
          <p14:tracePt t="54751" x="3371850" y="6610350"/>
          <p14:tracePt t="54767" x="3346450" y="6629400"/>
          <p14:tracePt t="54784" x="3333750" y="6629400"/>
          <p14:tracePt t="54800" x="3302000" y="6654800"/>
          <p14:tracePt t="54817" x="3295650" y="6654800"/>
          <p14:tracePt t="54834" x="3289300" y="6661150"/>
          <p14:tracePt t="54893" x="3308350" y="6661150"/>
          <p14:tracePt t="54902" x="3321050" y="6667500"/>
          <p14:tracePt t="54909" x="3346450" y="6667500"/>
          <p14:tracePt t="54918" x="3371850" y="6667500"/>
          <p14:tracePt t="54934" x="3473450" y="6667500"/>
          <p14:tracePt t="54951" x="3632200" y="6667500"/>
          <p14:tracePt t="54967" x="3854450" y="6667500"/>
          <p14:tracePt t="54984" x="4235450" y="6667500"/>
          <p14:tracePt t="55001" x="4629150" y="6667500"/>
          <p14:tracePt t="55017" x="4978400" y="6623050"/>
          <p14:tracePt t="55034" x="5238750" y="6578600"/>
          <p14:tracePt t="55051" x="5410200" y="6534150"/>
          <p14:tracePt t="55067" x="5537200" y="6483350"/>
          <p14:tracePt t="55084" x="5708650" y="6407150"/>
          <p14:tracePt t="55085" x="5765800" y="6362700"/>
          <p14:tracePt t="55101" x="5861050" y="6311900"/>
          <p14:tracePt t="55117" x="6178550" y="6026150"/>
          <p14:tracePt t="55134" x="6419850" y="5727700"/>
          <p14:tracePt t="55150" x="6565900" y="5429250"/>
          <p14:tracePt t="55167" x="6635750" y="5168900"/>
          <p14:tracePt t="55184" x="6692900" y="4883150"/>
          <p14:tracePt t="55201" x="6731000" y="4610100"/>
          <p14:tracePt t="55218" x="6762750" y="4311650"/>
          <p14:tracePt t="55234" x="6762750" y="4038600"/>
          <p14:tracePt t="55251" x="6762750" y="3638550"/>
          <p14:tracePt t="55268" x="6762750" y="3257550"/>
          <p14:tracePt t="55284" x="6711950" y="2857500"/>
          <p14:tracePt t="55301" x="6553200" y="2451100"/>
          <p14:tracePt t="55318" x="6286500" y="1981200"/>
          <p14:tracePt t="55334" x="6121400" y="1778000"/>
          <p14:tracePt t="55351" x="5937250" y="1625600"/>
          <p14:tracePt t="55368" x="5784850" y="1543050"/>
          <p14:tracePt t="55384" x="5651500" y="1485900"/>
          <p14:tracePt t="55401" x="5511800" y="1441450"/>
          <p14:tracePt t="55418" x="5378450" y="1409700"/>
          <p14:tracePt t="55434" x="5276850" y="1377950"/>
          <p14:tracePt t="55451" x="5219700" y="1358900"/>
          <p14:tracePt t="55468" x="5143500" y="1339850"/>
          <p14:tracePt t="55484" x="5054600" y="1327150"/>
          <p14:tracePt t="55485" x="4997450" y="1320800"/>
          <p14:tracePt t="55501" x="4933950" y="1314450"/>
          <p14:tracePt t="55517" x="4711700" y="1276350"/>
          <p14:tracePt t="55534" x="4565650" y="1257300"/>
          <p14:tracePt t="55551" x="4438650" y="1250950"/>
          <p14:tracePt t="55567" x="4362450" y="1250950"/>
          <p14:tracePt t="55584" x="4292600" y="1250950"/>
          <p14:tracePt t="55601" x="4241800" y="1250950"/>
          <p14:tracePt t="55617" x="4171950" y="1250950"/>
          <p14:tracePt t="55634" x="4114800" y="1270000"/>
          <p14:tracePt t="55651" x="4083050" y="1295400"/>
          <p14:tracePt t="55667" x="4083050" y="1327150"/>
          <p14:tracePt t="55684" x="4083050" y="1365250"/>
          <p14:tracePt t="55685" x="4083050" y="1384300"/>
          <p14:tracePt t="55701" x="4083050" y="1403350"/>
          <p14:tracePt t="55717" x="4083050" y="1447800"/>
          <p14:tracePt t="55734" x="4089400" y="1498600"/>
          <p14:tracePt t="55751" x="4127500" y="1524000"/>
          <p14:tracePt t="55767" x="4222750" y="1543050"/>
          <p14:tracePt t="55784" x="4292600" y="1543050"/>
          <p14:tracePt t="55800" x="4311650" y="1543050"/>
          <p14:tracePt t="56773" x="4311650" y="1549400"/>
          <p14:tracePt t="56823" x="4311650" y="1555750"/>
          <p14:tracePt t="56846" x="4324350" y="1555750"/>
          <p14:tracePt t="56862" x="4324350" y="1562100"/>
          <p14:tracePt t="56878" x="4324350" y="1568450"/>
          <p14:tracePt t="56887" x="4330700" y="1568450"/>
          <p14:tracePt t="56909" x="4330700" y="1574800"/>
          <p14:tracePt t="56925" x="4330700" y="1581150"/>
          <p14:tracePt t="56941" x="4330700" y="1587500"/>
          <p14:tracePt t="56989" x="4330700" y="1593850"/>
          <p14:tracePt t="57101" x="4330700" y="1600200"/>
          <p14:tracePt t="57133" x="4330700" y="1606550"/>
          <p14:tracePt t="57157" x="4330700" y="1619250"/>
          <p14:tracePt t="57173" x="4330700" y="1625600"/>
          <p14:tracePt t="57181" x="4330700" y="1631950"/>
          <p14:tracePt t="57189" x="4330700" y="1638300"/>
          <p14:tracePt t="57201" x="4330700" y="1644650"/>
          <p14:tracePt t="57217" x="4330700" y="1670050"/>
          <p14:tracePt t="57234" x="4330700" y="1708150"/>
          <p14:tracePt t="57251" x="4330700" y="1739900"/>
          <p14:tracePt t="57267" x="4343400" y="1778000"/>
          <p14:tracePt t="57284" x="4349750" y="1797050"/>
          <p14:tracePt t="57301" x="4349750" y="1828800"/>
          <p14:tracePt t="57302" x="4349750" y="1854200"/>
          <p14:tracePt t="57317" x="4318000" y="1930400"/>
          <p14:tracePt t="57334" x="4248150" y="2019300"/>
          <p14:tracePt t="57351" x="4197350" y="2076450"/>
          <p14:tracePt t="57367" x="4146550" y="2146300"/>
          <p14:tracePt t="57384" x="4114800" y="2197100"/>
          <p14:tracePt t="57401" x="4064000" y="2260600"/>
          <p14:tracePt t="57418" x="4025900" y="2311400"/>
          <p14:tracePt t="57434" x="3987800" y="2362200"/>
          <p14:tracePt t="57451" x="3975100" y="2406650"/>
          <p14:tracePt t="57467" x="3968750" y="2451100"/>
          <p14:tracePt t="57484" x="3962400" y="2489200"/>
          <p14:tracePt t="57485" x="3962400" y="2495550"/>
          <p14:tracePt t="57501" x="3962400" y="2514600"/>
          <p14:tracePt t="57502" x="3962400" y="2527300"/>
          <p14:tracePt t="57517" x="3956050" y="2546350"/>
          <p14:tracePt t="57534" x="3956050" y="2552700"/>
          <p14:tracePt t="67813" x="3949700" y="2559050"/>
          <p14:tracePt t="67830" x="3949700" y="2565400"/>
          <p14:tracePt t="68509" x="3937000" y="2565400"/>
          <p14:tracePt t="68518" x="3930650" y="2565400"/>
          <p14:tracePt t="68541" x="3917950" y="2565400"/>
          <p14:tracePt t="68551" x="3911600" y="2571750"/>
          <p14:tracePt t="68597" x="3924300" y="2571750"/>
          <p14:tracePt t="68605" x="3937000" y="2571750"/>
          <p14:tracePt t="68617" x="3956050" y="2571750"/>
          <p14:tracePt t="68634" x="3981450" y="2565400"/>
          <p14:tracePt t="68670" x="3981450" y="2571750"/>
          <p14:tracePt t="68687" x="3968750" y="2578100"/>
          <p14:tracePt t="68702" x="3962400" y="2584450"/>
          <p14:tracePt t="68718" x="3956050" y="2584450"/>
          <p14:tracePt t="68734" x="3949700" y="2584450"/>
          <p14:tracePt t="68805" x="3943350" y="2584450"/>
          <p14:tracePt t="68823" x="3937000" y="2590800"/>
          <p14:tracePt t="68838" x="3917950" y="2597150"/>
          <p14:tracePt t="68846" x="3911600" y="2603500"/>
          <p14:tracePt t="68854" x="3905250" y="2603500"/>
          <p14:tracePt t="68867" x="3892550" y="2603500"/>
          <p14:tracePt t="68884" x="3848100" y="2622550"/>
          <p14:tracePt t="68901" x="3765550" y="2654300"/>
          <p14:tracePt t="68902" x="3727450" y="2667000"/>
          <p14:tracePt t="68917" x="3632200" y="2705100"/>
          <p14:tracePt t="68934" x="3556000" y="2717800"/>
          <p14:tracePt t="68951" x="3505200" y="2724150"/>
          <p14:tracePt t="69406" x="3498850" y="2724150"/>
          <p14:tracePt t="69416" x="3492500" y="2724150"/>
          <p14:tracePt t="69437" x="3486150" y="2724150"/>
          <p14:tracePt t="69486" x="3479800" y="2724150"/>
          <p14:tracePt t="69493" x="3473450" y="2724150"/>
          <p14:tracePt t="69509" x="3467100" y="2724150"/>
          <p14:tracePt t="69518" x="3454400" y="2724150"/>
          <p14:tracePt t="69534" x="3422650" y="2717800"/>
          <p14:tracePt t="69551" x="3397250" y="2705100"/>
          <p14:tracePt t="69568" x="3390900" y="2698750"/>
          <p14:tracePt t="69584" x="3384550" y="2698750"/>
          <p14:tracePt t="69601" x="3384550" y="2692400"/>
          <p14:tracePt t="69618" x="3365500" y="2679700"/>
          <p14:tracePt t="69634" x="3352800" y="2667000"/>
          <p14:tracePt t="69651" x="3333750" y="2654300"/>
          <p14:tracePt t="69667" x="3321050" y="2647950"/>
          <p14:tracePt t="69701" x="3314700" y="2641600"/>
          <p14:tracePt t="69830" x="3308350" y="2635250"/>
          <p14:tracePt t="69934" x="3308350" y="2628900"/>
          <p14:tracePt t="69949" x="3308350" y="2622550"/>
          <p14:tracePt t="69973" x="3308350" y="2616200"/>
          <p14:tracePt t="69988" x="3308350" y="2609850"/>
          <p14:tracePt t="70001" x="3314700" y="2603500"/>
          <p14:tracePt t="70017" x="3327400" y="2597150"/>
          <p14:tracePt t="70034" x="3340100" y="2578100"/>
          <p14:tracePt t="70051" x="3352800" y="2571750"/>
          <p14:tracePt t="70068" x="3378200" y="2559050"/>
          <p14:tracePt t="70084" x="3397250" y="2552700"/>
          <p14:tracePt t="70086" x="3409950" y="2546350"/>
          <p14:tracePt t="70101" x="3416300" y="2540000"/>
          <p14:tracePt t="70118" x="3429000" y="2533650"/>
          <p14:tracePt t="70134" x="3441700" y="2533650"/>
          <p14:tracePt t="70151" x="3448050" y="2533650"/>
          <p14:tracePt t="70168" x="3454400" y="2520950"/>
          <p14:tracePt t="70201" x="3460750" y="2520950"/>
          <p14:tracePt t="70217" x="3460750" y="2514600"/>
          <p14:tracePt t="70251" x="3467100" y="2514600"/>
          <p14:tracePt t="70267" x="3473450" y="2514600"/>
          <p14:tracePt t="70301" x="3479800" y="2501900"/>
          <p14:tracePt t="70334" x="3486150" y="2501900"/>
          <p14:tracePt t="70367" x="3492500" y="2501900"/>
          <p14:tracePt t="70384" x="3498850" y="2501900"/>
          <p14:tracePt t="70418" x="3511550" y="2495550"/>
          <p14:tracePt t="70434" x="3517900" y="2495550"/>
          <p14:tracePt t="70451" x="3530600" y="2495550"/>
          <p14:tracePt t="70541" x="3536950" y="2495550"/>
          <p14:tracePt t="70566" x="3543300" y="2495550"/>
          <p14:tracePt t="70584" x="3549650" y="2495550"/>
          <p14:tracePt t="70601" x="3556000" y="2495550"/>
          <p14:tracePt t="70634" x="3575050" y="2495550"/>
          <p14:tracePt t="70651" x="3606800" y="2489200"/>
          <p14:tracePt t="70667" x="3651250" y="2482850"/>
          <p14:tracePt t="70684" x="3676650" y="2476500"/>
          <p14:tracePt t="70701" x="3689350" y="2476500"/>
          <p14:tracePt t="70702" x="3695700" y="2476500"/>
          <p14:tracePt t="70718" x="3702050" y="2476500"/>
          <p14:tracePt t="70734" x="3708400" y="2476500"/>
          <p14:tracePt t="70768" x="3714750" y="2476500"/>
          <p14:tracePt t="70784" x="3727450" y="2476500"/>
          <p14:tracePt t="71261" x="3721100" y="2476500"/>
          <p14:tracePt t="71285" x="3714750" y="2476500"/>
          <p14:tracePt t="71366" x="3708400" y="2476500"/>
          <p14:tracePt t="71384" x="3702050" y="2476500"/>
          <p14:tracePt t="72405" x="3695700" y="2476500"/>
          <p14:tracePt t="72926" x="3689350" y="2482850"/>
          <p14:tracePt t="72942" x="3683000" y="2482850"/>
          <p14:tracePt t="73128" x="3695700" y="2482850"/>
          <p14:tracePt t="73134" x="3714750" y="2482850"/>
          <p14:tracePt t="73151" x="3765550" y="2482850"/>
          <p14:tracePt t="73168" x="3822700" y="2482850"/>
          <p14:tracePt t="73184" x="3873500" y="2476500"/>
          <p14:tracePt t="73201" x="3937000" y="2463800"/>
          <p14:tracePt t="73218" x="3994150" y="2457450"/>
          <p14:tracePt t="73234" x="4044950" y="2451100"/>
          <p14:tracePt t="73251" x="4089400" y="2444750"/>
          <p14:tracePt t="73267" x="4127500" y="2432050"/>
          <p14:tracePt t="73284" x="4165600" y="2413000"/>
          <p14:tracePt t="73301" x="4222750" y="2387600"/>
          <p14:tracePt t="73317" x="4279900" y="2362200"/>
          <p14:tracePt t="73334" x="4324350" y="2343150"/>
          <p14:tracePt t="73351" x="4356100" y="2330450"/>
          <p14:tracePt t="73367" x="4375150" y="2317750"/>
          <p14:tracePt t="73384" x="4387850" y="2305050"/>
          <p14:tracePt t="73401" x="4419600" y="2286000"/>
          <p14:tracePt t="73418" x="4445000" y="2266950"/>
          <p14:tracePt t="73434" x="4470400" y="2247900"/>
          <p14:tracePt t="73451" x="4502150" y="2222500"/>
          <p14:tracePt t="73468" x="4533900" y="2190750"/>
          <p14:tracePt t="73484" x="4559300" y="2146300"/>
          <p14:tracePt t="73501" x="4597400" y="2095500"/>
          <p14:tracePt t="73517" x="4622800" y="2063750"/>
          <p14:tracePt t="73534" x="4654550" y="2025650"/>
          <p14:tracePt t="73551" x="4673600" y="2006600"/>
          <p14:tracePt t="73567" x="4692650" y="1974850"/>
          <p14:tracePt t="73584" x="4699000" y="1955800"/>
          <p14:tracePt t="73600" x="4699000" y="1930400"/>
          <p14:tracePt t="73617" x="4705350" y="1917700"/>
          <p14:tracePt t="73634" x="4705350" y="1892300"/>
          <p14:tracePt t="73651" x="4705350" y="1854200"/>
          <p14:tracePt t="73667" x="4718050" y="1809750"/>
          <p14:tracePt t="73684" x="4718050" y="1758950"/>
          <p14:tracePt t="73701" x="4718050" y="1682750"/>
          <p14:tracePt t="73717" x="4699000" y="1612900"/>
          <p14:tracePt t="73734" x="4667250" y="1555750"/>
          <p14:tracePt t="73751" x="4635500" y="1504950"/>
          <p14:tracePt t="73768" x="4591050" y="1428750"/>
          <p14:tracePt t="73785" x="4552950" y="1352550"/>
          <p14:tracePt t="73801" x="4495800" y="1282700"/>
          <p14:tracePt t="73818" x="4464050" y="1238250"/>
          <p14:tracePt t="73834" x="4438650" y="1219200"/>
          <p14:tracePt t="73851" x="4406900" y="1187450"/>
          <p14:tracePt t="73868" x="4381500" y="1174750"/>
          <p14:tracePt t="73869" x="4368800" y="1162050"/>
          <p14:tracePt t="73885" x="4356100" y="1155700"/>
          <p14:tracePt t="73901" x="4305300" y="1130300"/>
          <p14:tracePt t="73902" x="4286250" y="1130300"/>
          <p14:tracePt t="73918" x="4229100" y="1104900"/>
          <p14:tracePt t="73934" x="4171950" y="1092200"/>
          <p14:tracePt t="73951" x="4121150" y="1085850"/>
          <p14:tracePt t="73968" x="4057650" y="1085850"/>
          <p14:tracePt t="73984" x="4000500" y="1085850"/>
          <p14:tracePt t="74001" x="3937000" y="1085850"/>
          <p14:tracePt t="74018" x="3860800" y="1085850"/>
          <p14:tracePt t="74034" x="3797300" y="1085850"/>
          <p14:tracePt t="74051" x="3746500" y="1085850"/>
          <p14:tracePt t="74068" x="3683000" y="1085850"/>
          <p14:tracePt t="74084" x="3606800" y="1111250"/>
          <p14:tracePt t="74085" x="3568700" y="1130300"/>
          <p14:tracePt t="74101" x="3549650" y="1136650"/>
          <p14:tracePt t="74118" x="3492500" y="1155700"/>
          <p14:tracePt t="74134" x="3473450" y="1168400"/>
          <p14:tracePt t="74151" x="3435350" y="1181100"/>
          <p14:tracePt t="74167" x="3378200" y="1212850"/>
          <p14:tracePt t="74184" x="3314700" y="1225550"/>
          <p14:tracePt t="74201" x="3232150" y="1250950"/>
          <p14:tracePt t="74217" x="3168650" y="1282700"/>
          <p14:tracePt t="74234" x="3136900" y="1295400"/>
          <p14:tracePt t="74251" x="3124200" y="1301750"/>
          <p14:tracePt t="74267" x="3117850" y="1314450"/>
          <p14:tracePt t="74284" x="3092450" y="1339850"/>
          <p14:tracePt t="74301" x="3067050" y="1377950"/>
          <p14:tracePt t="74318" x="3009900" y="1447800"/>
          <p14:tracePt t="74335" x="2984500" y="1479550"/>
          <p14:tracePt t="74351" x="2965450" y="1511300"/>
          <p14:tracePt t="74368" x="2952750" y="1543050"/>
          <p14:tracePt t="74385" x="2946400" y="1574800"/>
          <p14:tracePt t="74401" x="2946400" y="1606550"/>
          <p14:tracePt t="74417" x="2933700" y="1631950"/>
          <p14:tracePt t="74434" x="2927350" y="1657350"/>
          <p14:tracePt t="74451" x="2908300" y="1682750"/>
          <p14:tracePt t="74467" x="2908300" y="1708150"/>
          <p14:tracePt t="74484" x="2901950" y="1739900"/>
          <p14:tracePt t="74501" x="2895600" y="1784350"/>
          <p14:tracePt t="74517" x="2882900" y="1816100"/>
          <p14:tracePt t="74534" x="2876550" y="1835150"/>
          <p14:tracePt t="74551" x="2876550" y="1860550"/>
          <p14:tracePt t="74567" x="2863850" y="1879600"/>
          <p14:tracePt t="74584" x="2863850" y="1885950"/>
          <p14:tracePt t="74600" x="2863850" y="1892300"/>
          <p14:tracePt t="74678" x="2857500" y="1898650"/>
          <p14:tracePt t="74701" x="2857500" y="1905000"/>
          <p14:tracePt t="74733" x="2857500" y="1911350"/>
          <p14:tracePt t="74781" x="2857500" y="1917700"/>
          <p14:tracePt t="74805" x="2857500" y="1924050"/>
          <p14:tracePt t="74813" x="2857500" y="1930400"/>
          <p14:tracePt t="74830" x="2857500" y="1936750"/>
          <p14:tracePt t="74837" x="2857500" y="1943100"/>
          <p14:tracePt t="74851" x="2857500" y="1949450"/>
          <p14:tracePt t="74867" x="2857500" y="1955800"/>
          <p14:tracePt t="74884" x="2863850" y="1974850"/>
          <p14:tracePt t="74901" x="2876550" y="1987550"/>
          <p14:tracePt t="74902" x="2876550" y="1993900"/>
          <p14:tracePt t="74917" x="2882900" y="2000250"/>
          <p14:tracePt t="74934" x="2895600" y="2006600"/>
          <p14:tracePt t="74951" x="2901950" y="2019300"/>
          <p14:tracePt t="74967" x="2927350" y="2032000"/>
          <p14:tracePt t="74984" x="2952750" y="2051050"/>
          <p14:tracePt t="75001" x="2965450" y="2057400"/>
          <p14:tracePt t="75017" x="2984500" y="2063750"/>
          <p14:tracePt t="75034" x="2990850" y="2063750"/>
          <p14:tracePt t="75051" x="2997200" y="2070100"/>
          <p14:tracePt t="75067" x="3003550" y="2070100"/>
          <p14:tracePt t="75084" x="3009900" y="2070100"/>
          <p14:tracePt t="75101" x="3016250" y="2070100"/>
          <p14:tracePt t="75117" x="3035300" y="2070100"/>
          <p14:tracePt t="75198" x="3041650" y="2070100"/>
          <p14:tracePt t="75221" x="3048000" y="2070100"/>
          <p14:tracePt t="75277" x="3054350" y="2070100"/>
          <p14:tracePt t="75302" x="3067050" y="2070100"/>
          <p14:tracePt t="75325" x="3079750" y="2063750"/>
          <p14:tracePt t="75365" x="3079750" y="2057400"/>
          <p14:tracePt t="75382" x="3086100" y="2057400"/>
          <p14:tracePt t="75397" x="3086100" y="2051050"/>
          <p14:tracePt t="75405" x="3092450" y="2051050"/>
          <p14:tracePt t="75417" x="3098800" y="2051050"/>
          <p14:tracePt t="75453" x="3105150" y="2044700"/>
          <p14:tracePt t="75501" x="3111500" y="2044700"/>
          <p14:tracePt t="75509" x="3117850" y="2038350"/>
          <p14:tracePt t="75639" x="3124200" y="2032000"/>
          <p14:tracePt t="75686" x="3130550" y="2032000"/>
          <p14:tracePt t="75694" x="3136900" y="2032000"/>
          <p14:tracePt t="75734" x="3143250" y="2032000"/>
          <p14:tracePt t="75742" x="3149600" y="2032000"/>
          <p14:tracePt t="75766" x="3155950" y="2025650"/>
          <p14:tracePt t="75910" x="3162300" y="2019300"/>
          <p14:tracePt t="75997" x="3162300" y="2012950"/>
          <p14:tracePt t="76053" x="3162300" y="2006600"/>
          <p14:tracePt t="76085" x="3162300" y="2000250"/>
          <p14:tracePt t="76093" x="3162300" y="1993900"/>
          <p14:tracePt t="76117" x="3162300" y="1981200"/>
          <p14:tracePt t="76151" x="3162300" y="1974850"/>
          <p14:tracePt t="76174" x="3168650" y="1968500"/>
          <p14:tracePt t="76198" x="3168650" y="1962150"/>
          <p14:tracePt t="76214" x="3168650" y="1955800"/>
          <p14:tracePt t="76230" x="3175000" y="1943100"/>
          <p14:tracePt t="76246" x="3175000" y="1936750"/>
          <p14:tracePt t="76253" x="3175000" y="1924050"/>
          <p14:tracePt t="76269" x="3181350" y="1911350"/>
          <p14:tracePt t="76284" x="3181350" y="1905000"/>
          <p14:tracePt t="76317" x="3181350" y="1892300"/>
          <p14:tracePt t="76334" x="3181350" y="1885950"/>
          <p14:tracePt t="76351" x="3181350" y="1879600"/>
          <p14:tracePt t="76384" x="3181350" y="1866900"/>
          <p14:tracePt t="76417" x="3181350" y="1860550"/>
          <p14:tracePt t="76451" x="3181350" y="1847850"/>
          <p14:tracePt t="76493" x="3181350" y="1841500"/>
          <p14:tracePt t="76518" x="3181350" y="1835150"/>
          <p14:tracePt t="76541" x="3175000" y="1828800"/>
          <p14:tracePt t="76581" x="3175000" y="1822450"/>
          <p14:tracePt t="76591" x="3168650" y="1822450"/>
          <p14:tracePt t="76621" x="3168650" y="1816100"/>
          <p14:tracePt t="76638" x="3162300" y="1816100"/>
          <p14:tracePt t="76661" x="3155950" y="1809750"/>
          <p14:tracePt t="76710" x="3143250" y="1803400"/>
          <p14:tracePt t="76717" x="3136900" y="1797050"/>
          <p14:tracePt t="76734" x="3124200" y="1790700"/>
          <p14:tracePt t="76751" x="3111500" y="1784350"/>
          <p14:tracePt t="76768" x="3092450" y="1771650"/>
          <p14:tracePt t="76785" x="3086100" y="1765300"/>
          <p14:tracePt t="76817" x="3073400" y="1758950"/>
          <p14:tracePt t="76834" x="3073400" y="1752600"/>
          <p14:tracePt t="76851" x="3067050" y="1746250"/>
          <p14:tracePt t="76867" x="3060700" y="1746250"/>
          <p14:tracePt t="76901" x="3048000" y="1739900"/>
          <p14:tracePt t="76917" x="3035300" y="1733550"/>
          <p14:tracePt t="76965" x="3028950" y="1733550"/>
          <p14:tracePt t="76982" x="3022600" y="1733550"/>
          <p14:tracePt t="76997" x="3016250" y="1733550"/>
          <p14:tracePt t="77021" x="3016250" y="1727200"/>
          <p14:tracePt t="77518" x="3009900" y="1727200"/>
          <p14:tracePt t="77541" x="3009900" y="1733550"/>
          <p14:tracePt t="77549" x="3009900" y="1739900"/>
          <p14:tracePt t="77557" x="3016250" y="1746250"/>
          <p14:tracePt t="77567" x="3022600" y="1752600"/>
          <p14:tracePt t="77584" x="3035300" y="1765300"/>
          <p14:tracePt t="77601" x="3041650" y="1771650"/>
          <p14:tracePt t="77618" x="3054350" y="1778000"/>
          <p14:tracePt t="77634" x="3067050" y="1790700"/>
          <p14:tracePt t="77958" x="3073400" y="1790700"/>
          <p14:tracePt t="77973" x="3079750" y="1790700"/>
          <p14:tracePt t="78014" x="3086100" y="1790700"/>
          <p14:tracePt t="78061" x="3086100" y="1784350"/>
          <p14:tracePt t="78221" x="3086100" y="1778000"/>
          <p14:tracePt t="78253" x="3098800" y="1765300"/>
          <p14:tracePt t="78294" x="3098800" y="1752600"/>
          <p14:tracePt t="78318" x="3098800" y="1746250"/>
          <p14:tracePt t="78350" x="3098800" y="1739900"/>
          <p14:tracePt t="78366" x="3098800" y="1733550"/>
          <p14:tracePt t="78384" x="3098800" y="1727200"/>
          <p14:tracePt t="78406" x="3098800" y="1720850"/>
          <p14:tracePt t="78421" x="3098800" y="1714500"/>
          <p14:tracePt t="78447" x="3092450" y="1708150"/>
          <p14:tracePt t="78478" x="3086100" y="1701800"/>
          <p14:tracePt t="78512" x="3079750" y="1695450"/>
          <p14:tracePt t="78533" x="3073400" y="1695450"/>
          <p14:tracePt t="78573" x="3073400" y="1689100"/>
          <p14:tracePt t="78597" x="3067050" y="1689100"/>
          <p14:tracePt t="78630" x="3060700" y="1689100"/>
          <p14:tracePt t="78654" x="3048000" y="1689100"/>
          <p14:tracePt t="78662" x="3041650" y="1689100"/>
          <p14:tracePt t="78678" x="3028950" y="1689100"/>
          <p14:tracePt t="78694" x="3022600" y="1689100"/>
          <p14:tracePt t="78726" x="3009900" y="1689100"/>
          <p14:tracePt t="78766" x="3003550" y="1689100"/>
          <p14:tracePt t="78822" x="2990850" y="1689100"/>
          <p14:tracePt t="78837" x="2984500" y="1689100"/>
          <p14:tracePt t="78870" x="2978150" y="1689100"/>
          <p14:tracePt t="78910" x="2971800" y="1689100"/>
          <p14:tracePt t="78919" x="2965450" y="1695450"/>
          <p14:tracePt t="78935" x="2952750" y="1695450"/>
          <p14:tracePt t="78951" x="2946400" y="1695450"/>
          <p14:tracePt t="78967" x="2933700" y="1695450"/>
          <p14:tracePt t="79000" x="2927350" y="1701800"/>
          <p14:tracePt t="79017" x="2921000" y="1701800"/>
          <p14:tracePt t="79034" x="2914650" y="1701800"/>
          <p14:tracePt t="79118" x="2914650" y="1708150"/>
          <p14:tracePt t="79190" x="2908300" y="1708150"/>
          <p14:tracePt t="79221" x="2901950" y="1714500"/>
          <p14:tracePt t="79237" x="2895600" y="1714500"/>
          <p14:tracePt t="79253" x="2895600" y="1727200"/>
          <p14:tracePt t="79277" x="2889250" y="1733550"/>
          <p14:tracePt t="79285" x="2889250" y="1739900"/>
          <p14:tracePt t="79293" x="2889250" y="1746250"/>
          <p14:tracePt t="79302" x="2889250" y="1752600"/>
          <p14:tracePt t="79318" x="2889250" y="1765300"/>
          <p14:tracePt t="79335" x="2882900" y="1778000"/>
          <p14:tracePt t="79351" x="2882900" y="1784350"/>
          <p14:tracePt t="79368" x="2882900" y="1790700"/>
          <p14:tracePt t="79384" x="2882900" y="1797050"/>
          <p14:tracePt t="79401" x="2876550" y="1803400"/>
          <p14:tracePt t="79418" x="2876550" y="1809750"/>
          <p14:tracePt t="79434" x="2876550" y="1816100"/>
          <p14:tracePt t="79451" x="2876550" y="1822450"/>
          <p14:tracePt t="79467" x="2870200" y="1828800"/>
          <p14:tracePt t="79484" x="2870200" y="1841500"/>
          <p14:tracePt t="79501" x="2863850" y="1847850"/>
          <p14:tracePt t="79518" x="2857500" y="1866900"/>
          <p14:tracePt t="79558" x="2851150" y="1879600"/>
          <p14:tracePt t="79590" x="2851150" y="1885950"/>
          <p14:tracePt t="79622" x="2851150" y="1898650"/>
          <p14:tracePt t="79637" x="2851150" y="1905000"/>
          <p14:tracePt t="79661" x="2851150" y="1917700"/>
          <p14:tracePt t="79678" x="2851150" y="1924050"/>
          <p14:tracePt t="79710" x="2851150" y="1930400"/>
          <p14:tracePt t="79717" x="2851150" y="1936750"/>
          <p14:tracePt t="79725" x="2851150" y="1943100"/>
          <p14:tracePt t="79741" x="2857500" y="1949450"/>
          <p14:tracePt t="79751" x="2857500" y="1955800"/>
          <p14:tracePt t="79768" x="2863850" y="1974850"/>
          <p14:tracePt t="79784" x="2863850" y="1981200"/>
          <p14:tracePt t="79800" x="2870200" y="1981200"/>
          <p14:tracePt t="79817" x="2876550" y="1987550"/>
          <p14:tracePt t="79851" x="2882900" y="1987550"/>
          <p14:tracePt t="79867" x="2889250" y="1993900"/>
          <p14:tracePt t="79884" x="2901950" y="2000250"/>
          <p14:tracePt t="79901" x="2908300" y="2000250"/>
          <p14:tracePt t="79917" x="2927350" y="2000250"/>
          <p14:tracePt t="79934" x="2933700" y="2006600"/>
          <p14:tracePt t="79951" x="2946400" y="2006600"/>
          <p14:tracePt t="79967" x="2959100" y="2006600"/>
          <p14:tracePt t="79984" x="2965450" y="2006600"/>
          <p14:tracePt t="80001" x="2984500" y="2006600"/>
          <p14:tracePt t="80017" x="2990850" y="2006600"/>
          <p14:tracePt t="80034" x="2997200" y="2006600"/>
          <p14:tracePt t="80051" x="3003550" y="2006600"/>
          <p14:tracePt t="80085" x="3016250" y="2006600"/>
          <p14:tracePt t="80102" x="3028950" y="2012950"/>
          <p14:tracePt t="80118" x="3048000" y="2012950"/>
          <p14:tracePt t="80135" x="3060700" y="2012950"/>
          <p14:tracePt t="80167" x="3067050" y="2012950"/>
          <p14:tracePt t="80213" x="3079750" y="2012950"/>
          <p14:tracePt t="80229" x="3086100" y="2012950"/>
          <p14:tracePt t="80270" x="3098800" y="2012950"/>
          <p14:tracePt t="80358" x="3105150" y="2012950"/>
          <p14:tracePt t="80822" x="3111500" y="2012950"/>
          <p14:tracePt t="80855" x="3117850" y="2012950"/>
          <p14:tracePt t="80878" x="3124200" y="2012950"/>
          <p14:tracePt t="80902" x="3130550" y="2006600"/>
          <p14:tracePt t="81061" x="3136900" y="2006600"/>
          <p14:tracePt t="81070" x="3143250" y="2000250"/>
          <p14:tracePt t="81134" x="3149600" y="1993900"/>
          <p14:tracePt t="81334" x="3149600" y="1987550"/>
          <p14:tracePt t="81430" x="3149600" y="1981200"/>
          <p14:tracePt t="81438" x="3155950" y="1981200"/>
          <p14:tracePt t="81478" x="3155950" y="1974850"/>
          <p14:tracePt t="81502" x="3162300" y="1974850"/>
          <p14:tracePt t="81525" x="3162300" y="1968500"/>
          <p14:tracePt t="81533" x="3168650" y="1962150"/>
          <p14:tracePt t="81573" x="3175000" y="1955800"/>
          <p14:tracePt t="81597" x="3181350" y="1949450"/>
          <p14:tracePt t="81605" x="3181350" y="1943100"/>
          <p14:tracePt t="81623" x="3187700" y="1936750"/>
          <p14:tracePt t="81677" x="3187700" y="1924050"/>
          <p14:tracePt t="81693" x="3194050" y="1917700"/>
          <p14:tracePt t="81726" x="3194050" y="1911350"/>
          <p14:tracePt t="81749" x="3194050" y="1905000"/>
          <p14:tracePt t="85422" x="3194050" y="1892300"/>
          <p14:tracePt t="85758" x="3194050" y="1885950"/>
          <p14:tracePt t="85776" x="3194050" y="1879600"/>
          <p14:tracePt t="85789" x="3181350" y="1866900"/>
          <p14:tracePt t="85813" x="3175000" y="1866900"/>
          <p14:tracePt t="85878" x="3168650" y="1860550"/>
          <p14:tracePt t="85918" x="3162300" y="1860550"/>
          <p14:tracePt t="85926" x="3162300" y="1847850"/>
          <p14:tracePt t="85934" x="3155950" y="1847850"/>
          <p14:tracePt t="85951" x="3143250" y="1822450"/>
          <p14:tracePt t="85967" x="3136900" y="1822450"/>
          <p14:tracePt t="85984" x="3130550" y="1816100"/>
          <p14:tracePt t="86126" x="3130550" y="1809750"/>
          <p14:tracePt t="86133" x="3117850" y="1797050"/>
          <p14:tracePt t="86151" x="3117850" y="1790700"/>
          <p14:tracePt t="86168" x="3117850" y="1778000"/>
          <p14:tracePt t="86184" x="3111500" y="1771650"/>
          <p14:tracePt t="86201" x="3111500" y="1765300"/>
          <p14:tracePt t="86270" x="3105150" y="1758950"/>
          <p14:tracePt t="86278" x="3098800" y="1752600"/>
          <p14:tracePt t="86285" x="3098800" y="1746250"/>
          <p14:tracePt t="86301" x="3098800" y="1739900"/>
          <p14:tracePt t="86341" x="3092450" y="1733550"/>
          <p14:tracePt t="86365" x="3092450" y="1727200"/>
          <p14:tracePt t="86389" x="3092450" y="1720850"/>
          <p14:tracePt t="86398" x="3086100" y="1720850"/>
          <p14:tracePt t="86413" x="3079750" y="1720850"/>
          <p14:tracePt t="86421" x="3067050" y="1708150"/>
          <p14:tracePt t="86437" x="3060700" y="1708150"/>
          <p14:tracePt t="86451" x="3048000" y="1701800"/>
          <p14:tracePt t="86467" x="3035300" y="1701800"/>
          <p14:tracePt t="86484" x="3022600" y="1695450"/>
          <p14:tracePt t="86501" x="3003550" y="1689100"/>
          <p14:tracePt t="86525" x="2997200" y="1689100"/>
          <p14:tracePt t="86534" x="2990850" y="1682750"/>
          <p14:tracePt t="86551" x="2984500" y="1682750"/>
          <p14:tracePt t="86567" x="2959100" y="1682750"/>
          <p14:tracePt t="86584" x="2940050" y="1682750"/>
          <p14:tracePt t="86601" x="2921000" y="1682750"/>
          <p14:tracePt t="86618" x="2908300" y="1676400"/>
          <p14:tracePt t="86634" x="2895600" y="1670050"/>
          <p14:tracePt t="86651" x="2889250" y="1663700"/>
          <p14:tracePt t="86667" x="2882900" y="1663700"/>
          <p14:tracePt t="86685" x="2876550" y="1663700"/>
          <p14:tracePt t="86782" x="2870200" y="1663700"/>
          <p14:tracePt t="86789" x="2863850" y="1663700"/>
          <p14:tracePt t="86806" x="2857500" y="1663700"/>
          <p14:tracePt t="86822" x="2857500" y="1670050"/>
          <p14:tracePt t="86834" x="2857500" y="1682750"/>
          <p14:tracePt t="86851" x="2851150" y="1701800"/>
          <p14:tracePt t="86868" x="2838450" y="1727200"/>
          <p14:tracePt t="86885" x="2832100" y="1752600"/>
          <p14:tracePt t="86901" x="2825750" y="1771650"/>
          <p14:tracePt t="86902" x="2825750" y="1778000"/>
          <p14:tracePt t="86917" x="2819400" y="1784350"/>
          <p14:tracePt t="86934" x="2819400" y="1797050"/>
          <p14:tracePt t="86951" x="2819400" y="1816100"/>
          <p14:tracePt t="86968" x="2819400" y="1835150"/>
          <p14:tracePt t="86984" x="2819400" y="1860550"/>
          <p14:tracePt t="87001" x="2819400" y="1879600"/>
          <p14:tracePt t="87018" x="2819400" y="1892300"/>
          <p14:tracePt t="87054" x="2819400" y="1898650"/>
          <p14:tracePt t="87093" x="2819400" y="1911350"/>
          <p14:tracePt t="87142" x="2819400" y="1917700"/>
          <p14:tracePt t="87222" x="2819400" y="1924050"/>
          <p14:tracePt t="87237" x="2825750" y="1930400"/>
          <p14:tracePt t="87246" x="2825750" y="1936750"/>
          <p14:tracePt t="87253" x="2832100" y="1936750"/>
          <p14:tracePt t="87278" x="2838450" y="1936750"/>
          <p14:tracePt t="87286" x="2844800" y="1936750"/>
          <p14:tracePt t="87301" x="2851150" y="1936750"/>
          <p14:tracePt t="87318" x="2863850" y="1936750"/>
          <p14:tracePt t="87334" x="2876550" y="1936750"/>
          <p14:tracePt t="87351" x="2889250" y="1936750"/>
          <p14:tracePt t="87368" x="2895600" y="1943100"/>
          <p14:tracePt t="87384" x="2901950" y="1943100"/>
          <p14:tracePt t="87401" x="2908300" y="1943100"/>
          <p14:tracePt t="87417" x="2914650" y="1943100"/>
          <p14:tracePt t="87434" x="2927350" y="1949450"/>
          <p14:tracePt t="87477" x="2933700" y="1949450"/>
          <p14:tracePt t="87493" x="2940050" y="1949450"/>
          <p14:tracePt t="87502" x="2946400" y="1949450"/>
          <p14:tracePt t="87527" x="2952750" y="1955800"/>
          <p14:tracePt t="87550" x="2959100" y="1955800"/>
          <p14:tracePt t="87581" x="2965450" y="1962150"/>
          <p14:tracePt t="87605" x="2971800" y="1962150"/>
          <p14:tracePt t="87621" x="2984500" y="1968500"/>
          <p14:tracePt t="87646" x="2990850" y="1968500"/>
          <p14:tracePt t="87654" x="2997200" y="1974850"/>
          <p14:tracePt t="87702" x="3003550" y="1974850"/>
          <p14:tracePt t="87710" x="3009900" y="1974850"/>
          <p14:tracePt t="87719" x="3016250" y="1974850"/>
          <p14:tracePt t="87735" x="3028950" y="1974850"/>
          <p14:tracePt t="87751" x="3041650" y="1974850"/>
          <p14:tracePt t="87767" x="3048000" y="1974850"/>
          <p14:tracePt t="87784" x="3060700" y="1974850"/>
          <p14:tracePt t="87801" x="3067050" y="1974850"/>
          <p14:tracePt t="87818" x="3079750" y="1974850"/>
          <p14:tracePt t="87834" x="3092450" y="1974850"/>
          <p14:tracePt t="87851" x="3117850" y="1974850"/>
          <p14:tracePt t="87868" x="3124200" y="1974850"/>
          <p14:tracePt t="87884" x="3136900" y="1974850"/>
          <p14:tracePt t="87901" x="3162300" y="1949450"/>
          <p14:tracePt t="87917" x="3168650" y="1943100"/>
          <p14:tracePt t="87934" x="3175000" y="1930400"/>
          <p14:tracePt t="87951" x="3181350" y="1924050"/>
          <p14:tracePt t="87967" x="3194050" y="1911350"/>
          <p14:tracePt t="88000" x="3194050" y="1905000"/>
          <p14:tracePt t="88037" x="3194050" y="1898650"/>
          <p14:tracePt t="88072" x="3194050" y="1892300"/>
          <p14:tracePt t="88078" x="3194050" y="1885950"/>
          <p14:tracePt t="88766" x="3194050" y="1879600"/>
          <p14:tracePt t="88785" x="3194050" y="1873250"/>
          <p14:tracePt t="88801" x="3194050" y="1860550"/>
          <p14:tracePt t="88818" x="3194050" y="1847850"/>
          <p14:tracePt t="88836" x="3194050" y="1841500"/>
          <p14:tracePt t="88851" x="3181350" y="1816100"/>
          <p14:tracePt t="88868" x="3181350" y="1809750"/>
          <p14:tracePt t="88884" x="3175000" y="1790700"/>
          <p14:tracePt t="88901" x="3168650" y="1778000"/>
          <p14:tracePt t="88917" x="3168650" y="1771650"/>
          <p14:tracePt t="88957" x="3168650" y="1765300"/>
          <p14:tracePt t="90374" x="3162300" y="1765300"/>
          <p14:tracePt t="90383" x="3162300" y="1778000"/>
          <p14:tracePt t="90401" x="3162300" y="1797050"/>
          <p14:tracePt t="90417" x="3175000" y="1828800"/>
          <p14:tracePt t="90434" x="3187700" y="1841500"/>
          <p14:tracePt t="90451" x="3194050" y="1847850"/>
          <p14:tracePt t="90468" x="3200400" y="1854200"/>
          <p14:tracePt t="90501" x="3213100" y="1866900"/>
          <p14:tracePt t="90517" x="3219450" y="1879600"/>
          <p14:tracePt t="90534" x="3225800" y="1885950"/>
          <p14:tracePt t="90551" x="3244850" y="1892300"/>
          <p14:tracePt t="90568" x="3251200" y="1898650"/>
          <p14:tracePt t="90584" x="3251200" y="1905000"/>
          <p14:tracePt t="90601" x="3257550" y="1911350"/>
          <p14:tracePt t="90661" x="3263900" y="1917700"/>
          <p14:tracePt t="90693" x="3270250" y="1917700"/>
          <p14:tracePt t="90741" x="3276600" y="1924050"/>
          <p14:tracePt t="91261" x="3276600" y="1917700"/>
          <p14:tracePt t="91269" x="3276600" y="1911350"/>
          <p14:tracePt t="91301" x="3270250" y="1898650"/>
          <p14:tracePt t="91310" x="3263900" y="1898650"/>
          <p14:tracePt t="91318" x="3257550" y="1892300"/>
          <p14:tracePt t="91334" x="3251200" y="1885950"/>
          <p14:tracePt t="91352" x="3232150" y="1866900"/>
          <p14:tracePt t="91367" x="3213100" y="1854200"/>
          <p14:tracePt t="91401" x="3200400" y="1847850"/>
          <p14:tracePt t="91437" x="3187700" y="1847850"/>
          <p14:tracePt t="91451" x="3181350" y="1847850"/>
          <p14:tracePt t="91467" x="3175000" y="1847850"/>
          <p14:tracePt t="91484" x="3168650" y="1847850"/>
          <p14:tracePt t="91485" x="3162300" y="1847850"/>
          <p14:tracePt t="91501" x="3155950" y="1847850"/>
          <p14:tracePt t="91517" x="3130550" y="1847850"/>
          <p14:tracePt t="91534" x="3111500" y="1847850"/>
          <p14:tracePt t="91551" x="3092450" y="1847850"/>
          <p14:tracePt t="91567" x="3054350" y="1854200"/>
          <p14:tracePt t="91584" x="3035300" y="1860550"/>
          <p14:tracePt t="91601" x="3003550" y="1879600"/>
          <p14:tracePt t="91617" x="2990850" y="1892300"/>
          <p14:tracePt t="91634" x="2965450" y="1917700"/>
          <p14:tracePt t="91650" x="2946400" y="1949450"/>
          <p14:tracePt t="91667" x="2921000" y="1981200"/>
          <p14:tracePt t="91684" x="2901950" y="2006600"/>
          <p14:tracePt t="91701" x="2889250" y="2032000"/>
          <p14:tracePt t="91717" x="2876550" y="2089150"/>
          <p14:tracePt t="91734" x="2863850" y="2120900"/>
          <p14:tracePt t="91751" x="2844800" y="2152650"/>
          <p14:tracePt t="91767" x="2825750" y="2178050"/>
          <p14:tracePt t="91785" x="2806700" y="2209800"/>
          <p14:tracePt t="91801" x="2806700" y="2235200"/>
          <p14:tracePt t="91817" x="2800350" y="2260600"/>
          <p14:tracePt t="91834" x="2787650" y="2279650"/>
          <p14:tracePt t="91851" x="2781300" y="2305050"/>
          <p14:tracePt t="91867" x="2781300" y="2317750"/>
          <p14:tracePt t="91884" x="2774950" y="2330450"/>
          <p14:tracePt t="91901" x="2768600" y="2336800"/>
          <p14:tracePt t="91902" x="2768600" y="2349500"/>
          <p14:tracePt t="91917" x="2768600" y="2362200"/>
          <p14:tracePt t="91934" x="2768600" y="2374900"/>
          <p14:tracePt t="91951" x="2762250" y="2387600"/>
          <p14:tracePt t="91967" x="2755900" y="2400300"/>
          <p14:tracePt t="92000" x="2755900" y="2406650"/>
          <p14:tracePt t="92017" x="2749550" y="2419350"/>
          <p14:tracePt t="92034" x="2749550" y="2425700"/>
          <p14:tracePt t="92068" x="2749550" y="2438400"/>
          <p14:tracePt t="92126" x="2743200" y="2438400"/>
          <p14:tracePt t="92213" x="2736850" y="2438400"/>
          <p14:tracePt t="92286" x="2736850" y="2444750"/>
          <p14:tracePt t="92318" x="2736850" y="2451100"/>
          <p14:tracePt t="92334" x="2743200" y="2463800"/>
          <p14:tracePt t="92342" x="2743200" y="2476500"/>
          <p14:tracePt t="92351" x="2755900" y="2482850"/>
          <p14:tracePt t="92367" x="2755900" y="2501900"/>
          <p14:tracePt t="92384" x="2768600" y="2520950"/>
          <p14:tracePt t="92401" x="2774950" y="2527300"/>
          <p14:tracePt t="92418" x="2774950" y="2546350"/>
          <p14:tracePt t="92434" x="2774950" y="2559050"/>
          <p14:tracePt t="92451" x="2774950" y="2584450"/>
          <p14:tracePt t="92468" x="2774950" y="2590800"/>
          <p14:tracePt t="92484" x="2774950" y="2603500"/>
          <p14:tracePt t="92485" x="2768600" y="2603500"/>
          <p14:tracePt t="92501" x="2755900" y="2609850"/>
          <p14:tracePt t="92518" x="2692400" y="2609850"/>
          <p14:tracePt t="92534" x="2647950" y="2609850"/>
          <p14:tracePt t="92551" x="2597150" y="2616200"/>
          <p14:tracePt t="92568" x="2552700" y="2635250"/>
          <p14:tracePt t="92584" x="2482850" y="2654300"/>
          <p14:tracePt t="92601" x="2413000" y="2673350"/>
          <p14:tracePt t="92618" x="2362200" y="2692400"/>
          <p14:tracePt t="92634" x="2349500" y="2692400"/>
          <p14:tracePt t="92651" x="2343150" y="2692400"/>
          <p14:tracePt t="92684" x="2336800" y="2686050"/>
          <p14:tracePt t="92701" x="2343150" y="2603500"/>
          <p14:tracePt t="92718" x="2374900" y="2463800"/>
          <p14:tracePt t="92734" x="2413000" y="2355850"/>
          <p14:tracePt t="92751" x="2432050" y="2247900"/>
          <p14:tracePt t="92768" x="2444750" y="2133600"/>
          <p14:tracePt t="92784" x="2476500" y="2019300"/>
          <p14:tracePt t="92801" x="2482850" y="1917700"/>
          <p14:tracePt t="92818" x="2489200" y="1847850"/>
          <p14:tracePt t="92834" x="2489200" y="1778000"/>
          <p14:tracePt t="92851" x="2489200" y="1739900"/>
          <p14:tracePt t="92867" x="2476500" y="1701800"/>
          <p14:tracePt t="92884" x="2457450" y="1663700"/>
          <p14:tracePt t="92901" x="2432050" y="1606550"/>
          <p14:tracePt t="92903" x="2425700" y="1587500"/>
          <p14:tracePt t="92918" x="2400300" y="1536700"/>
          <p14:tracePt t="92934" x="2387600" y="1498600"/>
          <p14:tracePt t="92951" x="2368550" y="1447800"/>
          <p14:tracePt t="92968" x="2362200" y="1409700"/>
          <p14:tracePt t="92984" x="2355850" y="1352550"/>
          <p14:tracePt t="93001" x="2349500" y="1308100"/>
          <p14:tracePt t="93018" x="2343150" y="1257300"/>
          <p14:tracePt t="93034" x="2336800" y="1219200"/>
          <p14:tracePt t="93051" x="2330450" y="1193800"/>
          <p14:tracePt t="93068" x="2330450" y="1187450"/>
          <p14:tracePt t="93158" x="2330450" y="1200150"/>
          <p14:tracePt t="93165" x="2330450" y="1231900"/>
          <p14:tracePt t="93174" x="2330450" y="1263650"/>
          <p14:tracePt t="93184" x="2330450" y="1314450"/>
          <p14:tracePt t="93201" x="2330450" y="1416050"/>
          <p14:tracePt t="93218" x="2330450" y="1555750"/>
          <p14:tracePt t="93234" x="2330450" y="1682750"/>
          <p14:tracePt t="93251" x="2330450" y="1816100"/>
          <p14:tracePt t="93268" x="2330450" y="1955800"/>
          <p14:tracePt t="93284" x="2330450" y="2101850"/>
          <p14:tracePt t="93301" x="2330450" y="2260600"/>
          <p14:tracePt t="93302" x="2330450" y="2336800"/>
          <p14:tracePt t="93318" x="2330450" y="2482850"/>
          <p14:tracePt t="93334" x="2330450" y="2628900"/>
          <p14:tracePt t="93351" x="2330450" y="2768600"/>
          <p14:tracePt t="93368" x="2336800" y="2876550"/>
          <p14:tracePt t="93384" x="2336800" y="2978150"/>
          <p14:tracePt t="93401" x="2343150" y="3092450"/>
          <p14:tracePt t="93417" x="2362200" y="3194050"/>
          <p14:tracePt t="93434" x="2374900" y="3282950"/>
          <p14:tracePt t="93451" x="2393950" y="3365500"/>
          <p14:tracePt t="93468" x="2400300" y="3441700"/>
          <p14:tracePt t="93484" x="2406650" y="3511550"/>
          <p14:tracePt t="93501" x="2425700" y="3600450"/>
          <p14:tracePt t="93502" x="2432050" y="3644900"/>
          <p14:tracePt t="93517" x="2444750" y="3721100"/>
          <p14:tracePt t="93534" x="2451100" y="3778250"/>
          <p14:tracePt t="93551" x="2457450" y="3816350"/>
          <p14:tracePt t="93568" x="2463800" y="3835400"/>
          <p14:tracePt t="93654" x="2470150" y="3822700"/>
          <p14:tracePt t="93661" x="2470150" y="3790950"/>
          <p14:tracePt t="93669" x="2470150" y="3740150"/>
          <p14:tracePt t="93684" x="2470150" y="3702050"/>
          <p14:tracePt t="93701" x="2495550" y="3549650"/>
          <p14:tracePt t="93702" x="2508250" y="3460750"/>
          <p14:tracePt t="93718" x="2527300" y="3257550"/>
          <p14:tracePt t="93734" x="2616200" y="3041650"/>
          <p14:tracePt t="93751" x="2711450" y="2844800"/>
          <p14:tracePt t="93768" x="2819400" y="2698750"/>
          <p14:tracePt t="93784" x="2933700" y="2584450"/>
          <p14:tracePt t="93801" x="2997200" y="2482850"/>
          <p14:tracePt t="93817" x="3041650" y="2393950"/>
          <p14:tracePt t="93834" x="3054350" y="2336800"/>
          <p14:tracePt t="93851" x="3073400" y="2279650"/>
          <p14:tracePt t="93868" x="3086100" y="2241550"/>
          <p14:tracePt t="93884" x="3117850" y="2197100"/>
          <p14:tracePt t="93901" x="3143250" y="2152650"/>
          <p14:tracePt t="93902" x="3143250" y="2133600"/>
          <p14:tracePt t="93918" x="3175000" y="2089150"/>
          <p14:tracePt t="93934" x="3187700" y="2044700"/>
          <p14:tracePt t="93951" x="3194050" y="2000250"/>
          <p14:tracePt t="93967" x="3200400" y="1949450"/>
          <p14:tracePt t="93984" x="3200400" y="1911350"/>
          <p14:tracePt t="94000" x="3213100" y="1879600"/>
          <p14:tracePt t="94017" x="3219450" y="1873250"/>
          <p14:tracePt t="94034" x="3219450" y="1854200"/>
          <p14:tracePt t="94051" x="3219450" y="1847850"/>
          <p14:tracePt t="94067" x="3219450" y="1835150"/>
          <p14:tracePt t="94084" x="3219450" y="1828800"/>
          <p14:tracePt t="94101" x="3219450" y="1816100"/>
          <p14:tracePt t="94117" x="3219450" y="1803400"/>
          <p14:tracePt t="94134" x="3206750" y="1790700"/>
          <p14:tracePt t="94150" x="3194050" y="1778000"/>
          <p14:tracePt t="94167" x="3181350" y="1765300"/>
          <p14:tracePt t="94184" x="3168650" y="1758950"/>
          <p14:tracePt t="94200" x="3149600" y="1752600"/>
          <p14:tracePt t="94217" x="3117850" y="1752600"/>
          <p14:tracePt t="94234" x="3086100" y="1752600"/>
          <p14:tracePt t="94250" x="3048000" y="1752600"/>
          <p14:tracePt t="94267" x="3016250" y="1752600"/>
          <p14:tracePt t="94284" x="3003550" y="1752600"/>
          <p14:tracePt t="94301" x="2990850" y="1752600"/>
          <p14:tracePt t="94317" x="2965450" y="1758950"/>
          <p14:tracePt t="94334" x="2927350" y="1797050"/>
          <p14:tracePt t="94351" x="2901950" y="1822450"/>
          <p14:tracePt t="94367" x="2876550" y="1866900"/>
          <p14:tracePt t="94384" x="2870200" y="1885950"/>
          <p14:tracePt t="94401" x="2851150" y="1924050"/>
          <p14:tracePt t="94417" x="2844800" y="1962150"/>
          <p14:tracePt t="94434" x="2819400" y="2000250"/>
          <p14:tracePt t="94450" x="2800350" y="2051050"/>
          <p14:tracePt t="94467" x="2781300" y="2095500"/>
          <p14:tracePt t="94484" x="2762250" y="2146300"/>
          <p14:tracePt t="94501" x="2749550" y="2197100"/>
          <p14:tracePt t="94517" x="2730500" y="2266950"/>
          <p14:tracePt t="94534" x="2717800" y="2298700"/>
          <p14:tracePt t="94551" x="2705100" y="2324100"/>
          <p14:tracePt t="94567" x="2698750" y="2349500"/>
          <p14:tracePt t="94584" x="2686050" y="2368550"/>
          <p14:tracePt t="94601" x="2686050" y="2400300"/>
          <p14:tracePt t="94617" x="2673350" y="2425700"/>
          <p14:tracePt t="94634" x="2673350" y="2451100"/>
          <p14:tracePt t="94651" x="2673350" y="2482850"/>
          <p14:tracePt t="94668" x="2673350" y="2495550"/>
          <p14:tracePt t="94684" x="2673350" y="2520950"/>
          <p14:tracePt t="94701" x="2673350" y="2527300"/>
          <p14:tracePt t="94717" x="2673350" y="2540000"/>
          <p14:tracePt t="94765" x="2673350" y="2546350"/>
          <p14:tracePt t="94887" x="2686050" y="2546350"/>
          <p14:tracePt t="94894" x="2692400" y="2546350"/>
          <p14:tracePt t="94904" x="2705100" y="2546350"/>
          <p14:tracePt t="94918" x="2736850" y="2546350"/>
          <p14:tracePt t="94934" x="2768600" y="2546350"/>
          <p14:tracePt t="94951" x="2781300" y="2546350"/>
          <p14:tracePt t="94968" x="2800350" y="2546350"/>
          <p14:tracePt t="94984" x="2819400" y="2546350"/>
          <p14:tracePt t="95001" x="2844800" y="2533650"/>
          <p14:tracePt t="95018" x="2857500" y="2533650"/>
          <p14:tracePt t="95034" x="2882900" y="2520950"/>
          <p14:tracePt t="95051" x="2914650" y="2501900"/>
          <p14:tracePt t="95067" x="2946400" y="2482850"/>
          <p14:tracePt t="95084" x="2990850" y="2463800"/>
          <p14:tracePt t="95101" x="3016250" y="2451100"/>
          <p14:tracePt t="95102" x="3022600" y="2451100"/>
          <p14:tracePt t="95117" x="3035300" y="2444750"/>
          <p14:tracePt t="95134" x="3048000" y="2438400"/>
          <p14:tracePt t="95151" x="3067050" y="2432050"/>
          <p14:tracePt t="95168" x="3086100" y="2413000"/>
          <p14:tracePt t="95184" x="3117850" y="2393950"/>
          <p14:tracePt t="95201" x="3155950" y="2362200"/>
          <p14:tracePt t="95218" x="3181350" y="2330450"/>
          <p14:tracePt t="95234" x="3206750" y="2311400"/>
          <p14:tracePt t="95251" x="3225800" y="2298700"/>
          <p14:tracePt t="95267" x="3238500" y="2279650"/>
          <p14:tracePt t="95284" x="3270250" y="2266950"/>
          <p14:tracePt t="95301" x="3295650" y="2235200"/>
          <p14:tracePt t="95317" x="3314700" y="2203450"/>
          <p14:tracePt t="95334" x="3333750" y="2159000"/>
          <p14:tracePt t="95351" x="3346450" y="2127250"/>
          <p14:tracePt t="95367" x="3352800" y="2108200"/>
          <p14:tracePt t="95384" x="3359150" y="2082800"/>
          <p14:tracePt t="95401" x="3359150" y="2063750"/>
          <p14:tracePt t="95417" x="3365500" y="2044700"/>
          <p14:tracePt t="95434" x="3365500" y="2019300"/>
          <p14:tracePt t="95451" x="3365500" y="2000250"/>
          <p14:tracePt t="95468" x="3365500" y="1968500"/>
          <p14:tracePt t="95485" x="3365500" y="1936750"/>
          <p14:tracePt t="95502" x="3359150" y="1911350"/>
          <p14:tracePt t="95518" x="3352800" y="1892300"/>
          <p14:tracePt t="95534" x="3340100" y="1866900"/>
          <p14:tracePt t="95551" x="3333750" y="1860550"/>
          <p14:tracePt t="95567" x="3321050" y="1847850"/>
          <p14:tracePt t="95584" x="3308350" y="1835150"/>
          <p14:tracePt t="95601" x="3289300" y="1822450"/>
          <p14:tracePt t="95617" x="3276600" y="1822450"/>
          <p14:tracePt t="95634" x="3263900" y="1822450"/>
          <p14:tracePt t="95651" x="3257550" y="1809750"/>
          <p14:tracePt t="95685" x="3244850" y="1809750"/>
          <p14:tracePt t="95701" x="3238500" y="1809750"/>
          <p14:tracePt t="95717" x="3200400" y="1809750"/>
          <p14:tracePt t="95734" x="3175000" y="1809750"/>
          <p14:tracePt t="95751" x="3136900" y="1809750"/>
          <p14:tracePt t="95767" x="3105150" y="1809750"/>
          <p14:tracePt t="95784" x="3079750" y="1809750"/>
          <p14:tracePt t="95801" x="3054350" y="1809750"/>
          <p14:tracePt t="95817" x="3009900" y="1816100"/>
          <p14:tracePt t="95834" x="2952750" y="1847850"/>
          <p14:tracePt t="95851" x="2895600" y="1873250"/>
          <p14:tracePt t="95867" x="2851150" y="1905000"/>
          <p14:tracePt t="95884" x="2806700" y="1955800"/>
          <p14:tracePt t="95901" x="2749550" y="2012950"/>
          <p14:tracePt t="95917" x="2736850" y="2051050"/>
          <p14:tracePt t="95934" x="2717800" y="2070100"/>
          <p14:tracePt t="95951" x="2705100" y="2101850"/>
          <p14:tracePt t="95967" x="2698750" y="2133600"/>
          <p14:tracePt t="95984" x="2692400" y="2184400"/>
          <p14:tracePt t="96001" x="2692400" y="2222500"/>
          <p14:tracePt t="96017" x="2692400" y="2266950"/>
          <p14:tracePt t="96034" x="2692400" y="2298700"/>
          <p14:tracePt t="96051" x="2692400" y="2330450"/>
          <p14:tracePt t="96067" x="2698750" y="2355850"/>
          <p14:tracePt t="96084" x="2711450" y="2374900"/>
          <p14:tracePt t="96101" x="2724150" y="2406650"/>
          <p14:tracePt t="96117" x="2730500" y="2413000"/>
          <p14:tracePt t="96134" x="2736850" y="2419350"/>
          <p14:tracePt t="96151" x="2743200" y="2425700"/>
          <p14:tracePt t="96510" x="2749550" y="2425700"/>
          <p14:tracePt t="96526" x="2755900" y="2425700"/>
          <p14:tracePt t="96558" x="2762250" y="2425700"/>
          <p14:tracePt t="96790" x="2774950" y="2425700"/>
          <p14:tracePt t="96806" x="2781300" y="2425700"/>
          <p14:tracePt t="96830" x="2781300" y="2419350"/>
          <p14:tracePt t="96838" x="2787650" y="2419350"/>
          <p14:tracePt t="96862" x="2787650" y="2413000"/>
          <p14:tracePt t="96870" x="2794000" y="2406650"/>
          <p14:tracePt t="96884" x="2800350" y="2406650"/>
          <p14:tracePt t="96901" x="2800350" y="2400300"/>
          <p14:tracePt t="96918" x="2806700" y="2387600"/>
          <p14:tracePt t="96934" x="2813050" y="2368550"/>
          <p14:tracePt t="96951" x="2825750" y="2349500"/>
          <p14:tracePt t="96968" x="2851150" y="2298700"/>
          <p14:tracePt t="96984" x="2876550" y="2235200"/>
          <p14:tracePt t="97001" x="2908300" y="2152650"/>
          <p14:tracePt t="97018" x="2940050" y="2095500"/>
          <p14:tracePt t="97034" x="2959100" y="2044700"/>
          <p14:tracePt t="97051" x="2978150" y="2006600"/>
          <p14:tracePt t="97068" x="2990850" y="1987550"/>
          <p14:tracePt t="97084" x="3016250" y="1962150"/>
          <p14:tracePt t="97101" x="3028950" y="1955800"/>
          <p14:tracePt t="97102" x="3048000" y="1949450"/>
          <p14:tracePt t="97118" x="3073400" y="1936750"/>
          <p14:tracePt t="97134" x="3105150" y="1930400"/>
          <p14:tracePt t="97151" x="3136900" y="1917700"/>
          <p14:tracePt t="97168" x="3168650" y="1917700"/>
          <p14:tracePt t="97184" x="3187700" y="1917700"/>
          <p14:tracePt t="97201" x="3194050" y="1911350"/>
          <p14:tracePt t="97218" x="3206750" y="1911350"/>
          <p14:tracePt t="97234" x="3213100" y="1911350"/>
          <p14:tracePt t="97251" x="3244850" y="1898650"/>
          <p14:tracePt t="97268" x="3282950" y="1898650"/>
          <p14:tracePt t="97284" x="3327400" y="1892300"/>
          <p14:tracePt t="97286" x="3333750" y="1892300"/>
          <p14:tracePt t="97301" x="3346450" y="1885950"/>
          <p14:tracePt t="97318" x="3359150" y="1879600"/>
          <p14:tracePt t="97334" x="3365500" y="1873250"/>
          <p14:tracePt t="97351" x="3384550" y="1873250"/>
          <p14:tracePt t="97368" x="3397250" y="1866900"/>
          <p14:tracePt t="97384" x="3416300" y="1854200"/>
          <p14:tracePt t="97401" x="3429000" y="1847850"/>
          <p14:tracePt t="97434" x="3435350" y="1847850"/>
          <p14:tracePt t="97451" x="3441700" y="1835150"/>
          <p14:tracePt t="97469" x="3460750" y="1822450"/>
          <p14:tracePt t="97484" x="3473450" y="1816100"/>
          <p14:tracePt t="97501" x="3479800" y="1816100"/>
          <p14:tracePt t="98454" x="3473450" y="1816100"/>
          <p14:tracePt t="98486" x="3467100" y="1816100"/>
          <p14:tracePt t="98589" x="3460750" y="1816100"/>
          <p14:tracePt t="98605" x="3454400" y="1816100"/>
          <p14:tracePt t="98637" x="3448050" y="1816100"/>
          <p14:tracePt t="98645" x="3441700" y="1816100"/>
          <p14:tracePt t="98680" x="3435350" y="1816100"/>
          <p14:tracePt t="98702" x="3429000" y="1822450"/>
          <p14:tracePt t="98719" x="3422650" y="1822450"/>
          <p14:tracePt t="98734" x="3409950" y="1835150"/>
          <p14:tracePt t="98751" x="3403600" y="1835150"/>
          <p14:tracePt t="98768" x="3390900" y="1847850"/>
          <p14:tracePt t="98784" x="3384550" y="1854200"/>
          <p14:tracePt t="98801" x="3378200" y="1854200"/>
          <p14:tracePt t="98846" x="3371850" y="1860550"/>
          <p14:tracePt t="98861" x="3365500" y="1860550"/>
          <p14:tracePt t="98877" x="3359150" y="1866900"/>
          <p14:tracePt t="98901" x="3352800" y="1866900"/>
          <p14:tracePt t="99253" x="3346450" y="1866900"/>
          <p14:tracePt t="99269" x="3340100" y="1860550"/>
          <p14:tracePt t="99277" x="3340100" y="1854200"/>
          <p14:tracePt t="99293" x="3340100" y="1847850"/>
          <p14:tracePt t="99302" x="3333750" y="1847850"/>
          <p14:tracePt t="99317" x="3327400" y="1835150"/>
          <p14:tracePt t="99334" x="3321050" y="1822450"/>
          <p14:tracePt t="99351" x="3321050" y="1816100"/>
          <p14:tracePt t="99368" x="3314700" y="1809750"/>
          <p14:tracePt t="99385" x="3302000" y="1797050"/>
          <p14:tracePt t="99418" x="3289300" y="1784350"/>
          <p14:tracePt t="99434" x="3282950" y="1778000"/>
          <p14:tracePt t="99451" x="3270250" y="1771650"/>
          <p14:tracePt t="99467" x="3251200" y="1765300"/>
          <p14:tracePt t="99484" x="3232150" y="1758950"/>
          <p14:tracePt t="99485" x="3225800" y="1758950"/>
          <p14:tracePt t="99501" x="3219450" y="1758950"/>
          <p14:tracePt t="99517" x="3181350" y="1752600"/>
          <p14:tracePt t="99534" x="3143250" y="1746250"/>
          <p14:tracePt t="99551" x="3111500" y="1746250"/>
          <p14:tracePt t="99567" x="3079750" y="1746250"/>
          <p14:tracePt t="99584" x="3060700" y="1746250"/>
          <p14:tracePt t="99601" x="3035300" y="1746250"/>
          <p14:tracePt t="99617" x="3022600" y="1746250"/>
          <p14:tracePt t="99634" x="2997200" y="1746250"/>
          <p14:tracePt t="99650" x="2984500" y="1752600"/>
          <p14:tracePt t="99667" x="2952750" y="1771650"/>
          <p14:tracePt t="99684" x="2927350" y="1797050"/>
          <p14:tracePt t="99701" x="2901950" y="1822450"/>
          <p14:tracePt t="99718" x="2882900" y="1854200"/>
          <p14:tracePt t="99734" x="2870200" y="1879600"/>
          <p14:tracePt t="99751" x="2857500" y="1917700"/>
          <p14:tracePt t="99767" x="2838450" y="1949450"/>
          <p14:tracePt t="99785" x="2832100" y="1987550"/>
          <p14:tracePt t="99801" x="2825750" y="2019300"/>
          <p14:tracePt t="99818" x="2813050" y="2057400"/>
          <p14:tracePt t="99835" x="2800350" y="2082800"/>
          <p14:tracePt t="99851" x="2787650" y="2114550"/>
          <p14:tracePt t="99867" x="2774950" y="2146300"/>
          <p14:tracePt t="99884" x="2762250" y="2184400"/>
          <p14:tracePt t="99901" x="2749550" y="2235200"/>
          <p14:tracePt t="99917" x="2749550" y="2260600"/>
          <p14:tracePt t="99934" x="2736850" y="2279650"/>
          <p14:tracePt t="99951" x="2730500" y="2305050"/>
          <p14:tracePt t="99967" x="2717800" y="2311400"/>
          <p14:tracePt t="99984" x="2711450" y="2324100"/>
          <p14:tracePt t="100001" x="2705100" y="2349500"/>
          <p14:tracePt t="100017" x="2698750" y="2362200"/>
          <p14:tracePt t="100034" x="2698750" y="2368550"/>
          <p14:tracePt t="100051" x="2686050" y="2381250"/>
          <p14:tracePt t="100068" x="2686050" y="2400300"/>
          <p14:tracePt t="100084" x="2673350" y="2413000"/>
          <p14:tracePt t="100085" x="2673350" y="2419350"/>
          <p14:tracePt t="100101" x="2660650" y="2432050"/>
          <p14:tracePt t="100118" x="2660650" y="2438400"/>
          <p14:tracePt t="100134" x="2660650" y="2451100"/>
          <p14:tracePt t="100151" x="2660650" y="2457450"/>
          <p14:tracePt t="100184" x="2660650" y="2463800"/>
          <p14:tracePt t="100201" x="2660650" y="2476500"/>
          <p14:tracePt t="100218" x="2660650" y="2482850"/>
          <p14:tracePt t="100234" x="2660650" y="2495550"/>
          <p14:tracePt t="100251" x="2660650" y="2508250"/>
          <p14:tracePt t="100267" x="2660650" y="2514600"/>
          <p14:tracePt t="100284" x="2660650" y="2520950"/>
          <p14:tracePt t="100285" x="2660650" y="2527300"/>
          <p14:tracePt t="100301" x="2667000" y="2533650"/>
          <p14:tracePt t="100317" x="2673350" y="2540000"/>
          <p14:tracePt t="100334" x="2698750" y="2540000"/>
          <p14:tracePt t="100350" x="2724150" y="2540000"/>
          <p14:tracePt t="100367" x="2755900" y="2540000"/>
          <p14:tracePt t="100384" x="2774950" y="2540000"/>
          <p14:tracePt t="100400" x="2787650" y="2540000"/>
          <p14:tracePt t="100417" x="2806700" y="2540000"/>
          <p14:tracePt t="100434" x="2832100" y="2540000"/>
          <p14:tracePt t="100451" x="2857500" y="2527300"/>
          <p14:tracePt t="100467" x="2882900" y="2508250"/>
          <p14:tracePt t="100484" x="2908300" y="2489200"/>
          <p14:tracePt t="100501" x="2946400" y="2463800"/>
          <p14:tracePt t="100517" x="2971800" y="2444750"/>
          <p14:tracePt t="100534" x="2984500" y="2438400"/>
          <p14:tracePt t="100551" x="3003550" y="2432050"/>
          <p14:tracePt t="100567" x="3016250" y="2419350"/>
          <p14:tracePt t="100584" x="3041650" y="2400300"/>
          <p14:tracePt t="100601" x="3067050" y="2387600"/>
          <p14:tracePt t="100617" x="3092450" y="2368550"/>
          <p14:tracePt t="100634" x="3124200" y="2336800"/>
          <p14:tracePt t="100650" x="3143250" y="2317750"/>
          <p14:tracePt t="100667" x="3168650" y="2292350"/>
          <p14:tracePt t="100684" x="3181350" y="2279650"/>
          <p14:tracePt t="100701" x="3213100" y="2235200"/>
          <p14:tracePt t="100717" x="3232150" y="2209800"/>
          <p14:tracePt t="100734" x="3251200" y="2165350"/>
          <p14:tracePt t="100750" x="3263900" y="2133600"/>
          <p14:tracePt t="100767" x="3276600" y="2108200"/>
          <p14:tracePt t="100784" x="3289300" y="2070100"/>
          <p14:tracePt t="100801" x="3295650" y="2051050"/>
          <p14:tracePt t="100817" x="3295650" y="2025650"/>
          <p14:tracePt t="100834" x="3295650" y="2000250"/>
          <p14:tracePt t="100851" x="3295650" y="1974850"/>
          <p14:tracePt t="100867" x="3302000" y="1936750"/>
          <p14:tracePt t="100884" x="3314700" y="1898650"/>
          <p14:tracePt t="100901" x="3314700" y="1854200"/>
          <p14:tracePt t="100917" x="3314700" y="1816100"/>
          <p14:tracePt t="100934" x="3314700" y="1790700"/>
          <p14:tracePt t="100951" x="3314700" y="1771650"/>
          <p14:tracePt t="100967" x="3314700" y="1752600"/>
          <p14:tracePt t="100984" x="3314700" y="1739900"/>
          <p14:tracePt t="101000" x="3308350" y="1720850"/>
          <p14:tracePt t="101017" x="3295650" y="1701800"/>
          <p14:tracePt t="101034" x="3282950" y="1682750"/>
          <p14:tracePt t="101051" x="3270250" y="1670050"/>
          <p14:tracePt t="101067" x="3263900" y="1663700"/>
          <p14:tracePt t="101084" x="3257550" y="1657350"/>
          <p14:tracePt t="101101" x="3251200" y="1651000"/>
          <p14:tracePt t="101117" x="3244850" y="1644650"/>
          <p14:tracePt t="101151" x="3238500" y="1644650"/>
          <p14:tracePt t="101167" x="3232150" y="1644650"/>
          <p14:tracePt t="101184" x="3200400" y="1644650"/>
          <p14:tracePt t="101201" x="3168650" y="1644650"/>
          <p14:tracePt t="101217" x="3143250" y="1644650"/>
          <p14:tracePt t="101234" x="3124200" y="1651000"/>
          <p14:tracePt t="101251" x="3098800" y="1663700"/>
          <p14:tracePt t="101268" x="3079750" y="1670050"/>
          <p14:tracePt t="101285" x="3054350" y="1689100"/>
          <p14:tracePt t="101286" x="3035300" y="1695450"/>
          <p14:tracePt t="101301" x="3022600" y="1708150"/>
          <p14:tracePt t="101318" x="2984500" y="1720850"/>
          <p14:tracePt t="101334" x="2959100" y="1733550"/>
          <p14:tracePt t="101351" x="2946400" y="1739900"/>
          <p14:tracePt t="101368" x="2921000" y="1746250"/>
          <p14:tracePt t="101384" x="2914650" y="1752600"/>
          <p14:tracePt t="101401" x="2895600" y="1758950"/>
          <p14:tracePt t="101417" x="2882900" y="1765300"/>
          <p14:tracePt t="101434" x="2851150" y="1778000"/>
          <p14:tracePt t="101451" x="2838450" y="1790700"/>
          <p14:tracePt t="101468" x="2825750" y="1803400"/>
          <p14:tracePt t="101484" x="2825750" y="1822450"/>
          <p14:tracePt t="101501" x="2825750" y="1835150"/>
          <p14:tracePt t="101502" x="2813050" y="1854200"/>
          <p14:tracePt t="101518" x="2813050" y="1873250"/>
          <p14:tracePt t="101534" x="2813050" y="1898650"/>
          <p14:tracePt t="101551" x="2813050" y="1943100"/>
          <p14:tracePt t="101568" x="2819400" y="2012950"/>
          <p14:tracePt t="101584" x="2851150" y="2063750"/>
          <p14:tracePt t="101601" x="2882900" y="2108200"/>
          <p14:tracePt t="101618" x="2908300" y="2127250"/>
          <p14:tracePt t="101634" x="2927350" y="2152650"/>
          <p14:tracePt t="101651" x="2946400" y="2165350"/>
          <p14:tracePt t="101668" x="2971800" y="2171700"/>
          <p14:tracePt t="101684" x="3009900" y="2178050"/>
          <p14:tracePt t="101701" x="3041650" y="2190750"/>
          <p14:tracePt t="101718" x="3098800" y="2190750"/>
          <p14:tracePt t="101734" x="3117850" y="2190750"/>
          <p14:tracePt t="101751" x="3143250" y="2190750"/>
          <p14:tracePt t="101768" x="3155950" y="2190750"/>
          <p14:tracePt t="101784" x="3168650" y="2184400"/>
          <p14:tracePt t="101801" x="3194050" y="2159000"/>
          <p14:tracePt t="101818" x="3219450" y="2139950"/>
          <p14:tracePt t="101834" x="3238500" y="2120900"/>
          <p14:tracePt t="101851" x="3263900" y="2101850"/>
          <p14:tracePt t="101868" x="3282950" y="2089150"/>
          <p14:tracePt t="101885" x="3289300" y="2070100"/>
          <p14:tracePt t="101901" x="3302000" y="2044700"/>
          <p14:tracePt t="101917" x="3327400" y="2000250"/>
          <p14:tracePt t="101934" x="3333750" y="1968500"/>
          <p14:tracePt t="101950" x="3333750" y="1936750"/>
          <p14:tracePt t="101967" x="3333750" y="1911350"/>
          <p14:tracePt t="101984" x="3333750" y="1879600"/>
          <p14:tracePt t="102001" x="3333750" y="1847850"/>
          <p14:tracePt t="102017" x="3333750" y="1822450"/>
          <p14:tracePt t="102034" x="3333750" y="1803400"/>
          <p14:tracePt t="102051" x="3333750" y="1778000"/>
          <p14:tracePt t="102067" x="3333750" y="1765300"/>
          <p14:tracePt t="102084" x="3314700" y="1733550"/>
          <p14:tracePt t="102101" x="3270250" y="1689100"/>
          <p14:tracePt t="102117" x="3206750" y="1651000"/>
          <p14:tracePt t="102134" x="3155950" y="1631950"/>
          <p14:tracePt t="102151" x="3124200" y="1619250"/>
          <p14:tracePt t="102168" x="3098800" y="1619250"/>
          <p14:tracePt t="102184" x="3073400" y="1619250"/>
          <p14:tracePt t="102201" x="3067050" y="1619250"/>
          <p14:tracePt t="102217" x="3060700" y="1619250"/>
          <p14:tracePt t="102234" x="3054350" y="1619250"/>
          <p14:tracePt t="102251" x="3041650" y="1619250"/>
          <p14:tracePt t="102267" x="3028950" y="1625600"/>
          <p14:tracePt t="102284" x="3003550" y="1644650"/>
          <p14:tracePt t="102301" x="2990850" y="1657350"/>
          <p14:tracePt t="102302" x="2984500" y="1663700"/>
          <p14:tracePt t="102317" x="2965450" y="1676400"/>
          <p14:tracePt t="102334" x="2946400" y="1695450"/>
          <p14:tracePt t="102351" x="2933700" y="1720850"/>
          <p14:tracePt t="102367" x="2927350" y="1739900"/>
          <p14:tracePt t="102384" x="2927350" y="1771650"/>
          <p14:tracePt t="102401" x="2927350" y="1803400"/>
          <p14:tracePt t="102417" x="2927350" y="1822450"/>
          <p14:tracePt t="102434" x="2927350" y="1847850"/>
          <p14:tracePt t="102451" x="2927350" y="1866900"/>
          <p14:tracePt t="102467" x="2933700" y="1885950"/>
          <p14:tracePt t="102485" x="2933700" y="1911350"/>
          <p14:tracePt t="102501" x="2940050" y="1943100"/>
          <p14:tracePt t="102517" x="2940050" y="1974850"/>
          <p14:tracePt t="102534" x="2946400" y="1987550"/>
          <p14:tracePt t="102551" x="2946400" y="2000250"/>
          <p14:tracePt t="102567" x="2952750" y="2012950"/>
          <p14:tracePt t="102584" x="2952750" y="2019300"/>
          <p14:tracePt t="102600" x="2952750" y="2025650"/>
          <p14:tracePt t="102617" x="2952750" y="2032000"/>
          <p14:tracePt t="102634" x="2959100" y="2044700"/>
          <p14:tracePt t="102667" x="2959100" y="2051050"/>
          <p14:tracePt t="102684" x="2959100" y="2057400"/>
          <p14:tracePt t="107438" x="2971800" y="2057400"/>
          <p14:tracePt t="107446" x="3009900" y="2057400"/>
          <p14:tracePt t="107454" x="3054350" y="2063750"/>
          <p14:tracePt t="107468" x="3079750" y="2070100"/>
          <p14:tracePt t="107484" x="3098800" y="2070100"/>
          <p14:tracePt t="107501" x="3136900" y="2082800"/>
          <p14:tracePt t="107502" x="3149600" y="2082800"/>
          <p14:tracePt t="107518" x="3225800" y="2082800"/>
          <p14:tracePt t="107534" x="3314700" y="2082800"/>
          <p14:tracePt t="107551" x="3359150" y="2082800"/>
          <p14:tracePt t="109006" x="3359150" y="2063750"/>
          <p14:tracePt t="109014" x="3352800" y="2038350"/>
          <p14:tracePt t="109022" x="3333750" y="2000250"/>
          <p14:tracePt t="109035" x="3321050" y="1981200"/>
          <p14:tracePt t="109051" x="3295650" y="1930400"/>
          <p14:tracePt t="109067" x="3263900" y="1892300"/>
          <p14:tracePt t="109085" x="3244850" y="1854200"/>
          <p14:tracePt t="109086" x="3244850" y="1847850"/>
          <p14:tracePt t="109101" x="3238500" y="1835150"/>
          <p14:tracePt t="109118" x="3200400" y="1803400"/>
          <p14:tracePt t="109135" x="3175000" y="1790700"/>
          <p14:tracePt t="109151" x="3136900" y="1790700"/>
          <p14:tracePt t="109168" x="3073400" y="1784350"/>
          <p14:tracePt t="109184" x="3022600" y="1771650"/>
          <p14:tracePt t="109203" x="2965450" y="1771650"/>
          <p14:tracePt t="109217" x="2927350" y="1771650"/>
          <p14:tracePt t="109234" x="2889250" y="1778000"/>
          <p14:tracePt t="109250" x="2844800" y="1797050"/>
          <p14:tracePt t="109267" x="2813050" y="1816100"/>
          <p14:tracePt t="109284" x="2787650" y="1841500"/>
          <p14:tracePt t="109301" x="2762250" y="1873250"/>
          <p14:tracePt t="109317" x="2749550" y="1924050"/>
          <p14:tracePt t="109334" x="2743200" y="1974850"/>
          <p14:tracePt t="109351" x="2743200" y="2012950"/>
          <p14:tracePt t="109367" x="2743200" y="2038350"/>
          <p14:tracePt t="109384" x="2743200" y="2057400"/>
          <p14:tracePt t="109401" x="2743200" y="2076450"/>
          <p14:tracePt t="109417" x="2743200" y="2089150"/>
          <p14:tracePt t="109434" x="2749550" y="2108200"/>
          <p14:tracePt t="109451" x="2762250" y="2127250"/>
          <p14:tracePt t="109467" x="2774950" y="2133600"/>
          <p14:tracePt t="109484" x="2794000" y="2146300"/>
          <p14:tracePt t="109501" x="2851150" y="2146300"/>
          <p14:tracePt t="109517" x="2889250" y="2146300"/>
          <p14:tracePt t="109534" x="2940050" y="2146300"/>
          <p14:tracePt t="109551" x="2990850" y="2146300"/>
          <p14:tracePt t="109567" x="3016250" y="2146300"/>
          <p14:tracePt t="109584" x="3035300" y="2146300"/>
          <p14:tracePt t="109601" x="3048000" y="2146300"/>
          <p14:tracePt t="109619" x="3073400" y="2139950"/>
          <p14:tracePt t="109634" x="3086100" y="2139950"/>
          <p14:tracePt t="109651" x="3124200" y="2120900"/>
          <p14:tracePt t="109667" x="3143250" y="2114550"/>
          <p14:tracePt t="109685" x="3149600" y="2108200"/>
          <p14:tracePt t="109726" x="3155950" y="2101850"/>
          <p14:tracePt t="109902" x="3162300" y="2095500"/>
          <p14:tracePt t="109910" x="3168650" y="2095500"/>
          <p14:tracePt t="109919" x="3175000" y="2095500"/>
          <p14:tracePt t="109934" x="3181350" y="2095500"/>
          <p14:tracePt t="109951" x="3187700" y="2095500"/>
          <p14:tracePt t="109984" x="3194050" y="2095500"/>
          <p14:tracePt t="110017" x="3200400" y="2095500"/>
          <p14:tracePt t="110190" x="3206750" y="2089150"/>
          <p14:tracePt t="110230" x="3213100" y="2089150"/>
          <p14:tracePt t="110254" x="3219450" y="2089150"/>
          <p14:tracePt t="110269" x="3225800" y="2089150"/>
          <p14:tracePt t="110277" x="3232150" y="2089150"/>
          <p14:tracePt t="110325" x="3238500" y="2089150"/>
          <p14:tracePt t="110341" x="3244850" y="2089150"/>
          <p14:tracePt t="110350" x="3251200" y="2089150"/>
          <p14:tracePt t="110365" x="3257550" y="2089150"/>
          <p14:tracePt t="110389" x="3270250" y="2089150"/>
          <p14:tracePt t="110478" x="3276600" y="2089150"/>
          <p14:tracePt t="110574" x="3289300" y="2089150"/>
          <p14:tracePt t="110590" x="3302000" y="2089150"/>
          <p14:tracePt t="110598" x="3308350" y="2082800"/>
          <p14:tracePt t="110606" x="3314700" y="2082800"/>
          <p14:tracePt t="110621" x="3321050" y="2082800"/>
          <p14:tracePt t="110634" x="3327400" y="2082800"/>
          <p14:tracePt t="110725" x="3327400" y="2076450"/>
          <p14:tracePt t="122878" x="3289300" y="2076450"/>
          <p14:tracePt t="122886" x="3206750" y="2076450"/>
          <p14:tracePt t="122894" x="3130550" y="2076450"/>
          <p14:tracePt t="122902" x="3041650" y="2076450"/>
          <p14:tracePt t="122918" x="2889250" y="2076450"/>
          <p14:tracePt t="122935" x="2768600" y="2057400"/>
          <p14:tracePt t="122951" x="2736850" y="2051050"/>
          <p14:tracePt t="122968" x="2724150" y="2044700"/>
          <p14:tracePt t="123001" x="2724150" y="2032000"/>
          <p14:tracePt t="123017" x="2724150" y="2025650"/>
          <p14:tracePt t="123034" x="2724150" y="1993900"/>
          <p14:tracePt t="123051" x="2724150" y="1962150"/>
          <p14:tracePt t="123067" x="2717800" y="1917700"/>
          <p14:tracePt t="123085" x="2717800" y="1879600"/>
          <p14:tracePt t="123101" x="2717800" y="1847850"/>
          <p14:tracePt t="123102" x="2730500" y="1822450"/>
          <p14:tracePt t="123118" x="2762250" y="1765300"/>
          <p14:tracePt t="123134" x="2819400" y="1689100"/>
          <p14:tracePt t="123151" x="2851150" y="1638300"/>
          <p14:tracePt t="123168" x="2882900" y="1593850"/>
          <p14:tracePt t="123185" x="2933700" y="1555750"/>
          <p14:tracePt t="123201" x="2965450" y="1530350"/>
          <p14:tracePt t="123218" x="3035300" y="1485900"/>
          <p14:tracePt t="123235" x="3105150" y="1447800"/>
          <p14:tracePt t="123251" x="3194050" y="1409700"/>
          <p14:tracePt t="123268" x="3302000" y="1371600"/>
          <p14:tracePt t="123284" x="3416300" y="1339850"/>
          <p14:tracePt t="123286" x="3473450" y="1327150"/>
          <p14:tracePt t="123301" x="3517900" y="1314450"/>
          <p14:tracePt t="123318" x="3670300" y="1263650"/>
          <p14:tracePt t="123335" x="3765550" y="1238250"/>
          <p14:tracePt t="123351" x="3892550" y="1206500"/>
          <p14:tracePt t="123368" x="4006850" y="1174750"/>
          <p14:tracePt t="123385" x="4121150" y="1162050"/>
          <p14:tracePt t="123401" x="4210050" y="1149350"/>
          <p14:tracePt t="123418" x="4254500" y="1149350"/>
          <p14:tracePt t="123435" x="4273550" y="1149350"/>
          <p14:tracePt t="123451" x="4324350" y="1168400"/>
          <p14:tracePt t="123468" x="4356100" y="1200150"/>
          <p14:tracePt t="123484" x="4406900" y="1231900"/>
          <p14:tracePt t="123485" x="4425950" y="1244600"/>
          <p14:tracePt t="123501" x="4521200" y="1282700"/>
          <p14:tracePt t="123517" x="4584700" y="1314450"/>
          <p14:tracePt t="123534" x="4686300" y="1377950"/>
          <p14:tracePt t="123551" x="4762500" y="1428750"/>
          <p14:tracePt t="123567" x="4832350" y="1492250"/>
          <p14:tracePt t="123584" x="4908550" y="1555750"/>
          <p14:tracePt t="123601" x="4972050" y="1631950"/>
          <p14:tracePt t="123618" x="5003800" y="1708150"/>
          <p14:tracePt t="123634" x="5016500" y="1758950"/>
          <p14:tracePt t="123651" x="5029200" y="1847850"/>
          <p14:tracePt t="123667" x="5041900" y="1943100"/>
          <p14:tracePt t="123684" x="5048250" y="2006600"/>
          <p14:tracePt t="123701" x="5048250" y="2057400"/>
          <p14:tracePt t="123717" x="5048250" y="2120900"/>
          <p14:tracePt t="123734" x="5010150" y="2171700"/>
          <p14:tracePt t="123751" x="4972050" y="2222500"/>
          <p14:tracePt t="123767" x="4921250" y="2292350"/>
          <p14:tracePt t="123784" x="4864100" y="2381250"/>
          <p14:tracePt t="123801" x="4806950" y="2451100"/>
          <p14:tracePt t="123817" x="4749800" y="2514600"/>
          <p14:tracePt t="123835" x="4686300" y="2565400"/>
          <p14:tracePt t="123851" x="4597400" y="2616200"/>
          <p14:tracePt t="123867" x="4533900" y="2660650"/>
          <p14:tracePt t="123884" x="4438650" y="2705100"/>
          <p14:tracePt t="123902" x="4305300" y="2762250"/>
          <p14:tracePt t="123917" x="4197350" y="2781300"/>
          <p14:tracePt t="123934" x="4064000" y="2800350"/>
          <p14:tracePt t="123951" x="3943350" y="2800350"/>
          <p14:tracePt t="123967" x="3886200" y="2800350"/>
          <p14:tracePt t="123984" x="3854450" y="2800350"/>
          <p14:tracePt t="124001" x="3835400" y="2806700"/>
          <p14:tracePt t="124017" x="3810000" y="2813050"/>
          <p14:tracePt t="124034" x="3765550" y="2813050"/>
          <p14:tracePt t="124050" x="3721100" y="2813050"/>
          <p14:tracePt t="124067" x="3663950" y="2787650"/>
          <p14:tracePt t="124084" x="3644900" y="2774950"/>
          <p14:tracePt t="124101" x="3613150" y="2755900"/>
          <p14:tracePt t="124117" x="3587750" y="2743200"/>
          <p14:tracePt t="124134" x="3581400" y="2743200"/>
          <p14:tracePt t="124151" x="3568700" y="2736850"/>
          <p14:tracePt t="124167" x="3556000" y="2724150"/>
          <p14:tracePt t="124213" x="3549650" y="2724150"/>
          <p14:tracePt t="124383" x="3543300" y="2724150"/>
          <p14:tracePt t="124401" x="3536950" y="2724150"/>
          <p14:tracePt t="124558" x="3543300" y="2724150"/>
          <p14:tracePt t="124566" x="3556000" y="2717800"/>
          <p14:tracePt t="124573" x="3587750" y="2698750"/>
          <p14:tracePt t="124584" x="3606800" y="2692400"/>
          <p14:tracePt t="124601" x="3638550" y="2673350"/>
          <p14:tracePt t="124617" x="3651250" y="2673350"/>
          <p14:tracePt t="124634" x="3663950" y="2667000"/>
          <p14:tracePt t="124651" x="3676650" y="2660650"/>
          <p14:tracePt t="124667" x="3695700" y="2641600"/>
          <p14:tracePt t="124684" x="3708400" y="2622550"/>
          <p14:tracePt t="124701" x="3727450" y="2616200"/>
          <p14:tracePt t="124702" x="3733800" y="2609850"/>
          <p14:tracePt t="124718" x="3740150" y="2597150"/>
          <p14:tracePt t="124751" x="3746500" y="2590800"/>
          <p14:tracePt t="124784" x="3752850" y="2590800"/>
          <p14:tracePt t="124814" x="3752850" y="2584450"/>
          <p14:tracePt t="124821" x="3759200" y="2578100"/>
          <p14:tracePt t="124845" x="3759200" y="2571750"/>
          <p14:tracePt t="124862" x="3759200" y="2565400"/>
          <p14:tracePt t="124869" x="3759200" y="2559050"/>
          <p14:tracePt t="124884" x="3765550" y="2552700"/>
          <p14:tracePt t="124901" x="3765550" y="2546350"/>
          <p14:tracePt t="124918" x="3765550" y="2533650"/>
          <p14:tracePt t="124934" x="3778250" y="2520950"/>
          <p14:tracePt t="124951" x="3778250" y="2514600"/>
          <p14:tracePt t="124968" x="3790950" y="2495550"/>
          <p14:tracePt t="124984" x="3797300" y="2476500"/>
          <p14:tracePt t="125001" x="3803650" y="2457450"/>
          <p14:tracePt t="125018" x="3810000" y="2451100"/>
          <p14:tracePt t="125034" x="3816350" y="2444750"/>
          <p14:tracePt t="125051" x="3816350" y="2438400"/>
          <p14:tracePt t="125067" x="3822700" y="2432050"/>
          <p14:tracePt t="125101" x="3829050" y="2432050"/>
          <p14:tracePt t="125958" x="3822700" y="2432050"/>
          <p14:tracePt t="126581" x="3816350" y="2432050"/>
          <p14:tracePt t="126589" x="3810000" y="2432050"/>
          <p14:tracePt t="126601" x="3803650" y="2432050"/>
          <p14:tracePt t="126634" x="3797300" y="2432050"/>
          <p14:tracePt t="128022" x="3784600" y="2432050"/>
          <p14:tracePt t="128030" x="3771900" y="2419350"/>
          <p14:tracePt t="128037" x="3746500" y="2374900"/>
          <p14:tracePt t="128051" x="3727450" y="2343150"/>
          <p14:tracePt t="128068" x="3663950" y="2235200"/>
          <p14:tracePt t="128084" x="3581400" y="2095500"/>
          <p14:tracePt t="128101" x="3435350" y="1879600"/>
          <p14:tracePt t="128103" x="3365500" y="1778000"/>
          <p14:tracePt t="128118" x="3276600" y="1606550"/>
          <p14:tracePt t="128134" x="3219450" y="1492250"/>
          <p14:tracePt t="128151" x="3213100" y="1441450"/>
          <p14:tracePt t="128168" x="3206750" y="1409700"/>
          <p14:tracePt t="128184" x="3206750" y="1397000"/>
          <p14:tracePt t="128201" x="3206750" y="1390650"/>
          <p14:tracePt t="128318" x="3200400" y="1390650"/>
          <p14:tracePt t="128325" x="3168650" y="1397000"/>
          <p14:tracePt t="128334" x="3143250" y="1409700"/>
          <p14:tracePt t="128351" x="3079750" y="1447800"/>
          <p14:tracePt t="128367" x="3035300" y="1485900"/>
          <p14:tracePt t="128384" x="2997200" y="1530350"/>
          <p14:tracePt t="128401" x="2978150" y="1568450"/>
          <p14:tracePt t="128417" x="2965450" y="1600200"/>
          <p14:tracePt t="128434" x="2959100" y="1619250"/>
          <p14:tracePt t="128451" x="2952750" y="1638300"/>
          <p14:tracePt t="128467" x="2952750" y="1657350"/>
          <p14:tracePt t="128484" x="2952750" y="1676400"/>
          <p14:tracePt t="128501" x="2952750" y="1689100"/>
          <p14:tracePt t="128517" x="2952750" y="1720850"/>
          <p14:tracePt t="128534" x="2952750" y="1733550"/>
          <p14:tracePt t="128551" x="2952750" y="1746250"/>
          <p14:tracePt t="128567" x="2952750" y="1752600"/>
          <p14:tracePt t="128584" x="2952750" y="1758950"/>
          <p14:tracePt t="128601" x="2952750" y="1771650"/>
          <p14:tracePt t="128617" x="2952750" y="1778000"/>
          <p14:tracePt t="128634" x="2952750" y="1790700"/>
          <p14:tracePt t="128651" x="2952750" y="1797050"/>
          <p14:tracePt t="128684" x="2959100" y="1809750"/>
          <p14:tracePt t="128702" x="2971800" y="1822450"/>
          <p14:tracePt t="128718" x="2971800" y="1828800"/>
          <p14:tracePt t="128734" x="2978150" y="1835150"/>
          <p14:tracePt t="128751" x="2990850" y="1860550"/>
          <p14:tracePt t="128768" x="2997200" y="1879600"/>
          <p14:tracePt t="128784" x="3016250" y="1892300"/>
          <p14:tracePt t="128801" x="3035300" y="1905000"/>
          <p14:tracePt t="128818" x="3041650" y="1905000"/>
          <p14:tracePt t="128834" x="3048000" y="1911350"/>
          <p14:tracePt t="128851" x="3054350" y="1917700"/>
          <p14:tracePt t="128869" x="3073400" y="1924050"/>
          <p14:tracePt t="128884" x="3079750" y="1924050"/>
          <p14:tracePt t="128901" x="3086100" y="1930400"/>
          <p14:tracePt t="128918" x="3092450" y="1930400"/>
          <p14:tracePt t="128951" x="3105150" y="1930400"/>
          <p14:tracePt t="128968" x="3117850" y="1917700"/>
          <p14:tracePt t="128984" x="3130550" y="1898650"/>
          <p14:tracePt t="129001" x="3136900" y="1885950"/>
          <p14:tracePt t="129018" x="3143250" y="1873250"/>
          <p14:tracePt t="129034" x="3143250" y="1854200"/>
          <p14:tracePt t="129051" x="3143250" y="1828800"/>
          <p14:tracePt t="129068" x="3143250" y="1803400"/>
          <p14:tracePt t="129086" x="3143250" y="1758950"/>
          <p14:tracePt t="129101" x="3143250" y="1739900"/>
          <p14:tracePt t="129118" x="3136900" y="1714500"/>
          <p14:tracePt t="129134" x="3124200" y="1701800"/>
          <p14:tracePt t="129253" x="3117850" y="1701800"/>
          <p14:tracePt t="129261" x="3117850" y="1714500"/>
          <p14:tracePt t="129269" x="3117850" y="1733550"/>
          <p14:tracePt t="129284" x="3124200" y="1752600"/>
          <p14:tracePt t="129301" x="3162300" y="1866900"/>
          <p14:tracePt t="129317" x="3206750" y="1962150"/>
          <p14:tracePt t="129334" x="3251200" y="2063750"/>
          <p14:tracePt t="129351" x="3314700" y="2152650"/>
          <p14:tracePt t="129367" x="3346450" y="2209800"/>
          <p14:tracePt t="129384" x="3371850" y="2235200"/>
          <p14:tracePt t="129401" x="3384550" y="2247900"/>
          <p14:tracePt t="129417" x="3390900" y="2260600"/>
          <p14:tracePt t="129434" x="3416300" y="2286000"/>
          <p14:tracePt t="129451" x="3448050" y="2324100"/>
          <p14:tracePt t="129467" x="3486150" y="2374900"/>
          <p14:tracePt t="129484" x="3524250" y="2432050"/>
          <p14:tracePt t="129501" x="3543300" y="2476500"/>
          <p14:tracePt t="129517" x="3549650" y="2508250"/>
          <p14:tracePt t="129534" x="3568700" y="2565400"/>
          <p14:tracePt t="129550" x="3581400" y="2603500"/>
          <p14:tracePt t="129567" x="3619500" y="2679700"/>
          <p14:tracePt t="129584" x="3663950" y="2743200"/>
          <p14:tracePt t="129601" x="3689350" y="2781300"/>
          <p14:tracePt t="129617" x="3695700" y="2800350"/>
          <p14:tracePt t="129634" x="3708400" y="2806700"/>
          <p14:tracePt t="129651" x="3714750" y="2813050"/>
          <p14:tracePt t="129667" x="3714750" y="2825750"/>
          <p14:tracePt t="129684" x="3727450" y="2844800"/>
          <p14:tracePt t="129701" x="3733800" y="2857500"/>
          <p14:tracePt t="129734" x="3733800" y="2863850"/>
          <p14:tracePt t="129767" x="3733800" y="2870200"/>
          <p14:tracePt t="129974" x="3733800" y="2876550"/>
          <p14:tracePt t="129982" x="3733800" y="2882900"/>
          <p14:tracePt t="129990" x="3733800" y="2901950"/>
          <p14:tracePt t="130002" x="3733800" y="2921000"/>
          <p14:tracePt t="130017" x="3733800" y="2959100"/>
          <p14:tracePt t="130034" x="3733800" y="2997200"/>
          <p14:tracePt t="130051" x="3733800" y="3028950"/>
          <p14:tracePt t="130067" x="3733800" y="3048000"/>
          <p14:tracePt t="130084" x="3733800" y="3073400"/>
          <p14:tracePt t="130101" x="3733800" y="3143250"/>
          <p14:tracePt t="130117" x="3721100" y="3225800"/>
          <p14:tracePt t="130134" x="3708400" y="3295650"/>
          <p14:tracePt t="130151" x="3683000" y="3378200"/>
          <p14:tracePt t="130168" x="3676650" y="3416300"/>
          <p14:tracePt t="130184" x="3676650" y="3448050"/>
          <p14:tracePt t="130201" x="3676650" y="3473450"/>
          <p14:tracePt t="130217" x="3670300" y="3498850"/>
          <p14:tracePt t="130234" x="3670300" y="3549650"/>
          <p14:tracePt t="130251" x="3670300" y="3619500"/>
          <p14:tracePt t="130268" x="3670300" y="3727450"/>
          <p14:tracePt t="130284" x="3670300" y="3829050"/>
          <p14:tracePt t="130286" x="3670300" y="3867150"/>
          <p14:tracePt t="130302" x="3670300" y="3924300"/>
          <p14:tracePt t="130318" x="3670300" y="3981450"/>
          <p14:tracePt t="130336" x="3670300" y="4051300"/>
          <p14:tracePt t="130353" x="3670300" y="4146550"/>
          <p14:tracePt t="130368" x="3670300" y="4216400"/>
          <p14:tracePt t="130384" x="3670300" y="4292600"/>
          <p14:tracePt t="130401" x="3670300" y="4343400"/>
          <p14:tracePt t="130418" x="3670300" y="4400550"/>
          <p14:tracePt t="130434" x="3670300" y="4457700"/>
          <p14:tracePt t="130451" x="3663950" y="4546600"/>
          <p14:tracePt t="130468" x="3619500" y="4641850"/>
          <p14:tracePt t="130484" x="3619500" y="4654550"/>
          <p14:tracePt t="130933" x="3619500" y="4660900"/>
          <p14:tracePt t="130981" x="3606800" y="4673600"/>
          <p14:tracePt t="130998" x="3606800" y="4679950"/>
          <p14:tracePt t="131006" x="3606800" y="4686300"/>
          <p14:tracePt t="131021" x="3606800" y="4699000"/>
          <p14:tracePt t="131034" x="3606800" y="4705350"/>
          <p14:tracePt t="131051" x="3600450" y="4705350"/>
          <p14:tracePt t="131068" x="3594100" y="4711700"/>
          <p14:tracePt t="131084" x="3575050" y="4730750"/>
          <p14:tracePt t="131101" x="3549650" y="4743450"/>
          <p14:tracePt t="131118" x="3517900" y="4768850"/>
          <p14:tracePt t="131134" x="3498850" y="4781550"/>
          <p14:tracePt t="131151" x="3486150" y="4794250"/>
          <p14:tracePt t="131168" x="3454400" y="4819650"/>
          <p14:tracePt t="131184" x="3416300" y="4838700"/>
          <p14:tracePt t="131201" x="3397250" y="4851400"/>
          <p14:tracePt t="131218" x="3378200" y="4857750"/>
          <p14:tracePt t="131234" x="3365500" y="4870450"/>
          <p14:tracePt t="131251" x="3359150" y="4870450"/>
          <p14:tracePt t="131267" x="3340100" y="4876800"/>
          <p14:tracePt t="131284" x="3333750" y="4883150"/>
          <p14:tracePt t="131301" x="3327400" y="4883150"/>
          <p14:tracePt t="131389" x="3321050" y="4883150"/>
          <p14:tracePt t="131437" x="3314700" y="4883150"/>
          <p14:tracePt t="131470" x="3302000" y="4870450"/>
          <p14:tracePt t="131501" x="3302000" y="4864100"/>
          <p14:tracePt t="131534" x="3295650" y="4864100"/>
          <p14:tracePt t="131621" x="3295650" y="4857750"/>
          <p14:tracePt t="131653" x="3289300" y="4845050"/>
          <p14:tracePt t="131701" x="3282950" y="4838700"/>
          <p14:tracePt t="131718" x="3276600" y="4832350"/>
          <p14:tracePt t="131734" x="3276600" y="4819650"/>
          <p14:tracePt t="131751" x="3276600" y="4806950"/>
          <p14:tracePt t="131767" x="3276600" y="4800600"/>
          <p14:tracePt t="131784" x="3276600" y="4787900"/>
          <p14:tracePt t="131801" x="3263900" y="4781550"/>
          <p14:tracePt t="131834" x="3263900" y="4775200"/>
          <p14:tracePt t="131851" x="3263900" y="4768850"/>
          <p14:tracePt t="132238" x="3263900" y="4775200"/>
          <p14:tracePt t="132246" x="3257550" y="4787900"/>
          <p14:tracePt t="132254" x="3251200" y="4794250"/>
          <p14:tracePt t="132268" x="3238500" y="4813300"/>
          <p14:tracePt t="132284" x="3225800" y="4857750"/>
          <p14:tracePt t="132286" x="3219450" y="4864100"/>
          <p14:tracePt t="132302" x="3200400" y="4914900"/>
          <p14:tracePt t="132318" x="3187700" y="4933950"/>
          <p14:tracePt t="132334" x="3181350" y="4953000"/>
          <p14:tracePt t="132351" x="3168650" y="4965700"/>
          <p14:tracePt t="132368" x="3162300" y="4978400"/>
          <p14:tracePt t="132384" x="3155950" y="4984750"/>
          <p14:tracePt t="132401" x="3143250" y="4997450"/>
          <p14:tracePt t="132418" x="3136900" y="5010150"/>
          <p14:tracePt t="132434" x="3124200" y="5029200"/>
          <p14:tracePt t="132451" x="3111500" y="5041900"/>
          <p14:tracePt t="132468" x="3105150" y="5054600"/>
          <p14:tracePt t="132484" x="3098800" y="5067300"/>
          <p14:tracePt t="132502" x="3098800" y="5080000"/>
          <p14:tracePt t="132518" x="3086100" y="5099050"/>
          <p14:tracePt t="132534" x="3086100" y="5111750"/>
          <p14:tracePt t="132551" x="3086100" y="5130800"/>
          <p14:tracePt t="132568" x="3086100" y="5137150"/>
          <p14:tracePt t="132584" x="3086100" y="5143500"/>
          <p14:tracePt t="132601" x="3086100" y="5149850"/>
          <p14:tracePt t="132618" x="3086100" y="5162550"/>
          <p14:tracePt t="132661" x="3079750" y="5175250"/>
          <p14:tracePt t="132669" x="3073400" y="5175250"/>
          <p14:tracePt t="132701" x="3067050" y="5187950"/>
          <p14:tracePt t="132718" x="3060700" y="5194300"/>
          <p14:tracePt t="132734" x="3054350" y="5200650"/>
          <p14:tracePt t="132751" x="3048000" y="5200650"/>
          <p14:tracePt t="132894" x="3041650" y="5194300"/>
          <p14:tracePt t="132902" x="3041650" y="5187950"/>
          <p14:tracePt t="132910" x="3041650" y="5181600"/>
          <p14:tracePt t="132918" x="3041650" y="5168900"/>
          <p14:tracePt t="132934" x="3041650" y="5162550"/>
          <p14:tracePt t="132951" x="3041650" y="5149850"/>
          <p14:tracePt t="132968" x="3041650" y="5137150"/>
          <p14:tracePt t="132984" x="3041650" y="5130800"/>
          <p14:tracePt t="133001" x="3054350" y="5118100"/>
          <p14:tracePt t="133017" x="3054350" y="5111750"/>
          <p14:tracePt t="133034" x="3054350" y="5099050"/>
          <p14:tracePt t="133051" x="3067050" y="5080000"/>
          <p14:tracePt t="133084" x="3067050" y="5067300"/>
          <p14:tracePt t="133125" x="3073400" y="5060950"/>
          <p14:tracePt t="133206" x="3073400" y="5048250"/>
          <p14:tracePt t="133214" x="3067050" y="5029200"/>
          <p14:tracePt t="133221" x="3060700" y="4984750"/>
          <p14:tracePt t="133234" x="3041650" y="4927600"/>
          <p14:tracePt t="133251" x="2990850" y="4730750"/>
          <p14:tracePt t="133268" x="2959100" y="4470400"/>
          <p14:tracePt t="133284" x="2959100" y="4210050"/>
          <p14:tracePt t="133302" x="2959100" y="3829050"/>
          <p14:tracePt t="133318" x="2971800" y="3663950"/>
          <p14:tracePt t="133334" x="2984500" y="3517900"/>
          <p14:tracePt t="133351" x="2984500" y="3371850"/>
          <p14:tracePt t="133368" x="2984500" y="3225800"/>
          <p14:tracePt t="133384" x="2984500" y="3117850"/>
          <p14:tracePt t="133401" x="2990850" y="3028950"/>
          <p14:tracePt t="133418" x="2990850" y="3003550"/>
          <p14:tracePt t="133434" x="3003550" y="2984500"/>
          <p14:tracePt t="133451" x="3003550" y="2978150"/>
          <p14:tracePt t="133468" x="3003550" y="2965450"/>
          <p14:tracePt t="133484" x="3003550" y="2946400"/>
          <p14:tracePt t="133501" x="3003550" y="2927350"/>
          <p14:tracePt t="133518" x="3003550" y="2901950"/>
          <p14:tracePt t="133534" x="3003550" y="2895600"/>
          <p14:tracePt t="133551" x="3003550" y="2876550"/>
          <p14:tracePt t="133567" x="3003550" y="2825750"/>
          <p14:tracePt t="133584" x="2990850" y="2730500"/>
          <p14:tracePt t="133601" x="2978150" y="2622550"/>
          <p14:tracePt t="133617" x="2959100" y="2501900"/>
          <p14:tracePt t="133634" x="2952750" y="2419350"/>
          <p14:tracePt t="133651" x="2952750" y="2355850"/>
          <p14:tracePt t="133668" x="2952750" y="2311400"/>
          <p14:tracePt t="133684" x="2952750" y="2279650"/>
          <p14:tracePt t="133701" x="2952750" y="2247900"/>
          <p14:tracePt t="133702" x="2952750" y="2235200"/>
          <p14:tracePt t="133718" x="2952750" y="2222500"/>
          <p14:tracePt t="133734" x="2952750" y="2216150"/>
          <p14:tracePt t="133751" x="2952750" y="2203450"/>
          <p14:tracePt t="133767" x="2952750" y="2197100"/>
          <p14:tracePt t="133784" x="2952750" y="2178050"/>
          <p14:tracePt t="133801" x="2952750" y="2165350"/>
          <p14:tracePt t="133818" x="2952750" y="2146300"/>
          <p14:tracePt t="133834" x="2952750" y="2133600"/>
          <p14:tracePt t="133942" x="2933700" y="2133600"/>
          <p14:tracePt t="133958" x="2927350" y="2139950"/>
          <p14:tracePt t="133966" x="2914650" y="2152650"/>
          <p14:tracePt t="133984" x="2895600" y="2171700"/>
          <p14:tracePt t="134001" x="2876550" y="2209800"/>
          <p14:tracePt t="134018" x="2863850" y="2228850"/>
          <p14:tracePt t="134034" x="2857500" y="2247900"/>
          <p14:tracePt t="134051" x="2857500" y="2260600"/>
          <p14:tracePt t="134067" x="2844800" y="2279650"/>
          <p14:tracePt t="134084" x="2838450" y="2292350"/>
          <p14:tracePt t="134085" x="2838450" y="2298700"/>
          <p14:tracePt t="134101" x="2825750" y="2317750"/>
          <p14:tracePt t="134118" x="2819400" y="2330450"/>
          <p14:tracePt t="134134" x="2806700" y="2343150"/>
          <p14:tracePt t="134151" x="2800350" y="2368550"/>
          <p14:tracePt t="134168" x="2794000" y="2400300"/>
          <p14:tracePt t="134184" x="2787650" y="2419350"/>
          <p14:tracePt t="134201" x="2787650" y="2444750"/>
          <p14:tracePt t="134217" x="2787650" y="2451100"/>
          <p14:tracePt t="134234" x="2787650" y="2470150"/>
          <p14:tracePt t="134250" x="2787650" y="2495550"/>
          <p14:tracePt t="134267" x="2787650" y="2514600"/>
          <p14:tracePt t="134284" x="2787650" y="2533650"/>
          <p14:tracePt t="134301" x="2787650" y="2559050"/>
          <p14:tracePt t="134318" x="2787650" y="2565400"/>
          <p14:tracePt t="134334" x="2787650" y="2571750"/>
          <p14:tracePt t="134350" x="2787650" y="2578100"/>
          <p14:tracePt t="134494" x="2794000" y="2578100"/>
          <p14:tracePt t="134502" x="2794000" y="2565400"/>
          <p14:tracePt t="134510" x="2794000" y="2546350"/>
          <p14:tracePt t="134518" x="2800350" y="2527300"/>
          <p14:tracePt t="134534" x="2819400" y="2489200"/>
          <p14:tracePt t="134551" x="2832100" y="2457450"/>
          <p14:tracePt t="134568" x="2838450" y="2419350"/>
          <p14:tracePt t="134584" x="2844800" y="2387600"/>
          <p14:tracePt t="134601" x="2851150" y="2368550"/>
          <p14:tracePt t="134617" x="2863850" y="2336800"/>
          <p14:tracePt t="134634" x="2870200" y="2317750"/>
          <p14:tracePt t="134651" x="2876550" y="2286000"/>
          <p14:tracePt t="134667" x="2889250" y="2260600"/>
          <p14:tracePt t="134684" x="2895600" y="2247900"/>
          <p14:tracePt t="134701" x="2895600" y="2241550"/>
          <p14:tracePt t="134702" x="2901950" y="2235200"/>
          <p14:tracePt t="134718" x="2908300" y="2235200"/>
          <p14:tracePt t="134751" x="2914650" y="2228850"/>
          <p14:tracePt t="134767" x="2921000" y="2228850"/>
          <p14:tracePt t="134784" x="2927350" y="2228850"/>
          <p14:tracePt t="135022" x="2927350" y="2235200"/>
          <p14:tracePt t="135030" x="2927350" y="2241550"/>
          <p14:tracePt t="135038" x="2921000" y="2254250"/>
          <p14:tracePt t="135051" x="2914650" y="2273300"/>
          <p14:tracePt t="135068" x="2901950" y="2298700"/>
          <p14:tracePt t="135084" x="2889250" y="2324100"/>
          <p14:tracePt t="135103" x="2870200" y="2362200"/>
          <p14:tracePt t="135118" x="2870200" y="2381250"/>
          <p14:tracePt t="135134" x="2857500" y="2406650"/>
          <p14:tracePt t="135151" x="2851150" y="2413000"/>
          <p14:tracePt t="135168" x="2844800" y="2432050"/>
          <p14:tracePt t="135184" x="2832100" y="2476500"/>
          <p14:tracePt t="135201" x="2825750" y="2508250"/>
          <p14:tracePt t="135218" x="2819400" y="2552700"/>
          <p14:tracePt t="135235" x="2800350" y="2622550"/>
          <p14:tracePt t="135251" x="2794000" y="2705100"/>
          <p14:tracePt t="135267" x="2781300" y="2800350"/>
          <p14:tracePt t="135284" x="2774950" y="2927350"/>
          <p14:tracePt t="135301" x="2774950" y="3200400"/>
          <p14:tracePt t="135317" x="2774950" y="3454400"/>
          <p14:tracePt t="135334" x="2774950" y="3784600"/>
          <p14:tracePt t="135351" x="2774950" y="4133850"/>
          <p14:tracePt t="135367" x="2774950" y="4375150"/>
          <p14:tracePt t="135384" x="2774950" y="4533900"/>
          <p14:tracePt t="135400" x="2774950" y="4654550"/>
          <p14:tracePt t="135417" x="2774950" y="4730750"/>
          <p14:tracePt t="135434" x="2774950" y="4794250"/>
          <p14:tracePt t="135451" x="2781300" y="4864100"/>
          <p14:tracePt t="135468" x="2800350" y="4953000"/>
          <p14:tracePt t="135484" x="2800350" y="5003800"/>
          <p14:tracePt t="135501" x="2800350" y="5048250"/>
          <p14:tracePt t="135518" x="2800350" y="5067300"/>
          <p14:tracePt t="135534" x="2800350" y="5073650"/>
          <p14:tracePt t="135551" x="2800350" y="5086350"/>
          <p14:tracePt t="135568" x="2800350" y="5092700"/>
          <p14:tracePt t="135584" x="2800350" y="5111750"/>
          <p14:tracePt t="135601" x="2800350" y="5124450"/>
          <p14:tracePt t="135618" x="2800350" y="5130800"/>
          <p14:tracePt t="135634" x="2800350" y="5143500"/>
          <p14:tracePt t="135651" x="2800350" y="5156200"/>
          <p14:tracePt t="135668" x="2800350" y="5187950"/>
          <p14:tracePt t="135684" x="2800350" y="5219700"/>
          <p14:tracePt t="135686" x="2813050" y="5238750"/>
          <p14:tracePt t="135701" x="2832100" y="5276850"/>
          <p14:tracePt t="135718" x="2863850" y="5340350"/>
          <p14:tracePt t="135734" x="2889250" y="5372100"/>
          <p14:tracePt t="135751" x="2901950" y="5391150"/>
          <p14:tracePt t="135790" x="2908300" y="5397500"/>
          <p14:tracePt t="135814" x="2921000" y="5397500"/>
          <p14:tracePt t="135821" x="2940050" y="5391150"/>
          <p14:tracePt t="135834" x="2940050" y="5384800"/>
          <p14:tracePt t="135851" x="2965450" y="5346700"/>
          <p14:tracePt t="135868" x="2984500" y="5327650"/>
          <p14:tracePt t="135884" x="2997200" y="5289550"/>
          <p14:tracePt t="135901" x="3009900" y="5251450"/>
          <p14:tracePt t="135918" x="3022600" y="5207000"/>
          <p14:tracePt t="135934" x="3028950" y="5181600"/>
          <p14:tracePt t="135951" x="3028950" y="5156200"/>
          <p14:tracePt t="135968" x="3028950" y="5137150"/>
          <p14:tracePt t="135984" x="3035300" y="5118100"/>
          <p14:tracePt t="136001" x="3041650" y="5105400"/>
          <p14:tracePt t="136018" x="3048000" y="5092700"/>
          <p14:tracePt t="136034" x="3054350" y="5080000"/>
          <p14:tracePt t="136051" x="3054350" y="5073650"/>
          <p14:tracePt t="136068" x="3067050" y="5054600"/>
          <p14:tracePt t="136174" x="3067050" y="5041900"/>
          <p14:tracePt t="136198" x="3067050" y="5029200"/>
          <p14:tracePt t="136206" x="3073400" y="5022850"/>
          <p14:tracePt t="136214" x="3079750" y="5016500"/>
          <p14:tracePt t="136234" x="3086100" y="5003800"/>
          <p14:tracePt t="136251" x="3092450" y="4997450"/>
          <p14:tracePt t="136267" x="3092450" y="4991100"/>
          <p14:tracePt t="136284" x="3092450" y="4984750"/>
          <p14:tracePt t="136438" x="3092450" y="4991100"/>
          <p14:tracePt t="136445" x="3092450" y="4997450"/>
          <p14:tracePt t="136453" x="3092450" y="5010150"/>
          <p14:tracePt t="136468" x="3092450" y="5022850"/>
          <p14:tracePt t="136484" x="3086100" y="5041900"/>
          <p14:tracePt t="136501" x="3079750" y="5067300"/>
          <p14:tracePt t="136502" x="3073400" y="5086350"/>
          <p14:tracePt t="136518" x="3073400" y="5105400"/>
          <p14:tracePt t="136535" x="3060700" y="5130800"/>
          <p14:tracePt t="136551" x="3060700" y="5149850"/>
          <p14:tracePt t="136568" x="3060700" y="5156200"/>
          <p14:tracePt t="136584" x="3054350" y="5175250"/>
          <p14:tracePt t="136601" x="3054350" y="5194300"/>
          <p14:tracePt t="136618" x="3054350" y="5219700"/>
          <p14:tracePt t="136635" x="3054350" y="5238750"/>
          <p14:tracePt t="136651" x="3054350" y="5257800"/>
          <p14:tracePt t="136813" x="3060700" y="5264150"/>
          <p14:tracePt t="136838" x="3067050" y="5251450"/>
          <p14:tracePt t="136845" x="3067050" y="5238750"/>
          <p14:tracePt t="136853" x="3067050" y="5232400"/>
          <p14:tracePt t="136867" x="3067050" y="5219700"/>
          <p14:tracePt t="136884" x="3086100" y="5187950"/>
          <p14:tracePt t="136901" x="3105150" y="5130800"/>
          <p14:tracePt t="136917" x="3117850" y="5092700"/>
          <p14:tracePt t="136934" x="3143250" y="5067300"/>
          <p14:tracePt t="136951" x="3168650" y="5041900"/>
          <p14:tracePt t="136967" x="3181350" y="5022850"/>
          <p14:tracePt t="136984" x="3194050" y="5010150"/>
          <p14:tracePt t="137000" x="3213100" y="4991100"/>
          <p14:tracePt t="137017" x="3225800" y="4978400"/>
          <p14:tracePt t="137035" x="3244850" y="4953000"/>
          <p14:tracePt t="137051" x="3257550" y="4933950"/>
          <p14:tracePt t="137068" x="3270250" y="4927600"/>
          <p14:tracePt t="137084" x="3282950" y="4914900"/>
          <p14:tracePt t="137085" x="3289300" y="4914900"/>
          <p14:tracePt t="137103" x="3302000" y="4914900"/>
          <p14:tracePt t="137118" x="3308350" y="4908550"/>
          <p14:tracePt t="137134" x="3314700" y="4902200"/>
          <p14:tracePt t="137151" x="3314700" y="4895850"/>
          <p14:tracePt t="137168" x="3314700" y="4883150"/>
          <p14:tracePt t="137184" x="3321050" y="4870450"/>
          <p14:tracePt t="137201" x="3321050" y="4864100"/>
          <p14:tracePt t="137218" x="3327400" y="4851400"/>
          <p14:tracePt t="137234" x="3333750" y="4832350"/>
          <p14:tracePt t="137251" x="3340100" y="4806950"/>
          <p14:tracePt t="137268" x="3346450" y="4787900"/>
          <p14:tracePt t="137284" x="3352800" y="4768850"/>
          <p14:tracePt t="137301" x="3352800" y="4756150"/>
          <p14:tracePt t="137302" x="3352800" y="4749800"/>
          <p14:tracePt t="137318" x="3352800" y="4737100"/>
          <p14:tracePt t="137358" x="3352800" y="4730750"/>
          <p14:tracePt t="137390" x="3346450" y="4724400"/>
          <p14:tracePt t="137421" x="3340100" y="4724400"/>
          <p14:tracePt t="137430" x="3327400" y="4724400"/>
          <p14:tracePt t="137438" x="3314700" y="4724400"/>
          <p14:tracePt t="137451" x="3302000" y="4724400"/>
          <p14:tracePt t="137468" x="3270250" y="4724400"/>
          <p14:tracePt t="137484" x="3251200" y="4724400"/>
          <p14:tracePt t="137501" x="3225800" y="4724400"/>
          <p14:tracePt t="137502" x="3219450" y="4724400"/>
          <p14:tracePt t="137517" x="3206750" y="4724400"/>
          <p14:tracePt t="137534" x="3194050" y="4724400"/>
          <p14:tracePt t="137551" x="3181350" y="4737100"/>
          <p14:tracePt t="137568" x="3162300" y="4743450"/>
          <p14:tracePt t="137584" x="3143250" y="4762500"/>
          <p14:tracePt t="137601" x="3130550" y="4775200"/>
          <p14:tracePt t="137618" x="3117850" y="4787900"/>
          <p14:tracePt t="137634" x="3111500" y="4794250"/>
          <p14:tracePt t="137651" x="3098800" y="4806950"/>
          <p14:tracePt t="137668" x="3086100" y="4813300"/>
          <p14:tracePt t="137684" x="3073400" y="4826000"/>
          <p14:tracePt t="137685" x="3073400" y="4832350"/>
          <p14:tracePt t="137701" x="3067050" y="4845050"/>
          <p14:tracePt t="137717" x="3054350" y="4864100"/>
          <p14:tracePt t="137734" x="3035300" y="4883150"/>
          <p14:tracePt t="137751" x="3022600" y="4902200"/>
          <p14:tracePt t="137768" x="3003550" y="4921250"/>
          <p14:tracePt t="137784" x="2997200" y="4933950"/>
          <p14:tracePt t="137801" x="2984500" y="4946650"/>
          <p14:tracePt t="137818" x="2978150" y="4965700"/>
          <p14:tracePt t="137834" x="2959100" y="4984750"/>
          <p14:tracePt t="137851" x="2940050" y="5010150"/>
          <p14:tracePt t="137868" x="2933700" y="5029200"/>
          <p14:tracePt t="137884" x="2927350" y="5035550"/>
          <p14:tracePt t="137901" x="2914650" y="5060950"/>
          <p14:tracePt t="137918" x="2914650" y="5080000"/>
          <p14:tracePt t="137934" x="2914650" y="5086350"/>
          <p14:tracePt t="137951" x="2914650" y="5099050"/>
          <p14:tracePt t="137968" x="2914650" y="5118100"/>
          <p14:tracePt t="138001" x="2914650" y="5130800"/>
          <p14:tracePt t="138017" x="2914650" y="5149850"/>
          <p14:tracePt t="138034" x="2914650" y="5156200"/>
          <p14:tracePt t="138050" x="2914650" y="5168900"/>
          <p14:tracePt t="138067" x="2921000" y="5175250"/>
          <p14:tracePt t="138084" x="2940050" y="5194300"/>
          <p14:tracePt t="138102" x="2952750" y="5200650"/>
          <p14:tracePt t="138118" x="2965450" y="5213350"/>
          <p14:tracePt t="138134" x="2971800" y="5219700"/>
          <p14:tracePt t="138151" x="2984500" y="5219700"/>
          <p14:tracePt t="138168" x="3003550" y="5226050"/>
          <p14:tracePt t="138184" x="3009900" y="5232400"/>
          <p14:tracePt t="138201" x="3022600" y="5238750"/>
          <p14:tracePt t="138218" x="3041650" y="5238750"/>
          <p14:tracePt t="138234" x="3060700" y="5238750"/>
          <p14:tracePt t="138251" x="3067050" y="5238750"/>
          <p14:tracePt t="138268" x="3086100" y="5238750"/>
          <p14:tracePt t="138284" x="3098800" y="5238750"/>
          <p14:tracePt t="138302" x="3124200" y="5238750"/>
          <p14:tracePt t="138318" x="3143250" y="5238750"/>
          <p14:tracePt t="138334" x="3155950" y="5232400"/>
          <p14:tracePt t="138351" x="3162300" y="5226050"/>
          <p14:tracePt t="138368" x="3175000" y="5213350"/>
          <p14:tracePt t="138384" x="3194050" y="5194300"/>
          <p14:tracePt t="138401" x="3213100" y="5168900"/>
          <p14:tracePt t="138418" x="3232150" y="5149850"/>
          <p14:tracePt t="138435" x="3244850" y="5130800"/>
          <p14:tracePt t="138451" x="3263900" y="5099050"/>
          <p14:tracePt t="138468" x="3282950" y="5073650"/>
          <p14:tracePt t="138469" x="3282950" y="5067300"/>
          <p14:tracePt t="138484" x="3289300" y="5054600"/>
          <p14:tracePt t="138501" x="3302000" y="5041900"/>
          <p14:tracePt t="138502" x="3308350" y="5035550"/>
          <p14:tracePt t="138518" x="3321050" y="5022850"/>
          <p14:tracePt t="138534" x="3333750" y="5010150"/>
          <p14:tracePt t="138551" x="3340100" y="4991100"/>
          <p14:tracePt t="138568" x="3352800" y="4965700"/>
          <p14:tracePt t="138584" x="3365500" y="4946650"/>
          <p14:tracePt t="138601" x="3378200" y="4921250"/>
          <p14:tracePt t="138618" x="3390900" y="4895850"/>
          <p14:tracePt t="138635" x="3397250" y="4876800"/>
          <p14:tracePt t="138651" x="3409950" y="4857750"/>
          <p14:tracePt t="138668" x="3409950" y="4851400"/>
          <p14:tracePt t="138684" x="3409950" y="4838700"/>
          <p14:tracePt t="138701" x="3416300" y="4832350"/>
          <p14:tracePt t="138718" x="3416300" y="4813300"/>
          <p14:tracePt t="138734" x="3416300" y="4806950"/>
          <p14:tracePt t="138751" x="3416300" y="4794250"/>
          <p14:tracePt t="138768" x="3416300" y="4781550"/>
          <p14:tracePt t="138784" x="3416300" y="4762500"/>
          <p14:tracePt t="138801" x="3416300" y="4749800"/>
          <p14:tracePt t="138818" x="3409950" y="4730750"/>
          <p14:tracePt t="138834" x="3397250" y="4711700"/>
          <p14:tracePt t="138851" x="3390900" y="4705350"/>
          <p14:tracePt t="138868" x="3384550" y="4692650"/>
          <p14:tracePt t="138884" x="3371850" y="4686300"/>
          <p14:tracePt t="138901" x="3365500" y="4679950"/>
          <p14:tracePt t="138918" x="3352800" y="4673600"/>
          <p14:tracePt t="138934" x="3340100" y="4667250"/>
          <p14:tracePt t="138951" x="3327400" y="4667250"/>
          <p14:tracePt t="138968" x="3314700" y="4667250"/>
          <p14:tracePt t="138984" x="3308350" y="4667250"/>
          <p14:tracePt t="139001" x="3295650" y="4667250"/>
          <p14:tracePt t="139034" x="3282950" y="4667250"/>
          <p14:tracePt t="139051" x="3270250" y="4667250"/>
          <p14:tracePt t="139067" x="3257550" y="4673600"/>
          <p14:tracePt t="139084" x="3251200" y="4673600"/>
          <p14:tracePt t="139101" x="3244850" y="4679950"/>
          <p14:tracePt t="139117" x="3225800" y="4692650"/>
          <p14:tracePt t="139134" x="3206750" y="4711700"/>
          <p14:tracePt t="139151" x="3200400" y="4724400"/>
          <p14:tracePt t="139167" x="3181350" y="4737100"/>
          <p14:tracePt t="139184" x="3168650" y="4743450"/>
          <p14:tracePt t="139201" x="3149600" y="4749800"/>
          <p14:tracePt t="139217" x="3143250" y="4756150"/>
          <p14:tracePt t="139234" x="3130550" y="4775200"/>
          <p14:tracePt t="139251" x="3105150" y="4800600"/>
          <p14:tracePt t="139267" x="3079750" y="4826000"/>
          <p14:tracePt t="139284" x="3073400" y="4851400"/>
          <p14:tracePt t="139301" x="3048000" y="4895850"/>
          <p14:tracePt t="139317" x="3028950" y="4914900"/>
          <p14:tracePt t="139334" x="3022600" y="4946650"/>
          <p14:tracePt t="139351" x="3009900" y="4972050"/>
          <p14:tracePt t="139367" x="3003550" y="4991100"/>
          <p14:tracePt t="139384" x="2997200" y="5010150"/>
          <p14:tracePt t="139401" x="2990850" y="5035550"/>
          <p14:tracePt t="139417" x="2984500" y="5060950"/>
          <p14:tracePt t="139434" x="2984500" y="5099050"/>
          <p14:tracePt t="139451" x="2984500" y="5130800"/>
          <p14:tracePt t="139467" x="2965450" y="5168900"/>
          <p14:tracePt t="139484" x="2959100" y="5194300"/>
          <p14:tracePt t="139501" x="2952750" y="5219700"/>
          <p14:tracePt t="139534" x="2946400" y="5232400"/>
          <p14:tracePt t="139567" x="2946400" y="5251450"/>
          <p14:tracePt t="139584" x="2946400" y="5270500"/>
          <p14:tracePt t="139601" x="2946400" y="5302250"/>
          <p14:tracePt t="139618" x="2946400" y="5327650"/>
          <p14:tracePt t="139634" x="2946400" y="5334000"/>
          <p14:tracePt t="139650" x="2952750" y="5340350"/>
          <p14:tracePt t="139667" x="2959100" y="5340350"/>
          <p14:tracePt t="139684" x="2978150" y="5340350"/>
          <p14:tracePt t="139701" x="2984500" y="5340350"/>
          <p14:tracePt t="139717" x="3009900" y="5340350"/>
          <p14:tracePt t="139734" x="3016250" y="5340350"/>
          <p14:tracePt t="139767" x="3028950" y="5340350"/>
          <p14:tracePt t="139784" x="3041650" y="5340350"/>
          <p14:tracePt t="139801" x="3073400" y="5334000"/>
          <p14:tracePt t="139817" x="3105150" y="5321300"/>
          <p14:tracePt t="139834" x="3124200" y="5314950"/>
          <p14:tracePt t="139851" x="3136900" y="5302250"/>
          <p14:tracePt t="139867" x="3155950" y="5295900"/>
          <p14:tracePt t="139884" x="3162300" y="5289550"/>
          <p14:tracePt t="139901" x="3181350" y="5276850"/>
          <p14:tracePt t="139917" x="3200400" y="5264150"/>
          <p14:tracePt t="139934" x="3219450" y="5251450"/>
          <p14:tracePt t="139951" x="3225800" y="5238750"/>
          <p14:tracePt t="139967" x="3232150" y="5232400"/>
          <p14:tracePt t="139984" x="3238500" y="5219700"/>
          <p14:tracePt t="140001" x="3257550" y="5207000"/>
          <p14:tracePt t="140018" x="3257550" y="5194300"/>
          <p14:tracePt t="140035" x="3263900" y="5181600"/>
          <p14:tracePt t="140051" x="3270250" y="5162550"/>
          <p14:tracePt t="140068" x="3276600" y="5149850"/>
          <p14:tracePt t="140084" x="3282950" y="5137150"/>
          <p14:tracePt t="140101" x="3282950" y="5118100"/>
          <p14:tracePt t="140117" x="3295650" y="5092700"/>
          <p14:tracePt t="140134" x="3295650" y="5080000"/>
          <p14:tracePt t="140150" x="3302000" y="5060950"/>
          <p14:tracePt t="140167" x="3308350" y="5054600"/>
          <p14:tracePt t="140184" x="3308350" y="5041900"/>
          <p14:tracePt t="140200" x="3314700" y="5035550"/>
          <p14:tracePt t="140217" x="3314700" y="5022850"/>
          <p14:tracePt t="140234" x="3321050" y="5016500"/>
          <p14:tracePt t="140251" x="3321050" y="4991100"/>
          <p14:tracePt t="140267" x="3327400" y="4978400"/>
          <p14:tracePt t="140284" x="3327400" y="4959350"/>
          <p14:tracePt t="140301" x="3333750" y="4946650"/>
          <p14:tracePt t="140317" x="3333750" y="4940300"/>
          <p14:tracePt t="140334" x="3333750" y="4927600"/>
          <p14:tracePt t="140351" x="3340100" y="4921250"/>
          <p14:tracePt t="140368" x="3340100" y="4902200"/>
          <p14:tracePt t="140384" x="3340100" y="4889500"/>
          <p14:tracePt t="140401" x="3340100" y="4876800"/>
          <p14:tracePt t="140418" x="3346450" y="4864100"/>
          <p14:tracePt t="140434" x="3352800" y="4851400"/>
          <p14:tracePt t="140451" x="3359150" y="4845050"/>
          <p14:tracePt t="140468" x="3359150" y="4838700"/>
          <p14:tracePt t="140484" x="3359150" y="4826000"/>
          <p14:tracePt t="140501" x="3365500" y="4819650"/>
          <p14:tracePt t="140582" x="3365500" y="4813300"/>
          <p14:tracePt t="140590" x="3365500" y="4806950"/>
          <p14:tracePt t="140613" x="3365500" y="4800600"/>
          <p14:tracePt t="140629" x="3365500" y="4794250"/>
          <p14:tracePt t="140645" x="3359150" y="4787900"/>
          <p14:tracePt t="140653" x="3359150" y="4781550"/>
          <p14:tracePt t="140668" x="3352800" y="4775200"/>
          <p14:tracePt t="140684" x="3346450" y="4775200"/>
          <p14:tracePt t="140701" x="3340100" y="4768850"/>
          <p14:tracePt t="140717" x="3340100" y="4762500"/>
          <p14:tracePt t="140734" x="3333750" y="4762500"/>
          <p14:tracePt t="140751" x="3327400" y="4762500"/>
          <p14:tracePt t="140768" x="3321050" y="4756150"/>
          <p14:tracePt t="140784" x="3314700" y="4756150"/>
          <p14:tracePt t="140854" x="3308350" y="4756150"/>
          <p14:tracePt t="140861" x="3302000" y="4749800"/>
          <p14:tracePt t="141910" x="3295650" y="4749800"/>
          <p14:tracePt t="141951" x="3289300" y="4749800"/>
          <p14:tracePt t="148518" x="3308350" y="4756150"/>
          <p14:tracePt t="148525" x="3321050" y="4762500"/>
          <p14:tracePt t="148534" x="3359150" y="4775200"/>
          <p14:tracePt t="148551" x="3524250" y="4851400"/>
          <p14:tracePt t="148568" x="3956050" y="4972050"/>
          <p14:tracePt t="148584" x="4502150" y="5124450"/>
          <p14:tracePt t="148601" x="5105400" y="5314950"/>
          <p14:tracePt t="148617" x="5588000" y="5435600"/>
          <p14:tracePt t="148634" x="5905500" y="5543550"/>
          <p14:tracePt t="148651" x="6280150" y="5638800"/>
          <p14:tracePt t="148667" x="6642100" y="5740400"/>
          <p14:tracePt t="148684" x="7061200" y="5803900"/>
          <p14:tracePt t="148685" x="7258050" y="5835650"/>
          <p14:tracePt t="148701" x="7620000" y="5880100"/>
          <p14:tracePt t="148717" x="7829550" y="5886450"/>
          <p14:tracePt t="148734" x="7981950" y="5886450"/>
          <p14:tracePt t="148751" x="8058150" y="5886450"/>
          <p14:tracePt t="148767" x="8077200" y="5886450"/>
          <p14:tracePt t="148785" x="8089900" y="5886450"/>
          <p14:tracePt t="148817" x="8102600" y="5880100"/>
          <p14:tracePt t="148834" x="8128000" y="5861050"/>
          <p14:tracePt t="148851" x="8153400" y="5835650"/>
          <p14:tracePt t="148867" x="8166100" y="5810250"/>
          <p14:tracePt t="148884" x="8178800" y="5772150"/>
          <p14:tracePt t="148901" x="8178800" y="5746750"/>
          <p14:tracePt t="148917" x="8185150" y="5721350"/>
          <p14:tracePt t="149182" x="8185150" y="5708650"/>
          <p14:tracePt t="149200" x="8191500" y="5702300"/>
          <p14:tracePt t="149217" x="8191500" y="5689600"/>
          <p14:tracePt t="149234" x="8197850" y="5664200"/>
          <p14:tracePt t="149251" x="8210550" y="5632450"/>
          <p14:tracePt t="149267" x="8223250" y="5613400"/>
          <p14:tracePt t="149284" x="8235950" y="5588000"/>
          <p14:tracePt t="149301" x="8242300" y="5575300"/>
          <p14:tracePt t="149334" x="8248650" y="5562600"/>
          <p14:tracePt t="149422" x="8255000" y="5549900"/>
          <p14:tracePt t="149431" x="8280400" y="5537200"/>
          <p14:tracePt t="149437" x="8299450" y="5537200"/>
          <p14:tracePt t="150726" x="8312150" y="5530850"/>
          <p14:tracePt t="150734" x="8324850" y="5524500"/>
          <p14:tracePt t="150751" x="8350250" y="5518150"/>
          <p14:tracePt t="150768" x="8382000" y="5518150"/>
          <p14:tracePt t="150786" x="8394700" y="5518150"/>
          <p14:tracePt t="150974" x="8407400" y="5511800"/>
          <p14:tracePt t="150982" x="8432800" y="5505450"/>
          <p14:tracePt t="151002" x="8515350" y="5480050"/>
          <p14:tracePt t="151017" x="8528050" y="5473700"/>
          <p14:tracePt t="151053" x="8528050" y="5467350"/>
          <p14:tracePt t="151070" x="8534400" y="5467350"/>
          <p14:tracePt t="151084" x="8534400" y="5454650"/>
          <p14:tracePt t="151101" x="8534400" y="5422900"/>
          <p14:tracePt t="151117" x="8521700" y="5397500"/>
          <p14:tracePt t="151134" x="8496300" y="5378450"/>
          <p14:tracePt t="151151" x="8470900" y="5359400"/>
          <p14:tracePt t="151167" x="8439150" y="5346700"/>
          <p14:tracePt t="151184" x="8413750" y="5346700"/>
          <p14:tracePt t="151201" x="8375650" y="5340350"/>
          <p14:tracePt t="151217" x="8343900" y="5340350"/>
          <p14:tracePt t="151234" x="8312150" y="5334000"/>
          <p14:tracePt t="151251" x="8274050" y="5321300"/>
          <p14:tracePt t="151267" x="8248650" y="5314950"/>
          <p14:tracePt t="151284" x="8229600" y="5308600"/>
          <p14:tracePt t="151301" x="8197850" y="5302250"/>
          <p14:tracePt t="151317" x="8166100" y="5302250"/>
          <p14:tracePt t="151334" x="8134350" y="5289550"/>
          <p14:tracePt t="151351" x="8096250" y="5283200"/>
          <p14:tracePt t="151367" x="8045450" y="5283200"/>
          <p14:tracePt t="151384" x="8007350" y="5276850"/>
          <p14:tracePt t="151400" x="7962900" y="5276850"/>
          <p14:tracePt t="151417" x="7950200" y="5276850"/>
          <p14:tracePt t="151434" x="7943850" y="5276850"/>
          <p14:tracePt t="151467" x="7937500" y="5276850"/>
          <p14:tracePt t="151484" x="7924800" y="5276850"/>
          <p14:tracePt t="151501" x="7912100" y="5276850"/>
          <p14:tracePt t="151517" x="7886700" y="5283200"/>
          <p14:tracePt t="151534" x="7880350" y="5289550"/>
          <p14:tracePt t="151551" x="7854950" y="5295900"/>
          <p14:tracePt t="151567" x="7829550" y="5308600"/>
          <p14:tracePt t="151584" x="7797800" y="5314950"/>
          <p14:tracePt t="151601" x="7778750" y="5334000"/>
          <p14:tracePt t="151617" x="7766050" y="5334000"/>
          <p14:tracePt t="151634" x="7759700" y="5340350"/>
          <p14:tracePt t="151651" x="7747000" y="5346700"/>
          <p14:tracePt t="151667" x="7740650" y="5353050"/>
          <p14:tracePt t="151684" x="7721600" y="5365750"/>
          <p14:tracePt t="151701" x="7683500" y="5403850"/>
          <p14:tracePt t="151717" x="7658100" y="5422900"/>
          <p14:tracePt t="151734" x="7632700" y="5441950"/>
          <p14:tracePt t="151751" x="7607300" y="5461000"/>
          <p14:tracePt t="151767" x="7588250" y="5473700"/>
          <p14:tracePt t="151784" x="7569200" y="5492750"/>
          <p14:tracePt t="151801" x="7550150" y="5505450"/>
          <p14:tracePt t="151817" x="7531100" y="5524500"/>
          <p14:tracePt t="151834" x="7518400" y="5556250"/>
          <p14:tracePt t="151851" x="7499350" y="5600700"/>
          <p14:tracePt t="151867" x="7486650" y="5619750"/>
          <p14:tracePt t="151884" x="7473950" y="5651500"/>
          <p14:tracePt t="151901" x="7467600" y="5664200"/>
          <p14:tracePt t="151917" x="7461250" y="5670550"/>
          <p14:tracePt t="151934" x="7461250" y="5676900"/>
          <p14:tracePt t="151951" x="7461250" y="5689600"/>
          <p14:tracePt t="151967" x="7461250" y="5715000"/>
          <p14:tracePt t="151984" x="7461250" y="5734050"/>
          <p14:tracePt t="152001" x="7461250" y="5759450"/>
          <p14:tracePt t="152017" x="7480300" y="5784850"/>
          <p14:tracePt t="152034" x="7493000" y="5797550"/>
          <p14:tracePt t="152051" x="7505700" y="5810250"/>
          <p14:tracePt t="152067" x="7512050" y="5822950"/>
          <p14:tracePt t="152084" x="7531100" y="5829300"/>
          <p14:tracePt t="152100" x="7556500" y="5842000"/>
          <p14:tracePt t="152117" x="7581900" y="5848350"/>
          <p14:tracePt t="152134" x="7613650" y="5854700"/>
          <p14:tracePt t="152150" x="7645400" y="5854700"/>
          <p14:tracePt t="152167" x="7670800" y="5854700"/>
          <p14:tracePt t="152184" x="7689850" y="5854700"/>
          <p14:tracePt t="152200" x="7708900" y="5854700"/>
          <p14:tracePt t="152217" x="7715250" y="5854700"/>
          <p14:tracePt t="152234" x="7734300" y="5854700"/>
          <p14:tracePt t="152250" x="7747000" y="5867400"/>
          <p14:tracePt t="152267" x="7753350" y="5867400"/>
          <p14:tracePt t="152284" x="7778750" y="5867400"/>
          <p14:tracePt t="152300" x="7797800" y="5867400"/>
          <p14:tracePt t="152317" x="7823200" y="5867400"/>
          <p14:tracePt t="152334" x="7835900" y="5867400"/>
          <p14:tracePt t="152350" x="7854950" y="5867400"/>
          <p14:tracePt t="152367" x="7880350" y="5867400"/>
          <p14:tracePt t="152384" x="7905750" y="5867400"/>
          <p14:tracePt t="152400" x="7924800" y="5867400"/>
          <p14:tracePt t="152417" x="7943850" y="5867400"/>
          <p14:tracePt t="152434" x="7950200" y="5867400"/>
          <p14:tracePt t="152450" x="7962900" y="5867400"/>
          <p14:tracePt t="152467" x="7969250" y="5867400"/>
          <p14:tracePt t="152484" x="7988300" y="5867400"/>
          <p14:tracePt t="152501" x="8032750" y="5854700"/>
          <p14:tracePt t="152517" x="8051800" y="5854700"/>
          <p14:tracePt t="152534" x="8064500" y="5848350"/>
          <p14:tracePt t="152621" x="8070850" y="5842000"/>
          <p14:tracePt t="152629" x="8077200" y="5842000"/>
          <p14:tracePt t="152645" x="8089900" y="5835650"/>
          <p14:tracePt t="152661" x="8096250" y="5835650"/>
          <p14:tracePt t="152669" x="8108950" y="5822950"/>
          <p14:tracePt t="152693" x="8115300" y="5816600"/>
          <p14:tracePt t="152701" x="8128000" y="5810250"/>
          <p14:tracePt t="152717" x="8140700" y="5803900"/>
          <p14:tracePt t="152734" x="8159750" y="5784850"/>
          <p14:tracePt t="152750" x="8166100" y="5778500"/>
          <p14:tracePt t="152767" x="8178800" y="5772150"/>
          <p14:tracePt t="152784" x="8185150" y="5765800"/>
          <p14:tracePt t="152817" x="8191500" y="5765800"/>
          <p14:tracePt t="152851" x="8197850" y="5759450"/>
          <p14:tracePt t="152867" x="8210550" y="5740400"/>
          <p14:tracePt t="152884" x="8210550" y="5727700"/>
          <p14:tracePt t="152901" x="8216900" y="5708650"/>
          <p14:tracePt t="152917" x="8223250" y="5689600"/>
          <p14:tracePt t="152934" x="8229600" y="5664200"/>
          <p14:tracePt t="152950" x="8235950" y="5645150"/>
          <p14:tracePt t="152967" x="8235950" y="5619750"/>
          <p14:tracePt t="152984" x="8242300" y="5613400"/>
          <p14:tracePt t="153000" x="8248650" y="5600700"/>
          <p14:tracePt t="153017" x="8248650" y="5594350"/>
          <p14:tracePt t="154261" x="8255000" y="559435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3|108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24.7|4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24.7|4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24.7|4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24.7|40"/>
</p:tagLst>
</file>

<file path=ppt/theme/theme1.xml><?xml version="1.0" encoding="utf-8"?>
<a:theme xmlns:a="http://schemas.openxmlformats.org/drawingml/2006/main" name="Office">
  <a:themeElements>
    <a:clrScheme name="KIT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009682"/>
      </a:accent1>
      <a:accent2>
        <a:srgbClr val="4664AA"/>
      </a:accent2>
      <a:accent3>
        <a:srgbClr val="D9D9D9"/>
      </a:accent3>
      <a:accent4>
        <a:srgbClr val="4CB5A7"/>
      </a:accent4>
      <a:accent5>
        <a:srgbClr val="7D92C3"/>
      </a:accent5>
      <a:accent6>
        <a:srgbClr val="7FCAC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1217</Words>
  <Application>Microsoft Office PowerPoint</Application>
  <PresentationFormat>Breitbild</PresentationFormat>
  <Paragraphs>166</Paragraphs>
  <Slides>19</Slides>
  <Notes>1</Notes>
  <HiddenSlides>0</HiddenSlides>
  <MMClips>19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3" baseType="lpstr">
      <vt:lpstr>Arial</vt:lpstr>
      <vt:lpstr>Calibri</vt:lpstr>
      <vt:lpstr>Wingdings</vt:lpstr>
      <vt:lpstr>Office</vt:lpstr>
      <vt:lpstr>PowerPoint-Präsentation</vt:lpstr>
      <vt:lpstr>Outline</vt:lpstr>
      <vt:lpstr>GLORIA: Gimballed Limb Observer for Radiance Imaging of the Atmosphere</vt:lpstr>
      <vt:lpstr>GLORIA sampling and processing</vt:lpstr>
      <vt:lpstr>StratoClim aircraft campaign</vt:lpstr>
      <vt:lpstr>Flights with GLORIA </vt:lpstr>
      <vt:lpstr>Pollution trace gases: PAN</vt:lpstr>
      <vt:lpstr>Pollution trace gases: C2H2 and HCOOH </vt:lpstr>
      <vt:lpstr>HCOOH and NH3</vt:lpstr>
      <vt:lpstr>Model comparison</vt:lpstr>
      <vt:lpstr>Model comparison: CAMS</vt:lpstr>
      <vt:lpstr>Model comparison: EMAC</vt:lpstr>
      <vt:lpstr>EMAC sensitivity simulation</vt:lpstr>
      <vt:lpstr>Backward trajectory analysis</vt:lpstr>
      <vt:lpstr>Origin of pollution gases</vt:lpstr>
      <vt:lpstr>Origin of pollution gases</vt:lpstr>
      <vt:lpstr>Origin of pollution gases</vt:lpstr>
      <vt:lpstr>Origin of pollution gases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Johansson et al.</dc:creator>
  <cp:lastModifiedBy>Johansson, Sören (IMK)</cp:lastModifiedBy>
  <cp:revision>471</cp:revision>
  <dcterms:created xsi:type="dcterms:W3CDTF">2017-12-07T14:50:50Z</dcterms:created>
  <dcterms:modified xsi:type="dcterms:W3CDTF">2020-04-09T08:13:24Z</dcterms:modified>
</cp:coreProperties>
</file>