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63" r:id="rId4"/>
    <p:sldId id="264" r:id="rId5"/>
    <p:sldId id="265" r:id="rId6"/>
    <p:sldId id="266" r:id="rId7"/>
    <p:sldId id="257" r:id="rId8"/>
    <p:sldId id="258" r:id="rId9"/>
    <p:sldId id="259" r:id="rId10"/>
    <p:sldId id="260" r:id="rId11"/>
    <p:sldId id="261" r:id="rId1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002F"/>
    <a:srgbClr val="FFC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1F779-CCA0-7140-B2AA-A134C2C95AE0}" type="datetimeFigureOut">
              <a:rPr lang="en-NL" smtClean="0"/>
              <a:t>13/04/2020</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26318-88AF-1242-94D0-5F34B7A69752}" type="slidenum">
              <a:rPr lang="en-NL" smtClean="0"/>
              <a:t>‹#›</a:t>
            </a:fld>
            <a:endParaRPr lang="en-NL"/>
          </a:p>
        </p:txBody>
      </p:sp>
    </p:spTree>
    <p:extLst>
      <p:ext uri="{BB962C8B-B14F-4D97-AF65-F5344CB8AC3E}">
        <p14:creationId xmlns:p14="http://schemas.microsoft.com/office/powerpoint/2010/main" val="272108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2C2E7E-885B-7B45-B1B6-49C323D1DF97}"/>
              </a:ext>
            </a:extLst>
          </p:cNvPr>
          <p:cNvSpPr/>
          <p:nvPr userDrawn="1"/>
        </p:nvSpPr>
        <p:spPr>
          <a:xfrm>
            <a:off x="1" y="6217200"/>
            <a:ext cx="12191999" cy="64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85C78D43-504F-2646-8CD1-17CCF30726A2}"/>
              </a:ext>
            </a:extLst>
          </p:cNvPr>
          <p:cNvSpPr>
            <a:spLocks noGrp="1"/>
          </p:cNvSpPr>
          <p:nvPr>
            <p:ph type="ctrTitle"/>
          </p:nvPr>
        </p:nvSpPr>
        <p:spPr>
          <a:xfrm>
            <a:off x="1776000" y="2512900"/>
            <a:ext cx="8640000" cy="1440000"/>
          </a:xfrm>
        </p:spPr>
        <p:txBody>
          <a:bodyPr tIns="46800" rIns="90000" bIns="46800" anchor="ctr" anchorCtr="0">
            <a:noAutofit/>
          </a:bodyPr>
          <a:lstStyle>
            <a:lvl1pPr algn="ctr">
              <a:lnSpc>
                <a:spcPct val="100000"/>
              </a:lnSpc>
              <a:defRPr sz="3200"/>
            </a:lvl1pPr>
          </a:lstStyle>
          <a:p>
            <a:r>
              <a:rPr lang="en-US"/>
              <a:t>Click to edit Master title style</a:t>
            </a:r>
            <a:endParaRPr lang="en-NL" dirty="0"/>
          </a:p>
        </p:txBody>
      </p:sp>
      <p:sp>
        <p:nvSpPr>
          <p:cNvPr id="4" name="Date Placeholder 3">
            <a:extLst>
              <a:ext uri="{FF2B5EF4-FFF2-40B4-BE49-F238E27FC236}">
                <a16:creationId xmlns:a16="http://schemas.microsoft.com/office/drawing/2014/main" id="{674073B0-2C29-7C48-BD7A-03EB428C999B}"/>
              </a:ext>
            </a:extLst>
          </p:cNvPr>
          <p:cNvSpPr>
            <a:spLocks noGrp="1"/>
          </p:cNvSpPr>
          <p:nvPr>
            <p:ph type="dt" sz="half" idx="10"/>
          </p:nvPr>
        </p:nvSpPr>
        <p:spPr/>
        <p:txBody>
          <a:bodyPr/>
          <a:lstStyle/>
          <a:p>
            <a:fld id="{29AA8533-027D-4249-9FB5-94F9867E293B}" type="datetimeFigureOut">
              <a:rPr lang="en-NL" smtClean="0"/>
              <a:t>13/04/2020</a:t>
            </a:fld>
            <a:endParaRPr lang="en-NL"/>
          </a:p>
        </p:txBody>
      </p:sp>
      <p:sp>
        <p:nvSpPr>
          <p:cNvPr id="5" name="Footer Placeholder 4">
            <a:extLst>
              <a:ext uri="{FF2B5EF4-FFF2-40B4-BE49-F238E27FC236}">
                <a16:creationId xmlns:a16="http://schemas.microsoft.com/office/drawing/2014/main" id="{9B3195F6-0E69-9347-B57E-181F71C18CA7}"/>
              </a:ext>
            </a:extLst>
          </p:cNvPr>
          <p:cNvSpPr>
            <a:spLocks noGrp="1"/>
          </p:cNvSpPr>
          <p:nvPr>
            <p:ph type="ftr" sz="quarter" idx="11"/>
          </p:nvPr>
        </p:nvSpPr>
        <p:spPr/>
        <p:txBody>
          <a:bodyPr/>
          <a:lstStyle/>
          <a:p>
            <a:endParaRPr lang="en-NL" dirty="0"/>
          </a:p>
        </p:txBody>
      </p:sp>
      <p:sp>
        <p:nvSpPr>
          <p:cNvPr id="6" name="Slide Number Placeholder 5">
            <a:extLst>
              <a:ext uri="{FF2B5EF4-FFF2-40B4-BE49-F238E27FC236}">
                <a16:creationId xmlns:a16="http://schemas.microsoft.com/office/drawing/2014/main" id="{E68F7596-725D-9040-9611-16A826B1BE99}"/>
              </a:ext>
            </a:extLst>
          </p:cNvPr>
          <p:cNvSpPr>
            <a:spLocks noGrp="1"/>
          </p:cNvSpPr>
          <p:nvPr>
            <p:ph type="sldNum" sz="quarter" idx="12"/>
          </p:nvPr>
        </p:nvSpPr>
        <p:spPr/>
        <p:txBody>
          <a:bodyPr/>
          <a:lstStyle/>
          <a:p>
            <a:fld id="{9B634156-9FC5-484F-ABA2-65F237022CD3}" type="slidenum">
              <a:rPr lang="en-NL" smtClean="0"/>
              <a:t>‹#›</a:t>
            </a:fld>
            <a:endParaRPr lang="en-NL"/>
          </a:p>
        </p:txBody>
      </p:sp>
      <p:pic>
        <p:nvPicPr>
          <p:cNvPr id="8" name="Picture 7">
            <a:extLst>
              <a:ext uri="{FF2B5EF4-FFF2-40B4-BE49-F238E27FC236}">
                <a16:creationId xmlns:a16="http://schemas.microsoft.com/office/drawing/2014/main" id="{51E6D362-06BE-7741-8590-7904054A283A}"/>
              </a:ext>
            </a:extLst>
          </p:cNvPr>
          <p:cNvPicPr>
            <a:picLocks noChangeAspect="1"/>
          </p:cNvPicPr>
          <p:nvPr userDrawn="1"/>
        </p:nvPicPr>
        <p:blipFill>
          <a:blip r:embed="rId2"/>
          <a:stretch>
            <a:fillRect/>
          </a:stretch>
        </p:blipFill>
        <p:spPr>
          <a:xfrm>
            <a:off x="0" y="0"/>
            <a:ext cx="4102100" cy="1612900"/>
          </a:xfrm>
          <a:prstGeom prst="rect">
            <a:avLst/>
          </a:prstGeom>
        </p:spPr>
      </p:pic>
      <p:sp>
        <p:nvSpPr>
          <p:cNvPr id="16" name="Text Placeholder 15">
            <a:extLst>
              <a:ext uri="{FF2B5EF4-FFF2-40B4-BE49-F238E27FC236}">
                <a16:creationId xmlns:a16="http://schemas.microsoft.com/office/drawing/2014/main" id="{6FD6F3B7-A2DB-5746-9DBD-6BE18E9493D5}"/>
              </a:ext>
            </a:extLst>
          </p:cNvPr>
          <p:cNvSpPr>
            <a:spLocks noGrp="1"/>
          </p:cNvSpPr>
          <p:nvPr>
            <p:ph type="body" sz="quarter" idx="13"/>
          </p:nvPr>
        </p:nvSpPr>
        <p:spPr>
          <a:xfrm>
            <a:off x="1776000" y="4312900"/>
            <a:ext cx="8640000" cy="720000"/>
          </a:xfrm>
        </p:spPr>
        <p:txBody>
          <a:bodyPr tIns="46800" bIns="46800" anchor="ctr" anchorCtr="0"/>
          <a:lstStyle>
            <a:lvl1pPr marL="0" indent="0">
              <a:spcBef>
                <a:spcPts val="0"/>
              </a:spcBef>
              <a:buNone/>
              <a:defRPr b="1"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a:t>Click to edit Master text styles</a:t>
            </a:r>
          </a:p>
        </p:txBody>
      </p:sp>
      <p:sp>
        <p:nvSpPr>
          <p:cNvPr id="3" name="Subtitle 2">
            <a:extLst>
              <a:ext uri="{FF2B5EF4-FFF2-40B4-BE49-F238E27FC236}">
                <a16:creationId xmlns:a16="http://schemas.microsoft.com/office/drawing/2014/main" id="{6008A105-599D-8248-A798-33346A0C5244}"/>
              </a:ext>
            </a:extLst>
          </p:cNvPr>
          <p:cNvSpPr>
            <a:spLocks noGrp="1"/>
          </p:cNvSpPr>
          <p:nvPr>
            <p:ph type="subTitle" idx="1"/>
          </p:nvPr>
        </p:nvSpPr>
        <p:spPr>
          <a:xfrm>
            <a:off x="1776000" y="1612900"/>
            <a:ext cx="8640000" cy="720000"/>
          </a:xfrm>
        </p:spPr>
        <p:txBody>
          <a:bodyPr tIns="46800" bIns="46800" anchor="ctr" anchorCtr="0">
            <a:noAutofit/>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dirty="0"/>
          </a:p>
        </p:txBody>
      </p:sp>
      <p:sp>
        <p:nvSpPr>
          <p:cNvPr id="18" name="Text Placeholder 17">
            <a:extLst>
              <a:ext uri="{FF2B5EF4-FFF2-40B4-BE49-F238E27FC236}">
                <a16:creationId xmlns:a16="http://schemas.microsoft.com/office/drawing/2014/main" id="{B3948311-688B-CB48-BFCF-C70A5C857340}"/>
              </a:ext>
            </a:extLst>
          </p:cNvPr>
          <p:cNvSpPr>
            <a:spLocks noGrp="1"/>
          </p:cNvSpPr>
          <p:nvPr>
            <p:ph type="body" sz="quarter" idx="14"/>
          </p:nvPr>
        </p:nvSpPr>
        <p:spPr>
          <a:xfrm>
            <a:off x="1776001" y="5122850"/>
            <a:ext cx="8639999" cy="720000"/>
          </a:xfrm>
        </p:spPr>
        <p:txBody>
          <a:bodyPr tIns="46800" bIns="46800"/>
          <a:lstStyle>
            <a:lvl1pPr marL="0" indent="0">
              <a:spcBef>
                <a:spcPts val="0"/>
              </a:spcBef>
              <a:buNone/>
              <a:defRPr/>
            </a:lvl1pPr>
          </a:lstStyle>
          <a:p>
            <a:pPr lvl="0"/>
            <a:r>
              <a:rPr lang="en-US"/>
              <a:t>Click to edit Master text styles</a:t>
            </a:r>
          </a:p>
        </p:txBody>
      </p:sp>
      <p:pic>
        <p:nvPicPr>
          <p:cNvPr id="11" name="Picture 10">
            <a:extLst>
              <a:ext uri="{FF2B5EF4-FFF2-40B4-BE49-F238E27FC236}">
                <a16:creationId xmlns:a16="http://schemas.microsoft.com/office/drawing/2014/main" id="{148E2393-A3DF-E246-8055-7F89F2D1517E}"/>
              </a:ext>
            </a:extLst>
          </p:cNvPr>
          <p:cNvPicPr>
            <a:picLocks noChangeAspect="1"/>
          </p:cNvPicPr>
          <p:nvPr userDrawn="1"/>
        </p:nvPicPr>
        <p:blipFill>
          <a:blip r:embed="rId3"/>
          <a:stretch>
            <a:fillRect/>
          </a:stretch>
        </p:blipFill>
        <p:spPr>
          <a:xfrm>
            <a:off x="8089900" y="0"/>
            <a:ext cx="4102100" cy="1612900"/>
          </a:xfrm>
          <a:prstGeom prst="rect">
            <a:avLst/>
          </a:prstGeom>
        </p:spPr>
      </p:pic>
    </p:spTree>
    <p:extLst>
      <p:ext uri="{BB962C8B-B14F-4D97-AF65-F5344CB8AC3E}">
        <p14:creationId xmlns:p14="http://schemas.microsoft.com/office/powerpoint/2010/main" val="2418552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8C54-12C2-0A46-A312-FF4D08502FC5}"/>
              </a:ext>
            </a:extLst>
          </p:cNvPr>
          <p:cNvSpPr>
            <a:spLocks noGrp="1"/>
          </p:cNvSpPr>
          <p:nvPr>
            <p:ph type="title"/>
          </p:nvPr>
        </p:nvSpPr>
        <p:spPr/>
        <p:txBody>
          <a:bodyPr/>
          <a:lstStyle/>
          <a:p>
            <a:r>
              <a:rPr lang="en-US"/>
              <a:t>Click to edit Master title style</a:t>
            </a:r>
            <a:endParaRPr lang="en-NL" dirty="0"/>
          </a:p>
        </p:txBody>
      </p:sp>
      <p:sp>
        <p:nvSpPr>
          <p:cNvPr id="3" name="Content Placeholder 2">
            <a:extLst>
              <a:ext uri="{FF2B5EF4-FFF2-40B4-BE49-F238E27FC236}">
                <a16:creationId xmlns:a16="http://schemas.microsoft.com/office/drawing/2014/main" id="{DE3381C1-A115-4345-876C-4E618BEF9C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4" name="Date Placeholder 3">
            <a:extLst>
              <a:ext uri="{FF2B5EF4-FFF2-40B4-BE49-F238E27FC236}">
                <a16:creationId xmlns:a16="http://schemas.microsoft.com/office/drawing/2014/main" id="{DC80CE40-9CC7-5549-A5B1-ADE5E1C21C0A}"/>
              </a:ext>
            </a:extLst>
          </p:cNvPr>
          <p:cNvSpPr>
            <a:spLocks noGrp="1"/>
          </p:cNvSpPr>
          <p:nvPr>
            <p:ph type="dt" sz="half" idx="10"/>
          </p:nvPr>
        </p:nvSpPr>
        <p:spPr/>
        <p:txBody>
          <a:bodyPr/>
          <a:lstStyle/>
          <a:p>
            <a:fld id="{29AA8533-027D-4249-9FB5-94F9867E293B}" type="datetimeFigureOut">
              <a:rPr lang="en-NL" smtClean="0"/>
              <a:t>13/04/2020</a:t>
            </a:fld>
            <a:endParaRPr lang="en-NL"/>
          </a:p>
        </p:txBody>
      </p:sp>
      <p:sp>
        <p:nvSpPr>
          <p:cNvPr id="5" name="Footer Placeholder 4">
            <a:extLst>
              <a:ext uri="{FF2B5EF4-FFF2-40B4-BE49-F238E27FC236}">
                <a16:creationId xmlns:a16="http://schemas.microsoft.com/office/drawing/2014/main" id="{8A79387A-D73F-A142-B339-A5A3CF4C41C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EC3856C-AE97-E242-ACBA-BCCDD039B757}"/>
              </a:ext>
            </a:extLst>
          </p:cNvPr>
          <p:cNvSpPr>
            <a:spLocks noGrp="1"/>
          </p:cNvSpPr>
          <p:nvPr>
            <p:ph type="sldNum" sz="quarter" idx="12"/>
          </p:nvPr>
        </p:nvSpPr>
        <p:spPr/>
        <p:txBody>
          <a:bodyPr/>
          <a:lstStyle/>
          <a:p>
            <a:fld id="{9B634156-9FC5-484F-ABA2-65F237022CD3}" type="slidenum">
              <a:rPr lang="en-NL" smtClean="0"/>
              <a:t>‹#›</a:t>
            </a:fld>
            <a:endParaRPr lang="en-NL"/>
          </a:p>
        </p:txBody>
      </p:sp>
    </p:spTree>
    <p:extLst>
      <p:ext uri="{BB962C8B-B14F-4D97-AF65-F5344CB8AC3E}">
        <p14:creationId xmlns:p14="http://schemas.microsoft.com/office/powerpoint/2010/main" val="901061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F9AF-04AB-9F4E-9F09-0DC70A75D4B5}"/>
              </a:ext>
            </a:extLst>
          </p:cNvPr>
          <p:cNvSpPr>
            <a:spLocks noGrp="1"/>
          </p:cNvSpPr>
          <p:nvPr>
            <p:ph type="title"/>
          </p:nvPr>
        </p:nvSpPr>
        <p:spPr/>
        <p:txBody>
          <a:bodyPr/>
          <a:lstStyle/>
          <a:p>
            <a:r>
              <a:rPr lang="en-US"/>
              <a:t>Click to edit Master title style</a:t>
            </a:r>
            <a:endParaRPr lang="en-NL" dirty="0"/>
          </a:p>
        </p:txBody>
      </p:sp>
      <p:sp>
        <p:nvSpPr>
          <p:cNvPr id="3" name="Date Placeholder 2">
            <a:extLst>
              <a:ext uri="{FF2B5EF4-FFF2-40B4-BE49-F238E27FC236}">
                <a16:creationId xmlns:a16="http://schemas.microsoft.com/office/drawing/2014/main" id="{FE6847EA-B2C9-184E-9C96-744B35582A42}"/>
              </a:ext>
            </a:extLst>
          </p:cNvPr>
          <p:cNvSpPr>
            <a:spLocks noGrp="1"/>
          </p:cNvSpPr>
          <p:nvPr>
            <p:ph type="dt" sz="half" idx="10"/>
          </p:nvPr>
        </p:nvSpPr>
        <p:spPr/>
        <p:txBody>
          <a:bodyPr/>
          <a:lstStyle/>
          <a:p>
            <a:fld id="{29AA8533-027D-4249-9FB5-94F9867E293B}" type="datetimeFigureOut">
              <a:rPr lang="en-NL" smtClean="0"/>
              <a:t>13/04/2020</a:t>
            </a:fld>
            <a:endParaRPr lang="en-NL"/>
          </a:p>
        </p:txBody>
      </p:sp>
      <p:sp>
        <p:nvSpPr>
          <p:cNvPr id="4" name="Footer Placeholder 3">
            <a:extLst>
              <a:ext uri="{FF2B5EF4-FFF2-40B4-BE49-F238E27FC236}">
                <a16:creationId xmlns:a16="http://schemas.microsoft.com/office/drawing/2014/main" id="{6342911E-E0D3-C24E-B983-EA6A56858F8F}"/>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9FFF8C14-3396-264D-8D79-1B7719384786}"/>
              </a:ext>
            </a:extLst>
          </p:cNvPr>
          <p:cNvSpPr>
            <a:spLocks noGrp="1"/>
          </p:cNvSpPr>
          <p:nvPr>
            <p:ph type="sldNum" sz="quarter" idx="12"/>
          </p:nvPr>
        </p:nvSpPr>
        <p:spPr/>
        <p:txBody>
          <a:bodyPr/>
          <a:lstStyle/>
          <a:p>
            <a:fld id="{9B634156-9FC5-484F-ABA2-65F237022CD3}" type="slidenum">
              <a:rPr lang="en-NL" smtClean="0"/>
              <a:t>‹#›</a:t>
            </a:fld>
            <a:endParaRPr lang="en-NL"/>
          </a:p>
        </p:txBody>
      </p:sp>
    </p:spTree>
    <p:extLst>
      <p:ext uri="{BB962C8B-B14F-4D97-AF65-F5344CB8AC3E}">
        <p14:creationId xmlns:p14="http://schemas.microsoft.com/office/powerpoint/2010/main" val="176051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05F636-F78F-8943-9332-FC3DA4CE8908}"/>
              </a:ext>
            </a:extLst>
          </p:cNvPr>
          <p:cNvSpPr>
            <a:spLocks noGrp="1"/>
          </p:cNvSpPr>
          <p:nvPr>
            <p:ph type="dt" sz="half" idx="10"/>
          </p:nvPr>
        </p:nvSpPr>
        <p:spPr/>
        <p:txBody>
          <a:bodyPr/>
          <a:lstStyle/>
          <a:p>
            <a:fld id="{29AA8533-027D-4249-9FB5-94F9867E293B}" type="datetimeFigureOut">
              <a:rPr lang="en-NL" smtClean="0"/>
              <a:t>13/04/2020</a:t>
            </a:fld>
            <a:endParaRPr lang="en-NL"/>
          </a:p>
        </p:txBody>
      </p:sp>
      <p:sp>
        <p:nvSpPr>
          <p:cNvPr id="3" name="Footer Placeholder 2">
            <a:extLst>
              <a:ext uri="{FF2B5EF4-FFF2-40B4-BE49-F238E27FC236}">
                <a16:creationId xmlns:a16="http://schemas.microsoft.com/office/drawing/2014/main" id="{812142E2-BD8D-DD48-A71E-FD29A3F2D6B3}"/>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97CC925B-9C17-3346-A999-C582E5B6F578}"/>
              </a:ext>
            </a:extLst>
          </p:cNvPr>
          <p:cNvSpPr>
            <a:spLocks noGrp="1"/>
          </p:cNvSpPr>
          <p:nvPr>
            <p:ph type="sldNum" sz="quarter" idx="12"/>
          </p:nvPr>
        </p:nvSpPr>
        <p:spPr/>
        <p:txBody>
          <a:bodyPr/>
          <a:lstStyle/>
          <a:p>
            <a:fld id="{9B634156-9FC5-484F-ABA2-65F237022CD3}" type="slidenum">
              <a:rPr lang="en-NL" smtClean="0"/>
              <a:t>‹#›</a:t>
            </a:fld>
            <a:endParaRPr lang="en-NL"/>
          </a:p>
        </p:txBody>
      </p:sp>
    </p:spTree>
    <p:extLst>
      <p:ext uri="{BB962C8B-B14F-4D97-AF65-F5344CB8AC3E}">
        <p14:creationId xmlns:p14="http://schemas.microsoft.com/office/powerpoint/2010/main" val="2806123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2E7BD7A-1A72-BA4E-9CD9-A6978C03A2D3}"/>
              </a:ext>
            </a:extLst>
          </p:cNvPr>
          <p:cNvSpPr>
            <a:spLocks noGrp="1"/>
          </p:cNvSpPr>
          <p:nvPr>
            <p:ph type="pic" idx="1"/>
          </p:nvPr>
        </p:nvSpPr>
        <p:spPr>
          <a:xfrm>
            <a:off x="0" y="0"/>
            <a:ext cx="8163832"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L"/>
          </a:p>
        </p:txBody>
      </p:sp>
      <p:sp>
        <p:nvSpPr>
          <p:cNvPr id="5" name="Date Placeholder 4">
            <a:extLst>
              <a:ext uri="{FF2B5EF4-FFF2-40B4-BE49-F238E27FC236}">
                <a16:creationId xmlns:a16="http://schemas.microsoft.com/office/drawing/2014/main" id="{A8C0F09F-4FAF-5942-95B4-F951BCFA7179}"/>
              </a:ext>
            </a:extLst>
          </p:cNvPr>
          <p:cNvSpPr>
            <a:spLocks noGrp="1"/>
          </p:cNvSpPr>
          <p:nvPr>
            <p:ph type="dt" sz="half" idx="10"/>
          </p:nvPr>
        </p:nvSpPr>
        <p:spPr/>
        <p:txBody>
          <a:bodyPr/>
          <a:lstStyle/>
          <a:p>
            <a:fld id="{29AA8533-027D-4249-9FB5-94F9867E293B}" type="datetimeFigureOut">
              <a:rPr lang="en-NL" smtClean="0"/>
              <a:t>13/04/2020</a:t>
            </a:fld>
            <a:endParaRPr lang="en-NL"/>
          </a:p>
        </p:txBody>
      </p:sp>
      <p:sp>
        <p:nvSpPr>
          <p:cNvPr id="6" name="Footer Placeholder 5">
            <a:extLst>
              <a:ext uri="{FF2B5EF4-FFF2-40B4-BE49-F238E27FC236}">
                <a16:creationId xmlns:a16="http://schemas.microsoft.com/office/drawing/2014/main" id="{7EB6EEFA-0413-8B48-B252-BBAE383288E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8AF20142-E48A-F34A-9CEE-FD48553CFD16}"/>
              </a:ext>
            </a:extLst>
          </p:cNvPr>
          <p:cNvSpPr>
            <a:spLocks noGrp="1"/>
          </p:cNvSpPr>
          <p:nvPr>
            <p:ph type="sldNum" sz="quarter" idx="12"/>
          </p:nvPr>
        </p:nvSpPr>
        <p:spPr/>
        <p:txBody>
          <a:bodyPr/>
          <a:lstStyle/>
          <a:p>
            <a:fld id="{9B634156-9FC5-484F-ABA2-65F237022CD3}" type="slidenum">
              <a:rPr lang="en-NL" smtClean="0"/>
              <a:t>‹#›</a:t>
            </a:fld>
            <a:endParaRPr lang="en-NL"/>
          </a:p>
        </p:txBody>
      </p:sp>
      <p:sp>
        <p:nvSpPr>
          <p:cNvPr id="2" name="Title 1">
            <a:extLst>
              <a:ext uri="{FF2B5EF4-FFF2-40B4-BE49-F238E27FC236}">
                <a16:creationId xmlns:a16="http://schemas.microsoft.com/office/drawing/2014/main" id="{FD289B0C-4057-124D-8952-91EE4EDFC5FA}"/>
              </a:ext>
            </a:extLst>
          </p:cNvPr>
          <p:cNvSpPr>
            <a:spLocks noGrp="1"/>
          </p:cNvSpPr>
          <p:nvPr>
            <p:ph type="title"/>
          </p:nvPr>
        </p:nvSpPr>
        <p:spPr>
          <a:xfrm>
            <a:off x="2832000" y="803206"/>
            <a:ext cx="8640000" cy="720000"/>
          </a:xfrm>
          <a:solidFill>
            <a:schemeClr val="bg1">
              <a:alpha val="85000"/>
            </a:schemeClr>
          </a:solidFill>
        </p:spPr>
        <p:txBody>
          <a:bodyPr tIns="46800" bIns="46800" anchor="b">
            <a:noAutofit/>
          </a:bodyPr>
          <a:lstStyle>
            <a:lvl1pPr>
              <a:defRPr sz="3200" b="1" i="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NL" dirty="0"/>
          </a:p>
        </p:txBody>
      </p:sp>
      <p:sp>
        <p:nvSpPr>
          <p:cNvPr id="4" name="Text Placeholder 3">
            <a:extLst>
              <a:ext uri="{FF2B5EF4-FFF2-40B4-BE49-F238E27FC236}">
                <a16:creationId xmlns:a16="http://schemas.microsoft.com/office/drawing/2014/main" id="{E04173BB-EE8E-2444-81D0-722E78C45B0C}"/>
              </a:ext>
            </a:extLst>
          </p:cNvPr>
          <p:cNvSpPr>
            <a:spLocks noGrp="1"/>
          </p:cNvSpPr>
          <p:nvPr>
            <p:ph type="body" sz="half" idx="2"/>
          </p:nvPr>
        </p:nvSpPr>
        <p:spPr>
          <a:xfrm>
            <a:off x="2832000" y="1523206"/>
            <a:ext cx="8640000" cy="3811588"/>
          </a:xfrm>
          <a:solidFill>
            <a:schemeClr val="bg1">
              <a:alpha val="85000"/>
            </a:schemeClr>
          </a:solidFill>
        </p:spPr>
        <p:txBody>
          <a:bodyPr lIns="90000" tIns="46800" bIns="46800">
            <a:noAutofit/>
          </a:bodyPr>
          <a:lstStyle>
            <a:lvl1pPr marL="0" indent="0">
              <a:spcBef>
                <a:spcPts val="500"/>
              </a:spcBef>
              <a:buNone/>
              <a:defRPr sz="2400">
                <a:latin typeface="Merriweather"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a:extLst>
              <a:ext uri="{FF2B5EF4-FFF2-40B4-BE49-F238E27FC236}">
                <a16:creationId xmlns:a16="http://schemas.microsoft.com/office/drawing/2014/main" id="{D138CE89-9AD4-AE43-A5A9-AABFECC7B19B}"/>
              </a:ext>
            </a:extLst>
          </p:cNvPr>
          <p:cNvSpPr>
            <a:spLocks noGrp="1"/>
          </p:cNvSpPr>
          <p:nvPr>
            <p:ph type="body" sz="quarter" idx="13"/>
          </p:nvPr>
        </p:nvSpPr>
        <p:spPr>
          <a:xfrm>
            <a:off x="2832000" y="5334794"/>
            <a:ext cx="8640000" cy="360000"/>
          </a:xfrm>
        </p:spPr>
        <p:txBody>
          <a:bodyPr>
            <a:noAutofit/>
          </a:bodyPr>
          <a:lstStyle>
            <a:lvl1pPr marL="0" indent="0" algn="r">
              <a:buNone/>
              <a:defRPr sz="1800">
                <a:latin typeface="Merriweather" pitchFamily="2" charset="77"/>
              </a:defRPr>
            </a:lvl1pPr>
          </a:lstStyle>
          <a:p>
            <a:pPr lvl="0"/>
            <a:r>
              <a:rPr lang="en-US"/>
              <a:t>Click to edit Master text styles</a:t>
            </a:r>
          </a:p>
        </p:txBody>
      </p:sp>
    </p:spTree>
    <p:extLst>
      <p:ext uri="{BB962C8B-B14F-4D97-AF65-F5344CB8AC3E}">
        <p14:creationId xmlns:p14="http://schemas.microsoft.com/office/powerpoint/2010/main" val="1068707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6502E7-10AA-7749-86A2-F063E9BC0F92}"/>
              </a:ext>
            </a:extLst>
          </p:cNvPr>
          <p:cNvSpPr>
            <a:spLocks noGrp="1"/>
          </p:cNvSpPr>
          <p:nvPr>
            <p:ph type="title"/>
          </p:nvPr>
        </p:nvSpPr>
        <p:spPr>
          <a:xfrm>
            <a:off x="1776000" y="365125"/>
            <a:ext cx="8640000" cy="1325563"/>
          </a:xfrm>
          <a:prstGeom prst="rect">
            <a:avLst/>
          </a:prstGeom>
        </p:spPr>
        <p:txBody>
          <a:bodyPr vert="horz" lIns="91440" tIns="46800" rIns="91440" bIns="46800" rtlCol="0" anchor="ctr">
            <a:normAutofit/>
          </a:bodyPr>
          <a:lstStyle/>
          <a:p>
            <a:r>
              <a:rPr lang="en-US"/>
              <a:t>Click to edit Master title style</a:t>
            </a:r>
            <a:endParaRPr lang="en-NL" dirty="0"/>
          </a:p>
        </p:txBody>
      </p:sp>
      <p:sp>
        <p:nvSpPr>
          <p:cNvPr id="3" name="Text Placeholder 2">
            <a:extLst>
              <a:ext uri="{FF2B5EF4-FFF2-40B4-BE49-F238E27FC236}">
                <a16:creationId xmlns:a16="http://schemas.microsoft.com/office/drawing/2014/main" id="{DB076969-5E6B-2D45-B12C-DD16653D3F30}"/>
              </a:ext>
            </a:extLst>
          </p:cNvPr>
          <p:cNvSpPr>
            <a:spLocks noGrp="1"/>
          </p:cNvSpPr>
          <p:nvPr>
            <p:ph type="body" idx="1"/>
          </p:nvPr>
        </p:nvSpPr>
        <p:spPr>
          <a:xfrm>
            <a:off x="1776000" y="1825625"/>
            <a:ext cx="8640000" cy="4351338"/>
          </a:xfrm>
          <a:prstGeom prst="rect">
            <a:avLst/>
          </a:prstGeom>
        </p:spPr>
        <p:txBody>
          <a:bodyPr vert="horz" lIns="91440" tIns="46800" rIns="91440" bIns="468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4" name="Date Placeholder 3">
            <a:extLst>
              <a:ext uri="{FF2B5EF4-FFF2-40B4-BE49-F238E27FC236}">
                <a16:creationId xmlns:a16="http://schemas.microsoft.com/office/drawing/2014/main" id="{52BFF232-242E-3344-819F-0CD251C71373}"/>
              </a:ext>
            </a:extLst>
          </p:cNvPr>
          <p:cNvSpPr>
            <a:spLocks noGrp="1"/>
          </p:cNvSpPr>
          <p:nvPr>
            <p:ph type="dt" sz="half" idx="2"/>
          </p:nvPr>
        </p:nvSpPr>
        <p:spPr>
          <a:xfrm>
            <a:off x="180000" y="6356350"/>
            <a:ext cx="1416000" cy="360000"/>
          </a:xfrm>
          <a:prstGeom prst="rect">
            <a:avLst/>
          </a:prstGeom>
        </p:spPr>
        <p:txBody>
          <a:bodyPr vert="horz" lIns="91440" tIns="45720" rIns="91440" bIns="45720" rtlCol="0" anchor="ctr"/>
          <a:lstStyle>
            <a:lvl1pPr algn="ctr">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29AA8533-027D-4249-9FB5-94F9867E293B}" type="datetimeFigureOut">
              <a:rPr lang="en-NL" smtClean="0"/>
              <a:pPr/>
              <a:t>13/04/2020</a:t>
            </a:fld>
            <a:endParaRPr lang="en-NL"/>
          </a:p>
        </p:txBody>
      </p:sp>
      <p:sp>
        <p:nvSpPr>
          <p:cNvPr id="5" name="Footer Placeholder 4">
            <a:extLst>
              <a:ext uri="{FF2B5EF4-FFF2-40B4-BE49-F238E27FC236}">
                <a16:creationId xmlns:a16="http://schemas.microsoft.com/office/drawing/2014/main" id="{803F7C35-03BC-5B4F-AC81-F7DE5AED3A92}"/>
              </a:ext>
            </a:extLst>
          </p:cNvPr>
          <p:cNvSpPr>
            <a:spLocks noGrp="1"/>
          </p:cNvSpPr>
          <p:nvPr>
            <p:ph type="ftr" sz="quarter" idx="3"/>
          </p:nvPr>
        </p:nvSpPr>
        <p:spPr>
          <a:xfrm>
            <a:off x="1776000" y="6356350"/>
            <a:ext cx="8640000" cy="360000"/>
          </a:xfrm>
          <a:prstGeom prst="rect">
            <a:avLst/>
          </a:prstGeom>
        </p:spPr>
        <p:txBody>
          <a:bodyPr vert="horz" lIns="91440" tIns="45720" rIns="91440" bIns="45720" rtlCol="0" anchor="ctr"/>
          <a:lstStyle>
            <a:lvl1pPr algn="l">
              <a:defRPr sz="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NL" dirty="0"/>
          </a:p>
        </p:txBody>
      </p:sp>
      <p:sp>
        <p:nvSpPr>
          <p:cNvPr id="6" name="Slide Number Placeholder 5">
            <a:extLst>
              <a:ext uri="{FF2B5EF4-FFF2-40B4-BE49-F238E27FC236}">
                <a16:creationId xmlns:a16="http://schemas.microsoft.com/office/drawing/2014/main" id="{9D2F014E-99B3-1C48-BB0E-C75D8BC3971D}"/>
              </a:ext>
            </a:extLst>
          </p:cNvPr>
          <p:cNvSpPr>
            <a:spLocks noGrp="1"/>
          </p:cNvSpPr>
          <p:nvPr>
            <p:ph type="sldNum" sz="quarter" idx="4"/>
          </p:nvPr>
        </p:nvSpPr>
        <p:spPr>
          <a:xfrm>
            <a:off x="10596000" y="6356350"/>
            <a:ext cx="1416000" cy="360000"/>
          </a:xfrm>
          <a:prstGeom prst="rect">
            <a:avLst/>
          </a:prstGeom>
        </p:spPr>
        <p:txBody>
          <a:bodyPr vert="horz" lIns="91440" tIns="45720" rIns="91440" bIns="45720" rtlCol="0" anchor="ctr"/>
          <a:lstStyle>
            <a:lvl1pPr algn="ctr">
              <a:defRPr sz="12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9B634156-9FC5-484F-ABA2-65F237022CD3}" type="slidenum">
              <a:rPr lang="en-NL" smtClean="0"/>
              <a:pPr/>
              <a:t>‹#›</a:t>
            </a:fld>
            <a:endParaRPr lang="en-NL"/>
          </a:p>
        </p:txBody>
      </p:sp>
    </p:spTree>
    <p:extLst>
      <p:ext uri="{BB962C8B-B14F-4D97-AF65-F5344CB8AC3E}">
        <p14:creationId xmlns:p14="http://schemas.microsoft.com/office/powerpoint/2010/main" val="3562322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7" r:id="rId5"/>
  </p:sldLayoutIdLst>
  <p:txStyles>
    <p:titleStyle>
      <a:lvl1pPr algn="l" defTabSz="914400" rtl="0" eaLnBrk="1" latinLnBrk="0" hangingPunct="1">
        <a:lnSpc>
          <a:spcPct val="100000"/>
        </a:lnSpc>
        <a:spcBef>
          <a:spcPct val="0"/>
        </a:spcBef>
        <a:buNone/>
        <a:defRPr sz="2400" b="1" i="0" kern="1200">
          <a:solidFill>
            <a:schemeClr val="tx1"/>
          </a:solidFill>
          <a:latin typeface="Merriweather" pitchFamily="2" charset="77"/>
          <a:ea typeface="+mj-ea"/>
          <a:cs typeface="+mj-cs"/>
        </a:defRPr>
      </a:lvl1pPr>
    </p:titleStyle>
    <p:bodyStyle>
      <a:lvl1pPr marL="230400" indent="-230400" algn="l" defTabSz="914400" rtl="0" eaLnBrk="1" latinLnBrk="0" hangingPunct="1">
        <a:lnSpc>
          <a:spcPct val="100000"/>
        </a:lnSpc>
        <a:spcBef>
          <a:spcPts val="1000"/>
        </a:spcBef>
        <a:buClr>
          <a:schemeClr val="tx2"/>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4000" indent="-230400" algn="l" defTabSz="914400" rtl="0" eaLnBrk="1" latinLnBrk="0" hangingPunct="1">
        <a:lnSpc>
          <a:spcPct val="100000"/>
        </a:lnSpc>
        <a:spcBef>
          <a:spcPts val="500"/>
        </a:spcBef>
        <a:buClr>
          <a:schemeClr val="tx2"/>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4800" indent="-23040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98400" indent="-2304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9200" indent="-2304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Trabucho@uu.nl" TargetMode="External"/><Relationship Id="rId2" Type="http://schemas.openxmlformats.org/officeDocument/2006/relationships/hyperlink" Target="https://meetingorganizer.copernicus.org/EGU2020/session/34759"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6956-ED1E-AB45-8440-20D3BCD1C100}"/>
              </a:ext>
            </a:extLst>
          </p:cNvPr>
          <p:cNvSpPr>
            <a:spLocks noGrp="1"/>
          </p:cNvSpPr>
          <p:nvPr>
            <p:ph type="ctrTitle"/>
          </p:nvPr>
        </p:nvSpPr>
        <p:spPr/>
        <p:txBody>
          <a:bodyPr/>
          <a:lstStyle/>
          <a:p>
            <a:r>
              <a:rPr lang="en-US" dirty="0"/>
              <a:t>Watch and Learn: Promoting Student Autonomy and Competence in the Field with Just-in-Time Knowledge Clips</a:t>
            </a:r>
            <a:endParaRPr lang="en-NL" dirty="0"/>
          </a:p>
        </p:txBody>
      </p:sp>
      <p:sp>
        <p:nvSpPr>
          <p:cNvPr id="6" name="Date Placeholder 5">
            <a:extLst>
              <a:ext uri="{FF2B5EF4-FFF2-40B4-BE49-F238E27FC236}">
                <a16:creationId xmlns:a16="http://schemas.microsoft.com/office/drawing/2014/main" id="{50F0E9E0-58B5-174A-81A5-FED1847BB503}"/>
              </a:ext>
            </a:extLst>
          </p:cNvPr>
          <p:cNvSpPr>
            <a:spLocks noGrp="1"/>
          </p:cNvSpPr>
          <p:nvPr>
            <p:ph type="dt" sz="half" idx="10"/>
          </p:nvPr>
        </p:nvSpPr>
        <p:spPr/>
        <p:txBody>
          <a:bodyPr/>
          <a:lstStyle/>
          <a:p>
            <a:r>
              <a:rPr lang="en-US"/>
              <a:t>06/05/2020</a:t>
            </a:r>
            <a:endParaRPr lang="en-NL"/>
          </a:p>
        </p:txBody>
      </p:sp>
      <p:sp>
        <p:nvSpPr>
          <p:cNvPr id="7" name="Footer Placeholder 6">
            <a:extLst>
              <a:ext uri="{FF2B5EF4-FFF2-40B4-BE49-F238E27FC236}">
                <a16:creationId xmlns:a16="http://schemas.microsoft.com/office/drawing/2014/main" id="{39E438FA-DD97-8749-A2E7-2CC23E6E4578}"/>
              </a:ext>
            </a:extLst>
          </p:cNvPr>
          <p:cNvSpPr>
            <a:spLocks noGrp="1"/>
          </p:cNvSpPr>
          <p:nvPr>
            <p:ph type="ftr" sz="quarter" idx="11"/>
          </p:nvPr>
        </p:nvSpPr>
        <p:spPr/>
        <p:txBody>
          <a:bodyPr/>
          <a:lstStyle/>
          <a:p>
            <a:r>
              <a:rPr lang="en-US" dirty="0">
                <a:hlinkClick r:id="rId2"/>
              </a:rPr>
              <a:t>https://meetingorganizer.copernicus.org/EGU2020/session/34759</a:t>
            </a:r>
            <a:endParaRPr lang="en-NL" dirty="0"/>
          </a:p>
        </p:txBody>
      </p:sp>
      <p:sp>
        <p:nvSpPr>
          <p:cNvPr id="8" name="Slide Number Placeholder 7">
            <a:extLst>
              <a:ext uri="{FF2B5EF4-FFF2-40B4-BE49-F238E27FC236}">
                <a16:creationId xmlns:a16="http://schemas.microsoft.com/office/drawing/2014/main" id="{0044545B-52AB-FA4C-B7F1-D62C7DDA595B}"/>
              </a:ext>
            </a:extLst>
          </p:cNvPr>
          <p:cNvSpPr>
            <a:spLocks noGrp="1"/>
          </p:cNvSpPr>
          <p:nvPr>
            <p:ph type="sldNum" sz="quarter" idx="12"/>
          </p:nvPr>
        </p:nvSpPr>
        <p:spPr/>
        <p:txBody>
          <a:bodyPr/>
          <a:lstStyle/>
          <a:p>
            <a:fld id="{9B634156-9FC5-484F-ABA2-65F237022CD3}" type="slidenum">
              <a:rPr lang="en-NL" smtClean="0"/>
              <a:t>1</a:t>
            </a:fld>
            <a:endParaRPr lang="en-NL"/>
          </a:p>
        </p:txBody>
      </p:sp>
      <p:sp>
        <p:nvSpPr>
          <p:cNvPr id="4" name="Text Placeholder 3">
            <a:extLst>
              <a:ext uri="{FF2B5EF4-FFF2-40B4-BE49-F238E27FC236}">
                <a16:creationId xmlns:a16="http://schemas.microsoft.com/office/drawing/2014/main" id="{29BF55C9-8296-2A40-9C7E-7E9BA01F73A5}"/>
              </a:ext>
            </a:extLst>
          </p:cNvPr>
          <p:cNvSpPr>
            <a:spLocks noGrp="1"/>
          </p:cNvSpPr>
          <p:nvPr>
            <p:ph type="body" sz="quarter" idx="13"/>
          </p:nvPr>
        </p:nvSpPr>
        <p:spPr/>
        <p:txBody>
          <a:bodyPr/>
          <a:lstStyle/>
          <a:p>
            <a:r>
              <a:rPr lang="en-NL" dirty="0"/>
              <a:t>João P. Trabucho Alexandre </a:t>
            </a:r>
            <a:r>
              <a:rPr lang="en-NL" b="0" dirty="0"/>
              <a:t>(correspondence: </a:t>
            </a:r>
            <a:r>
              <a:rPr lang="en-NL" b="0" dirty="0">
                <a:hlinkClick r:id="rId3"/>
              </a:rPr>
              <a:t>J.Trabucho@uu.nl</a:t>
            </a:r>
            <a:r>
              <a:rPr lang="en-NL" b="0" dirty="0"/>
              <a:t>), </a:t>
            </a:r>
            <a:r>
              <a:rPr lang="en-NL" dirty="0"/>
              <a:t>Hans de Bresser</a:t>
            </a:r>
            <a:r>
              <a:rPr lang="en-NL" b="0" dirty="0"/>
              <a:t>, </a:t>
            </a:r>
            <a:r>
              <a:rPr lang="en-NL" dirty="0"/>
              <a:t>Andrea Cuesta Cano</a:t>
            </a:r>
            <a:r>
              <a:rPr lang="en-NL" b="0" dirty="0"/>
              <a:t>, and </a:t>
            </a:r>
            <a:r>
              <a:rPr lang="en-NL" dirty="0"/>
              <a:t>Yorick P. Veenma</a:t>
            </a:r>
          </a:p>
        </p:txBody>
      </p:sp>
      <p:sp>
        <p:nvSpPr>
          <p:cNvPr id="3" name="Subtitle 2">
            <a:extLst>
              <a:ext uri="{FF2B5EF4-FFF2-40B4-BE49-F238E27FC236}">
                <a16:creationId xmlns:a16="http://schemas.microsoft.com/office/drawing/2014/main" id="{845EBAC1-AC7C-784B-85E0-A3D3CFBBCF68}"/>
              </a:ext>
            </a:extLst>
          </p:cNvPr>
          <p:cNvSpPr>
            <a:spLocks noGrp="1"/>
          </p:cNvSpPr>
          <p:nvPr>
            <p:ph type="subTitle" idx="1"/>
          </p:nvPr>
        </p:nvSpPr>
        <p:spPr/>
        <p:txBody>
          <a:bodyPr/>
          <a:lstStyle/>
          <a:p>
            <a:r>
              <a:rPr lang="en-US" dirty="0"/>
              <a:t>EGU2020-7048</a:t>
            </a:r>
            <a:endParaRPr lang="en-NL" dirty="0"/>
          </a:p>
        </p:txBody>
      </p:sp>
      <p:sp>
        <p:nvSpPr>
          <p:cNvPr id="5" name="Text Placeholder 4">
            <a:extLst>
              <a:ext uri="{FF2B5EF4-FFF2-40B4-BE49-F238E27FC236}">
                <a16:creationId xmlns:a16="http://schemas.microsoft.com/office/drawing/2014/main" id="{90568A63-BBAB-A74C-8778-7A3813C89B58}"/>
              </a:ext>
            </a:extLst>
          </p:cNvPr>
          <p:cNvSpPr>
            <a:spLocks noGrp="1"/>
          </p:cNvSpPr>
          <p:nvPr>
            <p:ph type="body" sz="quarter" idx="14"/>
          </p:nvPr>
        </p:nvSpPr>
        <p:spPr/>
        <p:txBody>
          <a:bodyPr/>
          <a:lstStyle/>
          <a:p>
            <a:r>
              <a:rPr lang="en-US" dirty="0"/>
              <a:t>Department of Earth Sciences, Universiteit Utrecht, P.O. Box 80115, 3508 TC Utrecht</a:t>
            </a:r>
            <a:endParaRPr lang="en-NL" dirty="0"/>
          </a:p>
        </p:txBody>
      </p:sp>
      <p:pic>
        <p:nvPicPr>
          <p:cNvPr id="10" name="Picture 9">
            <a:extLst>
              <a:ext uri="{FF2B5EF4-FFF2-40B4-BE49-F238E27FC236}">
                <a16:creationId xmlns:a16="http://schemas.microsoft.com/office/drawing/2014/main" id="{E339CDFC-B385-824C-873C-60B71B6B6CE7}"/>
              </a:ext>
            </a:extLst>
          </p:cNvPr>
          <p:cNvPicPr>
            <a:picLocks noChangeAspect="1"/>
          </p:cNvPicPr>
          <p:nvPr/>
        </p:nvPicPr>
        <p:blipFill>
          <a:blip r:embed="rId4"/>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364309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C08-56B7-8C4C-B535-D4E725DF4237}"/>
              </a:ext>
            </a:extLst>
          </p:cNvPr>
          <p:cNvSpPr>
            <a:spLocks noGrp="1"/>
          </p:cNvSpPr>
          <p:nvPr>
            <p:ph type="title"/>
          </p:nvPr>
        </p:nvSpPr>
        <p:spPr/>
        <p:txBody>
          <a:bodyPr/>
          <a:lstStyle/>
          <a:p>
            <a:r>
              <a:rPr lang="en-NL" dirty="0"/>
              <a:t>Rose Diagrams</a:t>
            </a:r>
          </a:p>
        </p:txBody>
      </p:sp>
      <p:sp>
        <p:nvSpPr>
          <p:cNvPr id="3" name="Content Placeholder 2">
            <a:extLst>
              <a:ext uri="{FF2B5EF4-FFF2-40B4-BE49-F238E27FC236}">
                <a16:creationId xmlns:a16="http://schemas.microsoft.com/office/drawing/2014/main" id="{8146C24A-80A3-974E-93CF-480AE13E48A0}"/>
              </a:ext>
            </a:extLst>
          </p:cNvPr>
          <p:cNvSpPr>
            <a:spLocks noGrp="1"/>
          </p:cNvSpPr>
          <p:nvPr>
            <p:ph idx="1"/>
          </p:nvPr>
        </p:nvSpPr>
        <p:spPr/>
        <p:txBody>
          <a:bodyPr anchor="ctr"/>
          <a:lstStyle/>
          <a:p>
            <a:r>
              <a:rPr lang="en-US" dirty="0"/>
              <a:t>The most useful way to draw conclusions from directional data is by visualizing data as plots. Students are familiar with rose diagrams, but they often struggle with creating appropriate diagrams, because they do not recall the correct procedure. This knowledge clip shows how to construct a rose diagram.</a:t>
            </a:r>
            <a:endParaRPr lang="en-NL" dirty="0"/>
          </a:p>
        </p:txBody>
      </p:sp>
      <p:pic>
        <p:nvPicPr>
          <p:cNvPr id="5" name="Picture 4">
            <a:extLst>
              <a:ext uri="{FF2B5EF4-FFF2-40B4-BE49-F238E27FC236}">
                <a16:creationId xmlns:a16="http://schemas.microsoft.com/office/drawing/2014/main" id="{2ED8F8D5-43D3-1B42-BA61-951841A9C4DD}"/>
              </a:ext>
            </a:extLst>
          </p:cNvPr>
          <p:cNvPicPr>
            <a:picLocks noChangeAspect="1"/>
          </p:cNvPicPr>
          <p:nvPr/>
        </p:nvPicPr>
        <p:blipFill>
          <a:blip r:embed="rId2"/>
          <a:stretch>
            <a:fillRect/>
          </a:stretch>
        </p:blipFill>
        <p:spPr>
          <a:xfrm>
            <a:off x="9091200" y="371064"/>
            <a:ext cx="1324800" cy="1324800"/>
          </a:xfrm>
          <a:prstGeom prst="rect">
            <a:avLst/>
          </a:prstGeom>
        </p:spPr>
      </p:pic>
      <p:sp>
        <p:nvSpPr>
          <p:cNvPr id="6" name="Footer Placeholder 5">
            <a:extLst>
              <a:ext uri="{FF2B5EF4-FFF2-40B4-BE49-F238E27FC236}">
                <a16:creationId xmlns:a16="http://schemas.microsoft.com/office/drawing/2014/main" id="{D0744F23-64B4-AD48-AC4B-17595BB10D0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E3A7EF57-3FE1-5340-9FCD-55A49B487096}"/>
              </a:ext>
            </a:extLst>
          </p:cNvPr>
          <p:cNvSpPr>
            <a:spLocks noGrp="1"/>
          </p:cNvSpPr>
          <p:nvPr>
            <p:ph type="sldNum" sz="quarter" idx="12"/>
          </p:nvPr>
        </p:nvSpPr>
        <p:spPr/>
        <p:txBody>
          <a:bodyPr/>
          <a:lstStyle/>
          <a:p>
            <a:fld id="{9B634156-9FC5-484F-ABA2-65F237022CD3}" type="slidenum">
              <a:rPr lang="en-NL" smtClean="0"/>
              <a:t>10</a:t>
            </a:fld>
            <a:endParaRPr lang="en-NL"/>
          </a:p>
        </p:txBody>
      </p:sp>
      <p:pic>
        <p:nvPicPr>
          <p:cNvPr id="8" name="Picture 7">
            <a:extLst>
              <a:ext uri="{FF2B5EF4-FFF2-40B4-BE49-F238E27FC236}">
                <a16:creationId xmlns:a16="http://schemas.microsoft.com/office/drawing/2014/main" id="{4A53BFEB-B10A-EE43-A12B-1B6F416C4802}"/>
              </a:ext>
            </a:extLst>
          </p:cNvPr>
          <p:cNvPicPr>
            <a:picLocks noChangeAspect="1"/>
          </p:cNvPicPr>
          <p:nvPr/>
        </p:nvPicPr>
        <p:blipFill>
          <a:blip r:embed="rId3"/>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289345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A38F-07C4-4146-B6F5-2141AAD919E2}"/>
              </a:ext>
            </a:extLst>
          </p:cNvPr>
          <p:cNvSpPr>
            <a:spLocks noGrp="1"/>
          </p:cNvSpPr>
          <p:nvPr>
            <p:ph type="title"/>
          </p:nvPr>
        </p:nvSpPr>
        <p:spPr/>
        <p:txBody>
          <a:bodyPr/>
          <a:lstStyle/>
          <a:p>
            <a:r>
              <a:rPr lang="en-NL" dirty="0"/>
              <a:t>Acknowledgements</a:t>
            </a:r>
          </a:p>
        </p:txBody>
      </p:sp>
      <p:sp>
        <p:nvSpPr>
          <p:cNvPr id="3" name="Content Placeholder 2">
            <a:extLst>
              <a:ext uri="{FF2B5EF4-FFF2-40B4-BE49-F238E27FC236}">
                <a16:creationId xmlns:a16="http://schemas.microsoft.com/office/drawing/2014/main" id="{6DDD62FA-14FE-F14B-8382-CDDC54464F14}"/>
              </a:ext>
            </a:extLst>
          </p:cNvPr>
          <p:cNvSpPr>
            <a:spLocks noGrp="1"/>
          </p:cNvSpPr>
          <p:nvPr>
            <p:ph idx="1"/>
          </p:nvPr>
        </p:nvSpPr>
        <p:spPr/>
        <p:txBody>
          <a:bodyPr anchor="ctr"/>
          <a:lstStyle/>
          <a:p>
            <a:r>
              <a:rPr lang="en-US" dirty="0"/>
              <a:t>This work is supported by the Dutch Ministry of Education, Culture, and Science, </a:t>
            </a:r>
            <a:r>
              <a:rPr lang="en-US" i="1" dirty="0" err="1"/>
              <a:t>Regeling</a:t>
            </a:r>
            <a:r>
              <a:rPr lang="en-US" i="1" dirty="0"/>
              <a:t> open </a:t>
            </a:r>
            <a:r>
              <a:rPr lang="en-US" i="1" dirty="0" err="1"/>
              <a:t>en</a:t>
            </a:r>
            <a:r>
              <a:rPr lang="en-US" i="1" dirty="0"/>
              <a:t> online </a:t>
            </a:r>
            <a:r>
              <a:rPr lang="en-US" i="1" dirty="0" err="1"/>
              <a:t>hoger</a:t>
            </a:r>
            <a:r>
              <a:rPr lang="en-US" i="1" dirty="0"/>
              <a:t> </a:t>
            </a:r>
            <a:r>
              <a:rPr lang="en-US" i="1" dirty="0" err="1"/>
              <a:t>onderwijs</a:t>
            </a:r>
            <a:r>
              <a:rPr lang="en-US" i="1" dirty="0"/>
              <a:t> </a:t>
            </a:r>
            <a:r>
              <a:rPr lang="en-US" dirty="0"/>
              <a:t>2018–2022, grant OO19-07 to JPTA, and by the Faculty of Geosciences of Universiteit Utrecht.</a:t>
            </a:r>
            <a:endParaRPr lang="en-NL" dirty="0"/>
          </a:p>
        </p:txBody>
      </p:sp>
      <p:sp>
        <p:nvSpPr>
          <p:cNvPr id="4" name="Footer Placeholder 3">
            <a:extLst>
              <a:ext uri="{FF2B5EF4-FFF2-40B4-BE49-F238E27FC236}">
                <a16:creationId xmlns:a16="http://schemas.microsoft.com/office/drawing/2014/main" id="{188D6430-D675-EC44-AF50-9F87AC1C639B}"/>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F888BE74-19AD-A141-A51A-3B1BD74633D7}"/>
              </a:ext>
            </a:extLst>
          </p:cNvPr>
          <p:cNvSpPr>
            <a:spLocks noGrp="1"/>
          </p:cNvSpPr>
          <p:nvPr>
            <p:ph type="sldNum" sz="quarter" idx="12"/>
          </p:nvPr>
        </p:nvSpPr>
        <p:spPr/>
        <p:txBody>
          <a:bodyPr/>
          <a:lstStyle/>
          <a:p>
            <a:fld id="{9B634156-9FC5-484F-ABA2-65F237022CD3}" type="slidenum">
              <a:rPr lang="en-NL" smtClean="0"/>
              <a:t>11</a:t>
            </a:fld>
            <a:endParaRPr lang="en-NL"/>
          </a:p>
        </p:txBody>
      </p:sp>
      <p:pic>
        <p:nvPicPr>
          <p:cNvPr id="6" name="Picture 5">
            <a:extLst>
              <a:ext uri="{FF2B5EF4-FFF2-40B4-BE49-F238E27FC236}">
                <a16:creationId xmlns:a16="http://schemas.microsoft.com/office/drawing/2014/main" id="{BD3BFC74-59D3-DC40-AA3A-97A98ACFFAFD}"/>
              </a:ext>
            </a:extLst>
          </p:cNvPr>
          <p:cNvPicPr>
            <a:picLocks noChangeAspect="1"/>
          </p:cNvPicPr>
          <p:nvPr/>
        </p:nvPicPr>
        <p:blipFill>
          <a:blip r:embed="rId2"/>
          <a:stretch>
            <a:fillRect/>
          </a:stretch>
        </p:blipFill>
        <p:spPr>
          <a:xfrm>
            <a:off x="7177714" y="0"/>
            <a:ext cx="3175000" cy="1168400"/>
          </a:xfrm>
          <a:prstGeom prst="rect">
            <a:avLst/>
          </a:prstGeom>
        </p:spPr>
      </p:pic>
      <p:pic>
        <p:nvPicPr>
          <p:cNvPr id="7" name="Picture 6">
            <a:extLst>
              <a:ext uri="{FF2B5EF4-FFF2-40B4-BE49-F238E27FC236}">
                <a16:creationId xmlns:a16="http://schemas.microsoft.com/office/drawing/2014/main" id="{4F468BAA-FD3A-FC43-AA63-0BFAE3789BB6}"/>
              </a:ext>
            </a:extLst>
          </p:cNvPr>
          <p:cNvPicPr>
            <a:picLocks noChangeAspect="1"/>
          </p:cNvPicPr>
          <p:nvPr/>
        </p:nvPicPr>
        <p:blipFill>
          <a:blip r:embed="rId3"/>
          <a:stretch>
            <a:fillRect/>
          </a:stretch>
        </p:blipFill>
        <p:spPr>
          <a:xfrm>
            <a:off x="10698370" y="349250"/>
            <a:ext cx="927100" cy="469900"/>
          </a:xfrm>
          <a:prstGeom prst="rect">
            <a:avLst/>
          </a:prstGeom>
        </p:spPr>
      </p:pic>
      <p:pic>
        <p:nvPicPr>
          <p:cNvPr id="8" name="Picture 7">
            <a:extLst>
              <a:ext uri="{FF2B5EF4-FFF2-40B4-BE49-F238E27FC236}">
                <a16:creationId xmlns:a16="http://schemas.microsoft.com/office/drawing/2014/main" id="{44273C34-D745-E44A-ACEF-C1B4B8AB3E59}"/>
              </a:ext>
            </a:extLst>
          </p:cNvPr>
          <p:cNvPicPr>
            <a:picLocks noChangeAspect="1"/>
          </p:cNvPicPr>
          <p:nvPr/>
        </p:nvPicPr>
        <p:blipFill>
          <a:blip r:embed="rId4"/>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298744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B8CD-62B7-134A-B11A-488ADC56C388}"/>
              </a:ext>
            </a:extLst>
          </p:cNvPr>
          <p:cNvSpPr>
            <a:spLocks noGrp="1"/>
          </p:cNvSpPr>
          <p:nvPr>
            <p:ph type="title"/>
          </p:nvPr>
        </p:nvSpPr>
        <p:spPr/>
        <p:txBody>
          <a:bodyPr/>
          <a:lstStyle/>
          <a:p>
            <a:r>
              <a:rPr lang="en-NL" dirty="0"/>
              <a:t>Background</a:t>
            </a:r>
          </a:p>
        </p:txBody>
      </p:sp>
      <p:sp>
        <p:nvSpPr>
          <p:cNvPr id="3" name="Content Placeholder 2">
            <a:extLst>
              <a:ext uri="{FF2B5EF4-FFF2-40B4-BE49-F238E27FC236}">
                <a16:creationId xmlns:a16="http://schemas.microsoft.com/office/drawing/2014/main" id="{BBA6E5FE-A7FC-A242-97EC-329CC533E373}"/>
              </a:ext>
            </a:extLst>
          </p:cNvPr>
          <p:cNvSpPr>
            <a:spLocks noGrp="1"/>
          </p:cNvSpPr>
          <p:nvPr>
            <p:ph idx="1"/>
          </p:nvPr>
        </p:nvSpPr>
        <p:spPr/>
        <p:txBody>
          <a:bodyPr anchor="ctr"/>
          <a:lstStyle/>
          <a:p>
            <a:r>
              <a:rPr lang="en-US" dirty="0"/>
              <a:t>The ultimate aim of field courses should be </a:t>
            </a:r>
            <a:r>
              <a:rPr lang="en-US" b="1" dirty="0">
                <a:solidFill>
                  <a:srgbClr val="D2002F"/>
                </a:solidFill>
              </a:rPr>
              <a:t>to enable students to work autonomously in the field</a:t>
            </a:r>
            <a:r>
              <a:rPr lang="en-US" dirty="0"/>
              <a:t>. We should therefore organize learning activities during which students work autonomously in the field.</a:t>
            </a:r>
          </a:p>
          <a:p>
            <a:r>
              <a:rPr lang="en-US" dirty="0"/>
              <a:t>Student- and problem-centered approaches to learning in the field afford students much autonomy, but have so far required that students spend a significant amount of time working without access to supervision.</a:t>
            </a:r>
          </a:p>
          <a:p>
            <a:r>
              <a:rPr lang="en-US" dirty="0"/>
              <a:t>Unless students are competent enough to experience proficiency and a feeling of controlling the quality of their own work, such autonomy is detrimental to student motivation.</a:t>
            </a:r>
            <a:endParaRPr lang="en-NL" dirty="0"/>
          </a:p>
        </p:txBody>
      </p:sp>
      <p:sp>
        <p:nvSpPr>
          <p:cNvPr id="4" name="Footer Placeholder 3">
            <a:extLst>
              <a:ext uri="{FF2B5EF4-FFF2-40B4-BE49-F238E27FC236}">
                <a16:creationId xmlns:a16="http://schemas.microsoft.com/office/drawing/2014/main" id="{B971DA74-20DD-C742-8CC1-B561A8EFC620}"/>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86749361-5A31-6842-B918-65FAC030A1C0}"/>
              </a:ext>
            </a:extLst>
          </p:cNvPr>
          <p:cNvSpPr>
            <a:spLocks noGrp="1"/>
          </p:cNvSpPr>
          <p:nvPr>
            <p:ph type="sldNum" sz="quarter" idx="12"/>
          </p:nvPr>
        </p:nvSpPr>
        <p:spPr/>
        <p:txBody>
          <a:bodyPr/>
          <a:lstStyle/>
          <a:p>
            <a:fld id="{9B634156-9FC5-484F-ABA2-65F237022CD3}" type="slidenum">
              <a:rPr lang="en-NL" smtClean="0"/>
              <a:t>2</a:t>
            </a:fld>
            <a:endParaRPr lang="en-NL"/>
          </a:p>
        </p:txBody>
      </p:sp>
      <p:pic>
        <p:nvPicPr>
          <p:cNvPr id="6" name="Picture 5">
            <a:extLst>
              <a:ext uri="{FF2B5EF4-FFF2-40B4-BE49-F238E27FC236}">
                <a16:creationId xmlns:a16="http://schemas.microsoft.com/office/drawing/2014/main" id="{BEF3F9AE-73C0-D344-8CBD-12D86E402E89}"/>
              </a:ext>
            </a:extLst>
          </p:cNvPr>
          <p:cNvPicPr>
            <a:picLocks noChangeAspect="1"/>
          </p:cNvPicPr>
          <p:nvPr/>
        </p:nvPicPr>
        <p:blipFill>
          <a:blip r:embed="rId2"/>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128738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BCBA-C1EC-854E-8DB1-6E4608E5D19D}"/>
              </a:ext>
            </a:extLst>
          </p:cNvPr>
          <p:cNvSpPr>
            <a:spLocks noGrp="1"/>
          </p:cNvSpPr>
          <p:nvPr>
            <p:ph type="title"/>
          </p:nvPr>
        </p:nvSpPr>
        <p:spPr/>
        <p:txBody>
          <a:bodyPr/>
          <a:lstStyle/>
          <a:p>
            <a:r>
              <a:rPr lang="en-NL" dirty="0"/>
              <a:t>Our Project</a:t>
            </a:r>
          </a:p>
        </p:txBody>
      </p:sp>
      <p:sp>
        <p:nvSpPr>
          <p:cNvPr id="3" name="Content Placeholder 2">
            <a:extLst>
              <a:ext uri="{FF2B5EF4-FFF2-40B4-BE49-F238E27FC236}">
                <a16:creationId xmlns:a16="http://schemas.microsoft.com/office/drawing/2014/main" id="{AD3644D5-09B1-5046-811E-B75537B0C2E6}"/>
              </a:ext>
            </a:extLst>
          </p:cNvPr>
          <p:cNvSpPr>
            <a:spLocks noGrp="1"/>
          </p:cNvSpPr>
          <p:nvPr>
            <p:ph idx="1"/>
          </p:nvPr>
        </p:nvSpPr>
        <p:spPr/>
        <p:txBody>
          <a:bodyPr anchor="ctr"/>
          <a:lstStyle/>
          <a:p>
            <a:r>
              <a:rPr lang="en-US" dirty="0"/>
              <a:t>The aim of this project is </a:t>
            </a:r>
            <a:r>
              <a:rPr lang="en-US" b="1" dirty="0">
                <a:solidFill>
                  <a:srgbClr val="D2002F"/>
                </a:solidFill>
              </a:rPr>
              <a:t>to develop short, just-in-time knowledge clips that meet the immediate need of a student exactly when it arises</a:t>
            </a:r>
            <a:r>
              <a:rPr lang="en-US" dirty="0"/>
              <a:t>.</a:t>
            </a:r>
          </a:p>
          <a:p>
            <a:r>
              <a:rPr lang="en-US" dirty="0"/>
              <a:t>At the moment, we are making the first version of knowledge clips (see slides 7–10). We will test these during a field course in May 2021.</a:t>
            </a:r>
          </a:p>
          <a:p>
            <a:r>
              <a:rPr lang="en-US" dirty="0"/>
              <a:t>The feedback provided by students and instructors will be used to reflect on their usefulness.</a:t>
            </a:r>
          </a:p>
          <a:p>
            <a:r>
              <a:rPr lang="en-US" dirty="0"/>
              <a:t>Eventually, we will make new, professionally recorded versions of the knowledge clips.</a:t>
            </a:r>
            <a:endParaRPr lang="en-NL" dirty="0"/>
          </a:p>
        </p:txBody>
      </p:sp>
      <p:sp>
        <p:nvSpPr>
          <p:cNvPr id="4" name="Footer Placeholder 3">
            <a:extLst>
              <a:ext uri="{FF2B5EF4-FFF2-40B4-BE49-F238E27FC236}">
                <a16:creationId xmlns:a16="http://schemas.microsoft.com/office/drawing/2014/main" id="{234B778E-2FCF-B24A-AD4E-66AA2CA78F3E}"/>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E4369A47-9E4B-2E4D-A462-2B9FB10CCF0B}"/>
              </a:ext>
            </a:extLst>
          </p:cNvPr>
          <p:cNvSpPr>
            <a:spLocks noGrp="1"/>
          </p:cNvSpPr>
          <p:nvPr>
            <p:ph type="sldNum" sz="quarter" idx="12"/>
          </p:nvPr>
        </p:nvSpPr>
        <p:spPr/>
        <p:txBody>
          <a:bodyPr/>
          <a:lstStyle/>
          <a:p>
            <a:fld id="{9B634156-9FC5-484F-ABA2-65F237022CD3}" type="slidenum">
              <a:rPr lang="en-NL" smtClean="0"/>
              <a:t>3</a:t>
            </a:fld>
            <a:endParaRPr lang="en-NL"/>
          </a:p>
        </p:txBody>
      </p:sp>
      <p:pic>
        <p:nvPicPr>
          <p:cNvPr id="6" name="Picture 5">
            <a:extLst>
              <a:ext uri="{FF2B5EF4-FFF2-40B4-BE49-F238E27FC236}">
                <a16:creationId xmlns:a16="http://schemas.microsoft.com/office/drawing/2014/main" id="{CCA255E6-02CB-BE46-ABB6-C08D8DBD1993}"/>
              </a:ext>
            </a:extLst>
          </p:cNvPr>
          <p:cNvPicPr>
            <a:picLocks noChangeAspect="1"/>
          </p:cNvPicPr>
          <p:nvPr/>
        </p:nvPicPr>
        <p:blipFill>
          <a:blip r:embed="rId2"/>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1625943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43D2-AA68-8B43-AA30-5104EB8868E6}"/>
              </a:ext>
            </a:extLst>
          </p:cNvPr>
          <p:cNvSpPr>
            <a:spLocks noGrp="1"/>
          </p:cNvSpPr>
          <p:nvPr>
            <p:ph type="title"/>
          </p:nvPr>
        </p:nvSpPr>
        <p:spPr/>
        <p:txBody>
          <a:bodyPr/>
          <a:lstStyle/>
          <a:p>
            <a:r>
              <a:rPr lang="en-NL" dirty="0"/>
              <a:t>Knowledge Clips</a:t>
            </a:r>
          </a:p>
        </p:txBody>
      </p:sp>
      <p:sp>
        <p:nvSpPr>
          <p:cNvPr id="3" name="Content Placeholder 2">
            <a:extLst>
              <a:ext uri="{FF2B5EF4-FFF2-40B4-BE49-F238E27FC236}">
                <a16:creationId xmlns:a16="http://schemas.microsoft.com/office/drawing/2014/main" id="{5256D44C-85D0-DC45-B510-F06C62CD1CA9}"/>
              </a:ext>
            </a:extLst>
          </p:cNvPr>
          <p:cNvSpPr>
            <a:spLocks noGrp="1"/>
          </p:cNvSpPr>
          <p:nvPr>
            <p:ph idx="1"/>
          </p:nvPr>
        </p:nvSpPr>
        <p:spPr/>
        <p:txBody>
          <a:bodyPr anchor="ctr"/>
          <a:lstStyle/>
          <a:p>
            <a:r>
              <a:rPr lang="en-US" dirty="0"/>
              <a:t>Knowledge clips can (a) provide further information and insights into a key question; (b) complement students’ background knowledge and help refresh their memory on important concepts; and/or (c) demonstrate techniques needed to acquire field data successfully. Knowledge clips are, thus, </a:t>
            </a:r>
            <a:r>
              <a:rPr lang="en-US" b="1" dirty="0">
                <a:solidFill>
                  <a:srgbClr val="D2002F"/>
                </a:solidFill>
              </a:rPr>
              <a:t>an interesting form of blended learning that promotes student autonomy and competence</a:t>
            </a:r>
            <a:r>
              <a:rPr lang="en-US" dirty="0"/>
              <a:t>.</a:t>
            </a:r>
            <a:endParaRPr lang="en-NL" dirty="0"/>
          </a:p>
        </p:txBody>
      </p:sp>
      <p:sp>
        <p:nvSpPr>
          <p:cNvPr id="4" name="Footer Placeholder 3">
            <a:extLst>
              <a:ext uri="{FF2B5EF4-FFF2-40B4-BE49-F238E27FC236}">
                <a16:creationId xmlns:a16="http://schemas.microsoft.com/office/drawing/2014/main" id="{F2F36D86-673F-6D46-BFFD-AD15F17CAAFB}"/>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7B4D6BFA-E0D8-3342-8F3E-8FF1C75AA425}"/>
              </a:ext>
            </a:extLst>
          </p:cNvPr>
          <p:cNvSpPr>
            <a:spLocks noGrp="1"/>
          </p:cNvSpPr>
          <p:nvPr>
            <p:ph type="sldNum" sz="quarter" idx="12"/>
          </p:nvPr>
        </p:nvSpPr>
        <p:spPr/>
        <p:txBody>
          <a:bodyPr/>
          <a:lstStyle/>
          <a:p>
            <a:fld id="{9B634156-9FC5-484F-ABA2-65F237022CD3}" type="slidenum">
              <a:rPr lang="en-NL" smtClean="0"/>
              <a:t>4</a:t>
            </a:fld>
            <a:endParaRPr lang="en-NL"/>
          </a:p>
        </p:txBody>
      </p:sp>
      <p:pic>
        <p:nvPicPr>
          <p:cNvPr id="6" name="Picture 5">
            <a:extLst>
              <a:ext uri="{FF2B5EF4-FFF2-40B4-BE49-F238E27FC236}">
                <a16:creationId xmlns:a16="http://schemas.microsoft.com/office/drawing/2014/main" id="{88C81C52-7B49-2647-A2CC-757CB9F18A02}"/>
              </a:ext>
            </a:extLst>
          </p:cNvPr>
          <p:cNvPicPr>
            <a:picLocks noChangeAspect="1"/>
          </p:cNvPicPr>
          <p:nvPr/>
        </p:nvPicPr>
        <p:blipFill>
          <a:blip r:embed="rId2"/>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197373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043D5-11FC-B642-A25A-BBD93FADA543}"/>
              </a:ext>
            </a:extLst>
          </p:cNvPr>
          <p:cNvSpPr>
            <a:spLocks noGrp="1"/>
          </p:cNvSpPr>
          <p:nvPr>
            <p:ph type="title"/>
          </p:nvPr>
        </p:nvSpPr>
        <p:spPr/>
        <p:txBody>
          <a:bodyPr/>
          <a:lstStyle/>
          <a:p>
            <a:r>
              <a:rPr lang="en-NL" dirty="0"/>
              <a:t>Intended Outcome</a:t>
            </a:r>
          </a:p>
        </p:txBody>
      </p:sp>
      <p:sp>
        <p:nvSpPr>
          <p:cNvPr id="3" name="Content Placeholder 2">
            <a:extLst>
              <a:ext uri="{FF2B5EF4-FFF2-40B4-BE49-F238E27FC236}">
                <a16:creationId xmlns:a16="http://schemas.microsoft.com/office/drawing/2014/main" id="{3272652B-634A-CA4A-981B-3E386D81089C}"/>
              </a:ext>
            </a:extLst>
          </p:cNvPr>
          <p:cNvSpPr>
            <a:spLocks noGrp="1"/>
          </p:cNvSpPr>
          <p:nvPr>
            <p:ph idx="1"/>
          </p:nvPr>
        </p:nvSpPr>
        <p:spPr/>
        <p:txBody>
          <a:bodyPr anchor="ctr"/>
          <a:lstStyle/>
          <a:p>
            <a:r>
              <a:rPr lang="en-US" dirty="0"/>
              <a:t>In the future, students will no longer need to wait to get the contact time they need to move on with their work: they can watch (a knowledge clip) and learn just-in-time.</a:t>
            </a:r>
          </a:p>
          <a:p>
            <a:r>
              <a:rPr lang="en-US" dirty="0"/>
              <a:t>Face-to-face time in the field with an instructor can then be used to achieve higher-order learning outcomes, focusing not on acquiring knowledge but on </a:t>
            </a:r>
            <a:r>
              <a:rPr lang="en-US" b="1" dirty="0">
                <a:solidFill>
                  <a:srgbClr val="D2002F"/>
                </a:solidFill>
              </a:rPr>
              <a:t>gaining insight and understanding</a:t>
            </a:r>
            <a:r>
              <a:rPr lang="en-US" dirty="0"/>
              <a:t>.</a:t>
            </a:r>
            <a:endParaRPr lang="en-NL" dirty="0"/>
          </a:p>
        </p:txBody>
      </p:sp>
      <p:sp>
        <p:nvSpPr>
          <p:cNvPr id="4" name="Footer Placeholder 3">
            <a:extLst>
              <a:ext uri="{FF2B5EF4-FFF2-40B4-BE49-F238E27FC236}">
                <a16:creationId xmlns:a16="http://schemas.microsoft.com/office/drawing/2014/main" id="{1FBE8C89-1CD5-4540-ABCD-7049BFC0F3FE}"/>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A6685773-A2BC-E848-ACAF-55895CEA70B0}"/>
              </a:ext>
            </a:extLst>
          </p:cNvPr>
          <p:cNvSpPr>
            <a:spLocks noGrp="1"/>
          </p:cNvSpPr>
          <p:nvPr>
            <p:ph type="sldNum" sz="quarter" idx="12"/>
          </p:nvPr>
        </p:nvSpPr>
        <p:spPr/>
        <p:txBody>
          <a:bodyPr/>
          <a:lstStyle/>
          <a:p>
            <a:fld id="{9B634156-9FC5-484F-ABA2-65F237022CD3}" type="slidenum">
              <a:rPr lang="en-NL" smtClean="0"/>
              <a:t>5</a:t>
            </a:fld>
            <a:endParaRPr lang="en-NL"/>
          </a:p>
        </p:txBody>
      </p:sp>
      <p:pic>
        <p:nvPicPr>
          <p:cNvPr id="6" name="Picture 5">
            <a:extLst>
              <a:ext uri="{FF2B5EF4-FFF2-40B4-BE49-F238E27FC236}">
                <a16:creationId xmlns:a16="http://schemas.microsoft.com/office/drawing/2014/main" id="{61C6BABB-66B3-A745-86B0-466A1B795146}"/>
              </a:ext>
            </a:extLst>
          </p:cNvPr>
          <p:cNvPicPr>
            <a:picLocks noChangeAspect="1"/>
          </p:cNvPicPr>
          <p:nvPr/>
        </p:nvPicPr>
        <p:blipFill>
          <a:blip r:embed="rId2"/>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1968958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215DA1-3983-6644-9D11-B97D1C410F7E}"/>
              </a:ext>
            </a:extLst>
          </p:cNvPr>
          <p:cNvSpPr txBox="1"/>
          <p:nvPr/>
        </p:nvSpPr>
        <p:spPr>
          <a:xfrm>
            <a:off x="8128000" y="889844"/>
            <a:ext cx="3600000" cy="5078313"/>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a:t>
            </a:r>
            <a:r>
              <a:rPr lang="en-US" b="1" dirty="0">
                <a:solidFill>
                  <a:srgbClr val="D2002F"/>
                </a:solidFill>
                <a:latin typeface="Open Sans" panose="020B0606030504020204" pitchFamily="34" charset="0"/>
                <a:ea typeface="Open Sans" panose="020B0606030504020204" pitchFamily="34" charset="0"/>
                <a:cs typeface="Open Sans" panose="020B0606030504020204" pitchFamily="34" charset="0"/>
              </a:rPr>
              <a:t>Utrecht Companion to the Earth </a:t>
            </a:r>
            <a:r>
              <a:rPr lang="en-US" dirty="0">
                <a:latin typeface="Open Sans" panose="020B0606030504020204" pitchFamily="34" charset="0"/>
                <a:ea typeface="Open Sans" panose="020B0606030504020204" pitchFamily="34" charset="0"/>
                <a:cs typeface="Open Sans" panose="020B0606030504020204" pitchFamily="34" charset="0"/>
              </a:rPr>
              <a:t>is a knowledge-based tutoring system that allows an integrated asynchronous online supervision of students’ field activities. Our aim is to make available just-in-time learning materials in different formats, such as (1) maps, (2) checklists, (3) knowledge clips, (4) infographics, and (5) AR. These materials will help students acquire the knowledge and skills they need </a:t>
            </a:r>
            <a:r>
              <a:rPr lang="en-US" b="1" dirty="0">
                <a:solidFill>
                  <a:srgbClr val="D2002F"/>
                </a:solidFill>
                <a:latin typeface="Open Sans" panose="020B0606030504020204" pitchFamily="34" charset="0"/>
                <a:ea typeface="Open Sans" panose="020B0606030504020204" pitchFamily="34" charset="0"/>
                <a:cs typeface="Open Sans" panose="020B0606030504020204" pitchFamily="34" charset="0"/>
              </a:rPr>
              <a:t>to solve their own questions as soon as they emerge without having to wait for face-to-face time with an instructor</a:t>
            </a:r>
            <a:r>
              <a:rPr lang="en-US" dirty="0">
                <a:latin typeface="Open Sans" panose="020B0606030504020204" pitchFamily="34" charset="0"/>
                <a:ea typeface="Open Sans" panose="020B0606030504020204" pitchFamily="34" charset="0"/>
                <a:cs typeface="Open Sans" panose="020B0606030504020204" pitchFamily="34" charset="0"/>
              </a:rPr>
              <a:t>.</a:t>
            </a:r>
          </a:p>
        </p:txBody>
      </p:sp>
      <p:pic>
        <p:nvPicPr>
          <p:cNvPr id="7" name="Picture 6">
            <a:extLst>
              <a:ext uri="{FF2B5EF4-FFF2-40B4-BE49-F238E27FC236}">
                <a16:creationId xmlns:a16="http://schemas.microsoft.com/office/drawing/2014/main" id="{B2BD8616-355A-A244-8176-CB8323A159A0}"/>
              </a:ext>
            </a:extLst>
          </p:cNvPr>
          <p:cNvPicPr>
            <a:picLocks noChangeAspect="1"/>
          </p:cNvPicPr>
          <p:nvPr/>
        </p:nvPicPr>
        <p:blipFill>
          <a:blip r:embed="rId2"/>
          <a:stretch>
            <a:fillRect/>
          </a:stretch>
        </p:blipFill>
        <p:spPr>
          <a:xfrm>
            <a:off x="464000" y="775768"/>
            <a:ext cx="7200000" cy="5306465"/>
          </a:xfrm>
          <a:prstGeom prst="rect">
            <a:avLst/>
          </a:prstGeom>
        </p:spPr>
      </p:pic>
      <p:sp>
        <p:nvSpPr>
          <p:cNvPr id="8" name="Footer Placeholder 7">
            <a:extLst>
              <a:ext uri="{FF2B5EF4-FFF2-40B4-BE49-F238E27FC236}">
                <a16:creationId xmlns:a16="http://schemas.microsoft.com/office/drawing/2014/main" id="{D1356A2C-5B34-FC4B-AEDB-B146CDCCC807}"/>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8B845833-6561-FC46-B40F-D95F2940677B}"/>
              </a:ext>
            </a:extLst>
          </p:cNvPr>
          <p:cNvSpPr>
            <a:spLocks noGrp="1"/>
          </p:cNvSpPr>
          <p:nvPr>
            <p:ph type="sldNum" sz="quarter" idx="12"/>
          </p:nvPr>
        </p:nvSpPr>
        <p:spPr/>
        <p:txBody>
          <a:bodyPr/>
          <a:lstStyle/>
          <a:p>
            <a:fld id="{9B634156-9FC5-484F-ABA2-65F237022CD3}" type="slidenum">
              <a:rPr lang="en-NL" smtClean="0"/>
              <a:t>6</a:t>
            </a:fld>
            <a:endParaRPr lang="en-NL"/>
          </a:p>
        </p:txBody>
      </p:sp>
      <p:pic>
        <p:nvPicPr>
          <p:cNvPr id="10" name="Picture 9">
            <a:extLst>
              <a:ext uri="{FF2B5EF4-FFF2-40B4-BE49-F238E27FC236}">
                <a16:creationId xmlns:a16="http://schemas.microsoft.com/office/drawing/2014/main" id="{3ABB63C2-61E2-6542-8BCD-A69EFD744025}"/>
              </a:ext>
            </a:extLst>
          </p:cNvPr>
          <p:cNvPicPr>
            <a:picLocks noChangeAspect="1"/>
          </p:cNvPicPr>
          <p:nvPr/>
        </p:nvPicPr>
        <p:blipFill>
          <a:blip r:embed="rId3"/>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142990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274D-046F-444B-8AF4-B707D6A782E7}"/>
              </a:ext>
            </a:extLst>
          </p:cNvPr>
          <p:cNvSpPr>
            <a:spLocks noGrp="1"/>
          </p:cNvSpPr>
          <p:nvPr>
            <p:ph type="title"/>
          </p:nvPr>
        </p:nvSpPr>
        <p:spPr>
          <a:xfrm>
            <a:off x="1776000" y="365125"/>
            <a:ext cx="8640000" cy="1324800"/>
          </a:xfrm>
        </p:spPr>
        <p:txBody>
          <a:bodyPr/>
          <a:lstStyle/>
          <a:p>
            <a:r>
              <a:rPr lang="en-NL" dirty="0"/>
              <a:t>Measuring Planes</a:t>
            </a:r>
          </a:p>
        </p:txBody>
      </p:sp>
      <p:sp>
        <p:nvSpPr>
          <p:cNvPr id="3" name="Content Placeholder 2">
            <a:extLst>
              <a:ext uri="{FF2B5EF4-FFF2-40B4-BE49-F238E27FC236}">
                <a16:creationId xmlns:a16="http://schemas.microsoft.com/office/drawing/2014/main" id="{AEFE0F4F-FA05-994F-AADF-0363B9B9F845}"/>
              </a:ext>
            </a:extLst>
          </p:cNvPr>
          <p:cNvSpPr>
            <a:spLocks noGrp="1"/>
          </p:cNvSpPr>
          <p:nvPr>
            <p:ph idx="1"/>
          </p:nvPr>
        </p:nvSpPr>
        <p:spPr/>
        <p:txBody>
          <a:bodyPr anchor="ctr"/>
          <a:lstStyle/>
          <a:p>
            <a:r>
              <a:rPr lang="en-US" dirty="0"/>
              <a:t>After a while not going out into the field, students can struggle with using their compasses again to acquire data. In this knowledge clip, we show how to measure a plane using a </a:t>
            </a:r>
            <a:r>
              <a:rPr lang="en-US" dirty="0" err="1"/>
              <a:t>Suunto</a:t>
            </a:r>
            <a:r>
              <a:rPr lang="en-US" dirty="0"/>
              <a:t> compass.</a:t>
            </a:r>
            <a:endParaRPr lang="en-NL" dirty="0"/>
          </a:p>
        </p:txBody>
      </p:sp>
      <p:pic>
        <p:nvPicPr>
          <p:cNvPr id="7" name="Picture 6">
            <a:extLst>
              <a:ext uri="{FF2B5EF4-FFF2-40B4-BE49-F238E27FC236}">
                <a16:creationId xmlns:a16="http://schemas.microsoft.com/office/drawing/2014/main" id="{420CBA9F-FA67-BF48-A693-9F5B5260CFEC}"/>
              </a:ext>
            </a:extLst>
          </p:cNvPr>
          <p:cNvPicPr>
            <a:picLocks noChangeAspect="1"/>
          </p:cNvPicPr>
          <p:nvPr/>
        </p:nvPicPr>
        <p:blipFill>
          <a:blip r:embed="rId2"/>
          <a:stretch>
            <a:fillRect/>
          </a:stretch>
        </p:blipFill>
        <p:spPr>
          <a:xfrm>
            <a:off x="9091200" y="365125"/>
            <a:ext cx="1324800" cy="1324800"/>
          </a:xfrm>
          <a:prstGeom prst="rect">
            <a:avLst/>
          </a:prstGeom>
        </p:spPr>
      </p:pic>
      <p:sp>
        <p:nvSpPr>
          <p:cNvPr id="8" name="Footer Placeholder 7">
            <a:extLst>
              <a:ext uri="{FF2B5EF4-FFF2-40B4-BE49-F238E27FC236}">
                <a16:creationId xmlns:a16="http://schemas.microsoft.com/office/drawing/2014/main" id="{3C9DBBD3-9300-C240-B3D9-246335FEDE2F}"/>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03863D3D-579B-6C46-A11C-C0DCD2F6C5D4}"/>
              </a:ext>
            </a:extLst>
          </p:cNvPr>
          <p:cNvSpPr>
            <a:spLocks noGrp="1"/>
          </p:cNvSpPr>
          <p:nvPr>
            <p:ph type="sldNum" sz="quarter" idx="12"/>
          </p:nvPr>
        </p:nvSpPr>
        <p:spPr/>
        <p:txBody>
          <a:bodyPr/>
          <a:lstStyle/>
          <a:p>
            <a:fld id="{9B634156-9FC5-484F-ABA2-65F237022CD3}" type="slidenum">
              <a:rPr lang="en-NL" smtClean="0"/>
              <a:t>7</a:t>
            </a:fld>
            <a:endParaRPr lang="en-NL"/>
          </a:p>
        </p:txBody>
      </p:sp>
      <p:pic>
        <p:nvPicPr>
          <p:cNvPr id="10" name="Picture 9">
            <a:extLst>
              <a:ext uri="{FF2B5EF4-FFF2-40B4-BE49-F238E27FC236}">
                <a16:creationId xmlns:a16="http://schemas.microsoft.com/office/drawing/2014/main" id="{ECF187DC-5BCE-D547-86D3-9F0F884F4DA4}"/>
              </a:ext>
            </a:extLst>
          </p:cNvPr>
          <p:cNvPicPr>
            <a:picLocks noChangeAspect="1"/>
          </p:cNvPicPr>
          <p:nvPr/>
        </p:nvPicPr>
        <p:blipFill>
          <a:blip r:embed="rId3"/>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201270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DFCD3-5077-2C4E-86DC-3C48F4D97B34}"/>
              </a:ext>
            </a:extLst>
          </p:cNvPr>
          <p:cNvSpPr>
            <a:spLocks noGrp="1"/>
          </p:cNvSpPr>
          <p:nvPr>
            <p:ph type="title"/>
          </p:nvPr>
        </p:nvSpPr>
        <p:spPr/>
        <p:txBody>
          <a:bodyPr/>
          <a:lstStyle/>
          <a:p>
            <a:r>
              <a:rPr lang="en-NL" dirty="0"/>
              <a:t>Notations for Measurements</a:t>
            </a:r>
          </a:p>
        </p:txBody>
      </p:sp>
      <p:sp>
        <p:nvSpPr>
          <p:cNvPr id="3" name="Content Placeholder 2">
            <a:extLst>
              <a:ext uri="{FF2B5EF4-FFF2-40B4-BE49-F238E27FC236}">
                <a16:creationId xmlns:a16="http://schemas.microsoft.com/office/drawing/2014/main" id="{F4469450-F317-AC48-BC82-4D1BC629AC43}"/>
              </a:ext>
            </a:extLst>
          </p:cNvPr>
          <p:cNvSpPr>
            <a:spLocks noGrp="1"/>
          </p:cNvSpPr>
          <p:nvPr>
            <p:ph idx="1"/>
          </p:nvPr>
        </p:nvSpPr>
        <p:spPr/>
        <p:txBody>
          <a:bodyPr anchor="ctr"/>
          <a:lstStyle/>
          <a:p>
            <a:r>
              <a:rPr lang="en-US" dirty="0"/>
              <a:t>There are several ways of documenting measurements of planes, and students are not aware of all of them. This situation can lead to misinterpretation of explanations from instructors and/or field notes from other students. In this video, each notation is explained and the student is encouraged to choose one and make their choice clear in their field notes.</a:t>
            </a:r>
            <a:endParaRPr lang="en-NL" dirty="0"/>
          </a:p>
        </p:txBody>
      </p:sp>
      <p:pic>
        <p:nvPicPr>
          <p:cNvPr id="5" name="Picture 4">
            <a:extLst>
              <a:ext uri="{FF2B5EF4-FFF2-40B4-BE49-F238E27FC236}">
                <a16:creationId xmlns:a16="http://schemas.microsoft.com/office/drawing/2014/main" id="{902FDEB0-DD05-AE4D-A40D-90ED39C3BA04}"/>
              </a:ext>
            </a:extLst>
          </p:cNvPr>
          <p:cNvPicPr>
            <a:picLocks noChangeAspect="1"/>
          </p:cNvPicPr>
          <p:nvPr/>
        </p:nvPicPr>
        <p:blipFill>
          <a:blip r:embed="rId2"/>
          <a:stretch>
            <a:fillRect/>
          </a:stretch>
        </p:blipFill>
        <p:spPr>
          <a:xfrm>
            <a:off x="9091200" y="365125"/>
            <a:ext cx="1324800" cy="1324800"/>
          </a:xfrm>
          <a:prstGeom prst="rect">
            <a:avLst/>
          </a:prstGeom>
        </p:spPr>
      </p:pic>
      <p:sp>
        <p:nvSpPr>
          <p:cNvPr id="6" name="Footer Placeholder 5">
            <a:extLst>
              <a:ext uri="{FF2B5EF4-FFF2-40B4-BE49-F238E27FC236}">
                <a16:creationId xmlns:a16="http://schemas.microsoft.com/office/drawing/2014/main" id="{0B15FE2F-DEB4-184D-B1B3-1361600E954E}"/>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DDF0E782-ED20-F94C-980A-7F499D9B7673}"/>
              </a:ext>
            </a:extLst>
          </p:cNvPr>
          <p:cNvSpPr>
            <a:spLocks noGrp="1"/>
          </p:cNvSpPr>
          <p:nvPr>
            <p:ph type="sldNum" sz="quarter" idx="12"/>
          </p:nvPr>
        </p:nvSpPr>
        <p:spPr/>
        <p:txBody>
          <a:bodyPr/>
          <a:lstStyle/>
          <a:p>
            <a:fld id="{9B634156-9FC5-484F-ABA2-65F237022CD3}" type="slidenum">
              <a:rPr lang="en-NL" smtClean="0"/>
              <a:t>8</a:t>
            </a:fld>
            <a:endParaRPr lang="en-NL"/>
          </a:p>
        </p:txBody>
      </p:sp>
      <p:pic>
        <p:nvPicPr>
          <p:cNvPr id="8" name="Picture 7">
            <a:extLst>
              <a:ext uri="{FF2B5EF4-FFF2-40B4-BE49-F238E27FC236}">
                <a16:creationId xmlns:a16="http://schemas.microsoft.com/office/drawing/2014/main" id="{6AB99294-61B5-D647-A701-50BCE12A695D}"/>
              </a:ext>
            </a:extLst>
          </p:cNvPr>
          <p:cNvPicPr>
            <a:picLocks noChangeAspect="1"/>
          </p:cNvPicPr>
          <p:nvPr/>
        </p:nvPicPr>
        <p:blipFill>
          <a:blip r:embed="rId3"/>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2489656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1C4C-E321-A746-A480-7AD5DB229712}"/>
              </a:ext>
            </a:extLst>
          </p:cNvPr>
          <p:cNvSpPr>
            <a:spLocks noGrp="1"/>
          </p:cNvSpPr>
          <p:nvPr>
            <p:ph type="title"/>
          </p:nvPr>
        </p:nvSpPr>
        <p:spPr/>
        <p:txBody>
          <a:bodyPr/>
          <a:lstStyle/>
          <a:p>
            <a:r>
              <a:rPr lang="en-NL" dirty="0"/>
              <a:t>Correction for Tectonic Tilt</a:t>
            </a:r>
          </a:p>
        </p:txBody>
      </p:sp>
      <p:sp>
        <p:nvSpPr>
          <p:cNvPr id="3" name="Content Placeholder 2">
            <a:extLst>
              <a:ext uri="{FF2B5EF4-FFF2-40B4-BE49-F238E27FC236}">
                <a16:creationId xmlns:a16="http://schemas.microsoft.com/office/drawing/2014/main" id="{7442D0B3-7134-114D-96BB-BA0E72DAD924}"/>
              </a:ext>
            </a:extLst>
          </p:cNvPr>
          <p:cNvSpPr>
            <a:spLocks noGrp="1"/>
          </p:cNvSpPr>
          <p:nvPr>
            <p:ph idx="1"/>
          </p:nvPr>
        </p:nvSpPr>
        <p:spPr/>
        <p:txBody>
          <a:bodyPr anchor="ctr"/>
          <a:lstStyle/>
          <a:p>
            <a:r>
              <a:rPr lang="en-US" dirty="0"/>
              <a:t>Measurements taken at the outcrop often do not represent primary paleogeographic data due to deformation. Correction of such measurements is crucial to make meaningful interpretations. Students are aware of the need for correction, but remember the procedure only vaguely. We use an example to refresh their knowledge on how to correct planes for tectonic tilt.</a:t>
            </a:r>
            <a:endParaRPr lang="en-NL" dirty="0"/>
          </a:p>
        </p:txBody>
      </p:sp>
      <p:pic>
        <p:nvPicPr>
          <p:cNvPr id="5" name="Picture 4">
            <a:extLst>
              <a:ext uri="{FF2B5EF4-FFF2-40B4-BE49-F238E27FC236}">
                <a16:creationId xmlns:a16="http://schemas.microsoft.com/office/drawing/2014/main" id="{E7D31EC0-1C2A-BC4F-9400-CFB82D86620D}"/>
              </a:ext>
            </a:extLst>
          </p:cNvPr>
          <p:cNvPicPr>
            <a:picLocks noChangeAspect="1"/>
          </p:cNvPicPr>
          <p:nvPr/>
        </p:nvPicPr>
        <p:blipFill>
          <a:blip r:embed="rId2"/>
          <a:stretch>
            <a:fillRect/>
          </a:stretch>
        </p:blipFill>
        <p:spPr>
          <a:xfrm>
            <a:off x="9091200" y="365125"/>
            <a:ext cx="1324800" cy="1324800"/>
          </a:xfrm>
          <a:prstGeom prst="rect">
            <a:avLst/>
          </a:prstGeom>
        </p:spPr>
      </p:pic>
      <p:sp>
        <p:nvSpPr>
          <p:cNvPr id="6" name="Footer Placeholder 5">
            <a:extLst>
              <a:ext uri="{FF2B5EF4-FFF2-40B4-BE49-F238E27FC236}">
                <a16:creationId xmlns:a16="http://schemas.microsoft.com/office/drawing/2014/main" id="{D5921991-8C3F-5E40-AD5F-2A9A049FF90E}"/>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8EC778A-3A16-A34E-8A10-97D5022B56FC}"/>
              </a:ext>
            </a:extLst>
          </p:cNvPr>
          <p:cNvSpPr>
            <a:spLocks noGrp="1"/>
          </p:cNvSpPr>
          <p:nvPr>
            <p:ph type="sldNum" sz="quarter" idx="12"/>
          </p:nvPr>
        </p:nvSpPr>
        <p:spPr/>
        <p:txBody>
          <a:bodyPr/>
          <a:lstStyle/>
          <a:p>
            <a:fld id="{9B634156-9FC5-484F-ABA2-65F237022CD3}" type="slidenum">
              <a:rPr lang="en-NL" smtClean="0"/>
              <a:t>9</a:t>
            </a:fld>
            <a:endParaRPr lang="en-NL"/>
          </a:p>
        </p:txBody>
      </p:sp>
      <p:pic>
        <p:nvPicPr>
          <p:cNvPr id="8" name="Picture 7">
            <a:extLst>
              <a:ext uri="{FF2B5EF4-FFF2-40B4-BE49-F238E27FC236}">
                <a16:creationId xmlns:a16="http://schemas.microsoft.com/office/drawing/2014/main" id="{DFA25A9E-3A1C-444E-8FDF-BE3740B8C487}"/>
              </a:ext>
            </a:extLst>
          </p:cNvPr>
          <p:cNvPicPr>
            <a:picLocks noChangeAspect="1"/>
          </p:cNvPicPr>
          <p:nvPr/>
        </p:nvPicPr>
        <p:blipFill>
          <a:blip r:embed="rId3"/>
          <a:stretch>
            <a:fillRect/>
          </a:stretch>
        </p:blipFill>
        <p:spPr>
          <a:xfrm>
            <a:off x="9196800" y="6326800"/>
            <a:ext cx="1219200" cy="419100"/>
          </a:xfrm>
          <a:prstGeom prst="rect">
            <a:avLst/>
          </a:prstGeom>
        </p:spPr>
      </p:pic>
    </p:spTree>
    <p:extLst>
      <p:ext uri="{BB962C8B-B14F-4D97-AF65-F5344CB8AC3E}">
        <p14:creationId xmlns:p14="http://schemas.microsoft.com/office/powerpoint/2010/main" val="3971956532"/>
      </p:ext>
    </p:extLst>
  </p:cSld>
  <p:clrMapOvr>
    <a:masterClrMapping/>
  </p:clrMapOvr>
</p:sld>
</file>

<file path=ppt/theme/theme1.xml><?xml version="1.0" encoding="utf-8"?>
<a:theme xmlns:a="http://schemas.openxmlformats.org/drawingml/2006/main" name="Office Theme">
  <a:themeElements>
    <a:clrScheme name="UU 2020">
      <a:dk1>
        <a:srgbClr val="000000"/>
      </a:dk1>
      <a:lt1>
        <a:srgbClr val="FFFFFF"/>
      </a:lt1>
      <a:dk2>
        <a:srgbClr val="C00A34"/>
      </a:dk2>
      <a:lt2>
        <a:srgbClr val="E7E6E6"/>
      </a:lt2>
      <a:accent1>
        <a:srgbClr val="FFCD00"/>
      </a:accent1>
      <a:accent2>
        <a:srgbClr val="F3965E"/>
      </a:accent2>
      <a:accent3>
        <a:srgbClr val="AA1555"/>
      </a:accent3>
      <a:accent4>
        <a:srgbClr val="6E3B23"/>
      </a:accent4>
      <a:accent5>
        <a:srgbClr val="5187C6"/>
      </a:accent5>
      <a:accent6>
        <a:srgbClr val="00124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_UCE" id="{07A23DA4-B165-1145-BE1E-C2D8BCA55197}" vid="{80F455CD-E4C4-EB4C-9224-78D3A49689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TotalTime>
  <Words>778</Words>
  <Application>Microsoft Macintosh PowerPoint</Application>
  <PresentationFormat>Widescreen</PresentationFormat>
  <Paragraphs>42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Merriweather</vt:lpstr>
      <vt:lpstr>Open Sans</vt:lpstr>
      <vt:lpstr>Office Theme</vt:lpstr>
      <vt:lpstr>Watch and Learn: Promoting Student Autonomy and Competence in the Field with Just-in-Time Knowledge Clips</vt:lpstr>
      <vt:lpstr>Background</vt:lpstr>
      <vt:lpstr>Our Project</vt:lpstr>
      <vt:lpstr>Knowledge Clips</vt:lpstr>
      <vt:lpstr>Intended Outcome</vt:lpstr>
      <vt:lpstr>PowerPoint Presentation</vt:lpstr>
      <vt:lpstr>Measuring Planes</vt:lpstr>
      <vt:lpstr>Notations for Measurements</vt:lpstr>
      <vt:lpstr>Correction for Tectonic Tilt</vt:lpstr>
      <vt:lpstr>Rose Diagrams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Trabucho Alexandre, J.P. (João)</dc:creator>
  <cp:lastModifiedBy>Trabucho Alexandre, J.P. (João)</cp:lastModifiedBy>
  <cp:revision>4</cp:revision>
  <dcterms:created xsi:type="dcterms:W3CDTF">2020-04-13T12:05:36Z</dcterms:created>
  <dcterms:modified xsi:type="dcterms:W3CDTF">2020-04-13T12:39:21Z</dcterms:modified>
</cp:coreProperties>
</file>