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2808525" cy="30279975"/>
  <p:notesSz cx="6858000" cy="9144000"/>
  <p:defaultTextStyle>
    <a:defPPr>
      <a:defRPr lang="nl-NL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7">
          <p15:clr>
            <a:srgbClr val="A4A3A4"/>
          </p15:clr>
        </p15:guide>
        <p15:guide id="2" pos="134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3785"/>
    <a:srgbClr val="73AFD7"/>
    <a:srgbClr val="D19973"/>
    <a:srgbClr val="ADCFE7"/>
    <a:srgbClr val="3BCD7D"/>
    <a:srgbClr val="00CC00"/>
    <a:srgbClr val="008000"/>
    <a:srgbClr val="A7FFA7"/>
    <a:srgbClr val="CC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102" autoAdjust="0"/>
    <p:restoredTop sz="97199" autoAdjust="0"/>
  </p:normalViewPr>
  <p:slideViewPr>
    <p:cSldViewPr>
      <p:cViewPr>
        <p:scale>
          <a:sx n="20" d="100"/>
          <a:sy n="20" d="100"/>
        </p:scale>
        <p:origin x="2384" y="784"/>
      </p:cViewPr>
      <p:guideLst>
        <p:guide orient="horz" pos="9537"/>
        <p:guide pos="13483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2CC9F-0A30-4B79-8433-3D75A72724DB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D480E-0F00-442A-9AE4-29C52889ED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78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480E-0F00-442A-9AE4-29C52889EDE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08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640" y="9406420"/>
            <a:ext cx="36387246" cy="64905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1279" y="17158652"/>
            <a:ext cx="29965968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1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83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036181" y="1212605"/>
            <a:ext cx="9631918" cy="258361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0426" y="1212605"/>
            <a:ext cx="28182279" cy="258361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12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89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579" y="19457690"/>
            <a:ext cx="36387246" cy="601393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1579" y="12833948"/>
            <a:ext cx="36387246" cy="6623742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21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43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8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31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0426" y="7065330"/>
            <a:ext cx="18907099" cy="19983384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61000" y="7065330"/>
            <a:ext cx="18907099" cy="19983384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27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426" y="6777950"/>
            <a:ext cx="18914533" cy="282472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0426" y="9602677"/>
            <a:ext cx="18914533" cy="17446034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46138" y="6777950"/>
            <a:ext cx="18921963" cy="282472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46138" y="9602677"/>
            <a:ext cx="18921963" cy="17446034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49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156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94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28" y="1205591"/>
            <a:ext cx="14083710" cy="513077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6944" y="1205594"/>
            <a:ext cx="23931155" cy="25843120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0428" y="6336367"/>
            <a:ext cx="14083710" cy="20712346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428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771" y="21195982"/>
            <a:ext cx="25685115" cy="2502306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0771" y="2705572"/>
            <a:ext cx="25685115" cy="18167985"/>
          </a:xfrm>
        </p:spPr>
        <p:txBody>
          <a:bodyPr/>
          <a:lstStyle>
            <a:lvl1pPr marL="0" indent="0">
              <a:buNone/>
              <a:defRPr sz="14600"/>
            </a:lvl1pPr>
            <a:lvl2pPr marL="2088215" indent="0">
              <a:buNone/>
              <a:defRPr sz="12800"/>
            </a:lvl2pPr>
            <a:lvl3pPr marL="4176431" indent="0">
              <a:buNone/>
              <a:defRPr sz="11000"/>
            </a:lvl3pPr>
            <a:lvl4pPr marL="6264646" indent="0">
              <a:buNone/>
              <a:defRPr sz="9100"/>
            </a:lvl4pPr>
            <a:lvl5pPr marL="8352861" indent="0">
              <a:buNone/>
              <a:defRPr sz="9100"/>
            </a:lvl5pPr>
            <a:lvl6pPr marL="10441076" indent="0">
              <a:buNone/>
              <a:defRPr sz="9100"/>
            </a:lvl6pPr>
            <a:lvl7pPr marL="12529292" indent="0">
              <a:buNone/>
              <a:defRPr sz="9100"/>
            </a:lvl7pPr>
            <a:lvl8pPr marL="14617507" indent="0">
              <a:buNone/>
              <a:defRPr sz="9100"/>
            </a:lvl8pPr>
            <a:lvl9pPr marL="16705722" indent="0">
              <a:buNone/>
              <a:defRPr sz="91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0771" y="23698288"/>
            <a:ext cx="25685115" cy="3553689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000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0426" y="1212603"/>
            <a:ext cx="38527673" cy="5046663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426" y="7065330"/>
            <a:ext cx="38527673" cy="19983384"/>
          </a:xfrm>
          <a:prstGeom prst="rect">
            <a:avLst/>
          </a:prstGeom>
        </p:spPr>
        <p:txBody>
          <a:bodyPr vert="horz" lIns="417643" tIns="208822" rIns="417643" bIns="2088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0426" y="28065053"/>
            <a:ext cx="9988656" cy="1612128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499E2-3B13-41FE-A171-0F55A4D6FEEF}" type="datetimeFigureOut">
              <a:rPr lang="nl-NL" smtClean="0"/>
              <a:t>29-04-2020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26246" y="28065053"/>
            <a:ext cx="13556033" cy="1612128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679443" y="28065053"/>
            <a:ext cx="9988656" cy="1612128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5AC3A-4BA9-432B-AF9C-8DBE9C17110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9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76431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61" indent="-1566161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350" indent="-1305135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538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753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96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86DBE43-44AA-2149-8F19-3C495E894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9" y="28596"/>
            <a:ext cx="42808525" cy="30274555"/>
          </a:xfrm>
          <a:prstGeom prst="rect">
            <a:avLst/>
          </a:prstGeom>
        </p:spPr>
      </p:pic>
      <p:pic>
        <p:nvPicPr>
          <p:cNvPr id="66" name="Audio tour of display" descr="Audio tour of display">
            <a:hlinkClick r:id="" action="ppaction://media"/>
            <a:extLst>
              <a:ext uri="{FF2B5EF4-FFF2-40B4-BE49-F238E27FC236}">
                <a16:creationId xmlns:a16="http://schemas.microsoft.com/office/drawing/2014/main" id="{D4610B84-50E4-4841-9D67-17C110CCB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4038" y="4678115"/>
            <a:ext cx="812800" cy="81280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64E0D2-4443-514D-9B4A-C48D95619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118" y="28677491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4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6029</TotalTime>
  <Words>1</Words>
  <Application>Microsoft Macintosh PowerPoint</Application>
  <PresentationFormat>Custom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Anais Couasnon</dc:creator>
  <cp:lastModifiedBy>Marleen de Ruiter</cp:lastModifiedBy>
  <cp:revision>129</cp:revision>
  <dcterms:created xsi:type="dcterms:W3CDTF">2018-12-02T18:50:52Z</dcterms:created>
  <dcterms:modified xsi:type="dcterms:W3CDTF">2020-04-29T11:06:30Z</dcterms:modified>
</cp:coreProperties>
</file>