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theme/themeOverride1.xml" ContentType="application/vnd.openxmlformats-officedocument.themeOverride+xml"/>
  <Override PartName="/ppt/drawings/drawing5.xml" ContentType="application/vnd.openxmlformats-officedocument.drawingml.chartshapes+xml"/>
  <Override PartName="/ppt/charts/chart6.xml" ContentType="application/vnd.openxmlformats-officedocument.drawingml.chart+xml"/>
  <Override PartName="/ppt/theme/themeOverride2.xml" ContentType="application/vnd.openxmlformats-officedocument.themeOverride+xml"/>
  <Override PartName="/ppt/drawings/drawing6.xml" ContentType="application/vnd.openxmlformats-officedocument.drawingml.chartshapes+xml"/>
  <Override PartName="/ppt/charts/chart7.xml" ContentType="application/vnd.openxmlformats-officedocument.drawingml.chart+xml"/>
  <Override PartName="/ppt/drawings/drawing7.xml" ContentType="application/vnd.openxmlformats-officedocument.drawingml.chartshapes+xml"/>
  <Override PartName="/ppt/charts/chart8.xml" ContentType="application/vnd.openxmlformats-officedocument.drawingml.chart+xml"/>
  <Override PartName="/ppt/drawings/drawing8.xml" ContentType="application/vnd.openxmlformats-officedocument.drawingml.chartshapes+xml"/>
  <Override PartName="/ppt/charts/chart9.xml" ContentType="application/vnd.openxmlformats-officedocument.drawingml.chart+xml"/>
  <Override PartName="/ppt/drawings/drawing9.xml" ContentType="application/vnd.openxmlformats-officedocument.drawingml.chartshapes+xml"/>
  <Override PartName="/ppt/charts/chart10.xml" ContentType="application/vnd.openxmlformats-officedocument.drawingml.chart+xml"/>
  <Override PartName="/ppt/drawings/drawing10.xml" ContentType="application/vnd.openxmlformats-officedocument.drawingml.chartshapes+xml"/>
  <Override PartName="/ppt/charts/chart11.xml" ContentType="application/vnd.openxmlformats-officedocument.drawingml.chart+xml"/>
  <Override PartName="/ppt/theme/themeOverride3.xml" ContentType="application/vnd.openxmlformats-officedocument.themeOverride+xml"/>
  <Override PartName="/ppt/drawings/drawing1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72" r:id="rId2"/>
    <p:sldId id="257" r:id="rId3"/>
    <p:sldId id="258" r:id="rId4"/>
    <p:sldId id="259" r:id="rId5"/>
    <p:sldId id="260" r:id="rId6"/>
    <p:sldId id="266" r:id="rId7"/>
    <p:sldId id="262" r:id="rId8"/>
    <p:sldId id="261" r:id="rId9"/>
    <p:sldId id="267" r:id="rId10"/>
    <p:sldId id="263" r:id="rId11"/>
    <p:sldId id="264" r:id="rId12"/>
    <p:sldId id="268" r:id="rId13"/>
    <p:sldId id="269" r:id="rId14"/>
    <p:sldId id="265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1.xml"/><Relationship Id="rId2" Type="http://schemas.openxmlformats.org/officeDocument/2006/relationships/package" Target="../embeddings/Microsoft_Excel_Worksheet10.xlsx"/><Relationship Id="rId1" Type="http://schemas.openxmlformats.org/officeDocument/2006/relationships/themeOverride" Target="../theme/themeOverride3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5.xml"/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6.xml"/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2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200" b="1" i="0" u="none" strike="noStrike" baseline="0">
                <a:solidFill>
                  <a:srgbClr val="000000"/>
                </a:solidFill>
                <a:latin typeface="Arial"/>
                <a:cs typeface="Arial"/>
              </a:rPr>
              <a:t>№ 1 (Н=55.32 </a:t>
            </a:r>
            <a:r>
              <a:rPr lang="en-US" sz="1200" b="1" i="0" u="none" strike="noStrike" baseline="0">
                <a:solidFill>
                  <a:srgbClr val="000000"/>
                </a:solidFill>
                <a:latin typeface="Arial"/>
                <a:cs typeface="Arial"/>
              </a:rPr>
              <a:t>m</a:t>
            </a:r>
            <a:r>
              <a:rPr lang="ru-RU" sz="1200" b="1" i="0" u="none" strike="noStrike" baseline="0">
                <a:solidFill>
                  <a:srgbClr val="000000"/>
                </a:solidFill>
                <a:latin typeface="Arial"/>
                <a:cs typeface="Arial"/>
              </a:rPr>
              <a:t>)</a:t>
            </a:r>
            <a:r>
              <a:rPr lang="ru-RU" sz="1200" b="1" i="0" u="none" strike="noStrike" baseline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</a:p>
        </c:rich>
      </c:tx>
      <c:layout>
        <c:manualLayout>
          <c:xMode val="edge"/>
          <c:yMode val="edge"/>
          <c:x val="0.30124256207104544"/>
          <c:y val="2.6058631921824105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20186366014360344"/>
          <c:y val="0.13029336683976556"/>
          <c:w val="0.64596371245953099"/>
          <c:h val="0.65146683419882778"/>
        </c:manualLayout>
      </c:layout>
      <c:scatterChart>
        <c:scatterStyle val="smoothMarker"/>
        <c:varyColors val="0"/>
        <c:ser>
          <c:idx val="0"/>
          <c:order val="0"/>
          <c:tx>
            <c:v>300</c:v>
          </c:tx>
          <c:spPr>
            <a:ln w="38100">
              <a:solidFill>
                <a:srgbClr val="000000"/>
              </a:solidFill>
              <a:prstDash val="solid"/>
            </a:ln>
          </c:spPr>
          <c:marker>
            <c:symbol val="none"/>
          </c:marker>
          <c:xVal>
            <c:numRef>
              <c:f>'[6]1-300'!$A$1:$A$167</c:f>
              <c:numCache>
                <c:formatCode>General</c:formatCode>
                <c:ptCount val="167"/>
                <c:pt idx="0">
                  <c:v>21</c:v>
                </c:pt>
                <c:pt idx="1">
                  <c:v>21</c:v>
                </c:pt>
                <c:pt idx="2">
                  <c:v>21</c:v>
                </c:pt>
                <c:pt idx="3">
                  <c:v>21</c:v>
                </c:pt>
                <c:pt idx="4">
                  <c:v>21</c:v>
                </c:pt>
                <c:pt idx="5">
                  <c:v>21</c:v>
                </c:pt>
                <c:pt idx="6">
                  <c:v>21</c:v>
                </c:pt>
                <c:pt idx="7">
                  <c:v>21</c:v>
                </c:pt>
                <c:pt idx="8">
                  <c:v>21</c:v>
                </c:pt>
                <c:pt idx="9">
                  <c:v>21</c:v>
                </c:pt>
                <c:pt idx="10">
                  <c:v>21</c:v>
                </c:pt>
                <c:pt idx="11">
                  <c:v>22</c:v>
                </c:pt>
                <c:pt idx="12">
                  <c:v>21</c:v>
                </c:pt>
                <c:pt idx="13">
                  <c:v>22</c:v>
                </c:pt>
                <c:pt idx="14">
                  <c:v>22</c:v>
                </c:pt>
                <c:pt idx="15">
                  <c:v>22</c:v>
                </c:pt>
                <c:pt idx="16">
                  <c:v>22</c:v>
                </c:pt>
                <c:pt idx="17">
                  <c:v>22</c:v>
                </c:pt>
                <c:pt idx="18">
                  <c:v>22</c:v>
                </c:pt>
                <c:pt idx="19">
                  <c:v>22</c:v>
                </c:pt>
                <c:pt idx="20">
                  <c:v>22</c:v>
                </c:pt>
                <c:pt idx="21">
                  <c:v>22</c:v>
                </c:pt>
                <c:pt idx="22">
                  <c:v>22</c:v>
                </c:pt>
                <c:pt idx="23">
                  <c:v>23</c:v>
                </c:pt>
                <c:pt idx="24">
                  <c:v>23</c:v>
                </c:pt>
                <c:pt idx="25">
                  <c:v>23</c:v>
                </c:pt>
                <c:pt idx="26">
                  <c:v>23</c:v>
                </c:pt>
                <c:pt idx="27">
                  <c:v>24</c:v>
                </c:pt>
                <c:pt idx="28">
                  <c:v>24</c:v>
                </c:pt>
                <c:pt idx="29">
                  <c:v>24</c:v>
                </c:pt>
                <c:pt idx="30">
                  <c:v>25</c:v>
                </c:pt>
                <c:pt idx="31">
                  <c:v>25</c:v>
                </c:pt>
                <c:pt idx="32">
                  <c:v>25</c:v>
                </c:pt>
                <c:pt idx="33">
                  <c:v>25</c:v>
                </c:pt>
                <c:pt idx="34">
                  <c:v>26</c:v>
                </c:pt>
                <c:pt idx="35">
                  <c:v>26</c:v>
                </c:pt>
                <c:pt idx="36">
                  <c:v>26</c:v>
                </c:pt>
                <c:pt idx="37">
                  <c:v>27</c:v>
                </c:pt>
                <c:pt idx="38">
                  <c:v>27</c:v>
                </c:pt>
                <c:pt idx="39">
                  <c:v>28</c:v>
                </c:pt>
                <c:pt idx="40">
                  <c:v>28</c:v>
                </c:pt>
                <c:pt idx="41">
                  <c:v>29</c:v>
                </c:pt>
                <c:pt idx="42">
                  <c:v>30</c:v>
                </c:pt>
                <c:pt idx="43">
                  <c:v>30</c:v>
                </c:pt>
                <c:pt idx="44">
                  <c:v>31</c:v>
                </c:pt>
                <c:pt idx="45">
                  <c:v>31</c:v>
                </c:pt>
                <c:pt idx="46">
                  <c:v>32</c:v>
                </c:pt>
                <c:pt idx="47">
                  <c:v>33</c:v>
                </c:pt>
                <c:pt idx="48">
                  <c:v>33</c:v>
                </c:pt>
                <c:pt idx="49">
                  <c:v>34</c:v>
                </c:pt>
                <c:pt idx="50">
                  <c:v>35</c:v>
                </c:pt>
                <c:pt idx="51">
                  <c:v>36</c:v>
                </c:pt>
                <c:pt idx="52">
                  <c:v>37</c:v>
                </c:pt>
                <c:pt idx="53">
                  <c:v>38</c:v>
                </c:pt>
                <c:pt idx="54">
                  <c:v>38</c:v>
                </c:pt>
                <c:pt idx="55">
                  <c:v>39</c:v>
                </c:pt>
                <c:pt idx="56">
                  <c:v>40</c:v>
                </c:pt>
                <c:pt idx="57">
                  <c:v>41</c:v>
                </c:pt>
                <c:pt idx="58">
                  <c:v>42</c:v>
                </c:pt>
                <c:pt idx="59">
                  <c:v>43</c:v>
                </c:pt>
                <c:pt idx="60">
                  <c:v>45</c:v>
                </c:pt>
                <c:pt idx="61">
                  <c:v>46</c:v>
                </c:pt>
                <c:pt idx="62">
                  <c:v>47</c:v>
                </c:pt>
                <c:pt idx="63">
                  <c:v>48</c:v>
                </c:pt>
                <c:pt idx="64">
                  <c:v>49</c:v>
                </c:pt>
                <c:pt idx="65">
                  <c:v>51</c:v>
                </c:pt>
                <c:pt idx="66">
                  <c:v>52</c:v>
                </c:pt>
                <c:pt idx="67">
                  <c:v>54</c:v>
                </c:pt>
                <c:pt idx="68">
                  <c:v>55</c:v>
                </c:pt>
                <c:pt idx="69">
                  <c:v>56</c:v>
                </c:pt>
                <c:pt idx="70">
                  <c:v>58</c:v>
                </c:pt>
                <c:pt idx="71">
                  <c:v>59</c:v>
                </c:pt>
                <c:pt idx="72">
                  <c:v>61</c:v>
                </c:pt>
                <c:pt idx="73">
                  <c:v>63</c:v>
                </c:pt>
                <c:pt idx="74">
                  <c:v>64</c:v>
                </c:pt>
                <c:pt idx="75">
                  <c:v>66</c:v>
                </c:pt>
                <c:pt idx="76">
                  <c:v>68</c:v>
                </c:pt>
                <c:pt idx="77">
                  <c:v>70</c:v>
                </c:pt>
                <c:pt idx="78">
                  <c:v>72</c:v>
                </c:pt>
                <c:pt idx="79">
                  <c:v>74</c:v>
                </c:pt>
                <c:pt idx="80">
                  <c:v>76</c:v>
                </c:pt>
                <c:pt idx="81">
                  <c:v>78</c:v>
                </c:pt>
                <c:pt idx="82">
                  <c:v>80</c:v>
                </c:pt>
                <c:pt idx="83">
                  <c:v>82</c:v>
                </c:pt>
                <c:pt idx="84">
                  <c:v>84</c:v>
                </c:pt>
                <c:pt idx="85">
                  <c:v>86</c:v>
                </c:pt>
                <c:pt idx="86">
                  <c:v>89</c:v>
                </c:pt>
                <c:pt idx="87">
                  <c:v>91</c:v>
                </c:pt>
                <c:pt idx="88">
                  <c:v>94</c:v>
                </c:pt>
                <c:pt idx="89">
                  <c:v>96</c:v>
                </c:pt>
                <c:pt idx="90">
                  <c:v>99</c:v>
                </c:pt>
                <c:pt idx="91">
                  <c:v>101</c:v>
                </c:pt>
                <c:pt idx="92">
                  <c:v>104</c:v>
                </c:pt>
                <c:pt idx="93">
                  <c:v>106</c:v>
                </c:pt>
                <c:pt idx="94">
                  <c:v>109</c:v>
                </c:pt>
                <c:pt idx="95">
                  <c:v>112</c:v>
                </c:pt>
                <c:pt idx="96">
                  <c:v>114</c:v>
                </c:pt>
                <c:pt idx="97">
                  <c:v>117</c:v>
                </c:pt>
                <c:pt idx="98">
                  <c:v>120</c:v>
                </c:pt>
                <c:pt idx="99">
                  <c:v>123</c:v>
                </c:pt>
                <c:pt idx="100">
                  <c:v>126</c:v>
                </c:pt>
                <c:pt idx="101">
                  <c:v>129</c:v>
                </c:pt>
                <c:pt idx="102">
                  <c:v>132</c:v>
                </c:pt>
                <c:pt idx="103">
                  <c:v>135</c:v>
                </c:pt>
                <c:pt idx="104">
                  <c:v>138</c:v>
                </c:pt>
                <c:pt idx="105">
                  <c:v>141</c:v>
                </c:pt>
                <c:pt idx="106">
                  <c:v>144</c:v>
                </c:pt>
                <c:pt idx="107">
                  <c:v>147</c:v>
                </c:pt>
                <c:pt idx="108">
                  <c:v>150</c:v>
                </c:pt>
                <c:pt idx="109">
                  <c:v>153</c:v>
                </c:pt>
                <c:pt idx="110">
                  <c:v>157</c:v>
                </c:pt>
                <c:pt idx="111">
                  <c:v>160</c:v>
                </c:pt>
                <c:pt idx="112">
                  <c:v>163</c:v>
                </c:pt>
                <c:pt idx="113">
                  <c:v>166</c:v>
                </c:pt>
                <c:pt idx="114">
                  <c:v>170</c:v>
                </c:pt>
                <c:pt idx="115">
                  <c:v>173</c:v>
                </c:pt>
                <c:pt idx="116">
                  <c:v>176</c:v>
                </c:pt>
                <c:pt idx="117">
                  <c:v>180</c:v>
                </c:pt>
                <c:pt idx="118">
                  <c:v>183</c:v>
                </c:pt>
                <c:pt idx="119">
                  <c:v>186</c:v>
                </c:pt>
                <c:pt idx="120">
                  <c:v>189</c:v>
                </c:pt>
                <c:pt idx="121">
                  <c:v>193</c:v>
                </c:pt>
                <c:pt idx="122">
                  <c:v>196</c:v>
                </c:pt>
                <c:pt idx="123">
                  <c:v>199</c:v>
                </c:pt>
                <c:pt idx="124">
                  <c:v>202</c:v>
                </c:pt>
                <c:pt idx="125">
                  <c:v>206</c:v>
                </c:pt>
                <c:pt idx="126">
                  <c:v>209</c:v>
                </c:pt>
                <c:pt idx="127">
                  <c:v>212</c:v>
                </c:pt>
                <c:pt idx="128">
                  <c:v>215</c:v>
                </c:pt>
                <c:pt idx="129">
                  <c:v>218</c:v>
                </c:pt>
                <c:pt idx="130">
                  <c:v>221</c:v>
                </c:pt>
                <c:pt idx="131">
                  <c:v>224</c:v>
                </c:pt>
                <c:pt idx="132">
                  <c:v>227</c:v>
                </c:pt>
                <c:pt idx="133">
                  <c:v>230</c:v>
                </c:pt>
                <c:pt idx="134">
                  <c:v>233</c:v>
                </c:pt>
                <c:pt idx="135">
                  <c:v>236</c:v>
                </c:pt>
                <c:pt idx="136">
                  <c:v>239</c:v>
                </c:pt>
                <c:pt idx="137">
                  <c:v>241</c:v>
                </c:pt>
                <c:pt idx="138">
                  <c:v>244</c:v>
                </c:pt>
                <c:pt idx="139">
                  <c:v>247</c:v>
                </c:pt>
                <c:pt idx="140">
                  <c:v>249</c:v>
                </c:pt>
                <c:pt idx="141">
                  <c:v>252</c:v>
                </c:pt>
                <c:pt idx="142">
                  <c:v>254</c:v>
                </c:pt>
                <c:pt idx="143">
                  <c:v>257</c:v>
                </c:pt>
                <c:pt idx="144">
                  <c:v>259</c:v>
                </c:pt>
                <c:pt idx="145">
                  <c:v>262</c:v>
                </c:pt>
                <c:pt idx="146">
                  <c:v>264</c:v>
                </c:pt>
                <c:pt idx="147">
                  <c:v>266</c:v>
                </c:pt>
                <c:pt idx="148">
                  <c:v>268</c:v>
                </c:pt>
                <c:pt idx="149">
                  <c:v>270</c:v>
                </c:pt>
                <c:pt idx="150">
                  <c:v>273</c:v>
                </c:pt>
                <c:pt idx="151">
                  <c:v>274</c:v>
                </c:pt>
                <c:pt idx="152">
                  <c:v>276</c:v>
                </c:pt>
                <c:pt idx="153">
                  <c:v>278</c:v>
                </c:pt>
                <c:pt idx="154">
                  <c:v>280</c:v>
                </c:pt>
                <c:pt idx="155">
                  <c:v>282</c:v>
                </c:pt>
                <c:pt idx="156">
                  <c:v>284</c:v>
                </c:pt>
                <c:pt idx="157">
                  <c:v>286</c:v>
                </c:pt>
                <c:pt idx="158">
                  <c:v>287</c:v>
                </c:pt>
                <c:pt idx="159">
                  <c:v>289</c:v>
                </c:pt>
                <c:pt idx="160">
                  <c:v>290</c:v>
                </c:pt>
                <c:pt idx="161">
                  <c:v>292</c:v>
                </c:pt>
                <c:pt idx="162">
                  <c:v>293</c:v>
                </c:pt>
                <c:pt idx="163">
                  <c:v>295</c:v>
                </c:pt>
                <c:pt idx="164">
                  <c:v>296</c:v>
                </c:pt>
                <c:pt idx="165">
                  <c:v>298</c:v>
                </c:pt>
                <c:pt idx="166">
                  <c:v>299</c:v>
                </c:pt>
              </c:numCache>
            </c:numRef>
          </c:xVal>
          <c:yVal>
            <c:numRef>
              <c:f>'[6]1-300'!$C$1:$C$167</c:f>
              <c:numCache>
                <c:formatCode>General</c:formatCode>
                <c:ptCount val="167"/>
                <c:pt idx="0">
                  <c:v>8.7099999999999997E-2</c:v>
                </c:pt>
                <c:pt idx="1">
                  <c:v>8.6900000000000005E-2</c:v>
                </c:pt>
                <c:pt idx="2">
                  <c:v>8.6900000000000005E-2</c:v>
                </c:pt>
                <c:pt idx="3">
                  <c:v>8.6999999999999994E-2</c:v>
                </c:pt>
                <c:pt idx="4">
                  <c:v>8.6800000000000002E-2</c:v>
                </c:pt>
                <c:pt idx="5">
                  <c:v>8.6700000000000013E-2</c:v>
                </c:pt>
                <c:pt idx="6">
                  <c:v>8.6900000000000005E-2</c:v>
                </c:pt>
                <c:pt idx="7">
                  <c:v>8.72E-2</c:v>
                </c:pt>
                <c:pt idx="8">
                  <c:v>8.6999999999999994E-2</c:v>
                </c:pt>
                <c:pt idx="9">
                  <c:v>8.7099999999999997E-2</c:v>
                </c:pt>
                <c:pt idx="10">
                  <c:v>8.660000000000001E-2</c:v>
                </c:pt>
                <c:pt idx="11">
                  <c:v>8.660000000000001E-2</c:v>
                </c:pt>
                <c:pt idx="12">
                  <c:v>8.660000000000001E-2</c:v>
                </c:pt>
                <c:pt idx="13">
                  <c:v>8.6800000000000002E-2</c:v>
                </c:pt>
                <c:pt idx="14">
                  <c:v>8.6900000000000005E-2</c:v>
                </c:pt>
                <c:pt idx="15">
                  <c:v>8.660000000000001E-2</c:v>
                </c:pt>
                <c:pt idx="16">
                  <c:v>8.6900000000000005E-2</c:v>
                </c:pt>
                <c:pt idx="17">
                  <c:v>8.6700000000000013E-2</c:v>
                </c:pt>
                <c:pt idx="18">
                  <c:v>8.660000000000001E-2</c:v>
                </c:pt>
                <c:pt idx="19">
                  <c:v>8.660000000000001E-2</c:v>
                </c:pt>
                <c:pt idx="20">
                  <c:v>8.6400000000000005E-2</c:v>
                </c:pt>
                <c:pt idx="21">
                  <c:v>8.6300000000000002E-2</c:v>
                </c:pt>
                <c:pt idx="22">
                  <c:v>8.5599999999999996E-2</c:v>
                </c:pt>
                <c:pt idx="23">
                  <c:v>8.5699999999999998E-2</c:v>
                </c:pt>
                <c:pt idx="24">
                  <c:v>8.5599999999999996E-2</c:v>
                </c:pt>
                <c:pt idx="25">
                  <c:v>8.5300000000000001E-2</c:v>
                </c:pt>
                <c:pt idx="26">
                  <c:v>8.5699999999999998E-2</c:v>
                </c:pt>
                <c:pt idx="27">
                  <c:v>8.5400000000000004E-2</c:v>
                </c:pt>
                <c:pt idx="28">
                  <c:v>8.5500000000000007E-2</c:v>
                </c:pt>
                <c:pt idx="29">
                  <c:v>8.5300000000000001E-2</c:v>
                </c:pt>
                <c:pt idx="30">
                  <c:v>8.5099999999999995E-2</c:v>
                </c:pt>
                <c:pt idx="31">
                  <c:v>8.5300000000000001E-2</c:v>
                </c:pt>
                <c:pt idx="32">
                  <c:v>8.5000000000000006E-2</c:v>
                </c:pt>
                <c:pt idx="33">
                  <c:v>8.48E-2</c:v>
                </c:pt>
                <c:pt idx="34">
                  <c:v>8.4099999999999994E-2</c:v>
                </c:pt>
                <c:pt idx="35">
                  <c:v>8.48E-2</c:v>
                </c:pt>
                <c:pt idx="36">
                  <c:v>8.3900000000000002E-2</c:v>
                </c:pt>
                <c:pt idx="37">
                  <c:v>8.3900000000000002E-2</c:v>
                </c:pt>
                <c:pt idx="38">
                  <c:v>8.3900000000000002E-2</c:v>
                </c:pt>
                <c:pt idx="39">
                  <c:v>8.3799999999999999E-2</c:v>
                </c:pt>
                <c:pt idx="40">
                  <c:v>8.3299999999999999E-2</c:v>
                </c:pt>
                <c:pt idx="41">
                  <c:v>8.3100000000000007E-2</c:v>
                </c:pt>
                <c:pt idx="42">
                  <c:v>8.3299999999999999E-2</c:v>
                </c:pt>
                <c:pt idx="43">
                  <c:v>8.2200000000000009E-2</c:v>
                </c:pt>
                <c:pt idx="44">
                  <c:v>8.2400000000000001E-2</c:v>
                </c:pt>
                <c:pt idx="45">
                  <c:v>8.2200000000000009E-2</c:v>
                </c:pt>
                <c:pt idx="46">
                  <c:v>8.1900000000000001E-2</c:v>
                </c:pt>
                <c:pt idx="47">
                  <c:v>8.14E-2</c:v>
                </c:pt>
                <c:pt idx="48">
                  <c:v>8.1699999999999995E-2</c:v>
                </c:pt>
                <c:pt idx="49">
                  <c:v>8.14E-2</c:v>
                </c:pt>
                <c:pt idx="50">
                  <c:v>8.09E-2</c:v>
                </c:pt>
                <c:pt idx="51">
                  <c:v>8.0599999999999991E-2</c:v>
                </c:pt>
                <c:pt idx="52">
                  <c:v>8.0299999999999996E-2</c:v>
                </c:pt>
                <c:pt idx="53">
                  <c:v>8.0099999999999991E-2</c:v>
                </c:pt>
                <c:pt idx="54">
                  <c:v>7.9400000000000012E-2</c:v>
                </c:pt>
                <c:pt idx="55">
                  <c:v>7.9400000000000012E-2</c:v>
                </c:pt>
                <c:pt idx="56">
                  <c:v>7.8700000000000006E-2</c:v>
                </c:pt>
                <c:pt idx="57">
                  <c:v>7.8200000000000006E-2</c:v>
                </c:pt>
                <c:pt idx="58">
                  <c:v>7.8300000000000008E-2</c:v>
                </c:pt>
                <c:pt idx="59">
                  <c:v>7.7499999999999999E-2</c:v>
                </c:pt>
                <c:pt idx="60">
                  <c:v>7.8E-2</c:v>
                </c:pt>
                <c:pt idx="61">
                  <c:v>7.6999999999999999E-2</c:v>
                </c:pt>
                <c:pt idx="62">
                  <c:v>7.6899999999999996E-2</c:v>
                </c:pt>
                <c:pt idx="63">
                  <c:v>7.6799999999999993E-2</c:v>
                </c:pt>
                <c:pt idx="64">
                  <c:v>7.6299999999999993E-2</c:v>
                </c:pt>
                <c:pt idx="65">
                  <c:v>7.6100000000000001E-2</c:v>
                </c:pt>
                <c:pt idx="66">
                  <c:v>7.5500000000000012E-2</c:v>
                </c:pt>
                <c:pt idx="67">
                  <c:v>7.5400000000000009E-2</c:v>
                </c:pt>
                <c:pt idx="68">
                  <c:v>7.4999999999999997E-2</c:v>
                </c:pt>
                <c:pt idx="69">
                  <c:v>7.46E-2</c:v>
                </c:pt>
                <c:pt idx="70">
                  <c:v>7.3899999999999993E-2</c:v>
                </c:pt>
                <c:pt idx="71">
                  <c:v>7.3399999999999993E-2</c:v>
                </c:pt>
                <c:pt idx="72">
                  <c:v>7.3700000000000002E-2</c:v>
                </c:pt>
                <c:pt idx="73">
                  <c:v>7.279999999999999E-2</c:v>
                </c:pt>
                <c:pt idx="74">
                  <c:v>7.2499999999999995E-2</c:v>
                </c:pt>
                <c:pt idx="75">
                  <c:v>7.2700000000000001E-2</c:v>
                </c:pt>
                <c:pt idx="76">
                  <c:v>7.1800000000000003E-2</c:v>
                </c:pt>
                <c:pt idx="77">
                  <c:v>7.1199999999999999E-2</c:v>
                </c:pt>
                <c:pt idx="78">
                  <c:v>7.0300000000000001E-2</c:v>
                </c:pt>
                <c:pt idx="79">
                  <c:v>7.0199999999999999E-2</c:v>
                </c:pt>
                <c:pt idx="80">
                  <c:v>6.9900000000000004E-2</c:v>
                </c:pt>
                <c:pt idx="81">
                  <c:v>6.9199999999999998E-2</c:v>
                </c:pt>
                <c:pt idx="82">
                  <c:v>6.8999999999999992E-2</c:v>
                </c:pt>
                <c:pt idx="83">
                  <c:v>6.8400000000000002E-2</c:v>
                </c:pt>
                <c:pt idx="84">
                  <c:v>6.8499999999999991E-2</c:v>
                </c:pt>
                <c:pt idx="85">
                  <c:v>6.770000000000001E-2</c:v>
                </c:pt>
                <c:pt idx="86">
                  <c:v>6.7100000000000007E-2</c:v>
                </c:pt>
                <c:pt idx="87">
                  <c:v>6.7000000000000004E-2</c:v>
                </c:pt>
                <c:pt idx="88">
                  <c:v>6.6699999999999995E-2</c:v>
                </c:pt>
                <c:pt idx="89">
                  <c:v>6.59E-2</c:v>
                </c:pt>
                <c:pt idx="90">
                  <c:v>6.5799999999999997E-2</c:v>
                </c:pt>
                <c:pt idx="91">
                  <c:v>6.5299999999999997E-2</c:v>
                </c:pt>
                <c:pt idx="92">
                  <c:v>6.4899999999999999E-2</c:v>
                </c:pt>
                <c:pt idx="93">
                  <c:v>6.4600000000000005E-2</c:v>
                </c:pt>
                <c:pt idx="94">
                  <c:v>6.430000000000001E-2</c:v>
                </c:pt>
                <c:pt idx="95">
                  <c:v>6.3800000000000009E-2</c:v>
                </c:pt>
                <c:pt idx="96">
                  <c:v>6.3700000000000007E-2</c:v>
                </c:pt>
                <c:pt idx="97">
                  <c:v>6.2600000000000003E-2</c:v>
                </c:pt>
                <c:pt idx="98">
                  <c:v>6.2399999999999997E-2</c:v>
                </c:pt>
                <c:pt idx="99">
                  <c:v>6.1800000000000001E-2</c:v>
                </c:pt>
                <c:pt idx="100">
                  <c:v>6.0999999999999999E-2</c:v>
                </c:pt>
                <c:pt idx="101">
                  <c:v>6.08E-2</c:v>
                </c:pt>
                <c:pt idx="102">
                  <c:v>6.0399999999999995E-2</c:v>
                </c:pt>
                <c:pt idx="103">
                  <c:v>6.0299999999999999E-2</c:v>
                </c:pt>
                <c:pt idx="104">
                  <c:v>5.9500000000000004E-2</c:v>
                </c:pt>
                <c:pt idx="105">
                  <c:v>5.9799999999999999E-2</c:v>
                </c:pt>
                <c:pt idx="106">
                  <c:v>5.8799999999999998E-2</c:v>
                </c:pt>
                <c:pt idx="107">
                  <c:v>5.8499999999999996E-2</c:v>
                </c:pt>
                <c:pt idx="108">
                  <c:v>5.8499999999999996E-2</c:v>
                </c:pt>
                <c:pt idx="109">
                  <c:v>5.8000000000000003E-2</c:v>
                </c:pt>
                <c:pt idx="110">
                  <c:v>5.79E-2</c:v>
                </c:pt>
                <c:pt idx="111">
                  <c:v>5.74E-2</c:v>
                </c:pt>
                <c:pt idx="112">
                  <c:v>5.67E-2</c:v>
                </c:pt>
                <c:pt idx="113">
                  <c:v>5.6899999999999999E-2</c:v>
                </c:pt>
                <c:pt idx="114">
                  <c:v>5.6300000000000003E-2</c:v>
                </c:pt>
                <c:pt idx="115">
                  <c:v>5.6000000000000001E-2</c:v>
                </c:pt>
                <c:pt idx="116">
                  <c:v>5.5899999999999998E-2</c:v>
                </c:pt>
                <c:pt idx="117">
                  <c:v>5.5800000000000002E-2</c:v>
                </c:pt>
                <c:pt idx="118">
                  <c:v>5.4899999999999997E-2</c:v>
                </c:pt>
                <c:pt idx="119">
                  <c:v>5.4599999999999996E-2</c:v>
                </c:pt>
                <c:pt idx="120">
                  <c:v>5.4599999999999996E-2</c:v>
                </c:pt>
                <c:pt idx="121">
                  <c:v>5.4100000000000002E-2</c:v>
                </c:pt>
                <c:pt idx="122">
                  <c:v>5.3699999999999998E-2</c:v>
                </c:pt>
                <c:pt idx="123">
                  <c:v>5.3499999999999999E-2</c:v>
                </c:pt>
                <c:pt idx="124">
                  <c:v>5.28E-2</c:v>
                </c:pt>
                <c:pt idx="125">
                  <c:v>5.2400000000000002E-2</c:v>
                </c:pt>
                <c:pt idx="126">
                  <c:v>5.2699999999999997E-2</c:v>
                </c:pt>
                <c:pt idx="127">
                  <c:v>5.2500000000000005E-2</c:v>
                </c:pt>
                <c:pt idx="128">
                  <c:v>5.21E-2</c:v>
                </c:pt>
                <c:pt idx="129">
                  <c:v>5.1999999999999998E-2</c:v>
                </c:pt>
                <c:pt idx="130">
                  <c:v>5.1299999999999998E-2</c:v>
                </c:pt>
                <c:pt idx="131">
                  <c:v>5.16E-2</c:v>
                </c:pt>
                <c:pt idx="132">
                  <c:v>5.1299999999999998E-2</c:v>
                </c:pt>
                <c:pt idx="133">
                  <c:v>5.0599999999999999E-2</c:v>
                </c:pt>
                <c:pt idx="134">
                  <c:v>5.0599999999999999E-2</c:v>
                </c:pt>
                <c:pt idx="135">
                  <c:v>5.0500000000000003E-2</c:v>
                </c:pt>
                <c:pt idx="136">
                  <c:v>5.0200000000000002E-2</c:v>
                </c:pt>
                <c:pt idx="137">
                  <c:v>5.0200000000000002E-2</c:v>
                </c:pt>
                <c:pt idx="138">
                  <c:v>5.0099999999999999E-2</c:v>
                </c:pt>
                <c:pt idx="139">
                  <c:v>0.05</c:v>
                </c:pt>
                <c:pt idx="140">
                  <c:v>4.99E-2</c:v>
                </c:pt>
                <c:pt idx="141">
                  <c:v>4.9399999999999999E-2</c:v>
                </c:pt>
                <c:pt idx="142">
                  <c:v>4.9200000000000001E-2</c:v>
                </c:pt>
                <c:pt idx="143">
                  <c:v>4.9099999999999998E-2</c:v>
                </c:pt>
                <c:pt idx="144">
                  <c:v>4.9099999999999998E-2</c:v>
                </c:pt>
                <c:pt idx="145">
                  <c:v>4.8500000000000001E-2</c:v>
                </c:pt>
                <c:pt idx="146">
                  <c:v>4.8399999999999999E-2</c:v>
                </c:pt>
                <c:pt idx="147">
                  <c:v>4.8399999999999999E-2</c:v>
                </c:pt>
                <c:pt idx="148">
                  <c:v>4.8399999999999999E-2</c:v>
                </c:pt>
                <c:pt idx="149">
                  <c:v>4.8399999999999999E-2</c:v>
                </c:pt>
                <c:pt idx="150">
                  <c:v>4.7899999999999998E-2</c:v>
                </c:pt>
                <c:pt idx="151">
                  <c:v>4.8000000000000001E-2</c:v>
                </c:pt>
                <c:pt idx="152">
                  <c:v>4.8099999999999997E-2</c:v>
                </c:pt>
                <c:pt idx="153">
                  <c:v>4.7500000000000001E-2</c:v>
                </c:pt>
                <c:pt idx="154">
                  <c:v>4.7599999999999996E-2</c:v>
                </c:pt>
                <c:pt idx="155">
                  <c:v>4.7599999999999996E-2</c:v>
                </c:pt>
                <c:pt idx="156">
                  <c:v>4.7299999999999995E-2</c:v>
                </c:pt>
                <c:pt idx="157">
                  <c:v>4.7899999999999998E-2</c:v>
                </c:pt>
                <c:pt idx="158">
                  <c:v>4.7199999999999999E-2</c:v>
                </c:pt>
                <c:pt idx="159">
                  <c:v>4.7E-2</c:v>
                </c:pt>
                <c:pt idx="160">
                  <c:v>4.6800000000000001E-2</c:v>
                </c:pt>
                <c:pt idx="161">
                  <c:v>4.6600000000000003E-2</c:v>
                </c:pt>
                <c:pt idx="162">
                  <c:v>4.6400000000000004E-2</c:v>
                </c:pt>
                <c:pt idx="163">
                  <c:v>4.6400000000000004E-2</c:v>
                </c:pt>
                <c:pt idx="164">
                  <c:v>4.5699999999999998E-2</c:v>
                </c:pt>
                <c:pt idx="165">
                  <c:v>4.6100000000000002E-2</c:v>
                </c:pt>
                <c:pt idx="166">
                  <c:v>4.6100000000000002E-2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1AF-4518-A8C5-D12E3B6A4207}"/>
            </c:ext>
          </c:extLst>
        </c:ser>
        <c:ser>
          <c:idx val="1"/>
          <c:order val="1"/>
          <c:tx>
            <c:v>350</c:v>
          </c:tx>
          <c:spPr>
            <a:ln w="25400">
              <a:solidFill>
                <a:srgbClr val="0066CC"/>
              </a:solidFill>
              <a:prstDash val="solid"/>
            </a:ln>
          </c:spPr>
          <c:marker>
            <c:symbol val="none"/>
          </c:marker>
          <c:xVal>
            <c:numRef>
              <c:f>'[7]1-350'!$A$1:$A$170</c:f>
              <c:numCache>
                <c:formatCode>General</c:formatCode>
                <c:ptCount val="170"/>
                <c:pt idx="0">
                  <c:v>23</c:v>
                </c:pt>
                <c:pt idx="1">
                  <c:v>23</c:v>
                </c:pt>
                <c:pt idx="2">
                  <c:v>23</c:v>
                </c:pt>
                <c:pt idx="3">
                  <c:v>23</c:v>
                </c:pt>
                <c:pt idx="4">
                  <c:v>23</c:v>
                </c:pt>
                <c:pt idx="5">
                  <c:v>23</c:v>
                </c:pt>
                <c:pt idx="6">
                  <c:v>23</c:v>
                </c:pt>
                <c:pt idx="7">
                  <c:v>23</c:v>
                </c:pt>
                <c:pt idx="8">
                  <c:v>23</c:v>
                </c:pt>
                <c:pt idx="9">
                  <c:v>23</c:v>
                </c:pt>
                <c:pt idx="10">
                  <c:v>23</c:v>
                </c:pt>
                <c:pt idx="11">
                  <c:v>23</c:v>
                </c:pt>
                <c:pt idx="12">
                  <c:v>23</c:v>
                </c:pt>
                <c:pt idx="13">
                  <c:v>23</c:v>
                </c:pt>
                <c:pt idx="14">
                  <c:v>23</c:v>
                </c:pt>
                <c:pt idx="15">
                  <c:v>23</c:v>
                </c:pt>
                <c:pt idx="16">
                  <c:v>23</c:v>
                </c:pt>
                <c:pt idx="17">
                  <c:v>24</c:v>
                </c:pt>
                <c:pt idx="18">
                  <c:v>24</c:v>
                </c:pt>
                <c:pt idx="19">
                  <c:v>24</c:v>
                </c:pt>
                <c:pt idx="20">
                  <c:v>24</c:v>
                </c:pt>
                <c:pt idx="21">
                  <c:v>24</c:v>
                </c:pt>
                <c:pt idx="22">
                  <c:v>24</c:v>
                </c:pt>
                <c:pt idx="23">
                  <c:v>25</c:v>
                </c:pt>
                <c:pt idx="24">
                  <c:v>25</c:v>
                </c:pt>
                <c:pt idx="25">
                  <c:v>25</c:v>
                </c:pt>
                <c:pt idx="26">
                  <c:v>25</c:v>
                </c:pt>
                <c:pt idx="27">
                  <c:v>26</c:v>
                </c:pt>
                <c:pt idx="28">
                  <c:v>26</c:v>
                </c:pt>
                <c:pt idx="29">
                  <c:v>26</c:v>
                </c:pt>
                <c:pt idx="30">
                  <c:v>27</c:v>
                </c:pt>
                <c:pt idx="31">
                  <c:v>27</c:v>
                </c:pt>
                <c:pt idx="32">
                  <c:v>28</c:v>
                </c:pt>
                <c:pt idx="33">
                  <c:v>28</c:v>
                </c:pt>
                <c:pt idx="34">
                  <c:v>28</c:v>
                </c:pt>
                <c:pt idx="35">
                  <c:v>29</c:v>
                </c:pt>
                <c:pt idx="36">
                  <c:v>29</c:v>
                </c:pt>
                <c:pt idx="37">
                  <c:v>30</c:v>
                </c:pt>
                <c:pt idx="38">
                  <c:v>30</c:v>
                </c:pt>
                <c:pt idx="39">
                  <c:v>31</c:v>
                </c:pt>
                <c:pt idx="40">
                  <c:v>31</c:v>
                </c:pt>
                <c:pt idx="41">
                  <c:v>32</c:v>
                </c:pt>
                <c:pt idx="42">
                  <c:v>33</c:v>
                </c:pt>
                <c:pt idx="43">
                  <c:v>33</c:v>
                </c:pt>
                <c:pt idx="44">
                  <c:v>34</c:v>
                </c:pt>
                <c:pt idx="45">
                  <c:v>35</c:v>
                </c:pt>
                <c:pt idx="46">
                  <c:v>36</c:v>
                </c:pt>
                <c:pt idx="47">
                  <c:v>36</c:v>
                </c:pt>
                <c:pt idx="48">
                  <c:v>37</c:v>
                </c:pt>
                <c:pt idx="49">
                  <c:v>38</c:v>
                </c:pt>
                <c:pt idx="50">
                  <c:v>38</c:v>
                </c:pt>
                <c:pt idx="51">
                  <c:v>40</c:v>
                </c:pt>
                <c:pt idx="52">
                  <c:v>40</c:v>
                </c:pt>
                <c:pt idx="53">
                  <c:v>41</c:v>
                </c:pt>
                <c:pt idx="54">
                  <c:v>42</c:v>
                </c:pt>
                <c:pt idx="55">
                  <c:v>43</c:v>
                </c:pt>
                <c:pt idx="56">
                  <c:v>44</c:v>
                </c:pt>
                <c:pt idx="57">
                  <c:v>46</c:v>
                </c:pt>
                <c:pt idx="58">
                  <c:v>47</c:v>
                </c:pt>
                <c:pt idx="59">
                  <c:v>48</c:v>
                </c:pt>
                <c:pt idx="60">
                  <c:v>49</c:v>
                </c:pt>
                <c:pt idx="61">
                  <c:v>50</c:v>
                </c:pt>
                <c:pt idx="62">
                  <c:v>51</c:v>
                </c:pt>
                <c:pt idx="63">
                  <c:v>53</c:v>
                </c:pt>
                <c:pt idx="64">
                  <c:v>54</c:v>
                </c:pt>
                <c:pt idx="65">
                  <c:v>56</c:v>
                </c:pt>
                <c:pt idx="66">
                  <c:v>57</c:v>
                </c:pt>
                <c:pt idx="67">
                  <c:v>58</c:v>
                </c:pt>
                <c:pt idx="68">
                  <c:v>60</c:v>
                </c:pt>
                <c:pt idx="69">
                  <c:v>62</c:v>
                </c:pt>
                <c:pt idx="70">
                  <c:v>63</c:v>
                </c:pt>
                <c:pt idx="71">
                  <c:v>65</c:v>
                </c:pt>
                <c:pt idx="72">
                  <c:v>66</c:v>
                </c:pt>
                <c:pt idx="73">
                  <c:v>68</c:v>
                </c:pt>
                <c:pt idx="74">
                  <c:v>70</c:v>
                </c:pt>
                <c:pt idx="75">
                  <c:v>72</c:v>
                </c:pt>
                <c:pt idx="76">
                  <c:v>74</c:v>
                </c:pt>
                <c:pt idx="77">
                  <c:v>76</c:v>
                </c:pt>
                <c:pt idx="78">
                  <c:v>78</c:v>
                </c:pt>
                <c:pt idx="79">
                  <c:v>80</c:v>
                </c:pt>
                <c:pt idx="80">
                  <c:v>82</c:v>
                </c:pt>
                <c:pt idx="81">
                  <c:v>84</c:v>
                </c:pt>
                <c:pt idx="82">
                  <c:v>86</c:v>
                </c:pt>
                <c:pt idx="83">
                  <c:v>89</c:v>
                </c:pt>
                <c:pt idx="84">
                  <c:v>91</c:v>
                </c:pt>
                <c:pt idx="85">
                  <c:v>93</c:v>
                </c:pt>
                <c:pt idx="86">
                  <c:v>96</c:v>
                </c:pt>
                <c:pt idx="87">
                  <c:v>98</c:v>
                </c:pt>
                <c:pt idx="88">
                  <c:v>101</c:v>
                </c:pt>
                <c:pt idx="89">
                  <c:v>103</c:v>
                </c:pt>
                <c:pt idx="90">
                  <c:v>106</c:v>
                </c:pt>
                <c:pt idx="91">
                  <c:v>108</c:v>
                </c:pt>
                <c:pt idx="92">
                  <c:v>111</c:v>
                </c:pt>
                <c:pt idx="93">
                  <c:v>114</c:v>
                </c:pt>
                <c:pt idx="94">
                  <c:v>116</c:v>
                </c:pt>
                <c:pt idx="95">
                  <c:v>119</c:v>
                </c:pt>
                <c:pt idx="96">
                  <c:v>122</c:v>
                </c:pt>
                <c:pt idx="97">
                  <c:v>125</c:v>
                </c:pt>
                <c:pt idx="98">
                  <c:v>128</c:v>
                </c:pt>
                <c:pt idx="99">
                  <c:v>131</c:v>
                </c:pt>
                <c:pt idx="100">
                  <c:v>134</c:v>
                </c:pt>
                <c:pt idx="101">
                  <c:v>137</c:v>
                </c:pt>
                <c:pt idx="102">
                  <c:v>140</c:v>
                </c:pt>
                <c:pt idx="103">
                  <c:v>143</c:v>
                </c:pt>
                <c:pt idx="104">
                  <c:v>146</c:v>
                </c:pt>
                <c:pt idx="105">
                  <c:v>149</c:v>
                </c:pt>
                <c:pt idx="106">
                  <c:v>152</c:v>
                </c:pt>
                <c:pt idx="107">
                  <c:v>155</c:v>
                </c:pt>
                <c:pt idx="108">
                  <c:v>159</c:v>
                </c:pt>
                <c:pt idx="109">
                  <c:v>162</c:v>
                </c:pt>
                <c:pt idx="110">
                  <c:v>165</c:v>
                </c:pt>
                <c:pt idx="111">
                  <c:v>169</c:v>
                </c:pt>
                <c:pt idx="112">
                  <c:v>172</c:v>
                </c:pt>
                <c:pt idx="113">
                  <c:v>175</c:v>
                </c:pt>
                <c:pt idx="114">
                  <c:v>178</c:v>
                </c:pt>
                <c:pt idx="115">
                  <c:v>182</c:v>
                </c:pt>
                <c:pt idx="116">
                  <c:v>185</c:v>
                </c:pt>
                <c:pt idx="117">
                  <c:v>189</c:v>
                </c:pt>
                <c:pt idx="118">
                  <c:v>192</c:v>
                </c:pt>
                <c:pt idx="119">
                  <c:v>195</c:v>
                </c:pt>
                <c:pt idx="120">
                  <c:v>199</c:v>
                </c:pt>
                <c:pt idx="121">
                  <c:v>202</c:v>
                </c:pt>
                <c:pt idx="122">
                  <c:v>206</c:v>
                </c:pt>
                <c:pt idx="123">
                  <c:v>209</c:v>
                </c:pt>
                <c:pt idx="124">
                  <c:v>212</c:v>
                </c:pt>
                <c:pt idx="125">
                  <c:v>216</c:v>
                </c:pt>
                <c:pt idx="126">
                  <c:v>219</c:v>
                </c:pt>
                <c:pt idx="127">
                  <c:v>223</c:v>
                </c:pt>
                <c:pt idx="128">
                  <c:v>226</c:v>
                </c:pt>
                <c:pt idx="129">
                  <c:v>230</c:v>
                </c:pt>
                <c:pt idx="130">
                  <c:v>233</c:v>
                </c:pt>
                <c:pt idx="131">
                  <c:v>236</c:v>
                </c:pt>
                <c:pt idx="132">
                  <c:v>240</c:v>
                </c:pt>
                <c:pt idx="133">
                  <c:v>243</c:v>
                </c:pt>
                <c:pt idx="134">
                  <c:v>247</c:v>
                </c:pt>
                <c:pt idx="135">
                  <c:v>250</c:v>
                </c:pt>
                <c:pt idx="136">
                  <c:v>253</c:v>
                </c:pt>
                <c:pt idx="137">
                  <c:v>257</c:v>
                </c:pt>
                <c:pt idx="138">
                  <c:v>260</c:v>
                </c:pt>
                <c:pt idx="139">
                  <c:v>263</c:v>
                </c:pt>
                <c:pt idx="140">
                  <c:v>267</c:v>
                </c:pt>
                <c:pt idx="141">
                  <c:v>270</c:v>
                </c:pt>
                <c:pt idx="142">
                  <c:v>273</c:v>
                </c:pt>
                <c:pt idx="143">
                  <c:v>276</c:v>
                </c:pt>
                <c:pt idx="144">
                  <c:v>280</c:v>
                </c:pt>
                <c:pt idx="145">
                  <c:v>283</c:v>
                </c:pt>
                <c:pt idx="146">
                  <c:v>286</c:v>
                </c:pt>
                <c:pt idx="147">
                  <c:v>289</c:v>
                </c:pt>
                <c:pt idx="148">
                  <c:v>292</c:v>
                </c:pt>
                <c:pt idx="149">
                  <c:v>295</c:v>
                </c:pt>
                <c:pt idx="150">
                  <c:v>299</c:v>
                </c:pt>
                <c:pt idx="151">
                  <c:v>302</c:v>
                </c:pt>
                <c:pt idx="152">
                  <c:v>305</c:v>
                </c:pt>
                <c:pt idx="153">
                  <c:v>308</c:v>
                </c:pt>
                <c:pt idx="154">
                  <c:v>310</c:v>
                </c:pt>
                <c:pt idx="155">
                  <c:v>313</c:v>
                </c:pt>
                <c:pt idx="156">
                  <c:v>316</c:v>
                </c:pt>
                <c:pt idx="157">
                  <c:v>319</c:v>
                </c:pt>
                <c:pt idx="158">
                  <c:v>322</c:v>
                </c:pt>
                <c:pt idx="159">
                  <c:v>325</c:v>
                </c:pt>
                <c:pt idx="160">
                  <c:v>327</c:v>
                </c:pt>
                <c:pt idx="161">
                  <c:v>330</c:v>
                </c:pt>
                <c:pt idx="162">
                  <c:v>332</c:v>
                </c:pt>
                <c:pt idx="163">
                  <c:v>335</c:v>
                </c:pt>
                <c:pt idx="164">
                  <c:v>337</c:v>
                </c:pt>
                <c:pt idx="165">
                  <c:v>340</c:v>
                </c:pt>
                <c:pt idx="166">
                  <c:v>342</c:v>
                </c:pt>
                <c:pt idx="167">
                  <c:v>344</c:v>
                </c:pt>
                <c:pt idx="168">
                  <c:v>347</c:v>
                </c:pt>
                <c:pt idx="169">
                  <c:v>349</c:v>
                </c:pt>
              </c:numCache>
            </c:numRef>
          </c:xVal>
          <c:yVal>
            <c:numRef>
              <c:f>'[7]1-350'!$C$1:$C$170</c:f>
              <c:numCache>
                <c:formatCode>General</c:formatCode>
                <c:ptCount val="170"/>
                <c:pt idx="0">
                  <c:v>8.8300000000000003E-2</c:v>
                </c:pt>
                <c:pt idx="1">
                  <c:v>8.7800000000000003E-2</c:v>
                </c:pt>
                <c:pt idx="2">
                  <c:v>8.8800000000000004E-2</c:v>
                </c:pt>
                <c:pt idx="3">
                  <c:v>8.9700000000000002E-2</c:v>
                </c:pt>
                <c:pt idx="4">
                  <c:v>8.9300000000000004E-2</c:v>
                </c:pt>
                <c:pt idx="5">
                  <c:v>8.8999999999999996E-2</c:v>
                </c:pt>
                <c:pt idx="6">
                  <c:v>8.8900000000000007E-2</c:v>
                </c:pt>
                <c:pt idx="7">
                  <c:v>8.8700000000000001E-2</c:v>
                </c:pt>
                <c:pt idx="8">
                  <c:v>8.8800000000000004E-2</c:v>
                </c:pt>
                <c:pt idx="9">
                  <c:v>8.8499999999999995E-2</c:v>
                </c:pt>
                <c:pt idx="10">
                  <c:v>8.8700000000000001E-2</c:v>
                </c:pt>
                <c:pt idx="11">
                  <c:v>8.8900000000000007E-2</c:v>
                </c:pt>
                <c:pt idx="12">
                  <c:v>8.8499999999999995E-2</c:v>
                </c:pt>
                <c:pt idx="13">
                  <c:v>8.8200000000000001E-2</c:v>
                </c:pt>
                <c:pt idx="14">
                  <c:v>8.8900000000000007E-2</c:v>
                </c:pt>
                <c:pt idx="15">
                  <c:v>8.8599999999999998E-2</c:v>
                </c:pt>
                <c:pt idx="16">
                  <c:v>8.8200000000000001E-2</c:v>
                </c:pt>
                <c:pt idx="17">
                  <c:v>8.8200000000000001E-2</c:v>
                </c:pt>
                <c:pt idx="18">
                  <c:v>8.8200000000000001E-2</c:v>
                </c:pt>
                <c:pt idx="19">
                  <c:v>8.7800000000000003E-2</c:v>
                </c:pt>
                <c:pt idx="20">
                  <c:v>8.7599999999999997E-2</c:v>
                </c:pt>
                <c:pt idx="21">
                  <c:v>8.7399999999999992E-2</c:v>
                </c:pt>
                <c:pt idx="22">
                  <c:v>8.6999999999999994E-2</c:v>
                </c:pt>
                <c:pt idx="23">
                  <c:v>8.7399999999999992E-2</c:v>
                </c:pt>
                <c:pt idx="24">
                  <c:v>8.7299999999999989E-2</c:v>
                </c:pt>
                <c:pt idx="25">
                  <c:v>8.7299999999999989E-2</c:v>
                </c:pt>
                <c:pt idx="26">
                  <c:v>8.7099999999999997E-2</c:v>
                </c:pt>
                <c:pt idx="27">
                  <c:v>8.6800000000000002E-2</c:v>
                </c:pt>
                <c:pt idx="28">
                  <c:v>8.6900000000000005E-2</c:v>
                </c:pt>
                <c:pt idx="29">
                  <c:v>8.6500000000000007E-2</c:v>
                </c:pt>
                <c:pt idx="30">
                  <c:v>8.6199999999999999E-2</c:v>
                </c:pt>
                <c:pt idx="31">
                  <c:v>8.5900000000000004E-2</c:v>
                </c:pt>
                <c:pt idx="32">
                  <c:v>8.6300000000000002E-2</c:v>
                </c:pt>
                <c:pt idx="33">
                  <c:v>8.5699999999999998E-2</c:v>
                </c:pt>
                <c:pt idx="34">
                  <c:v>8.5400000000000004E-2</c:v>
                </c:pt>
                <c:pt idx="35">
                  <c:v>8.5400000000000004E-2</c:v>
                </c:pt>
                <c:pt idx="36">
                  <c:v>8.5099999999999995E-2</c:v>
                </c:pt>
                <c:pt idx="37">
                  <c:v>8.4499999999999992E-2</c:v>
                </c:pt>
                <c:pt idx="38">
                  <c:v>8.4599999999999995E-2</c:v>
                </c:pt>
                <c:pt idx="39">
                  <c:v>8.43E-2</c:v>
                </c:pt>
                <c:pt idx="40">
                  <c:v>8.3699999999999997E-2</c:v>
                </c:pt>
                <c:pt idx="41">
                  <c:v>8.3799999999999999E-2</c:v>
                </c:pt>
                <c:pt idx="42">
                  <c:v>8.3299999999999999E-2</c:v>
                </c:pt>
                <c:pt idx="43">
                  <c:v>8.3100000000000007E-2</c:v>
                </c:pt>
                <c:pt idx="44">
                  <c:v>8.2600000000000007E-2</c:v>
                </c:pt>
                <c:pt idx="45">
                  <c:v>8.2400000000000001E-2</c:v>
                </c:pt>
                <c:pt idx="46">
                  <c:v>8.1699999999999995E-2</c:v>
                </c:pt>
                <c:pt idx="47">
                  <c:v>8.2100000000000006E-2</c:v>
                </c:pt>
                <c:pt idx="48">
                  <c:v>8.1600000000000006E-2</c:v>
                </c:pt>
                <c:pt idx="49">
                  <c:v>8.1799999999999998E-2</c:v>
                </c:pt>
                <c:pt idx="50">
                  <c:v>8.0799999999999997E-2</c:v>
                </c:pt>
                <c:pt idx="51">
                  <c:v>8.0699999999999994E-2</c:v>
                </c:pt>
                <c:pt idx="52">
                  <c:v>8.0199999999999994E-2</c:v>
                </c:pt>
                <c:pt idx="53">
                  <c:v>7.9799999999999996E-2</c:v>
                </c:pt>
                <c:pt idx="54">
                  <c:v>7.9899999999999999E-2</c:v>
                </c:pt>
                <c:pt idx="55">
                  <c:v>7.9200000000000007E-2</c:v>
                </c:pt>
                <c:pt idx="56">
                  <c:v>7.8700000000000006E-2</c:v>
                </c:pt>
                <c:pt idx="57">
                  <c:v>7.8399999999999997E-2</c:v>
                </c:pt>
                <c:pt idx="58">
                  <c:v>7.8200000000000006E-2</c:v>
                </c:pt>
                <c:pt idx="59">
                  <c:v>7.7899999999999997E-2</c:v>
                </c:pt>
                <c:pt idx="60">
                  <c:v>7.7499999999999999E-2</c:v>
                </c:pt>
                <c:pt idx="61">
                  <c:v>7.669999999999999E-2</c:v>
                </c:pt>
                <c:pt idx="62">
                  <c:v>7.669999999999999E-2</c:v>
                </c:pt>
                <c:pt idx="63">
                  <c:v>7.5899999999999995E-2</c:v>
                </c:pt>
                <c:pt idx="64">
                  <c:v>7.5999999999999998E-2</c:v>
                </c:pt>
                <c:pt idx="65">
                  <c:v>7.5400000000000009E-2</c:v>
                </c:pt>
                <c:pt idx="66">
                  <c:v>7.4800000000000005E-2</c:v>
                </c:pt>
                <c:pt idx="67">
                  <c:v>7.46E-2</c:v>
                </c:pt>
                <c:pt idx="68">
                  <c:v>7.4099999999999999E-2</c:v>
                </c:pt>
                <c:pt idx="69">
                  <c:v>7.3700000000000002E-2</c:v>
                </c:pt>
                <c:pt idx="70">
                  <c:v>7.3300000000000004E-2</c:v>
                </c:pt>
                <c:pt idx="71">
                  <c:v>7.2499999999999995E-2</c:v>
                </c:pt>
                <c:pt idx="72">
                  <c:v>7.2299999999999989E-2</c:v>
                </c:pt>
                <c:pt idx="73">
                  <c:v>7.1800000000000003E-2</c:v>
                </c:pt>
                <c:pt idx="74">
                  <c:v>7.1400000000000005E-2</c:v>
                </c:pt>
                <c:pt idx="75">
                  <c:v>7.0900000000000005E-2</c:v>
                </c:pt>
                <c:pt idx="76">
                  <c:v>7.0400000000000004E-2</c:v>
                </c:pt>
                <c:pt idx="77">
                  <c:v>6.9599999999999995E-2</c:v>
                </c:pt>
                <c:pt idx="78">
                  <c:v>6.93E-2</c:v>
                </c:pt>
                <c:pt idx="79">
                  <c:v>6.8699999999999997E-2</c:v>
                </c:pt>
                <c:pt idx="80">
                  <c:v>6.8699999999999997E-2</c:v>
                </c:pt>
                <c:pt idx="81">
                  <c:v>6.8100000000000008E-2</c:v>
                </c:pt>
                <c:pt idx="82">
                  <c:v>6.7799999999999999E-2</c:v>
                </c:pt>
                <c:pt idx="83">
                  <c:v>6.7100000000000007E-2</c:v>
                </c:pt>
                <c:pt idx="84">
                  <c:v>6.6600000000000006E-2</c:v>
                </c:pt>
                <c:pt idx="85">
                  <c:v>6.6199999999999995E-2</c:v>
                </c:pt>
                <c:pt idx="86">
                  <c:v>6.6099999999999992E-2</c:v>
                </c:pt>
                <c:pt idx="87">
                  <c:v>6.5199999999999994E-2</c:v>
                </c:pt>
                <c:pt idx="88">
                  <c:v>6.4700000000000008E-2</c:v>
                </c:pt>
                <c:pt idx="89">
                  <c:v>6.430000000000001E-2</c:v>
                </c:pt>
                <c:pt idx="90">
                  <c:v>6.4100000000000004E-2</c:v>
                </c:pt>
                <c:pt idx="91">
                  <c:v>6.3700000000000007E-2</c:v>
                </c:pt>
                <c:pt idx="92">
                  <c:v>6.3100000000000003E-2</c:v>
                </c:pt>
                <c:pt idx="93">
                  <c:v>6.2199999999999991E-2</c:v>
                </c:pt>
                <c:pt idx="94">
                  <c:v>6.2100000000000002E-2</c:v>
                </c:pt>
                <c:pt idx="95">
                  <c:v>6.1699999999999998E-2</c:v>
                </c:pt>
                <c:pt idx="96">
                  <c:v>6.13E-2</c:v>
                </c:pt>
                <c:pt idx="97">
                  <c:v>6.08E-2</c:v>
                </c:pt>
                <c:pt idx="98">
                  <c:v>6.0399999999999995E-2</c:v>
                </c:pt>
                <c:pt idx="99">
                  <c:v>5.96E-2</c:v>
                </c:pt>
                <c:pt idx="100">
                  <c:v>5.91E-2</c:v>
                </c:pt>
                <c:pt idx="101">
                  <c:v>5.9299999999999999E-2</c:v>
                </c:pt>
                <c:pt idx="102">
                  <c:v>5.8400000000000001E-2</c:v>
                </c:pt>
                <c:pt idx="103">
                  <c:v>5.8000000000000003E-2</c:v>
                </c:pt>
                <c:pt idx="104">
                  <c:v>5.7700000000000001E-2</c:v>
                </c:pt>
                <c:pt idx="105">
                  <c:v>5.7200000000000001E-2</c:v>
                </c:pt>
                <c:pt idx="106">
                  <c:v>5.7099999999999998E-2</c:v>
                </c:pt>
                <c:pt idx="107">
                  <c:v>5.67E-2</c:v>
                </c:pt>
                <c:pt idx="108">
                  <c:v>5.6300000000000003E-2</c:v>
                </c:pt>
                <c:pt idx="109">
                  <c:v>5.57E-2</c:v>
                </c:pt>
                <c:pt idx="110">
                  <c:v>5.5300000000000002E-2</c:v>
                </c:pt>
                <c:pt idx="111">
                  <c:v>5.5099999999999996E-2</c:v>
                </c:pt>
                <c:pt idx="112">
                  <c:v>5.4400000000000004E-2</c:v>
                </c:pt>
                <c:pt idx="113">
                  <c:v>5.4300000000000001E-2</c:v>
                </c:pt>
                <c:pt idx="114">
                  <c:v>5.3900000000000003E-2</c:v>
                </c:pt>
                <c:pt idx="115">
                  <c:v>5.3699999999999998E-2</c:v>
                </c:pt>
                <c:pt idx="116">
                  <c:v>5.2899999999999996E-2</c:v>
                </c:pt>
                <c:pt idx="117">
                  <c:v>5.2200000000000003E-2</c:v>
                </c:pt>
                <c:pt idx="118">
                  <c:v>5.2600000000000001E-2</c:v>
                </c:pt>
                <c:pt idx="119">
                  <c:v>5.1900000000000002E-2</c:v>
                </c:pt>
                <c:pt idx="120">
                  <c:v>5.1499999999999997E-2</c:v>
                </c:pt>
                <c:pt idx="121">
                  <c:v>5.0999999999999997E-2</c:v>
                </c:pt>
                <c:pt idx="122">
                  <c:v>5.0999999999999997E-2</c:v>
                </c:pt>
                <c:pt idx="123">
                  <c:v>5.0700000000000002E-2</c:v>
                </c:pt>
                <c:pt idx="124">
                  <c:v>5.0099999999999999E-2</c:v>
                </c:pt>
                <c:pt idx="125">
                  <c:v>4.9499999999999995E-2</c:v>
                </c:pt>
                <c:pt idx="126">
                  <c:v>4.9799999999999997E-2</c:v>
                </c:pt>
                <c:pt idx="127">
                  <c:v>4.9200000000000001E-2</c:v>
                </c:pt>
                <c:pt idx="128">
                  <c:v>4.9000000000000002E-2</c:v>
                </c:pt>
                <c:pt idx="129">
                  <c:v>4.9000000000000002E-2</c:v>
                </c:pt>
                <c:pt idx="130">
                  <c:v>4.8300000000000003E-2</c:v>
                </c:pt>
                <c:pt idx="131">
                  <c:v>4.8000000000000001E-2</c:v>
                </c:pt>
                <c:pt idx="132">
                  <c:v>4.7800000000000002E-2</c:v>
                </c:pt>
                <c:pt idx="133">
                  <c:v>4.7699999999999999E-2</c:v>
                </c:pt>
                <c:pt idx="134">
                  <c:v>4.7199999999999999E-2</c:v>
                </c:pt>
                <c:pt idx="135">
                  <c:v>4.7100000000000003E-2</c:v>
                </c:pt>
                <c:pt idx="136">
                  <c:v>4.6800000000000001E-2</c:v>
                </c:pt>
                <c:pt idx="137">
                  <c:v>4.6699999999999998E-2</c:v>
                </c:pt>
                <c:pt idx="138">
                  <c:v>4.65E-2</c:v>
                </c:pt>
                <c:pt idx="139">
                  <c:v>4.5699999999999998E-2</c:v>
                </c:pt>
                <c:pt idx="140">
                  <c:v>4.5599999999999995E-2</c:v>
                </c:pt>
                <c:pt idx="141">
                  <c:v>4.5200000000000004E-2</c:v>
                </c:pt>
                <c:pt idx="142">
                  <c:v>4.5399999999999996E-2</c:v>
                </c:pt>
                <c:pt idx="143">
                  <c:v>4.5000000000000005E-2</c:v>
                </c:pt>
                <c:pt idx="144">
                  <c:v>4.48E-2</c:v>
                </c:pt>
                <c:pt idx="145">
                  <c:v>4.4499999999999998E-2</c:v>
                </c:pt>
                <c:pt idx="146">
                  <c:v>4.4600000000000001E-2</c:v>
                </c:pt>
                <c:pt idx="147">
                  <c:v>4.4499999999999998E-2</c:v>
                </c:pt>
                <c:pt idx="148">
                  <c:v>4.41E-2</c:v>
                </c:pt>
                <c:pt idx="149">
                  <c:v>4.3699999999999996E-2</c:v>
                </c:pt>
                <c:pt idx="150">
                  <c:v>4.3400000000000001E-2</c:v>
                </c:pt>
                <c:pt idx="151">
                  <c:v>4.3200000000000002E-2</c:v>
                </c:pt>
                <c:pt idx="152">
                  <c:v>4.3099999999999999E-2</c:v>
                </c:pt>
                <c:pt idx="153">
                  <c:v>4.2799999999999998E-2</c:v>
                </c:pt>
                <c:pt idx="154">
                  <c:v>4.2700000000000002E-2</c:v>
                </c:pt>
                <c:pt idx="155">
                  <c:v>4.2299999999999997E-2</c:v>
                </c:pt>
                <c:pt idx="156">
                  <c:v>4.2200000000000001E-2</c:v>
                </c:pt>
                <c:pt idx="157">
                  <c:v>4.2200000000000001E-2</c:v>
                </c:pt>
                <c:pt idx="158">
                  <c:v>4.1799999999999997E-2</c:v>
                </c:pt>
                <c:pt idx="159">
                  <c:v>4.1999999999999996E-2</c:v>
                </c:pt>
                <c:pt idx="160">
                  <c:v>4.1599999999999998E-2</c:v>
                </c:pt>
                <c:pt idx="161">
                  <c:v>4.1300000000000003E-2</c:v>
                </c:pt>
                <c:pt idx="162">
                  <c:v>4.1500000000000002E-2</c:v>
                </c:pt>
                <c:pt idx="163">
                  <c:v>4.1300000000000003E-2</c:v>
                </c:pt>
                <c:pt idx="164">
                  <c:v>4.1200000000000001E-2</c:v>
                </c:pt>
                <c:pt idx="165">
                  <c:v>4.0599999999999997E-2</c:v>
                </c:pt>
                <c:pt idx="166">
                  <c:v>4.07E-2</c:v>
                </c:pt>
                <c:pt idx="167">
                  <c:v>4.0599999999999997E-2</c:v>
                </c:pt>
                <c:pt idx="168">
                  <c:v>4.0299999999999996E-2</c:v>
                </c:pt>
                <c:pt idx="169">
                  <c:v>4.0099999999999997E-2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81AF-4518-A8C5-D12E3B6A4207}"/>
            </c:ext>
          </c:extLst>
        </c:ser>
        <c:ser>
          <c:idx val="2"/>
          <c:order val="2"/>
          <c:tx>
            <c:v>400</c:v>
          </c:tx>
          <c:spPr>
            <a:ln w="12700">
              <a:solidFill>
                <a:srgbClr val="000000"/>
              </a:solidFill>
              <a:prstDash val="solid"/>
            </a:ln>
          </c:spPr>
          <c:marker>
            <c:symbol val="none"/>
          </c:marker>
          <c:xVal>
            <c:numRef>
              <c:f>'[4]1-400'!$A$1:$A$186</c:f>
              <c:numCache>
                <c:formatCode>General</c:formatCode>
                <c:ptCount val="186"/>
                <c:pt idx="0">
                  <c:v>32</c:v>
                </c:pt>
                <c:pt idx="1">
                  <c:v>32</c:v>
                </c:pt>
                <c:pt idx="2">
                  <c:v>32</c:v>
                </c:pt>
                <c:pt idx="3">
                  <c:v>32</c:v>
                </c:pt>
                <c:pt idx="4">
                  <c:v>32</c:v>
                </c:pt>
                <c:pt idx="5">
                  <c:v>31</c:v>
                </c:pt>
                <c:pt idx="6">
                  <c:v>31</c:v>
                </c:pt>
                <c:pt idx="7">
                  <c:v>31</c:v>
                </c:pt>
                <c:pt idx="8">
                  <c:v>31</c:v>
                </c:pt>
                <c:pt idx="9">
                  <c:v>31</c:v>
                </c:pt>
                <c:pt idx="10">
                  <c:v>31</c:v>
                </c:pt>
                <c:pt idx="11">
                  <c:v>31</c:v>
                </c:pt>
                <c:pt idx="12">
                  <c:v>31</c:v>
                </c:pt>
                <c:pt idx="13">
                  <c:v>31</c:v>
                </c:pt>
                <c:pt idx="14">
                  <c:v>31</c:v>
                </c:pt>
                <c:pt idx="15">
                  <c:v>30</c:v>
                </c:pt>
                <c:pt idx="16">
                  <c:v>31</c:v>
                </c:pt>
                <c:pt idx="17">
                  <c:v>31</c:v>
                </c:pt>
                <c:pt idx="18">
                  <c:v>31</c:v>
                </c:pt>
                <c:pt idx="19">
                  <c:v>31</c:v>
                </c:pt>
                <c:pt idx="20">
                  <c:v>31</c:v>
                </c:pt>
                <c:pt idx="21">
                  <c:v>31</c:v>
                </c:pt>
                <c:pt idx="22">
                  <c:v>31</c:v>
                </c:pt>
                <c:pt idx="23">
                  <c:v>31</c:v>
                </c:pt>
                <c:pt idx="24">
                  <c:v>32</c:v>
                </c:pt>
                <c:pt idx="25">
                  <c:v>32</c:v>
                </c:pt>
                <c:pt idx="26">
                  <c:v>32</c:v>
                </c:pt>
                <c:pt idx="27">
                  <c:v>32</c:v>
                </c:pt>
                <c:pt idx="28">
                  <c:v>33</c:v>
                </c:pt>
                <c:pt idx="29">
                  <c:v>33</c:v>
                </c:pt>
                <c:pt idx="30">
                  <c:v>33</c:v>
                </c:pt>
                <c:pt idx="31">
                  <c:v>34</c:v>
                </c:pt>
                <c:pt idx="32">
                  <c:v>34</c:v>
                </c:pt>
                <c:pt idx="33">
                  <c:v>35</c:v>
                </c:pt>
                <c:pt idx="34">
                  <c:v>35</c:v>
                </c:pt>
                <c:pt idx="35">
                  <c:v>35</c:v>
                </c:pt>
                <c:pt idx="36">
                  <c:v>36</c:v>
                </c:pt>
                <c:pt idx="37">
                  <c:v>36</c:v>
                </c:pt>
                <c:pt idx="38">
                  <c:v>37</c:v>
                </c:pt>
                <c:pt idx="39">
                  <c:v>38</c:v>
                </c:pt>
                <c:pt idx="40">
                  <c:v>38</c:v>
                </c:pt>
                <c:pt idx="41">
                  <c:v>39</c:v>
                </c:pt>
                <c:pt idx="42">
                  <c:v>39</c:v>
                </c:pt>
                <c:pt idx="43">
                  <c:v>40</c:v>
                </c:pt>
                <c:pt idx="44">
                  <c:v>41</c:v>
                </c:pt>
                <c:pt idx="45">
                  <c:v>41</c:v>
                </c:pt>
                <c:pt idx="46">
                  <c:v>42</c:v>
                </c:pt>
                <c:pt idx="47">
                  <c:v>43</c:v>
                </c:pt>
                <c:pt idx="48">
                  <c:v>44</c:v>
                </c:pt>
                <c:pt idx="49">
                  <c:v>44</c:v>
                </c:pt>
                <c:pt idx="50">
                  <c:v>46</c:v>
                </c:pt>
                <c:pt idx="51">
                  <c:v>47</c:v>
                </c:pt>
                <c:pt idx="52">
                  <c:v>47</c:v>
                </c:pt>
                <c:pt idx="53">
                  <c:v>49</c:v>
                </c:pt>
                <c:pt idx="54">
                  <c:v>50</c:v>
                </c:pt>
                <c:pt idx="55">
                  <c:v>51</c:v>
                </c:pt>
                <c:pt idx="56">
                  <c:v>52</c:v>
                </c:pt>
                <c:pt idx="57">
                  <c:v>53</c:v>
                </c:pt>
                <c:pt idx="58">
                  <c:v>54</c:v>
                </c:pt>
                <c:pt idx="59">
                  <c:v>56</c:v>
                </c:pt>
                <c:pt idx="60">
                  <c:v>57</c:v>
                </c:pt>
                <c:pt idx="61">
                  <c:v>58</c:v>
                </c:pt>
                <c:pt idx="62">
                  <c:v>60</c:v>
                </c:pt>
                <c:pt idx="63">
                  <c:v>61</c:v>
                </c:pt>
                <c:pt idx="64">
                  <c:v>63</c:v>
                </c:pt>
                <c:pt idx="65">
                  <c:v>64</c:v>
                </c:pt>
                <c:pt idx="66">
                  <c:v>66</c:v>
                </c:pt>
                <c:pt idx="67">
                  <c:v>67</c:v>
                </c:pt>
                <c:pt idx="68">
                  <c:v>69</c:v>
                </c:pt>
                <c:pt idx="69">
                  <c:v>71</c:v>
                </c:pt>
                <c:pt idx="70">
                  <c:v>72</c:v>
                </c:pt>
                <c:pt idx="71">
                  <c:v>74</c:v>
                </c:pt>
                <c:pt idx="72">
                  <c:v>76</c:v>
                </c:pt>
                <c:pt idx="73">
                  <c:v>78</c:v>
                </c:pt>
                <c:pt idx="74">
                  <c:v>80</c:v>
                </c:pt>
                <c:pt idx="75">
                  <c:v>82</c:v>
                </c:pt>
                <c:pt idx="76">
                  <c:v>84</c:v>
                </c:pt>
                <c:pt idx="77">
                  <c:v>86</c:v>
                </c:pt>
                <c:pt idx="78">
                  <c:v>88</c:v>
                </c:pt>
                <c:pt idx="79">
                  <c:v>90</c:v>
                </c:pt>
                <c:pt idx="80">
                  <c:v>92</c:v>
                </c:pt>
                <c:pt idx="81">
                  <c:v>95</c:v>
                </c:pt>
                <c:pt idx="82">
                  <c:v>97</c:v>
                </c:pt>
                <c:pt idx="83">
                  <c:v>99</c:v>
                </c:pt>
                <c:pt idx="84">
                  <c:v>102</c:v>
                </c:pt>
                <c:pt idx="85">
                  <c:v>104</c:v>
                </c:pt>
                <c:pt idx="86">
                  <c:v>106</c:v>
                </c:pt>
                <c:pt idx="87">
                  <c:v>109</c:v>
                </c:pt>
                <c:pt idx="88">
                  <c:v>111</c:v>
                </c:pt>
                <c:pt idx="89">
                  <c:v>114</c:v>
                </c:pt>
                <c:pt idx="90">
                  <c:v>117</c:v>
                </c:pt>
                <c:pt idx="91">
                  <c:v>120</c:v>
                </c:pt>
                <c:pt idx="92">
                  <c:v>122</c:v>
                </c:pt>
                <c:pt idx="93">
                  <c:v>125</c:v>
                </c:pt>
                <c:pt idx="94">
                  <c:v>128</c:v>
                </c:pt>
                <c:pt idx="95">
                  <c:v>131</c:v>
                </c:pt>
                <c:pt idx="96">
                  <c:v>134</c:v>
                </c:pt>
                <c:pt idx="97">
                  <c:v>137</c:v>
                </c:pt>
                <c:pt idx="98">
                  <c:v>139</c:v>
                </c:pt>
                <c:pt idx="99">
                  <c:v>142</c:v>
                </c:pt>
                <c:pt idx="100">
                  <c:v>146</c:v>
                </c:pt>
                <c:pt idx="101">
                  <c:v>149</c:v>
                </c:pt>
                <c:pt idx="102">
                  <c:v>152</c:v>
                </c:pt>
                <c:pt idx="103">
                  <c:v>155</c:v>
                </c:pt>
                <c:pt idx="104">
                  <c:v>158</c:v>
                </c:pt>
                <c:pt idx="105">
                  <c:v>161</c:v>
                </c:pt>
                <c:pt idx="106">
                  <c:v>164</c:v>
                </c:pt>
                <c:pt idx="107">
                  <c:v>168</c:v>
                </c:pt>
                <c:pt idx="108">
                  <c:v>171</c:v>
                </c:pt>
                <c:pt idx="109">
                  <c:v>174</c:v>
                </c:pt>
                <c:pt idx="110">
                  <c:v>178</c:v>
                </c:pt>
                <c:pt idx="111">
                  <c:v>181</c:v>
                </c:pt>
                <c:pt idx="112">
                  <c:v>184</c:v>
                </c:pt>
                <c:pt idx="113">
                  <c:v>188</c:v>
                </c:pt>
                <c:pt idx="114">
                  <c:v>191</c:v>
                </c:pt>
                <c:pt idx="115">
                  <c:v>194</c:v>
                </c:pt>
                <c:pt idx="116">
                  <c:v>198</c:v>
                </c:pt>
                <c:pt idx="117">
                  <c:v>201</c:v>
                </c:pt>
                <c:pt idx="118">
                  <c:v>205</c:v>
                </c:pt>
                <c:pt idx="119">
                  <c:v>208</c:v>
                </c:pt>
                <c:pt idx="120">
                  <c:v>211</c:v>
                </c:pt>
                <c:pt idx="121">
                  <c:v>215</c:v>
                </c:pt>
                <c:pt idx="122">
                  <c:v>218</c:v>
                </c:pt>
                <c:pt idx="123">
                  <c:v>221</c:v>
                </c:pt>
                <c:pt idx="124">
                  <c:v>225</c:v>
                </c:pt>
                <c:pt idx="125">
                  <c:v>228</c:v>
                </c:pt>
                <c:pt idx="126">
                  <c:v>231</c:v>
                </c:pt>
                <c:pt idx="127">
                  <c:v>235</c:v>
                </c:pt>
                <c:pt idx="128">
                  <c:v>238</c:v>
                </c:pt>
                <c:pt idx="129">
                  <c:v>241</c:v>
                </c:pt>
                <c:pt idx="130">
                  <c:v>244</c:v>
                </c:pt>
                <c:pt idx="131">
                  <c:v>248</c:v>
                </c:pt>
                <c:pt idx="132">
                  <c:v>251</c:v>
                </c:pt>
                <c:pt idx="133">
                  <c:v>255</c:v>
                </c:pt>
                <c:pt idx="134">
                  <c:v>258</c:v>
                </c:pt>
                <c:pt idx="135">
                  <c:v>261</c:v>
                </c:pt>
                <c:pt idx="136">
                  <c:v>264</c:v>
                </c:pt>
                <c:pt idx="137">
                  <c:v>267</c:v>
                </c:pt>
                <c:pt idx="138">
                  <c:v>271</c:v>
                </c:pt>
                <c:pt idx="139">
                  <c:v>274</c:v>
                </c:pt>
                <c:pt idx="140">
                  <c:v>277</c:v>
                </c:pt>
                <c:pt idx="141">
                  <c:v>280</c:v>
                </c:pt>
                <c:pt idx="142">
                  <c:v>284</c:v>
                </c:pt>
                <c:pt idx="143">
                  <c:v>287</c:v>
                </c:pt>
                <c:pt idx="144">
                  <c:v>290</c:v>
                </c:pt>
                <c:pt idx="145">
                  <c:v>293</c:v>
                </c:pt>
                <c:pt idx="146">
                  <c:v>296</c:v>
                </c:pt>
                <c:pt idx="147">
                  <c:v>299</c:v>
                </c:pt>
                <c:pt idx="148">
                  <c:v>302</c:v>
                </c:pt>
                <c:pt idx="149">
                  <c:v>305</c:v>
                </c:pt>
                <c:pt idx="150">
                  <c:v>308</c:v>
                </c:pt>
                <c:pt idx="151">
                  <c:v>312</c:v>
                </c:pt>
                <c:pt idx="152">
                  <c:v>314</c:v>
                </c:pt>
                <c:pt idx="153">
                  <c:v>318</c:v>
                </c:pt>
                <c:pt idx="154">
                  <c:v>321</c:v>
                </c:pt>
                <c:pt idx="155">
                  <c:v>324</c:v>
                </c:pt>
                <c:pt idx="156">
                  <c:v>326</c:v>
                </c:pt>
                <c:pt idx="157">
                  <c:v>329</c:v>
                </c:pt>
                <c:pt idx="158">
                  <c:v>333</c:v>
                </c:pt>
                <c:pt idx="159">
                  <c:v>335</c:v>
                </c:pt>
                <c:pt idx="160">
                  <c:v>338</c:v>
                </c:pt>
                <c:pt idx="161">
                  <c:v>341</c:v>
                </c:pt>
                <c:pt idx="162">
                  <c:v>344</c:v>
                </c:pt>
                <c:pt idx="163">
                  <c:v>347</c:v>
                </c:pt>
                <c:pt idx="164">
                  <c:v>350</c:v>
                </c:pt>
                <c:pt idx="165">
                  <c:v>353</c:v>
                </c:pt>
                <c:pt idx="166">
                  <c:v>355</c:v>
                </c:pt>
                <c:pt idx="167">
                  <c:v>358</c:v>
                </c:pt>
                <c:pt idx="168">
                  <c:v>361</c:v>
                </c:pt>
                <c:pt idx="169">
                  <c:v>364</c:v>
                </c:pt>
                <c:pt idx="170">
                  <c:v>366</c:v>
                </c:pt>
                <c:pt idx="171">
                  <c:v>369</c:v>
                </c:pt>
                <c:pt idx="172">
                  <c:v>371</c:v>
                </c:pt>
                <c:pt idx="173">
                  <c:v>374</c:v>
                </c:pt>
                <c:pt idx="174">
                  <c:v>376</c:v>
                </c:pt>
                <c:pt idx="175">
                  <c:v>378</c:v>
                </c:pt>
                <c:pt idx="176">
                  <c:v>381</c:v>
                </c:pt>
                <c:pt idx="177">
                  <c:v>383</c:v>
                </c:pt>
                <c:pt idx="178">
                  <c:v>385</c:v>
                </c:pt>
                <c:pt idx="179">
                  <c:v>387</c:v>
                </c:pt>
                <c:pt idx="180">
                  <c:v>389</c:v>
                </c:pt>
                <c:pt idx="181">
                  <c:v>391</c:v>
                </c:pt>
                <c:pt idx="182">
                  <c:v>393</c:v>
                </c:pt>
                <c:pt idx="183">
                  <c:v>395</c:v>
                </c:pt>
                <c:pt idx="184">
                  <c:v>397</c:v>
                </c:pt>
                <c:pt idx="185">
                  <c:v>399</c:v>
                </c:pt>
              </c:numCache>
            </c:numRef>
          </c:xVal>
          <c:yVal>
            <c:numRef>
              <c:f>'[4]1-400'!$C$1:$C$186</c:f>
              <c:numCache>
                <c:formatCode>General</c:formatCode>
                <c:ptCount val="186"/>
                <c:pt idx="0">
                  <c:v>8.6999999999999994E-2</c:v>
                </c:pt>
                <c:pt idx="1">
                  <c:v>8.72E-2</c:v>
                </c:pt>
                <c:pt idx="2">
                  <c:v>8.6900000000000005E-2</c:v>
                </c:pt>
                <c:pt idx="3">
                  <c:v>8.6700000000000013E-2</c:v>
                </c:pt>
                <c:pt idx="4">
                  <c:v>8.6800000000000002E-2</c:v>
                </c:pt>
                <c:pt idx="5">
                  <c:v>8.7099999999999997E-2</c:v>
                </c:pt>
                <c:pt idx="6">
                  <c:v>8.660000000000001E-2</c:v>
                </c:pt>
                <c:pt idx="7">
                  <c:v>8.6700000000000013E-2</c:v>
                </c:pt>
                <c:pt idx="8">
                  <c:v>8.6900000000000005E-2</c:v>
                </c:pt>
                <c:pt idx="9">
                  <c:v>8.6500000000000007E-2</c:v>
                </c:pt>
                <c:pt idx="10">
                  <c:v>8.6800000000000002E-2</c:v>
                </c:pt>
                <c:pt idx="11">
                  <c:v>8.6999999999999994E-2</c:v>
                </c:pt>
                <c:pt idx="12">
                  <c:v>8.6800000000000002E-2</c:v>
                </c:pt>
                <c:pt idx="13">
                  <c:v>8.7099999999999997E-2</c:v>
                </c:pt>
                <c:pt idx="14">
                  <c:v>8.6999999999999994E-2</c:v>
                </c:pt>
                <c:pt idx="15">
                  <c:v>8.6700000000000013E-2</c:v>
                </c:pt>
                <c:pt idx="16">
                  <c:v>8.6500000000000007E-2</c:v>
                </c:pt>
                <c:pt idx="17">
                  <c:v>8.6199999999999999E-2</c:v>
                </c:pt>
                <c:pt idx="18">
                  <c:v>8.6300000000000002E-2</c:v>
                </c:pt>
                <c:pt idx="19">
                  <c:v>8.5699999999999998E-2</c:v>
                </c:pt>
                <c:pt idx="20">
                  <c:v>8.5900000000000004E-2</c:v>
                </c:pt>
                <c:pt idx="21">
                  <c:v>8.610000000000001E-2</c:v>
                </c:pt>
                <c:pt idx="22">
                  <c:v>8.6300000000000002E-2</c:v>
                </c:pt>
                <c:pt idx="23">
                  <c:v>8.5800000000000001E-2</c:v>
                </c:pt>
                <c:pt idx="24">
                  <c:v>8.6000000000000007E-2</c:v>
                </c:pt>
                <c:pt idx="25">
                  <c:v>8.5099999999999995E-2</c:v>
                </c:pt>
                <c:pt idx="26">
                  <c:v>8.5400000000000004E-2</c:v>
                </c:pt>
                <c:pt idx="27">
                  <c:v>8.5099999999999995E-2</c:v>
                </c:pt>
                <c:pt idx="28">
                  <c:v>8.4699999999999998E-2</c:v>
                </c:pt>
                <c:pt idx="29">
                  <c:v>8.4599999999999995E-2</c:v>
                </c:pt>
                <c:pt idx="30">
                  <c:v>8.4599999999999995E-2</c:v>
                </c:pt>
                <c:pt idx="31">
                  <c:v>8.4599999999999995E-2</c:v>
                </c:pt>
                <c:pt idx="32">
                  <c:v>8.4400000000000003E-2</c:v>
                </c:pt>
                <c:pt idx="33">
                  <c:v>8.3999999999999991E-2</c:v>
                </c:pt>
                <c:pt idx="34">
                  <c:v>8.4099999999999994E-2</c:v>
                </c:pt>
                <c:pt idx="35">
                  <c:v>8.3799999999999999E-2</c:v>
                </c:pt>
                <c:pt idx="36">
                  <c:v>8.3000000000000004E-2</c:v>
                </c:pt>
                <c:pt idx="37">
                  <c:v>8.2799999999999999E-2</c:v>
                </c:pt>
                <c:pt idx="38">
                  <c:v>8.2900000000000001E-2</c:v>
                </c:pt>
                <c:pt idx="39">
                  <c:v>8.2299999999999998E-2</c:v>
                </c:pt>
                <c:pt idx="40">
                  <c:v>8.2400000000000001E-2</c:v>
                </c:pt>
                <c:pt idx="41">
                  <c:v>8.1900000000000001E-2</c:v>
                </c:pt>
                <c:pt idx="42">
                  <c:v>8.2000000000000003E-2</c:v>
                </c:pt>
                <c:pt idx="43">
                  <c:v>8.1500000000000003E-2</c:v>
                </c:pt>
                <c:pt idx="44">
                  <c:v>8.0799999999999997E-2</c:v>
                </c:pt>
                <c:pt idx="45">
                  <c:v>8.09E-2</c:v>
                </c:pt>
                <c:pt idx="46">
                  <c:v>8.0399999999999999E-2</c:v>
                </c:pt>
                <c:pt idx="47">
                  <c:v>0.08</c:v>
                </c:pt>
                <c:pt idx="48">
                  <c:v>8.0099999999999991E-2</c:v>
                </c:pt>
                <c:pt idx="49">
                  <c:v>7.9300000000000009E-2</c:v>
                </c:pt>
                <c:pt idx="50">
                  <c:v>7.9000000000000001E-2</c:v>
                </c:pt>
                <c:pt idx="51">
                  <c:v>7.8600000000000003E-2</c:v>
                </c:pt>
                <c:pt idx="52">
                  <c:v>7.85E-2</c:v>
                </c:pt>
                <c:pt idx="53">
                  <c:v>7.85E-2</c:v>
                </c:pt>
                <c:pt idx="54">
                  <c:v>7.7799999999999994E-2</c:v>
                </c:pt>
                <c:pt idx="55">
                  <c:v>7.7299999999999994E-2</c:v>
                </c:pt>
                <c:pt idx="56">
                  <c:v>7.6799999999999993E-2</c:v>
                </c:pt>
                <c:pt idx="57">
                  <c:v>7.619999999999999E-2</c:v>
                </c:pt>
                <c:pt idx="58">
                  <c:v>7.6399999999999996E-2</c:v>
                </c:pt>
                <c:pt idx="59">
                  <c:v>7.5899999999999995E-2</c:v>
                </c:pt>
                <c:pt idx="60">
                  <c:v>7.5600000000000001E-2</c:v>
                </c:pt>
                <c:pt idx="61">
                  <c:v>7.5200000000000003E-2</c:v>
                </c:pt>
                <c:pt idx="62">
                  <c:v>7.4499999999999997E-2</c:v>
                </c:pt>
                <c:pt idx="63">
                  <c:v>7.46E-2</c:v>
                </c:pt>
                <c:pt idx="64">
                  <c:v>7.4099999999999999E-2</c:v>
                </c:pt>
                <c:pt idx="65">
                  <c:v>7.3300000000000004E-2</c:v>
                </c:pt>
                <c:pt idx="66">
                  <c:v>7.2999999999999995E-2</c:v>
                </c:pt>
                <c:pt idx="67">
                  <c:v>7.2599999999999998E-2</c:v>
                </c:pt>
                <c:pt idx="68">
                  <c:v>7.1900000000000006E-2</c:v>
                </c:pt>
                <c:pt idx="69">
                  <c:v>7.1600000000000011E-2</c:v>
                </c:pt>
                <c:pt idx="70">
                  <c:v>7.0699999999999999E-2</c:v>
                </c:pt>
                <c:pt idx="71">
                  <c:v>7.0800000000000002E-2</c:v>
                </c:pt>
                <c:pt idx="72">
                  <c:v>7.0599999999999996E-2</c:v>
                </c:pt>
                <c:pt idx="73">
                  <c:v>7.0199999999999999E-2</c:v>
                </c:pt>
                <c:pt idx="74">
                  <c:v>6.9499999999999992E-2</c:v>
                </c:pt>
                <c:pt idx="75">
                  <c:v>6.88E-2</c:v>
                </c:pt>
                <c:pt idx="76">
                  <c:v>6.8200000000000011E-2</c:v>
                </c:pt>
                <c:pt idx="77">
                  <c:v>6.8000000000000005E-2</c:v>
                </c:pt>
                <c:pt idx="78">
                  <c:v>6.7400000000000002E-2</c:v>
                </c:pt>
                <c:pt idx="79">
                  <c:v>6.7299999999999999E-2</c:v>
                </c:pt>
                <c:pt idx="80">
                  <c:v>6.7000000000000004E-2</c:v>
                </c:pt>
                <c:pt idx="81">
                  <c:v>6.6199999999999995E-2</c:v>
                </c:pt>
                <c:pt idx="82">
                  <c:v>6.5599999999999992E-2</c:v>
                </c:pt>
                <c:pt idx="83">
                  <c:v>6.5599999999999992E-2</c:v>
                </c:pt>
                <c:pt idx="84">
                  <c:v>6.4999999999999988E-2</c:v>
                </c:pt>
                <c:pt idx="85">
                  <c:v>6.4700000000000008E-2</c:v>
                </c:pt>
                <c:pt idx="86">
                  <c:v>6.4100000000000004E-2</c:v>
                </c:pt>
                <c:pt idx="87">
                  <c:v>6.3399999999999998E-2</c:v>
                </c:pt>
                <c:pt idx="88">
                  <c:v>6.3299999999999995E-2</c:v>
                </c:pt>
                <c:pt idx="89">
                  <c:v>6.2600000000000003E-2</c:v>
                </c:pt>
                <c:pt idx="90">
                  <c:v>6.2199999999999991E-2</c:v>
                </c:pt>
                <c:pt idx="91">
                  <c:v>6.1699999999999998E-2</c:v>
                </c:pt>
                <c:pt idx="92">
                  <c:v>6.1699999999999998E-2</c:v>
                </c:pt>
                <c:pt idx="93">
                  <c:v>6.0999999999999999E-2</c:v>
                </c:pt>
                <c:pt idx="94">
                  <c:v>6.0600000000000001E-2</c:v>
                </c:pt>
                <c:pt idx="95">
                  <c:v>6.0100000000000001E-2</c:v>
                </c:pt>
                <c:pt idx="96">
                  <c:v>5.9500000000000004E-2</c:v>
                </c:pt>
                <c:pt idx="97">
                  <c:v>5.8799999999999998E-2</c:v>
                </c:pt>
                <c:pt idx="98">
                  <c:v>5.8599999999999999E-2</c:v>
                </c:pt>
                <c:pt idx="99">
                  <c:v>5.8400000000000001E-2</c:v>
                </c:pt>
                <c:pt idx="100">
                  <c:v>5.79E-2</c:v>
                </c:pt>
                <c:pt idx="101">
                  <c:v>5.7299999999999997E-2</c:v>
                </c:pt>
                <c:pt idx="102">
                  <c:v>5.74E-2</c:v>
                </c:pt>
                <c:pt idx="103">
                  <c:v>5.7099999999999998E-2</c:v>
                </c:pt>
                <c:pt idx="104">
                  <c:v>5.67E-2</c:v>
                </c:pt>
                <c:pt idx="105">
                  <c:v>5.5600000000000004E-2</c:v>
                </c:pt>
                <c:pt idx="106">
                  <c:v>5.5500000000000001E-2</c:v>
                </c:pt>
                <c:pt idx="107">
                  <c:v>5.5199999999999999E-2</c:v>
                </c:pt>
                <c:pt idx="108">
                  <c:v>5.4599999999999996E-2</c:v>
                </c:pt>
                <c:pt idx="109">
                  <c:v>5.3900000000000003E-2</c:v>
                </c:pt>
                <c:pt idx="110">
                  <c:v>5.4200000000000005E-2</c:v>
                </c:pt>
                <c:pt idx="111">
                  <c:v>5.3900000000000003E-2</c:v>
                </c:pt>
                <c:pt idx="112">
                  <c:v>5.33E-2</c:v>
                </c:pt>
                <c:pt idx="113">
                  <c:v>5.2999999999999999E-2</c:v>
                </c:pt>
                <c:pt idx="114">
                  <c:v>5.2899999999999996E-2</c:v>
                </c:pt>
                <c:pt idx="115">
                  <c:v>5.21E-2</c:v>
                </c:pt>
                <c:pt idx="116">
                  <c:v>5.1700000000000003E-2</c:v>
                </c:pt>
                <c:pt idx="117">
                  <c:v>5.1299999999999998E-2</c:v>
                </c:pt>
                <c:pt idx="118">
                  <c:v>5.1299999999999998E-2</c:v>
                </c:pt>
                <c:pt idx="119">
                  <c:v>5.0700000000000002E-2</c:v>
                </c:pt>
                <c:pt idx="120">
                  <c:v>5.04E-2</c:v>
                </c:pt>
                <c:pt idx="121">
                  <c:v>5.0200000000000002E-2</c:v>
                </c:pt>
                <c:pt idx="122">
                  <c:v>4.99E-2</c:v>
                </c:pt>
                <c:pt idx="123">
                  <c:v>4.9099999999999998E-2</c:v>
                </c:pt>
                <c:pt idx="124">
                  <c:v>4.9000000000000002E-2</c:v>
                </c:pt>
                <c:pt idx="125">
                  <c:v>4.9000000000000002E-2</c:v>
                </c:pt>
                <c:pt idx="126">
                  <c:v>4.87E-2</c:v>
                </c:pt>
                <c:pt idx="127">
                  <c:v>4.8099999999999997E-2</c:v>
                </c:pt>
                <c:pt idx="128">
                  <c:v>4.8000000000000001E-2</c:v>
                </c:pt>
                <c:pt idx="129">
                  <c:v>4.7599999999999996E-2</c:v>
                </c:pt>
                <c:pt idx="130">
                  <c:v>4.7500000000000001E-2</c:v>
                </c:pt>
                <c:pt idx="131">
                  <c:v>4.6800000000000001E-2</c:v>
                </c:pt>
                <c:pt idx="132">
                  <c:v>4.6900000000000004E-2</c:v>
                </c:pt>
                <c:pt idx="133">
                  <c:v>4.65E-2</c:v>
                </c:pt>
                <c:pt idx="134">
                  <c:v>4.6300000000000001E-2</c:v>
                </c:pt>
                <c:pt idx="135">
                  <c:v>4.5999999999999999E-2</c:v>
                </c:pt>
                <c:pt idx="136">
                  <c:v>4.58E-2</c:v>
                </c:pt>
                <c:pt idx="137">
                  <c:v>4.5599999999999995E-2</c:v>
                </c:pt>
                <c:pt idx="138">
                  <c:v>4.53E-2</c:v>
                </c:pt>
                <c:pt idx="139">
                  <c:v>4.53E-2</c:v>
                </c:pt>
                <c:pt idx="140">
                  <c:v>4.4700000000000004E-2</c:v>
                </c:pt>
                <c:pt idx="141">
                  <c:v>4.4400000000000002E-2</c:v>
                </c:pt>
                <c:pt idx="142">
                  <c:v>4.4299999999999999E-2</c:v>
                </c:pt>
                <c:pt idx="143">
                  <c:v>4.3999999999999997E-2</c:v>
                </c:pt>
                <c:pt idx="144">
                  <c:v>4.3900000000000002E-2</c:v>
                </c:pt>
                <c:pt idx="145">
                  <c:v>4.3699999999999996E-2</c:v>
                </c:pt>
                <c:pt idx="146">
                  <c:v>4.3400000000000001E-2</c:v>
                </c:pt>
                <c:pt idx="147">
                  <c:v>4.2900000000000001E-2</c:v>
                </c:pt>
                <c:pt idx="148">
                  <c:v>4.2900000000000001E-2</c:v>
                </c:pt>
                <c:pt idx="149">
                  <c:v>4.2700000000000002E-2</c:v>
                </c:pt>
                <c:pt idx="150">
                  <c:v>4.2599999999999999E-2</c:v>
                </c:pt>
                <c:pt idx="151">
                  <c:v>4.2700000000000002E-2</c:v>
                </c:pt>
                <c:pt idx="152">
                  <c:v>4.2299999999999997E-2</c:v>
                </c:pt>
                <c:pt idx="153">
                  <c:v>4.2200000000000001E-2</c:v>
                </c:pt>
                <c:pt idx="154">
                  <c:v>4.1799999999999997E-2</c:v>
                </c:pt>
                <c:pt idx="155">
                  <c:v>4.1500000000000002E-2</c:v>
                </c:pt>
                <c:pt idx="156">
                  <c:v>4.1500000000000002E-2</c:v>
                </c:pt>
                <c:pt idx="157">
                  <c:v>4.0899999999999999E-2</c:v>
                </c:pt>
                <c:pt idx="158">
                  <c:v>4.1100000000000005E-2</c:v>
                </c:pt>
                <c:pt idx="159">
                  <c:v>4.0800000000000003E-2</c:v>
                </c:pt>
                <c:pt idx="160">
                  <c:v>4.0599999999999997E-2</c:v>
                </c:pt>
                <c:pt idx="161">
                  <c:v>4.0299999999999996E-2</c:v>
                </c:pt>
                <c:pt idx="162">
                  <c:v>4.0399999999999998E-2</c:v>
                </c:pt>
                <c:pt idx="163">
                  <c:v>4.02E-2</c:v>
                </c:pt>
                <c:pt idx="164">
                  <c:v>3.9799999999999995E-2</c:v>
                </c:pt>
                <c:pt idx="165">
                  <c:v>3.9100000000000003E-2</c:v>
                </c:pt>
                <c:pt idx="166">
                  <c:v>3.9199999999999999E-2</c:v>
                </c:pt>
                <c:pt idx="167">
                  <c:v>3.9400000000000004E-2</c:v>
                </c:pt>
                <c:pt idx="168">
                  <c:v>3.9100000000000003E-2</c:v>
                </c:pt>
                <c:pt idx="169">
                  <c:v>3.9E-2</c:v>
                </c:pt>
                <c:pt idx="170">
                  <c:v>3.8699999999999998E-2</c:v>
                </c:pt>
                <c:pt idx="171">
                  <c:v>3.9199999999999999E-2</c:v>
                </c:pt>
                <c:pt idx="172">
                  <c:v>3.9100000000000003E-2</c:v>
                </c:pt>
                <c:pt idx="173">
                  <c:v>3.8899999999999997E-2</c:v>
                </c:pt>
                <c:pt idx="174">
                  <c:v>3.8699999999999998E-2</c:v>
                </c:pt>
                <c:pt idx="175">
                  <c:v>3.8399999999999997E-2</c:v>
                </c:pt>
                <c:pt idx="176">
                  <c:v>3.8300000000000001E-2</c:v>
                </c:pt>
                <c:pt idx="177">
                  <c:v>3.85E-2</c:v>
                </c:pt>
                <c:pt idx="178">
                  <c:v>3.8099999999999995E-2</c:v>
                </c:pt>
                <c:pt idx="179">
                  <c:v>3.8099999999999995E-2</c:v>
                </c:pt>
                <c:pt idx="180">
                  <c:v>3.8199999999999998E-2</c:v>
                </c:pt>
                <c:pt idx="181">
                  <c:v>3.8199999999999998E-2</c:v>
                </c:pt>
                <c:pt idx="182">
                  <c:v>3.7999999999999999E-2</c:v>
                </c:pt>
                <c:pt idx="183">
                  <c:v>3.7999999999999999E-2</c:v>
                </c:pt>
                <c:pt idx="184">
                  <c:v>3.7999999999999999E-2</c:v>
                </c:pt>
                <c:pt idx="185">
                  <c:v>3.7900000000000003E-2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81AF-4518-A8C5-D12E3B6A4207}"/>
            </c:ext>
          </c:extLst>
        </c:ser>
        <c:ser>
          <c:idx val="3"/>
          <c:order val="3"/>
          <c:tx>
            <c:v>450</c:v>
          </c:tx>
          <c:spPr>
            <a:ln w="12700">
              <a:solidFill>
                <a:srgbClr val="000000"/>
              </a:solidFill>
              <a:prstDash val="solid"/>
            </a:ln>
          </c:spPr>
          <c:marker>
            <c:symbol val="none"/>
          </c:marker>
          <c:xVal>
            <c:numRef>
              <c:f>'[11]1-450'!$A$1:$A$239</c:f>
              <c:numCache>
                <c:formatCode>General</c:formatCode>
                <c:ptCount val="239"/>
                <c:pt idx="0">
                  <c:v>32</c:v>
                </c:pt>
                <c:pt idx="1">
                  <c:v>32</c:v>
                </c:pt>
                <c:pt idx="2">
                  <c:v>32</c:v>
                </c:pt>
                <c:pt idx="3">
                  <c:v>32</c:v>
                </c:pt>
                <c:pt idx="4">
                  <c:v>32</c:v>
                </c:pt>
                <c:pt idx="5">
                  <c:v>31</c:v>
                </c:pt>
                <c:pt idx="6">
                  <c:v>31</c:v>
                </c:pt>
                <c:pt idx="7">
                  <c:v>31</c:v>
                </c:pt>
                <c:pt idx="8">
                  <c:v>31</c:v>
                </c:pt>
                <c:pt idx="9">
                  <c:v>31</c:v>
                </c:pt>
                <c:pt idx="10">
                  <c:v>31</c:v>
                </c:pt>
                <c:pt idx="11">
                  <c:v>31</c:v>
                </c:pt>
                <c:pt idx="12">
                  <c:v>31</c:v>
                </c:pt>
                <c:pt idx="13">
                  <c:v>31</c:v>
                </c:pt>
                <c:pt idx="14">
                  <c:v>31</c:v>
                </c:pt>
                <c:pt idx="15">
                  <c:v>31</c:v>
                </c:pt>
                <c:pt idx="16">
                  <c:v>31</c:v>
                </c:pt>
                <c:pt idx="17">
                  <c:v>31</c:v>
                </c:pt>
                <c:pt idx="18">
                  <c:v>31</c:v>
                </c:pt>
                <c:pt idx="19">
                  <c:v>31</c:v>
                </c:pt>
                <c:pt idx="20">
                  <c:v>31</c:v>
                </c:pt>
                <c:pt idx="21">
                  <c:v>31</c:v>
                </c:pt>
                <c:pt idx="22">
                  <c:v>31</c:v>
                </c:pt>
                <c:pt idx="23">
                  <c:v>32</c:v>
                </c:pt>
                <c:pt idx="24">
                  <c:v>32</c:v>
                </c:pt>
                <c:pt idx="25">
                  <c:v>32</c:v>
                </c:pt>
                <c:pt idx="26">
                  <c:v>32</c:v>
                </c:pt>
                <c:pt idx="27">
                  <c:v>32</c:v>
                </c:pt>
                <c:pt idx="28">
                  <c:v>33</c:v>
                </c:pt>
                <c:pt idx="29">
                  <c:v>33</c:v>
                </c:pt>
                <c:pt idx="30">
                  <c:v>33</c:v>
                </c:pt>
                <c:pt idx="31">
                  <c:v>33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35</c:v>
                </c:pt>
                <c:pt idx="36">
                  <c:v>35</c:v>
                </c:pt>
                <c:pt idx="37">
                  <c:v>36</c:v>
                </c:pt>
                <c:pt idx="38">
                  <c:v>36</c:v>
                </c:pt>
                <c:pt idx="39">
                  <c:v>37</c:v>
                </c:pt>
                <c:pt idx="40">
                  <c:v>37</c:v>
                </c:pt>
                <c:pt idx="41">
                  <c:v>38</c:v>
                </c:pt>
                <c:pt idx="42">
                  <c:v>38</c:v>
                </c:pt>
                <c:pt idx="43">
                  <c:v>39</c:v>
                </c:pt>
                <c:pt idx="44">
                  <c:v>40</c:v>
                </c:pt>
                <c:pt idx="45">
                  <c:v>41</c:v>
                </c:pt>
                <c:pt idx="46">
                  <c:v>41</c:v>
                </c:pt>
                <c:pt idx="47">
                  <c:v>42</c:v>
                </c:pt>
                <c:pt idx="48">
                  <c:v>43</c:v>
                </c:pt>
                <c:pt idx="49">
                  <c:v>44</c:v>
                </c:pt>
                <c:pt idx="50">
                  <c:v>45</c:v>
                </c:pt>
                <c:pt idx="51">
                  <c:v>46</c:v>
                </c:pt>
                <c:pt idx="52">
                  <c:v>47</c:v>
                </c:pt>
                <c:pt idx="53">
                  <c:v>48</c:v>
                </c:pt>
                <c:pt idx="54">
                  <c:v>49</c:v>
                </c:pt>
                <c:pt idx="55">
                  <c:v>50</c:v>
                </c:pt>
                <c:pt idx="56">
                  <c:v>51</c:v>
                </c:pt>
                <c:pt idx="57">
                  <c:v>52</c:v>
                </c:pt>
                <c:pt idx="58">
                  <c:v>53</c:v>
                </c:pt>
                <c:pt idx="59">
                  <c:v>55</c:v>
                </c:pt>
                <c:pt idx="60">
                  <c:v>56</c:v>
                </c:pt>
                <c:pt idx="61">
                  <c:v>57</c:v>
                </c:pt>
                <c:pt idx="62">
                  <c:v>58</c:v>
                </c:pt>
                <c:pt idx="63">
                  <c:v>60</c:v>
                </c:pt>
                <c:pt idx="64">
                  <c:v>61</c:v>
                </c:pt>
                <c:pt idx="65">
                  <c:v>63</c:v>
                </c:pt>
                <c:pt idx="66">
                  <c:v>64</c:v>
                </c:pt>
                <c:pt idx="67">
                  <c:v>66</c:v>
                </c:pt>
                <c:pt idx="68">
                  <c:v>68</c:v>
                </c:pt>
                <c:pt idx="69">
                  <c:v>69</c:v>
                </c:pt>
                <c:pt idx="70">
                  <c:v>71</c:v>
                </c:pt>
                <c:pt idx="71">
                  <c:v>73</c:v>
                </c:pt>
                <c:pt idx="72">
                  <c:v>75</c:v>
                </c:pt>
                <c:pt idx="73">
                  <c:v>77</c:v>
                </c:pt>
                <c:pt idx="74">
                  <c:v>79</c:v>
                </c:pt>
                <c:pt idx="75">
                  <c:v>80</c:v>
                </c:pt>
                <c:pt idx="76">
                  <c:v>83</c:v>
                </c:pt>
                <c:pt idx="77">
                  <c:v>85</c:v>
                </c:pt>
                <c:pt idx="78">
                  <c:v>87</c:v>
                </c:pt>
                <c:pt idx="79">
                  <c:v>89</c:v>
                </c:pt>
                <c:pt idx="80">
                  <c:v>91</c:v>
                </c:pt>
                <c:pt idx="81">
                  <c:v>94</c:v>
                </c:pt>
                <c:pt idx="82">
                  <c:v>96</c:v>
                </c:pt>
                <c:pt idx="83">
                  <c:v>98</c:v>
                </c:pt>
                <c:pt idx="84">
                  <c:v>101</c:v>
                </c:pt>
                <c:pt idx="85">
                  <c:v>103</c:v>
                </c:pt>
                <c:pt idx="86">
                  <c:v>106</c:v>
                </c:pt>
                <c:pt idx="87">
                  <c:v>108</c:v>
                </c:pt>
                <c:pt idx="88">
                  <c:v>111</c:v>
                </c:pt>
                <c:pt idx="89">
                  <c:v>114</c:v>
                </c:pt>
                <c:pt idx="90">
                  <c:v>116</c:v>
                </c:pt>
                <c:pt idx="91">
                  <c:v>119</c:v>
                </c:pt>
                <c:pt idx="92">
                  <c:v>122</c:v>
                </c:pt>
                <c:pt idx="93">
                  <c:v>125</c:v>
                </c:pt>
                <c:pt idx="94">
                  <c:v>128</c:v>
                </c:pt>
                <c:pt idx="95">
                  <c:v>130</c:v>
                </c:pt>
                <c:pt idx="96">
                  <c:v>133</c:v>
                </c:pt>
                <c:pt idx="97">
                  <c:v>136</c:v>
                </c:pt>
                <c:pt idx="98">
                  <c:v>139</c:v>
                </c:pt>
                <c:pt idx="99">
                  <c:v>142</c:v>
                </c:pt>
                <c:pt idx="100">
                  <c:v>146</c:v>
                </c:pt>
                <c:pt idx="101">
                  <c:v>148</c:v>
                </c:pt>
                <c:pt idx="102">
                  <c:v>151</c:v>
                </c:pt>
                <c:pt idx="103">
                  <c:v>155</c:v>
                </c:pt>
                <c:pt idx="104">
                  <c:v>158</c:v>
                </c:pt>
                <c:pt idx="105">
                  <c:v>161</c:v>
                </c:pt>
                <c:pt idx="106">
                  <c:v>164</c:v>
                </c:pt>
                <c:pt idx="107">
                  <c:v>168</c:v>
                </c:pt>
                <c:pt idx="108">
                  <c:v>171</c:v>
                </c:pt>
                <c:pt idx="109">
                  <c:v>174</c:v>
                </c:pt>
                <c:pt idx="110">
                  <c:v>177</c:v>
                </c:pt>
                <c:pt idx="111">
                  <c:v>181</c:v>
                </c:pt>
                <c:pt idx="112">
                  <c:v>184</c:v>
                </c:pt>
                <c:pt idx="113">
                  <c:v>188</c:v>
                </c:pt>
                <c:pt idx="114">
                  <c:v>191</c:v>
                </c:pt>
                <c:pt idx="115">
                  <c:v>194</c:v>
                </c:pt>
                <c:pt idx="116">
                  <c:v>198</c:v>
                </c:pt>
                <c:pt idx="117">
                  <c:v>201</c:v>
                </c:pt>
                <c:pt idx="118">
                  <c:v>205</c:v>
                </c:pt>
                <c:pt idx="119">
                  <c:v>208</c:v>
                </c:pt>
                <c:pt idx="120">
                  <c:v>212</c:v>
                </c:pt>
                <c:pt idx="121">
                  <c:v>215</c:v>
                </c:pt>
                <c:pt idx="122">
                  <c:v>219</c:v>
                </c:pt>
                <c:pt idx="123">
                  <c:v>222</c:v>
                </c:pt>
                <c:pt idx="124">
                  <c:v>225</c:v>
                </c:pt>
                <c:pt idx="125">
                  <c:v>229</c:v>
                </c:pt>
                <c:pt idx="126">
                  <c:v>232</c:v>
                </c:pt>
                <c:pt idx="127">
                  <c:v>236</c:v>
                </c:pt>
                <c:pt idx="128">
                  <c:v>239</c:v>
                </c:pt>
                <c:pt idx="129">
                  <c:v>243</c:v>
                </c:pt>
                <c:pt idx="130">
                  <c:v>246</c:v>
                </c:pt>
                <c:pt idx="131">
                  <c:v>249</c:v>
                </c:pt>
                <c:pt idx="132">
                  <c:v>253</c:v>
                </c:pt>
                <c:pt idx="133">
                  <c:v>256</c:v>
                </c:pt>
                <c:pt idx="134">
                  <c:v>259</c:v>
                </c:pt>
                <c:pt idx="135">
                  <c:v>263</c:v>
                </c:pt>
                <c:pt idx="136">
                  <c:v>266</c:v>
                </c:pt>
                <c:pt idx="137">
                  <c:v>269</c:v>
                </c:pt>
                <c:pt idx="138">
                  <c:v>273</c:v>
                </c:pt>
                <c:pt idx="139">
                  <c:v>276</c:v>
                </c:pt>
                <c:pt idx="140">
                  <c:v>279</c:v>
                </c:pt>
                <c:pt idx="141">
                  <c:v>282</c:v>
                </c:pt>
                <c:pt idx="142">
                  <c:v>286</c:v>
                </c:pt>
                <c:pt idx="143">
                  <c:v>289</c:v>
                </c:pt>
                <c:pt idx="144">
                  <c:v>292</c:v>
                </c:pt>
                <c:pt idx="145">
                  <c:v>295</c:v>
                </c:pt>
                <c:pt idx="146">
                  <c:v>298</c:v>
                </c:pt>
                <c:pt idx="147">
                  <c:v>301</c:v>
                </c:pt>
                <c:pt idx="148">
                  <c:v>304</c:v>
                </c:pt>
                <c:pt idx="149">
                  <c:v>307</c:v>
                </c:pt>
                <c:pt idx="150">
                  <c:v>310</c:v>
                </c:pt>
                <c:pt idx="151">
                  <c:v>313</c:v>
                </c:pt>
                <c:pt idx="152">
                  <c:v>316</c:v>
                </c:pt>
                <c:pt idx="153">
                  <c:v>319</c:v>
                </c:pt>
                <c:pt idx="154">
                  <c:v>322</c:v>
                </c:pt>
                <c:pt idx="155">
                  <c:v>325</c:v>
                </c:pt>
                <c:pt idx="156">
                  <c:v>328</c:v>
                </c:pt>
                <c:pt idx="157">
                  <c:v>331</c:v>
                </c:pt>
                <c:pt idx="158">
                  <c:v>333</c:v>
                </c:pt>
                <c:pt idx="159">
                  <c:v>337</c:v>
                </c:pt>
                <c:pt idx="160">
                  <c:v>339</c:v>
                </c:pt>
                <c:pt idx="161">
                  <c:v>342</c:v>
                </c:pt>
                <c:pt idx="162">
                  <c:v>345</c:v>
                </c:pt>
                <c:pt idx="163">
                  <c:v>348</c:v>
                </c:pt>
                <c:pt idx="164">
                  <c:v>350</c:v>
                </c:pt>
                <c:pt idx="165">
                  <c:v>353</c:v>
                </c:pt>
                <c:pt idx="166">
                  <c:v>356</c:v>
                </c:pt>
                <c:pt idx="167">
                  <c:v>359</c:v>
                </c:pt>
                <c:pt idx="168">
                  <c:v>361</c:v>
                </c:pt>
                <c:pt idx="169">
                  <c:v>364</c:v>
                </c:pt>
                <c:pt idx="170">
                  <c:v>366</c:v>
                </c:pt>
                <c:pt idx="171">
                  <c:v>369</c:v>
                </c:pt>
                <c:pt idx="172">
                  <c:v>371</c:v>
                </c:pt>
                <c:pt idx="173">
                  <c:v>374</c:v>
                </c:pt>
                <c:pt idx="174">
                  <c:v>376</c:v>
                </c:pt>
                <c:pt idx="175">
                  <c:v>379</c:v>
                </c:pt>
                <c:pt idx="176">
                  <c:v>381</c:v>
                </c:pt>
                <c:pt idx="177">
                  <c:v>383</c:v>
                </c:pt>
                <c:pt idx="178">
                  <c:v>385</c:v>
                </c:pt>
                <c:pt idx="179">
                  <c:v>387</c:v>
                </c:pt>
                <c:pt idx="180">
                  <c:v>390</c:v>
                </c:pt>
                <c:pt idx="181">
                  <c:v>391</c:v>
                </c:pt>
                <c:pt idx="182">
                  <c:v>393</c:v>
                </c:pt>
                <c:pt idx="183">
                  <c:v>395</c:v>
                </c:pt>
                <c:pt idx="184">
                  <c:v>397</c:v>
                </c:pt>
                <c:pt idx="185">
                  <c:v>399</c:v>
                </c:pt>
                <c:pt idx="186">
                  <c:v>401</c:v>
                </c:pt>
                <c:pt idx="187">
                  <c:v>403</c:v>
                </c:pt>
                <c:pt idx="188">
                  <c:v>404</c:v>
                </c:pt>
                <c:pt idx="189">
                  <c:v>406</c:v>
                </c:pt>
                <c:pt idx="190">
                  <c:v>408</c:v>
                </c:pt>
                <c:pt idx="191">
                  <c:v>409</c:v>
                </c:pt>
                <c:pt idx="192">
                  <c:v>411</c:v>
                </c:pt>
                <c:pt idx="193">
                  <c:v>412</c:v>
                </c:pt>
                <c:pt idx="194">
                  <c:v>414</c:v>
                </c:pt>
                <c:pt idx="195">
                  <c:v>415</c:v>
                </c:pt>
                <c:pt idx="196">
                  <c:v>417</c:v>
                </c:pt>
                <c:pt idx="197">
                  <c:v>418</c:v>
                </c:pt>
                <c:pt idx="198">
                  <c:v>419</c:v>
                </c:pt>
                <c:pt idx="199">
                  <c:v>420</c:v>
                </c:pt>
                <c:pt idx="200">
                  <c:v>422</c:v>
                </c:pt>
                <c:pt idx="201">
                  <c:v>423</c:v>
                </c:pt>
                <c:pt idx="202">
                  <c:v>424</c:v>
                </c:pt>
                <c:pt idx="203">
                  <c:v>425</c:v>
                </c:pt>
                <c:pt idx="204">
                  <c:v>426</c:v>
                </c:pt>
                <c:pt idx="205">
                  <c:v>427</c:v>
                </c:pt>
                <c:pt idx="206">
                  <c:v>428</c:v>
                </c:pt>
                <c:pt idx="207">
                  <c:v>429</c:v>
                </c:pt>
                <c:pt idx="208">
                  <c:v>430</c:v>
                </c:pt>
                <c:pt idx="209">
                  <c:v>431</c:v>
                </c:pt>
                <c:pt idx="210">
                  <c:v>432</c:v>
                </c:pt>
                <c:pt idx="211">
                  <c:v>433</c:v>
                </c:pt>
                <c:pt idx="212">
                  <c:v>434</c:v>
                </c:pt>
                <c:pt idx="213">
                  <c:v>435</c:v>
                </c:pt>
                <c:pt idx="214">
                  <c:v>435</c:v>
                </c:pt>
                <c:pt idx="215">
                  <c:v>436</c:v>
                </c:pt>
                <c:pt idx="216">
                  <c:v>437</c:v>
                </c:pt>
                <c:pt idx="217">
                  <c:v>438</c:v>
                </c:pt>
                <c:pt idx="218">
                  <c:v>439</c:v>
                </c:pt>
                <c:pt idx="219">
                  <c:v>439</c:v>
                </c:pt>
                <c:pt idx="220">
                  <c:v>440</c:v>
                </c:pt>
                <c:pt idx="221">
                  <c:v>441</c:v>
                </c:pt>
                <c:pt idx="222">
                  <c:v>441</c:v>
                </c:pt>
                <c:pt idx="223">
                  <c:v>442</c:v>
                </c:pt>
                <c:pt idx="224">
                  <c:v>443</c:v>
                </c:pt>
                <c:pt idx="225">
                  <c:v>443</c:v>
                </c:pt>
                <c:pt idx="226">
                  <c:v>444</c:v>
                </c:pt>
                <c:pt idx="227">
                  <c:v>444</c:v>
                </c:pt>
                <c:pt idx="228">
                  <c:v>445</c:v>
                </c:pt>
                <c:pt idx="229">
                  <c:v>445</c:v>
                </c:pt>
                <c:pt idx="230">
                  <c:v>446</c:v>
                </c:pt>
                <c:pt idx="231">
                  <c:v>446</c:v>
                </c:pt>
                <c:pt idx="232">
                  <c:v>447</c:v>
                </c:pt>
                <c:pt idx="233">
                  <c:v>447</c:v>
                </c:pt>
                <c:pt idx="234">
                  <c:v>448</c:v>
                </c:pt>
                <c:pt idx="235">
                  <c:v>448</c:v>
                </c:pt>
                <c:pt idx="236">
                  <c:v>449</c:v>
                </c:pt>
                <c:pt idx="237">
                  <c:v>449</c:v>
                </c:pt>
                <c:pt idx="238">
                  <c:v>450</c:v>
                </c:pt>
              </c:numCache>
            </c:numRef>
          </c:xVal>
          <c:yVal>
            <c:numRef>
              <c:f>'[11]1-450'!$C$1:$C$239</c:f>
              <c:numCache>
                <c:formatCode>General</c:formatCode>
                <c:ptCount val="239"/>
                <c:pt idx="0">
                  <c:v>9.0200000000000002E-2</c:v>
                </c:pt>
                <c:pt idx="1">
                  <c:v>9.0300000000000005E-2</c:v>
                </c:pt>
                <c:pt idx="2">
                  <c:v>9.0200000000000002E-2</c:v>
                </c:pt>
                <c:pt idx="3">
                  <c:v>9.0300000000000005E-2</c:v>
                </c:pt>
                <c:pt idx="4">
                  <c:v>9.0500000000000011E-2</c:v>
                </c:pt>
                <c:pt idx="5">
                  <c:v>9.0300000000000005E-2</c:v>
                </c:pt>
                <c:pt idx="6">
                  <c:v>9.0500000000000011E-2</c:v>
                </c:pt>
                <c:pt idx="7">
                  <c:v>9.0500000000000011E-2</c:v>
                </c:pt>
                <c:pt idx="8">
                  <c:v>9.0300000000000005E-2</c:v>
                </c:pt>
                <c:pt idx="9">
                  <c:v>9.0000000000000011E-2</c:v>
                </c:pt>
                <c:pt idx="10">
                  <c:v>9.0500000000000011E-2</c:v>
                </c:pt>
                <c:pt idx="11">
                  <c:v>8.9700000000000002E-2</c:v>
                </c:pt>
                <c:pt idx="12">
                  <c:v>9.0400000000000008E-2</c:v>
                </c:pt>
                <c:pt idx="13">
                  <c:v>9.01E-2</c:v>
                </c:pt>
                <c:pt idx="14">
                  <c:v>9.0000000000000011E-2</c:v>
                </c:pt>
                <c:pt idx="15">
                  <c:v>9.0300000000000005E-2</c:v>
                </c:pt>
                <c:pt idx="16">
                  <c:v>9.01E-2</c:v>
                </c:pt>
                <c:pt idx="17">
                  <c:v>8.9599999999999999E-2</c:v>
                </c:pt>
                <c:pt idx="18">
                  <c:v>8.9900000000000008E-2</c:v>
                </c:pt>
                <c:pt idx="19">
                  <c:v>8.9499999999999996E-2</c:v>
                </c:pt>
                <c:pt idx="20">
                  <c:v>8.9400000000000007E-2</c:v>
                </c:pt>
                <c:pt idx="21">
                  <c:v>8.9499999999999996E-2</c:v>
                </c:pt>
                <c:pt idx="22">
                  <c:v>8.8999999999999996E-2</c:v>
                </c:pt>
                <c:pt idx="23">
                  <c:v>8.9400000000000007E-2</c:v>
                </c:pt>
                <c:pt idx="24">
                  <c:v>8.9300000000000004E-2</c:v>
                </c:pt>
                <c:pt idx="25">
                  <c:v>8.8599999999999998E-2</c:v>
                </c:pt>
                <c:pt idx="26">
                  <c:v>8.8599999999999998E-2</c:v>
                </c:pt>
                <c:pt idx="27">
                  <c:v>8.8599999999999998E-2</c:v>
                </c:pt>
                <c:pt idx="28">
                  <c:v>8.8700000000000001E-2</c:v>
                </c:pt>
                <c:pt idx="29">
                  <c:v>8.7999999999999995E-2</c:v>
                </c:pt>
                <c:pt idx="30">
                  <c:v>8.8200000000000001E-2</c:v>
                </c:pt>
                <c:pt idx="31">
                  <c:v>8.7999999999999995E-2</c:v>
                </c:pt>
                <c:pt idx="32">
                  <c:v>8.8099999999999998E-2</c:v>
                </c:pt>
                <c:pt idx="33">
                  <c:v>8.7499999999999994E-2</c:v>
                </c:pt>
                <c:pt idx="34">
                  <c:v>8.7299999999999989E-2</c:v>
                </c:pt>
                <c:pt idx="35">
                  <c:v>8.6999999999999994E-2</c:v>
                </c:pt>
                <c:pt idx="36">
                  <c:v>8.6500000000000007E-2</c:v>
                </c:pt>
                <c:pt idx="37">
                  <c:v>8.6800000000000002E-2</c:v>
                </c:pt>
                <c:pt idx="38">
                  <c:v>8.6400000000000005E-2</c:v>
                </c:pt>
                <c:pt idx="39">
                  <c:v>8.6000000000000007E-2</c:v>
                </c:pt>
                <c:pt idx="40">
                  <c:v>8.5900000000000004E-2</c:v>
                </c:pt>
                <c:pt idx="41">
                  <c:v>8.5699999999999998E-2</c:v>
                </c:pt>
                <c:pt idx="42">
                  <c:v>8.5199999999999998E-2</c:v>
                </c:pt>
                <c:pt idx="43">
                  <c:v>8.5099999999999995E-2</c:v>
                </c:pt>
                <c:pt idx="44">
                  <c:v>8.4699999999999998E-2</c:v>
                </c:pt>
                <c:pt idx="45">
                  <c:v>8.43E-2</c:v>
                </c:pt>
                <c:pt idx="46">
                  <c:v>8.4400000000000003E-2</c:v>
                </c:pt>
                <c:pt idx="47">
                  <c:v>8.3799999999999999E-2</c:v>
                </c:pt>
                <c:pt idx="48">
                  <c:v>8.3499999999999991E-2</c:v>
                </c:pt>
                <c:pt idx="49">
                  <c:v>8.3199999999999996E-2</c:v>
                </c:pt>
                <c:pt idx="50">
                  <c:v>8.2900000000000001E-2</c:v>
                </c:pt>
                <c:pt idx="51">
                  <c:v>8.2299999999999998E-2</c:v>
                </c:pt>
                <c:pt idx="52">
                  <c:v>8.2000000000000003E-2</c:v>
                </c:pt>
                <c:pt idx="53">
                  <c:v>8.1500000000000003E-2</c:v>
                </c:pt>
                <c:pt idx="54">
                  <c:v>8.1299999999999997E-2</c:v>
                </c:pt>
                <c:pt idx="55">
                  <c:v>8.14E-2</c:v>
                </c:pt>
                <c:pt idx="56">
                  <c:v>8.0399999999999999E-2</c:v>
                </c:pt>
                <c:pt idx="57">
                  <c:v>0.08</c:v>
                </c:pt>
                <c:pt idx="58">
                  <c:v>7.9799999999999996E-2</c:v>
                </c:pt>
                <c:pt idx="59">
                  <c:v>7.959999999999999E-2</c:v>
                </c:pt>
                <c:pt idx="60">
                  <c:v>7.9100000000000004E-2</c:v>
                </c:pt>
                <c:pt idx="61">
                  <c:v>7.8700000000000006E-2</c:v>
                </c:pt>
                <c:pt idx="62">
                  <c:v>7.8100000000000003E-2</c:v>
                </c:pt>
                <c:pt idx="63">
                  <c:v>7.7299999999999994E-2</c:v>
                </c:pt>
                <c:pt idx="64">
                  <c:v>7.7600000000000002E-2</c:v>
                </c:pt>
                <c:pt idx="65">
                  <c:v>7.6499999999999999E-2</c:v>
                </c:pt>
                <c:pt idx="66">
                  <c:v>7.6299999999999993E-2</c:v>
                </c:pt>
                <c:pt idx="67">
                  <c:v>7.5999999999999998E-2</c:v>
                </c:pt>
                <c:pt idx="68">
                  <c:v>7.5800000000000006E-2</c:v>
                </c:pt>
                <c:pt idx="69">
                  <c:v>7.4900000000000008E-2</c:v>
                </c:pt>
                <c:pt idx="70">
                  <c:v>7.51E-2</c:v>
                </c:pt>
                <c:pt idx="71">
                  <c:v>7.4099999999999999E-2</c:v>
                </c:pt>
                <c:pt idx="72">
                  <c:v>7.3899999999999993E-2</c:v>
                </c:pt>
                <c:pt idx="73">
                  <c:v>7.3200000000000001E-2</c:v>
                </c:pt>
                <c:pt idx="74">
                  <c:v>7.279999999999999E-2</c:v>
                </c:pt>
                <c:pt idx="75">
                  <c:v>7.22E-2</c:v>
                </c:pt>
                <c:pt idx="76">
                  <c:v>7.1600000000000011E-2</c:v>
                </c:pt>
                <c:pt idx="77">
                  <c:v>7.1400000000000005E-2</c:v>
                </c:pt>
                <c:pt idx="78">
                  <c:v>7.0900000000000005E-2</c:v>
                </c:pt>
                <c:pt idx="79">
                  <c:v>7.0400000000000004E-2</c:v>
                </c:pt>
                <c:pt idx="80">
                  <c:v>7.0099999999999996E-2</c:v>
                </c:pt>
                <c:pt idx="81">
                  <c:v>6.9499999999999992E-2</c:v>
                </c:pt>
                <c:pt idx="82">
                  <c:v>6.9099999999999995E-2</c:v>
                </c:pt>
                <c:pt idx="83">
                  <c:v>6.88E-2</c:v>
                </c:pt>
                <c:pt idx="84">
                  <c:v>6.8200000000000011E-2</c:v>
                </c:pt>
                <c:pt idx="85">
                  <c:v>6.7799999999999999E-2</c:v>
                </c:pt>
                <c:pt idx="86">
                  <c:v>6.7000000000000004E-2</c:v>
                </c:pt>
                <c:pt idx="87">
                  <c:v>6.6900000000000001E-2</c:v>
                </c:pt>
                <c:pt idx="88">
                  <c:v>6.6199999999999995E-2</c:v>
                </c:pt>
                <c:pt idx="89">
                  <c:v>6.5699999999999995E-2</c:v>
                </c:pt>
                <c:pt idx="90">
                  <c:v>6.5199999999999994E-2</c:v>
                </c:pt>
                <c:pt idx="91">
                  <c:v>6.4799999999999996E-2</c:v>
                </c:pt>
                <c:pt idx="92">
                  <c:v>6.430000000000001E-2</c:v>
                </c:pt>
                <c:pt idx="93">
                  <c:v>6.4100000000000004E-2</c:v>
                </c:pt>
                <c:pt idx="94">
                  <c:v>6.3399999999999998E-2</c:v>
                </c:pt>
                <c:pt idx="95">
                  <c:v>6.3200000000000006E-2</c:v>
                </c:pt>
                <c:pt idx="96">
                  <c:v>6.3E-2</c:v>
                </c:pt>
                <c:pt idx="97">
                  <c:v>6.2399999999999997E-2</c:v>
                </c:pt>
                <c:pt idx="98">
                  <c:v>6.1900000000000004E-2</c:v>
                </c:pt>
                <c:pt idx="99">
                  <c:v>6.1699999999999998E-2</c:v>
                </c:pt>
                <c:pt idx="100">
                  <c:v>6.0900000000000003E-2</c:v>
                </c:pt>
                <c:pt idx="101">
                  <c:v>6.0299999999999999E-2</c:v>
                </c:pt>
                <c:pt idx="102">
                  <c:v>6.0199999999999997E-2</c:v>
                </c:pt>
                <c:pt idx="103">
                  <c:v>5.9500000000000004E-2</c:v>
                </c:pt>
                <c:pt idx="104">
                  <c:v>5.8900000000000001E-2</c:v>
                </c:pt>
                <c:pt idx="105">
                  <c:v>5.8900000000000001E-2</c:v>
                </c:pt>
                <c:pt idx="106">
                  <c:v>5.8400000000000001E-2</c:v>
                </c:pt>
                <c:pt idx="107">
                  <c:v>5.8299999999999998E-2</c:v>
                </c:pt>
                <c:pt idx="108">
                  <c:v>5.7500000000000002E-2</c:v>
                </c:pt>
                <c:pt idx="109">
                  <c:v>5.6599999999999998E-2</c:v>
                </c:pt>
                <c:pt idx="110">
                  <c:v>5.6599999999999998E-2</c:v>
                </c:pt>
                <c:pt idx="111">
                  <c:v>5.6300000000000003E-2</c:v>
                </c:pt>
                <c:pt idx="112">
                  <c:v>5.5899999999999998E-2</c:v>
                </c:pt>
                <c:pt idx="113">
                  <c:v>5.5300000000000002E-2</c:v>
                </c:pt>
                <c:pt idx="114">
                  <c:v>5.4799999999999995E-2</c:v>
                </c:pt>
                <c:pt idx="115">
                  <c:v>5.4599999999999996E-2</c:v>
                </c:pt>
                <c:pt idx="116">
                  <c:v>5.4699999999999999E-2</c:v>
                </c:pt>
                <c:pt idx="117">
                  <c:v>5.4200000000000005E-2</c:v>
                </c:pt>
                <c:pt idx="118">
                  <c:v>5.3499999999999999E-2</c:v>
                </c:pt>
                <c:pt idx="119">
                  <c:v>5.3199999999999997E-2</c:v>
                </c:pt>
                <c:pt idx="120">
                  <c:v>5.2699999999999997E-2</c:v>
                </c:pt>
                <c:pt idx="121">
                  <c:v>5.2600000000000001E-2</c:v>
                </c:pt>
                <c:pt idx="122">
                  <c:v>5.21E-2</c:v>
                </c:pt>
                <c:pt idx="123">
                  <c:v>5.1700000000000003E-2</c:v>
                </c:pt>
                <c:pt idx="124">
                  <c:v>5.1499999999999997E-2</c:v>
                </c:pt>
                <c:pt idx="125">
                  <c:v>5.1299999999999998E-2</c:v>
                </c:pt>
                <c:pt idx="126">
                  <c:v>5.0999999999999997E-2</c:v>
                </c:pt>
                <c:pt idx="127">
                  <c:v>5.0300000000000004E-2</c:v>
                </c:pt>
                <c:pt idx="128">
                  <c:v>5.0099999999999999E-2</c:v>
                </c:pt>
                <c:pt idx="129">
                  <c:v>4.9299999999999997E-2</c:v>
                </c:pt>
                <c:pt idx="130">
                  <c:v>4.9299999999999997E-2</c:v>
                </c:pt>
                <c:pt idx="131">
                  <c:v>4.9299999999999997E-2</c:v>
                </c:pt>
                <c:pt idx="132">
                  <c:v>4.9200000000000001E-2</c:v>
                </c:pt>
                <c:pt idx="133">
                  <c:v>4.8399999999999999E-2</c:v>
                </c:pt>
                <c:pt idx="134">
                  <c:v>4.82E-2</c:v>
                </c:pt>
                <c:pt idx="135">
                  <c:v>4.8099999999999997E-2</c:v>
                </c:pt>
                <c:pt idx="136">
                  <c:v>4.7899999999999998E-2</c:v>
                </c:pt>
                <c:pt idx="137">
                  <c:v>4.7699999999999999E-2</c:v>
                </c:pt>
                <c:pt idx="138">
                  <c:v>4.7399999999999998E-2</c:v>
                </c:pt>
                <c:pt idx="139">
                  <c:v>4.6800000000000001E-2</c:v>
                </c:pt>
                <c:pt idx="140">
                  <c:v>4.6699999999999998E-2</c:v>
                </c:pt>
                <c:pt idx="141">
                  <c:v>4.6699999999999998E-2</c:v>
                </c:pt>
                <c:pt idx="142">
                  <c:v>4.6199999999999998E-2</c:v>
                </c:pt>
                <c:pt idx="143">
                  <c:v>4.5999999999999999E-2</c:v>
                </c:pt>
                <c:pt idx="144">
                  <c:v>4.5899999999999996E-2</c:v>
                </c:pt>
                <c:pt idx="145">
                  <c:v>4.5399999999999996E-2</c:v>
                </c:pt>
                <c:pt idx="146">
                  <c:v>4.5599999999999995E-2</c:v>
                </c:pt>
                <c:pt idx="147">
                  <c:v>4.5200000000000004E-2</c:v>
                </c:pt>
                <c:pt idx="148">
                  <c:v>4.4600000000000001E-2</c:v>
                </c:pt>
                <c:pt idx="149">
                  <c:v>4.4199999999999996E-2</c:v>
                </c:pt>
                <c:pt idx="150">
                  <c:v>4.41E-2</c:v>
                </c:pt>
                <c:pt idx="151">
                  <c:v>4.4299999999999999E-2</c:v>
                </c:pt>
                <c:pt idx="152">
                  <c:v>4.3999999999999997E-2</c:v>
                </c:pt>
                <c:pt idx="153">
                  <c:v>4.3699999999999996E-2</c:v>
                </c:pt>
                <c:pt idx="154">
                  <c:v>4.3799999999999999E-2</c:v>
                </c:pt>
                <c:pt idx="155">
                  <c:v>4.3099999999999999E-2</c:v>
                </c:pt>
                <c:pt idx="156">
                  <c:v>4.3000000000000003E-2</c:v>
                </c:pt>
                <c:pt idx="157">
                  <c:v>4.3099999999999999E-2</c:v>
                </c:pt>
                <c:pt idx="158">
                  <c:v>4.2799999999999998E-2</c:v>
                </c:pt>
                <c:pt idx="159">
                  <c:v>4.2500000000000003E-2</c:v>
                </c:pt>
                <c:pt idx="160">
                  <c:v>4.24E-2</c:v>
                </c:pt>
                <c:pt idx="161">
                  <c:v>4.2099999999999999E-2</c:v>
                </c:pt>
                <c:pt idx="162">
                  <c:v>4.1699999999999994E-2</c:v>
                </c:pt>
                <c:pt idx="163">
                  <c:v>4.19E-2</c:v>
                </c:pt>
                <c:pt idx="164">
                  <c:v>4.1799999999999997E-2</c:v>
                </c:pt>
                <c:pt idx="165">
                  <c:v>4.1699999999999994E-2</c:v>
                </c:pt>
                <c:pt idx="166">
                  <c:v>4.1500000000000002E-2</c:v>
                </c:pt>
                <c:pt idx="167">
                  <c:v>4.0800000000000003E-2</c:v>
                </c:pt>
                <c:pt idx="168">
                  <c:v>4.0800000000000003E-2</c:v>
                </c:pt>
                <c:pt idx="169">
                  <c:v>4.1000000000000002E-2</c:v>
                </c:pt>
                <c:pt idx="170">
                  <c:v>4.0800000000000003E-2</c:v>
                </c:pt>
                <c:pt idx="171">
                  <c:v>4.07E-2</c:v>
                </c:pt>
                <c:pt idx="172">
                  <c:v>4.07E-2</c:v>
                </c:pt>
                <c:pt idx="173">
                  <c:v>4.0299999999999996E-2</c:v>
                </c:pt>
                <c:pt idx="174">
                  <c:v>4.0399999999999998E-2</c:v>
                </c:pt>
                <c:pt idx="175">
                  <c:v>0.04</c:v>
                </c:pt>
                <c:pt idx="176">
                  <c:v>3.9899999999999998E-2</c:v>
                </c:pt>
                <c:pt idx="177">
                  <c:v>3.9799999999999995E-2</c:v>
                </c:pt>
                <c:pt idx="178">
                  <c:v>3.9799999999999995E-2</c:v>
                </c:pt>
                <c:pt idx="179">
                  <c:v>3.9799999999999995E-2</c:v>
                </c:pt>
                <c:pt idx="180">
                  <c:v>3.9600000000000003E-2</c:v>
                </c:pt>
                <c:pt idx="181">
                  <c:v>3.9700000000000006E-2</c:v>
                </c:pt>
                <c:pt idx="182">
                  <c:v>3.9400000000000004E-2</c:v>
                </c:pt>
                <c:pt idx="183">
                  <c:v>3.9400000000000004E-2</c:v>
                </c:pt>
                <c:pt idx="184">
                  <c:v>3.9700000000000006E-2</c:v>
                </c:pt>
                <c:pt idx="185">
                  <c:v>3.9600000000000003E-2</c:v>
                </c:pt>
                <c:pt idx="186">
                  <c:v>3.95E-2</c:v>
                </c:pt>
                <c:pt idx="187">
                  <c:v>3.9400000000000004E-2</c:v>
                </c:pt>
                <c:pt idx="188">
                  <c:v>3.9100000000000003E-2</c:v>
                </c:pt>
                <c:pt idx="189">
                  <c:v>3.9199999999999999E-2</c:v>
                </c:pt>
                <c:pt idx="190">
                  <c:v>3.8899999999999997E-2</c:v>
                </c:pt>
                <c:pt idx="191">
                  <c:v>3.9100000000000003E-2</c:v>
                </c:pt>
                <c:pt idx="192">
                  <c:v>3.9100000000000003E-2</c:v>
                </c:pt>
                <c:pt idx="193">
                  <c:v>3.9199999999999999E-2</c:v>
                </c:pt>
                <c:pt idx="194">
                  <c:v>3.9300000000000002E-2</c:v>
                </c:pt>
                <c:pt idx="195">
                  <c:v>3.9400000000000004E-2</c:v>
                </c:pt>
                <c:pt idx="196">
                  <c:v>3.9100000000000003E-2</c:v>
                </c:pt>
                <c:pt idx="197">
                  <c:v>3.9199999999999999E-2</c:v>
                </c:pt>
                <c:pt idx="198">
                  <c:v>3.9E-2</c:v>
                </c:pt>
                <c:pt idx="199">
                  <c:v>3.9400000000000004E-2</c:v>
                </c:pt>
                <c:pt idx="200">
                  <c:v>3.95E-2</c:v>
                </c:pt>
                <c:pt idx="201">
                  <c:v>3.9400000000000004E-2</c:v>
                </c:pt>
                <c:pt idx="202">
                  <c:v>3.9300000000000002E-2</c:v>
                </c:pt>
                <c:pt idx="203">
                  <c:v>3.9400000000000004E-2</c:v>
                </c:pt>
                <c:pt idx="204">
                  <c:v>3.95E-2</c:v>
                </c:pt>
                <c:pt idx="205">
                  <c:v>3.9400000000000004E-2</c:v>
                </c:pt>
                <c:pt idx="206">
                  <c:v>3.9700000000000006E-2</c:v>
                </c:pt>
                <c:pt idx="207">
                  <c:v>3.9700000000000006E-2</c:v>
                </c:pt>
                <c:pt idx="208">
                  <c:v>3.9700000000000006E-2</c:v>
                </c:pt>
                <c:pt idx="209">
                  <c:v>3.9600000000000003E-2</c:v>
                </c:pt>
                <c:pt idx="210">
                  <c:v>3.9600000000000003E-2</c:v>
                </c:pt>
                <c:pt idx="211">
                  <c:v>3.95E-2</c:v>
                </c:pt>
                <c:pt idx="212">
                  <c:v>3.9899999999999998E-2</c:v>
                </c:pt>
                <c:pt idx="213">
                  <c:v>3.9899999999999998E-2</c:v>
                </c:pt>
                <c:pt idx="214">
                  <c:v>0.04</c:v>
                </c:pt>
                <c:pt idx="215">
                  <c:v>4.02E-2</c:v>
                </c:pt>
                <c:pt idx="216">
                  <c:v>4.02E-2</c:v>
                </c:pt>
                <c:pt idx="217">
                  <c:v>4.0299999999999996E-2</c:v>
                </c:pt>
                <c:pt idx="218">
                  <c:v>4.0500000000000001E-2</c:v>
                </c:pt>
                <c:pt idx="219">
                  <c:v>4.0299999999999996E-2</c:v>
                </c:pt>
                <c:pt idx="220">
                  <c:v>4.0500000000000001E-2</c:v>
                </c:pt>
                <c:pt idx="221">
                  <c:v>4.0500000000000001E-2</c:v>
                </c:pt>
                <c:pt idx="222">
                  <c:v>4.0599999999999997E-2</c:v>
                </c:pt>
                <c:pt idx="223">
                  <c:v>4.0399999999999998E-2</c:v>
                </c:pt>
                <c:pt idx="224">
                  <c:v>4.0899999999999999E-2</c:v>
                </c:pt>
                <c:pt idx="225">
                  <c:v>4.0899999999999999E-2</c:v>
                </c:pt>
                <c:pt idx="226">
                  <c:v>4.1200000000000001E-2</c:v>
                </c:pt>
                <c:pt idx="227">
                  <c:v>4.1300000000000003E-2</c:v>
                </c:pt>
                <c:pt idx="228">
                  <c:v>4.1300000000000003E-2</c:v>
                </c:pt>
                <c:pt idx="229">
                  <c:v>4.1500000000000002E-2</c:v>
                </c:pt>
                <c:pt idx="230">
                  <c:v>4.1300000000000003E-2</c:v>
                </c:pt>
                <c:pt idx="231">
                  <c:v>4.1500000000000002E-2</c:v>
                </c:pt>
                <c:pt idx="232">
                  <c:v>4.1500000000000002E-2</c:v>
                </c:pt>
                <c:pt idx="233">
                  <c:v>4.1799999999999997E-2</c:v>
                </c:pt>
                <c:pt idx="234">
                  <c:v>4.1999999999999996E-2</c:v>
                </c:pt>
                <c:pt idx="235">
                  <c:v>4.1799999999999997E-2</c:v>
                </c:pt>
                <c:pt idx="236">
                  <c:v>4.2200000000000001E-2</c:v>
                </c:pt>
                <c:pt idx="237">
                  <c:v>4.2200000000000001E-2</c:v>
                </c:pt>
                <c:pt idx="238">
                  <c:v>4.2299999999999997E-2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81AF-4518-A8C5-D12E3B6A4207}"/>
            </c:ext>
          </c:extLst>
        </c:ser>
        <c:ser>
          <c:idx val="4"/>
          <c:order val="4"/>
          <c:tx>
            <c:v>500</c:v>
          </c:tx>
          <c:spPr>
            <a:ln w="12700">
              <a:solidFill>
                <a:srgbClr val="000000"/>
              </a:solidFill>
              <a:prstDash val="solid"/>
            </a:ln>
          </c:spPr>
          <c:marker>
            <c:symbol val="none"/>
          </c:marker>
          <c:xVal>
            <c:numRef>
              <c:f>'[8]1-500'!$A$1:$A$276</c:f>
              <c:numCache>
                <c:formatCode>General</c:formatCode>
                <c:ptCount val="276"/>
                <c:pt idx="0">
                  <c:v>32</c:v>
                </c:pt>
                <c:pt idx="1">
                  <c:v>32</c:v>
                </c:pt>
                <c:pt idx="2">
                  <c:v>32</c:v>
                </c:pt>
                <c:pt idx="3">
                  <c:v>31</c:v>
                </c:pt>
                <c:pt idx="4">
                  <c:v>31</c:v>
                </c:pt>
                <c:pt idx="5">
                  <c:v>31</c:v>
                </c:pt>
                <c:pt idx="6">
                  <c:v>31</c:v>
                </c:pt>
                <c:pt idx="7">
                  <c:v>31</c:v>
                </c:pt>
                <c:pt idx="8">
                  <c:v>31</c:v>
                </c:pt>
                <c:pt idx="9">
                  <c:v>31</c:v>
                </c:pt>
                <c:pt idx="10">
                  <c:v>31</c:v>
                </c:pt>
                <c:pt idx="11">
                  <c:v>30</c:v>
                </c:pt>
                <c:pt idx="12">
                  <c:v>30</c:v>
                </c:pt>
                <c:pt idx="13">
                  <c:v>30</c:v>
                </c:pt>
                <c:pt idx="14">
                  <c:v>31</c:v>
                </c:pt>
                <c:pt idx="15">
                  <c:v>31</c:v>
                </c:pt>
                <c:pt idx="16">
                  <c:v>30</c:v>
                </c:pt>
                <c:pt idx="17">
                  <c:v>30</c:v>
                </c:pt>
                <c:pt idx="18">
                  <c:v>30</c:v>
                </c:pt>
                <c:pt idx="19">
                  <c:v>30</c:v>
                </c:pt>
                <c:pt idx="20">
                  <c:v>30</c:v>
                </c:pt>
                <c:pt idx="21">
                  <c:v>30</c:v>
                </c:pt>
                <c:pt idx="22">
                  <c:v>30</c:v>
                </c:pt>
                <c:pt idx="23">
                  <c:v>31</c:v>
                </c:pt>
                <c:pt idx="24">
                  <c:v>31</c:v>
                </c:pt>
                <c:pt idx="25">
                  <c:v>31</c:v>
                </c:pt>
                <c:pt idx="26">
                  <c:v>31</c:v>
                </c:pt>
                <c:pt idx="27">
                  <c:v>31</c:v>
                </c:pt>
                <c:pt idx="28">
                  <c:v>31</c:v>
                </c:pt>
                <c:pt idx="29">
                  <c:v>31</c:v>
                </c:pt>
                <c:pt idx="30">
                  <c:v>32</c:v>
                </c:pt>
                <c:pt idx="31">
                  <c:v>32</c:v>
                </c:pt>
                <c:pt idx="32">
                  <c:v>33</c:v>
                </c:pt>
                <c:pt idx="33">
                  <c:v>33</c:v>
                </c:pt>
                <c:pt idx="34">
                  <c:v>33</c:v>
                </c:pt>
                <c:pt idx="35">
                  <c:v>33</c:v>
                </c:pt>
                <c:pt idx="36">
                  <c:v>34</c:v>
                </c:pt>
                <c:pt idx="37">
                  <c:v>34</c:v>
                </c:pt>
                <c:pt idx="38">
                  <c:v>35</c:v>
                </c:pt>
                <c:pt idx="39">
                  <c:v>35</c:v>
                </c:pt>
                <c:pt idx="40">
                  <c:v>35</c:v>
                </c:pt>
                <c:pt idx="41">
                  <c:v>36</c:v>
                </c:pt>
                <c:pt idx="42">
                  <c:v>37</c:v>
                </c:pt>
                <c:pt idx="43">
                  <c:v>37</c:v>
                </c:pt>
                <c:pt idx="44">
                  <c:v>38</c:v>
                </c:pt>
                <c:pt idx="45">
                  <c:v>39</c:v>
                </c:pt>
                <c:pt idx="46">
                  <c:v>39</c:v>
                </c:pt>
                <c:pt idx="47">
                  <c:v>40</c:v>
                </c:pt>
                <c:pt idx="48">
                  <c:v>41</c:v>
                </c:pt>
                <c:pt idx="49">
                  <c:v>41</c:v>
                </c:pt>
                <c:pt idx="50">
                  <c:v>42</c:v>
                </c:pt>
                <c:pt idx="51">
                  <c:v>43</c:v>
                </c:pt>
                <c:pt idx="52">
                  <c:v>44</c:v>
                </c:pt>
                <c:pt idx="53">
                  <c:v>45</c:v>
                </c:pt>
                <c:pt idx="54">
                  <c:v>46</c:v>
                </c:pt>
                <c:pt idx="55">
                  <c:v>47</c:v>
                </c:pt>
                <c:pt idx="56">
                  <c:v>48</c:v>
                </c:pt>
                <c:pt idx="57">
                  <c:v>49</c:v>
                </c:pt>
                <c:pt idx="58">
                  <c:v>50</c:v>
                </c:pt>
                <c:pt idx="59">
                  <c:v>52</c:v>
                </c:pt>
                <c:pt idx="60">
                  <c:v>53</c:v>
                </c:pt>
                <c:pt idx="61">
                  <c:v>54</c:v>
                </c:pt>
                <c:pt idx="62">
                  <c:v>55</c:v>
                </c:pt>
                <c:pt idx="63">
                  <c:v>57</c:v>
                </c:pt>
                <c:pt idx="64">
                  <c:v>58</c:v>
                </c:pt>
                <c:pt idx="65">
                  <c:v>60</c:v>
                </c:pt>
                <c:pt idx="66">
                  <c:v>61</c:v>
                </c:pt>
                <c:pt idx="67">
                  <c:v>63</c:v>
                </c:pt>
                <c:pt idx="68">
                  <c:v>65</c:v>
                </c:pt>
                <c:pt idx="69">
                  <c:v>66</c:v>
                </c:pt>
                <c:pt idx="70">
                  <c:v>68</c:v>
                </c:pt>
                <c:pt idx="71">
                  <c:v>70</c:v>
                </c:pt>
                <c:pt idx="72">
                  <c:v>72</c:v>
                </c:pt>
                <c:pt idx="73">
                  <c:v>73</c:v>
                </c:pt>
                <c:pt idx="74">
                  <c:v>75</c:v>
                </c:pt>
                <c:pt idx="75">
                  <c:v>77</c:v>
                </c:pt>
                <c:pt idx="76">
                  <c:v>79</c:v>
                </c:pt>
                <c:pt idx="77">
                  <c:v>81</c:v>
                </c:pt>
                <c:pt idx="78">
                  <c:v>83</c:v>
                </c:pt>
                <c:pt idx="79">
                  <c:v>86</c:v>
                </c:pt>
                <c:pt idx="80">
                  <c:v>88</c:v>
                </c:pt>
                <c:pt idx="81">
                  <c:v>90</c:v>
                </c:pt>
                <c:pt idx="82">
                  <c:v>92</c:v>
                </c:pt>
                <c:pt idx="83">
                  <c:v>95</c:v>
                </c:pt>
                <c:pt idx="84">
                  <c:v>97</c:v>
                </c:pt>
                <c:pt idx="85">
                  <c:v>99</c:v>
                </c:pt>
                <c:pt idx="86">
                  <c:v>102</c:v>
                </c:pt>
                <c:pt idx="87">
                  <c:v>105</c:v>
                </c:pt>
                <c:pt idx="88">
                  <c:v>107</c:v>
                </c:pt>
                <c:pt idx="89">
                  <c:v>110</c:v>
                </c:pt>
                <c:pt idx="90">
                  <c:v>112</c:v>
                </c:pt>
                <c:pt idx="91">
                  <c:v>115</c:v>
                </c:pt>
                <c:pt idx="92">
                  <c:v>118</c:v>
                </c:pt>
                <c:pt idx="93">
                  <c:v>120</c:v>
                </c:pt>
                <c:pt idx="94">
                  <c:v>123</c:v>
                </c:pt>
                <c:pt idx="95">
                  <c:v>126</c:v>
                </c:pt>
                <c:pt idx="96">
                  <c:v>129</c:v>
                </c:pt>
                <c:pt idx="97">
                  <c:v>132</c:v>
                </c:pt>
                <c:pt idx="98">
                  <c:v>135</c:v>
                </c:pt>
                <c:pt idx="99">
                  <c:v>138</c:v>
                </c:pt>
                <c:pt idx="100">
                  <c:v>141</c:v>
                </c:pt>
                <c:pt idx="101">
                  <c:v>144</c:v>
                </c:pt>
                <c:pt idx="102">
                  <c:v>148</c:v>
                </c:pt>
                <c:pt idx="103">
                  <c:v>151</c:v>
                </c:pt>
                <c:pt idx="104">
                  <c:v>154</c:v>
                </c:pt>
                <c:pt idx="105">
                  <c:v>157</c:v>
                </c:pt>
                <c:pt idx="106">
                  <c:v>160</c:v>
                </c:pt>
                <c:pt idx="107">
                  <c:v>163</c:v>
                </c:pt>
                <c:pt idx="108">
                  <c:v>167</c:v>
                </c:pt>
                <c:pt idx="109">
                  <c:v>170</c:v>
                </c:pt>
                <c:pt idx="110">
                  <c:v>173</c:v>
                </c:pt>
                <c:pt idx="111">
                  <c:v>176</c:v>
                </c:pt>
                <c:pt idx="112">
                  <c:v>180</c:v>
                </c:pt>
                <c:pt idx="113">
                  <c:v>183</c:v>
                </c:pt>
                <c:pt idx="114">
                  <c:v>187</c:v>
                </c:pt>
                <c:pt idx="115">
                  <c:v>190</c:v>
                </c:pt>
                <c:pt idx="116">
                  <c:v>194</c:v>
                </c:pt>
                <c:pt idx="117">
                  <c:v>197</c:v>
                </c:pt>
                <c:pt idx="118">
                  <c:v>200</c:v>
                </c:pt>
                <c:pt idx="119">
                  <c:v>204</c:v>
                </c:pt>
                <c:pt idx="120">
                  <c:v>207</c:v>
                </c:pt>
                <c:pt idx="121">
                  <c:v>211</c:v>
                </c:pt>
                <c:pt idx="122">
                  <c:v>214</c:v>
                </c:pt>
                <c:pt idx="123">
                  <c:v>217</c:v>
                </c:pt>
                <c:pt idx="124">
                  <c:v>221</c:v>
                </c:pt>
                <c:pt idx="125">
                  <c:v>225</c:v>
                </c:pt>
                <c:pt idx="126">
                  <c:v>228</c:v>
                </c:pt>
                <c:pt idx="127">
                  <c:v>232</c:v>
                </c:pt>
                <c:pt idx="128">
                  <c:v>235</c:v>
                </c:pt>
                <c:pt idx="129">
                  <c:v>238</c:v>
                </c:pt>
                <c:pt idx="130">
                  <c:v>242</c:v>
                </c:pt>
                <c:pt idx="131">
                  <c:v>245</c:v>
                </c:pt>
                <c:pt idx="132">
                  <c:v>249</c:v>
                </c:pt>
                <c:pt idx="133">
                  <c:v>252</c:v>
                </c:pt>
                <c:pt idx="134">
                  <c:v>256</c:v>
                </c:pt>
                <c:pt idx="135">
                  <c:v>259</c:v>
                </c:pt>
                <c:pt idx="136">
                  <c:v>262</c:v>
                </c:pt>
                <c:pt idx="137">
                  <c:v>266</c:v>
                </c:pt>
                <c:pt idx="138">
                  <c:v>269</c:v>
                </c:pt>
                <c:pt idx="139">
                  <c:v>272</c:v>
                </c:pt>
                <c:pt idx="140">
                  <c:v>276</c:v>
                </c:pt>
                <c:pt idx="141">
                  <c:v>279</c:v>
                </c:pt>
                <c:pt idx="142">
                  <c:v>282</c:v>
                </c:pt>
                <c:pt idx="143">
                  <c:v>285</c:v>
                </c:pt>
                <c:pt idx="144">
                  <c:v>289</c:v>
                </c:pt>
                <c:pt idx="145">
                  <c:v>292</c:v>
                </c:pt>
                <c:pt idx="146">
                  <c:v>295</c:v>
                </c:pt>
                <c:pt idx="147">
                  <c:v>298</c:v>
                </c:pt>
                <c:pt idx="148">
                  <c:v>301</c:v>
                </c:pt>
                <c:pt idx="149">
                  <c:v>304</c:v>
                </c:pt>
                <c:pt idx="150">
                  <c:v>308</c:v>
                </c:pt>
                <c:pt idx="151">
                  <c:v>311</c:v>
                </c:pt>
                <c:pt idx="152">
                  <c:v>314</c:v>
                </c:pt>
                <c:pt idx="153">
                  <c:v>317</c:v>
                </c:pt>
                <c:pt idx="154">
                  <c:v>320</c:v>
                </c:pt>
                <c:pt idx="155">
                  <c:v>323</c:v>
                </c:pt>
                <c:pt idx="156">
                  <c:v>326</c:v>
                </c:pt>
                <c:pt idx="157">
                  <c:v>328</c:v>
                </c:pt>
                <c:pt idx="158">
                  <c:v>332</c:v>
                </c:pt>
                <c:pt idx="159">
                  <c:v>334</c:v>
                </c:pt>
                <c:pt idx="160">
                  <c:v>337</c:v>
                </c:pt>
                <c:pt idx="161">
                  <c:v>340</c:v>
                </c:pt>
                <c:pt idx="162">
                  <c:v>343</c:v>
                </c:pt>
                <c:pt idx="163">
                  <c:v>346</c:v>
                </c:pt>
                <c:pt idx="164">
                  <c:v>349</c:v>
                </c:pt>
                <c:pt idx="165">
                  <c:v>351</c:v>
                </c:pt>
                <c:pt idx="166">
                  <c:v>354</c:v>
                </c:pt>
                <c:pt idx="167">
                  <c:v>357</c:v>
                </c:pt>
                <c:pt idx="168">
                  <c:v>360</c:v>
                </c:pt>
                <c:pt idx="169">
                  <c:v>363</c:v>
                </c:pt>
                <c:pt idx="170">
                  <c:v>366</c:v>
                </c:pt>
                <c:pt idx="171">
                  <c:v>368</c:v>
                </c:pt>
                <c:pt idx="172">
                  <c:v>371</c:v>
                </c:pt>
                <c:pt idx="173">
                  <c:v>374</c:v>
                </c:pt>
                <c:pt idx="174">
                  <c:v>376</c:v>
                </c:pt>
                <c:pt idx="175">
                  <c:v>379</c:v>
                </c:pt>
                <c:pt idx="176">
                  <c:v>382</c:v>
                </c:pt>
                <c:pt idx="177">
                  <c:v>385</c:v>
                </c:pt>
                <c:pt idx="178">
                  <c:v>387</c:v>
                </c:pt>
                <c:pt idx="179">
                  <c:v>390</c:v>
                </c:pt>
                <c:pt idx="180">
                  <c:v>393</c:v>
                </c:pt>
                <c:pt idx="181">
                  <c:v>396</c:v>
                </c:pt>
                <c:pt idx="182">
                  <c:v>398</c:v>
                </c:pt>
                <c:pt idx="183">
                  <c:v>401</c:v>
                </c:pt>
                <c:pt idx="184">
                  <c:v>404</c:v>
                </c:pt>
                <c:pt idx="185">
                  <c:v>406</c:v>
                </c:pt>
                <c:pt idx="186">
                  <c:v>409</c:v>
                </c:pt>
                <c:pt idx="187">
                  <c:v>411</c:v>
                </c:pt>
                <c:pt idx="188">
                  <c:v>414</c:v>
                </c:pt>
                <c:pt idx="189">
                  <c:v>416</c:v>
                </c:pt>
                <c:pt idx="190">
                  <c:v>418</c:v>
                </c:pt>
                <c:pt idx="191">
                  <c:v>421</c:v>
                </c:pt>
                <c:pt idx="192">
                  <c:v>423</c:v>
                </c:pt>
                <c:pt idx="193">
                  <c:v>426</c:v>
                </c:pt>
                <c:pt idx="194">
                  <c:v>428</c:v>
                </c:pt>
                <c:pt idx="195">
                  <c:v>430</c:v>
                </c:pt>
                <c:pt idx="196">
                  <c:v>432</c:v>
                </c:pt>
                <c:pt idx="197">
                  <c:v>434</c:v>
                </c:pt>
                <c:pt idx="198">
                  <c:v>436</c:v>
                </c:pt>
                <c:pt idx="199">
                  <c:v>438</c:v>
                </c:pt>
                <c:pt idx="200">
                  <c:v>440</c:v>
                </c:pt>
                <c:pt idx="201">
                  <c:v>442</c:v>
                </c:pt>
                <c:pt idx="202">
                  <c:v>444</c:v>
                </c:pt>
                <c:pt idx="203">
                  <c:v>446</c:v>
                </c:pt>
                <c:pt idx="204">
                  <c:v>447</c:v>
                </c:pt>
                <c:pt idx="205">
                  <c:v>449</c:v>
                </c:pt>
                <c:pt idx="206">
                  <c:v>450</c:v>
                </c:pt>
                <c:pt idx="207">
                  <c:v>452</c:v>
                </c:pt>
                <c:pt idx="208">
                  <c:v>454</c:v>
                </c:pt>
                <c:pt idx="209">
                  <c:v>455</c:v>
                </c:pt>
                <c:pt idx="210">
                  <c:v>457</c:v>
                </c:pt>
                <c:pt idx="211">
                  <c:v>458</c:v>
                </c:pt>
                <c:pt idx="212">
                  <c:v>459</c:v>
                </c:pt>
                <c:pt idx="213">
                  <c:v>461</c:v>
                </c:pt>
                <c:pt idx="214">
                  <c:v>462</c:v>
                </c:pt>
                <c:pt idx="215">
                  <c:v>463</c:v>
                </c:pt>
                <c:pt idx="216">
                  <c:v>464</c:v>
                </c:pt>
                <c:pt idx="217">
                  <c:v>465</c:v>
                </c:pt>
                <c:pt idx="218">
                  <c:v>466</c:v>
                </c:pt>
                <c:pt idx="219">
                  <c:v>468</c:v>
                </c:pt>
                <c:pt idx="220">
                  <c:v>469</c:v>
                </c:pt>
                <c:pt idx="221">
                  <c:v>470</c:v>
                </c:pt>
                <c:pt idx="222">
                  <c:v>471</c:v>
                </c:pt>
                <c:pt idx="223">
                  <c:v>472</c:v>
                </c:pt>
                <c:pt idx="224">
                  <c:v>473</c:v>
                </c:pt>
                <c:pt idx="225">
                  <c:v>473</c:v>
                </c:pt>
                <c:pt idx="226">
                  <c:v>474</c:v>
                </c:pt>
                <c:pt idx="227">
                  <c:v>475</c:v>
                </c:pt>
                <c:pt idx="228">
                  <c:v>476</c:v>
                </c:pt>
                <c:pt idx="229">
                  <c:v>477</c:v>
                </c:pt>
                <c:pt idx="230">
                  <c:v>477</c:v>
                </c:pt>
                <c:pt idx="231">
                  <c:v>478</c:v>
                </c:pt>
                <c:pt idx="232">
                  <c:v>479</c:v>
                </c:pt>
                <c:pt idx="233">
                  <c:v>480</c:v>
                </c:pt>
                <c:pt idx="234">
                  <c:v>480</c:v>
                </c:pt>
                <c:pt idx="235">
                  <c:v>481</c:v>
                </c:pt>
                <c:pt idx="236">
                  <c:v>482</c:v>
                </c:pt>
                <c:pt idx="237">
                  <c:v>482</c:v>
                </c:pt>
                <c:pt idx="238">
                  <c:v>483</c:v>
                </c:pt>
                <c:pt idx="239">
                  <c:v>484</c:v>
                </c:pt>
                <c:pt idx="240">
                  <c:v>484</c:v>
                </c:pt>
                <c:pt idx="241">
                  <c:v>485</c:v>
                </c:pt>
                <c:pt idx="242">
                  <c:v>485</c:v>
                </c:pt>
                <c:pt idx="243">
                  <c:v>486</c:v>
                </c:pt>
                <c:pt idx="244">
                  <c:v>486</c:v>
                </c:pt>
                <c:pt idx="245">
                  <c:v>487</c:v>
                </c:pt>
                <c:pt idx="246">
                  <c:v>487</c:v>
                </c:pt>
                <c:pt idx="247">
                  <c:v>488</c:v>
                </c:pt>
                <c:pt idx="248">
                  <c:v>488</c:v>
                </c:pt>
                <c:pt idx="249">
                  <c:v>489</c:v>
                </c:pt>
                <c:pt idx="250">
                  <c:v>489</c:v>
                </c:pt>
                <c:pt idx="251">
                  <c:v>490</c:v>
                </c:pt>
                <c:pt idx="252">
                  <c:v>491</c:v>
                </c:pt>
                <c:pt idx="253">
                  <c:v>491</c:v>
                </c:pt>
                <c:pt idx="254">
                  <c:v>491</c:v>
                </c:pt>
                <c:pt idx="255">
                  <c:v>492</c:v>
                </c:pt>
                <c:pt idx="256">
                  <c:v>492</c:v>
                </c:pt>
                <c:pt idx="257">
                  <c:v>493</c:v>
                </c:pt>
                <c:pt idx="258">
                  <c:v>493</c:v>
                </c:pt>
                <c:pt idx="259">
                  <c:v>494</c:v>
                </c:pt>
                <c:pt idx="260">
                  <c:v>494</c:v>
                </c:pt>
                <c:pt idx="261">
                  <c:v>494</c:v>
                </c:pt>
                <c:pt idx="262">
                  <c:v>495</c:v>
                </c:pt>
                <c:pt idx="263">
                  <c:v>495</c:v>
                </c:pt>
                <c:pt idx="264">
                  <c:v>495</c:v>
                </c:pt>
                <c:pt idx="265">
                  <c:v>496</c:v>
                </c:pt>
                <c:pt idx="266">
                  <c:v>496</c:v>
                </c:pt>
                <c:pt idx="267">
                  <c:v>497</c:v>
                </c:pt>
                <c:pt idx="268">
                  <c:v>497</c:v>
                </c:pt>
                <c:pt idx="269">
                  <c:v>497</c:v>
                </c:pt>
                <c:pt idx="270">
                  <c:v>497</c:v>
                </c:pt>
                <c:pt idx="271">
                  <c:v>498</c:v>
                </c:pt>
                <c:pt idx="272">
                  <c:v>498</c:v>
                </c:pt>
                <c:pt idx="273">
                  <c:v>499</c:v>
                </c:pt>
                <c:pt idx="274">
                  <c:v>499</c:v>
                </c:pt>
                <c:pt idx="275">
                  <c:v>500</c:v>
                </c:pt>
              </c:numCache>
            </c:numRef>
          </c:xVal>
          <c:yVal>
            <c:numRef>
              <c:f>'[8]1-500'!$C$1:$C$276</c:f>
              <c:numCache>
                <c:formatCode>General</c:formatCode>
                <c:ptCount val="276"/>
                <c:pt idx="0">
                  <c:v>0.11299999999999999</c:v>
                </c:pt>
                <c:pt idx="1">
                  <c:v>0.11299999999999999</c:v>
                </c:pt>
                <c:pt idx="2">
                  <c:v>0.112</c:v>
                </c:pt>
                <c:pt idx="3">
                  <c:v>0.11299999999999999</c:v>
                </c:pt>
                <c:pt idx="4">
                  <c:v>0.112</c:v>
                </c:pt>
                <c:pt idx="5">
                  <c:v>0.112</c:v>
                </c:pt>
                <c:pt idx="6">
                  <c:v>0.112</c:v>
                </c:pt>
                <c:pt idx="7">
                  <c:v>0.11299999999999999</c:v>
                </c:pt>
                <c:pt idx="8">
                  <c:v>0.11299999999999999</c:v>
                </c:pt>
                <c:pt idx="9">
                  <c:v>0.11299999999999999</c:v>
                </c:pt>
                <c:pt idx="10">
                  <c:v>0.112</c:v>
                </c:pt>
                <c:pt idx="11">
                  <c:v>0.11299999999999999</c:v>
                </c:pt>
                <c:pt idx="12">
                  <c:v>0.112</c:v>
                </c:pt>
                <c:pt idx="13">
                  <c:v>0.11299999999999999</c:v>
                </c:pt>
                <c:pt idx="14">
                  <c:v>0.112</c:v>
                </c:pt>
                <c:pt idx="15">
                  <c:v>0.112</c:v>
                </c:pt>
                <c:pt idx="16">
                  <c:v>0.11299999999999999</c:v>
                </c:pt>
                <c:pt idx="17">
                  <c:v>0.112</c:v>
                </c:pt>
                <c:pt idx="18">
                  <c:v>0.112</c:v>
                </c:pt>
                <c:pt idx="19">
                  <c:v>0.112</c:v>
                </c:pt>
                <c:pt idx="20">
                  <c:v>0.112</c:v>
                </c:pt>
                <c:pt idx="21">
                  <c:v>0.11299999999999999</c:v>
                </c:pt>
                <c:pt idx="22">
                  <c:v>0.112</c:v>
                </c:pt>
                <c:pt idx="23">
                  <c:v>0.112</c:v>
                </c:pt>
                <c:pt idx="24">
                  <c:v>0.111</c:v>
                </c:pt>
                <c:pt idx="25">
                  <c:v>0.112</c:v>
                </c:pt>
                <c:pt idx="26">
                  <c:v>0.111</c:v>
                </c:pt>
                <c:pt idx="27">
                  <c:v>0.111</c:v>
                </c:pt>
                <c:pt idx="28">
                  <c:v>0.111</c:v>
                </c:pt>
                <c:pt idx="29">
                  <c:v>0.111</c:v>
                </c:pt>
                <c:pt idx="30">
                  <c:v>0.111</c:v>
                </c:pt>
                <c:pt idx="31">
                  <c:v>0.111</c:v>
                </c:pt>
                <c:pt idx="32">
                  <c:v>0.111</c:v>
                </c:pt>
                <c:pt idx="33">
                  <c:v>0.11</c:v>
                </c:pt>
                <c:pt idx="34">
                  <c:v>0.11</c:v>
                </c:pt>
                <c:pt idx="35">
                  <c:v>0.11</c:v>
                </c:pt>
                <c:pt idx="36">
                  <c:v>0.11</c:v>
                </c:pt>
                <c:pt idx="37">
                  <c:v>0.10900000000000001</c:v>
                </c:pt>
                <c:pt idx="38">
                  <c:v>0.10900000000000001</c:v>
                </c:pt>
                <c:pt idx="39">
                  <c:v>0.10900000000000001</c:v>
                </c:pt>
                <c:pt idx="40">
                  <c:v>0.10900000000000001</c:v>
                </c:pt>
                <c:pt idx="41">
                  <c:v>0.108</c:v>
                </c:pt>
                <c:pt idx="42">
                  <c:v>0.108</c:v>
                </c:pt>
                <c:pt idx="43">
                  <c:v>0.108</c:v>
                </c:pt>
                <c:pt idx="44">
                  <c:v>0.107</c:v>
                </c:pt>
                <c:pt idx="45">
                  <c:v>0.107</c:v>
                </c:pt>
                <c:pt idx="46">
                  <c:v>0.107</c:v>
                </c:pt>
                <c:pt idx="47">
                  <c:v>0.106</c:v>
                </c:pt>
                <c:pt idx="48">
                  <c:v>0.106</c:v>
                </c:pt>
                <c:pt idx="49">
                  <c:v>0.106</c:v>
                </c:pt>
                <c:pt idx="50">
                  <c:v>0.10500000000000001</c:v>
                </c:pt>
                <c:pt idx="51">
                  <c:v>0.10500000000000001</c:v>
                </c:pt>
                <c:pt idx="52">
                  <c:v>0.10500000000000001</c:v>
                </c:pt>
                <c:pt idx="53">
                  <c:v>0.10500000000000001</c:v>
                </c:pt>
                <c:pt idx="54">
                  <c:v>0.104</c:v>
                </c:pt>
                <c:pt idx="55">
                  <c:v>0.104</c:v>
                </c:pt>
                <c:pt idx="56">
                  <c:v>0.10299999999999999</c:v>
                </c:pt>
                <c:pt idx="57">
                  <c:v>0.10299999999999999</c:v>
                </c:pt>
                <c:pt idx="58">
                  <c:v>0.10199999999999999</c:v>
                </c:pt>
                <c:pt idx="59">
                  <c:v>0.10199999999999999</c:v>
                </c:pt>
                <c:pt idx="60">
                  <c:v>0.10199999999999999</c:v>
                </c:pt>
                <c:pt idx="61">
                  <c:v>0.10100000000000001</c:v>
                </c:pt>
                <c:pt idx="62">
                  <c:v>0.1</c:v>
                </c:pt>
                <c:pt idx="63">
                  <c:v>0.1</c:v>
                </c:pt>
                <c:pt idx="64">
                  <c:v>9.9900000000000003E-2</c:v>
                </c:pt>
                <c:pt idx="65">
                  <c:v>9.8599999999999993E-2</c:v>
                </c:pt>
                <c:pt idx="66">
                  <c:v>9.8699999999999996E-2</c:v>
                </c:pt>
                <c:pt idx="67">
                  <c:v>9.8000000000000004E-2</c:v>
                </c:pt>
                <c:pt idx="68">
                  <c:v>9.8299999999999998E-2</c:v>
                </c:pt>
                <c:pt idx="69">
                  <c:v>9.7000000000000003E-2</c:v>
                </c:pt>
                <c:pt idx="70">
                  <c:v>9.7299999999999998E-2</c:v>
                </c:pt>
                <c:pt idx="71">
                  <c:v>9.6700000000000008E-2</c:v>
                </c:pt>
                <c:pt idx="72">
                  <c:v>9.5699999999999993E-2</c:v>
                </c:pt>
                <c:pt idx="73">
                  <c:v>9.5299999999999996E-2</c:v>
                </c:pt>
                <c:pt idx="74">
                  <c:v>9.5000000000000001E-2</c:v>
                </c:pt>
                <c:pt idx="75">
                  <c:v>9.4399999999999998E-2</c:v>
                </c:pt>
                <c:pt idx="76">
                  <c:v>9.3700000000000006E-2</c:v>
                </c:pt>
                <c:pt idx="77">
                  <c:v>9.3300000000000008E-2</c:v>
                </c:pt>
                <c:pt idx="78">
                  <c:v>9.3100000000000002E-2</c:v>
                </c:pt>
                <c:pt idx="79">
                  <c:v>9.1899999999999996E-2</c:v>
                </c:pt>
                <c:pt idx="80">
                  <c:v>9.1600000000000001E-2</c:v>
                </c:pt>
                <c:pt idx="81">
                  <c:v>9.1299999999999992E-2</c:v>
                </c:pt>
                <c:pt idx="82">
                  <c:v>9.0300000000000005E-2</c:v>
                </c:pt>
                <c:pt idx="83">
                  <c:v>9.0200000000000002E-2</c:v>
                </c:pt>
                <c:pt idx="84">
                  <c:v>8.9700000000000002E-2</c:v>
                </c:pt>
                <c:pt idx="85">
                  <c:v>8.9200000000000002E-2</c:v>
                </c:pt>
                <c:pt idx="86">
                  <c:v>8.8399999999999992E-2</c:v>
                </c:pt>
                <c:pt idx="87">
                  <c:v>8.8200000000000001E-2</c:v>
                </c:pt>
                <c:pt idx="88">
                  <c:v>8.7599999999999997E-2</c:v>
                </c:pt>
                <c:pt idx="89">
                  <c:v>8.6800000000000002E-2</c:v>
                </c:pt>
                <c:pt idx="90">
                  <c:v>8.660000000000001E-2</c:v>
                </c:pt>
                <c:pt idx="91">
                  <c:v>8.6300000000000002E-2</c:v>
                </c:pt>
                <c:pt idx="92">
                  <c:v>8.5400000000000004E-2</c:v>
                </c:pt>
                <c:pt idx="93">
                  <c:v>8.5400000000000004E-2</c:v>
                </c:pt>
                <c:pt idx="94">
                  <c:v>8.4699999999999998E-2</c:v>
                </c:pt>
                <c:pt idx="95">
                  <c:v>8.3999999999999991E-2</c:v>
                </c:pt>
                <c:pt idx="96">
                  <c:v>8.3399999999999988E-2</c:v>
                </c:pt>
                <c:pt idx="97">
                  <c:v>8.3000000000000004E-2</c:v>
                </c:pt>
                <c:pt idx="98">
                  <c:v>8.2299999999999998E-2</c:v>
                </c:pt>
                <c:pt idx="99">
                  <c:v>8.1699999999999995E-2</c:v>
                </c:pt>
                <c:pt idx="100">
                  <c:v>8.1500000000000003E-2</c:v>
                </c:pt>
                <c:pt idx="101">
                  <c:v>8.1100000000000005E-2</c:v>
                </c:pt>
                <c:pt idx="102">
                  <c:v>8.0500000000000002E-2</c:v>
                </c:pt>
                <c:pt idx="103">
                  <c:v>0.08</c:v>
                </c:pt>
                <c:pt idx="104">
                  <c:v>7.9500000000000001E-2</c:v>
                </c:pt>
                <c:pt idx="105">
                  <c:v>7.8899999999999998E-2</c:v>
                </c:pt>
                <c:pt idx="106">
                  <c:v>7.8200000000000006E-2</c:v>
                </c:pt>
                <c:pt idx="107">
                  <c:v>7.8200000000000006E-2</c:v>
                </c:pt>
                <c:pt idx="108">
                  <c:v>7.7799999999999994E-2</c:v>
                </c:pt>
                <c:pt idx="109">
                  <c:v>7.6899999999999996E-2</c:v>
                </c:pt>
                <c:pt idx="110">
                  <c:v>7.6100000000000001E-2</c:v>
                </c:pt>
                <c:pt idx="111">
                  <c:v>7.5899999999999995E-2</c:v>
                </c:pt>
                <c:pt idx="112">
                  <c:v>7.5400000000000009E-2</c:v>
                </c:pt>
                <c:pt idx="113">
                  <c:v>7.4700000000000003E-2</c:v>
                </c:pt>
                <c:pt idx="114">
                  <c:v>7.4499999999999997E-2</c:v>
                </c:pt>
                <c:pt idx="115">
                  <c:v>7.3800000000000004E-2</c:v>
                </c:pt>
                <c:pt idx="116">
                  <c:v>7.3300000000000004E-2</c:v>
                </c:pt>
                <c:pt idx="117">
                  <c:v>7.2700000000000001E-2</c:v>
                </c:pt>
                <c:pt idx="118">
                  <c:v>7.2599999999999998E-2</c:v>
                </c:pt>
                <c:pt idx="119">
                  <c:v>7.1600000000000011E-2</c:v>
                </c:pt>
                <c:pt idx="120">
                  <c:v>7.1500000000000008E-2</c:v>
                </c:pt>
                <c:pt idx="121">
                  <c:v>7.0699999999999999E-2</c:v>
                </c:pt>
                <c:pt idx="122">
                  <c:v>7.0400000000000004E-2</c:v>
                </c:pt>
                <c:pt idx="123">
                  <c:v>6.9900000000000004E-2</c:v>
                </c:pt>
                <c:pt idx="124">
                  <c:v>6.9999999999999993E-2</c:v>
                </c:pt>
                <c:pt idx="125">
                  <c:v>6.9199999999999998E-2</c:v>
                </c:pt>
                <c:pt idx="126">
                  <c:v>6.8599999999999994E-2</c:v>
                </c:pt>
                <c:pt idx="127">
                  <c:v>6.88E-2</c:v>
                </c:pt>
                <c:pt idx="128">
                  <c:v>6.8200000000000011E-2</c:v>
                </c:pt>
                <c:pt idx="129">
                  <c:v>6.7400000000000002E-2</c:v>
                </c:pt>
                <c:pt idx="130">
                  <c:v>6.7199999999999996E-2</c:v>
                </c:pt>
                <c:pt idx="131">
                  <c:v>6.6900000000000001E-2</c:v>
                </c:pt>
                <c:pt idx="132">
                  <c:v>6.59E-2</c:v>
                </c:pt>
                <c:pt idx="133">
                  <c:v>6.5699999999999995E-2</c:v>
                </c:pt>
                <c:pt idx="134">
                  <c:v>6.5299999999999997E-2</c:v>
                </c:pt>
                <c:pt idx="135">
                  <c:v>6.5099999999999991E-2</c:v>
                </c:pt>
                <c:pt idx="136">
                  <c:v>6.4600000000000005E-2</c:v>
                </c:pt>
                <c:pt idx="137">
                  <c:v>6.4600000000000005E-2</c:v>
                </c:pt>
                <c:pt idx="138">
                  <c:v>6.3800000000000009E-2</c:v>
                </c:pt>
                <c:pt idx="139">
                  <c:v>6.3399999999999998E-2</c:v>
                </c:pt>
                <c:pt idx="140">
                  <c:v>6.3399999999999998E-2</c:v>
                </c:pt>
                <c:pt idx="141">
                  <c:v>6.2700000000000006E-2</c:v>
                </c:pt>
                <c:pt idx="142">
                  <c:v>6.2199999999999991E-2</c:v>
                </c:pt>
                <c:pt idx="143">
                  <c:v>6.2199999999999991E-2</c:v>
                </c:pt>
                <c:pt idx="144">
                  <c:v>6.1900000000000004E-2</c:v>
                </c:pt>
                <c:pt idx="145">
                  <c:v>6.13E-2</c:v>
                </c:pt>
                <c:pt idx="146">
                  <c:v>6.1099999999999995E-2</c:v>
                </c:pt>
                <c:pt idx="147">
                  <c:v>6.1199999999999997E-2</c:v>
                </c:pt>
                <c:pt idx="148">
                  <c:v>6.0199999999999997E-2</c:v>
                </c:pt>
                <c:pt idx="149">
                  <c:v>6.0199999999999997E-2</c:v>
                </c:pt>
                <c:pt idx="150">
                  <c:v>5.9299999999999999E-2</c:v>
                </c:pt>
                <c:pt idx="151">
                  <c:v>5.9299999999999999E-2</c:v>
                </c:pt>
                <c:pt idx="152">
                  <c:v>5.9200000000000003E-2</c:v>
                </c:pt>
                <c:pt idx="153">
                  <c:v>5.8900000000000001E-2</c:v>
                </c:pt>
                <c:pt idx="154">
                  <c:v>5.8400000000000001E-2</c:v>
                </c:pt>
                <c:pt idx="155">
                  <c:v>5.8200000000000002E-2</c:v>
                </c:pt>
                <c:pt idx="156">
                  <c:v>5.79E-2</c:v>
                </c:pt>
                <c:pt idx="157">
                  <c:v>5.7700000000000001E-2</c:v>
                </c:pt>
                <c:pt idx="158">
                  <c:v>5.7500000000000002E-2</c:v>
                </c:pt>
                <c:pt idx="159">
                  <c:v>5.6899999999999999E-2</c:v>
                </c:pt>
                <c:pt idx="160">
                  <c:v>5.7099999999999998E-2</c:v>
                </c:pt>
                <c:pt idx="161">
                  <c:v>5.6399999999999999E-2</c:v>
                </c:pt>
                <c:pt idx="162">
                  <c:v>5.6100000000000004E-2</c:v>
                </c:pt>
                <c:pt idx="163">
                  <c:v>5.6100000000000004E-2</c:v>
                </c:pt>
                <c:pt idx="164">
                  <c:v>5.6000000000000001E-2</c:v>
                </c:pt>
                <c:pt idx="165">
                  <c:v>5.5399999999999998E-2</c:v>
                </c:pt>
                <c:pt idx="166">
                  <c:v>5.5399999999999998E-2</c:v>
                </c:pt>
                <c:pt idx="167">
                  <c:v>5.5099999999999996E-2</c:v>
                </c:pt>
                <c:pt idx="168">
                  <c:v>5.4699999999999999E-2</c:v>
                </c:pt>
                <c:pt idx="169">
                  <c:v>5.4599999999999996E-2</c:v>
                </c:pt>
                <c:pt idx="170">
                  <c:v>5.4300000000000001E-2</c:v>
                </c:pt>
                <c:pt idx="171">
                  <c:v>5.3999999999999999E-2</c:v>
                </c:pt>
                <c:pt idx="172">
                  <c:v>5.4300000000000001E-2</c:v>
                </c:pt>
                <c:pt idx="173">
                  <c:v>5.3499999999999999E-2</c:v>
                </c:pt>
                <c:pt idx="174">
                  <c:v>5.3600000000000002E-2</c:v>
                </c:pt>
                <c:pt idx="175">
                  <c:v>5.3699999999999998E-2</c:v>
                </c:pt>
                <c:pt idx="176">
                  <c:v>5.2899999999999996E-2</c:v>
                </c:pt>
                <c:pt idx="177">
                  <c:v>5.2999999999999999E-2</c:v>
                </c:pt>
                <c:pt idx="178">
                  <c:v>5.3100000000000001E-2</c:v>
                </c:pt>
                <c:pt idx="179">
                  <c:v>5.2400000000000002E-2</c:v>
                </c:pt>
                <c:pt idx="180">
                  <c:v>5.2600000000000001E-2</c:v>
                </c:pt>
                <c:pt idx="181">
                  <c:v>5.2299999999999999E-2</c:v>
                </c:pt>
                <c:pt idx="182">
                  <c:v>5.2200000000000003E-2</c:v>
                </c:pt>
                <c:pt idx="183">
                  <c:v>5.1700000000000003E-2</c:v>
                </c:pt>
                <c:pt idx="184">
                  <c:v>5.1700000000000003E-2</c:v>
                </c:pt>
                <c:pt idx="185">
                  <c:v>5.1400000000000001E-2</c:v>
                </c:pt>
                <c:pt idx="186">
                  <c:v>5.1299999999999998E-2</c:v>
                </c:pt>
                <c:pt idx="187">
                  <c:v>5.1400000000000001E-2</c:v>
                </c:pt>
                <c:pt idx="188">
                  <c:v>5.1400000000000001E-2</c:v>
                </c:pt>
                <c:pt idx="189">
                  <c:v>5.1199999999999996E-2</c:v>
                </c:pt>
                <c:pt idx="190">
                  <c:v>5.0999999999999997E-2</c:v>
                </c:pt>
                <c:pt idx="191">
                  <c:v>5.0899999999999994E-2</c:v>
                </c:pt>
                <c:pt idx="192">
                  <c:v>5.0899999999999994E-2</c:v>
                </c:pt>
                <c:pt idx="193">
                  <c:v>5.1400000000000001E-2</c:v>
                </c:pt>
                <c:pt idx="194">
                  <c:v>5.0800000000000005E-2</c:v>
                </c:pt>
                <c:pt idx="195">
                  <c:v>5.0899999999999994E-2</c:v>
                </c:pt>
                <c:pt idx="196">
                  <c:v>5.0999999999999997E-2</c:v>
                </c:pt>
                <c:pt idx="197">
                  <c:v>5.1199999999999996E-2</c:v>
                </c:pt>
                <c:pt idx="198">
                  <c:v>5.1199999999999996E-2</c:v>
                </c:pt>
                <c:pt idx="199">
                  <c:v>5.11E-2</c:v>
                </c:pt>
                <c:pt idx="200">
                  <c:v>5.1700000000000003E-2</c:v>
                </c:pt>
                <c:pt idx="201">
                  <c:v>5.16E-2</c:v>
                </c:pt>
                <c:pt idx="202">
                  <c:v>5.1499999999999997E-2</c:v>
                </c:pt>
                <c:pt idx="203">
                  <c:v>5.1900000000000002E-2</c:v>
                </c:pt>
                <c:pt idx="204">
                  <c:v>5.1900000000000002E-2</c:v>
                </c:pt>
                <c:pt idx="205">
                  <c:v>5.2299999999999999E-2</c:v>
                </c:pt>
                <c:pt idx="206">
                  <c:v>5.2699999999999997E-2</c:v>
                </c:pt>
                <c:pt idx="207">
                  <c:v>5.2500000000000005E-2</c:v>
                </c:pt>
                <c:pt idx="208">
                  <c:v>5.2699999999999997E-2</c:v>
                </c:pt>
                <c:pt idx="209">
                  <c:v>5.28E-2</c:v>
                </c:pt>
                <c:pt idx="210">
                  <c:v>5.3399999999999996E-2</c:v>
                </c:pt>
                <c:pt idx="211">
                  <c:v>5.3399999999999996E-2</c:v>
                </c:pt>
                <c:pt idx="212">
                  <c:v>5.3800000000000001E-2</c:v>
                </c:pt>
                <c:pt idx="213">
                  <c:v>5.4200000000000005E-2</c:v>
                </c:pt>
                <c:pt idx="214">
                  <c:v>5.4699999999999999E-2</c:v>
                </c:pt>
                <c:pt idx="215">
                  <c:v>5.4799999999999995E-2</c:v>
                </c:pt>
                <c:pt idx="216">
                  <c:v>5.5099999999999996E-2</c:v>
                </c:pt>
                <c:pt idx="217">
                  <c:v>5.5600000000000004E-2</c:v>
                </c:pt>
                <c:pt idx="218">
                  <c:v>5.6000000000000001E-2</c:v>
                </c:pt>
                <c:pt idx="219">
                  <c:v>5.62E-2</c:v>
                </c:pt>
                <c:pt idx="220">
                  <c:v>5.7000000000000002E-2</c:v>
                </c:pt>
                <c:pt idx="221">
                  <c:v>5.7200000000000001E-2</c:v>
                </c:pt>
                <c:pt idx="222">
                  <c:v>5.7500000000000002E-2</c:v>
                </c:pt>
                <c:pt idx="223">
                  <c:v>5.7800000000000004E-2</c:v>
                </c:pt>
                <c:pt idx="224">
                  <c:v>5.8000000000000003E-2</c:v>
                </c:pt>
                <c:pt idx="225">
                  <c:v>5.8400000000000001E-2</c:v>
                </c:pt>
                <c:pt idx="226">
                  <c:v>5.8900000000000001E-2</c:v>
                </c:pt>
                <c:pt idx="227">
                  <c:v>5.9299999999999999E-2</c:v>
                </c:pt>
                <c:pt idx="228">
                  <c:v>5.9799999999999999E-2</c:v>
                </c:pt>
                <c:pt idx="229">
                  <c:v>6.0199999999999997E-2</c:v>
                </c:pt>
                <c:pt idx="230">
                  <c:v>6.0499999999999998E-2</c:v>
                </c:pt>
                <c:pt idx="231">
                  <c:v>6.1099999999999995E-2</c:v>
                </c:pt>
                <c:pt idx="232">
                  <c:v>6.1500000000000006E-2</c:v>
                </c:pt>
                <c:pt idx="233">
                  <c:v>6.1900000000000004E-2</c:v>
                </c:pt>
                <c:pt idx="234">
                  <c:v>6.25E-2</c:v>
                </c:pt>
                <c:pt idx="235">
                  <c:v>6.2700000000000006E-2</c:v>
                </c:pt>
                <c:pt idx="236">
                  <c:v>6.2799999999999995E-2</c:v>
                </c:pt>
                <c:pt idx="237">
                  <c:v>6.3399999999999998E-2</c:v>
                </c:pt>
                <c:pt idx="238">
                  <c:v>6.4000000000000001E-2</c:v>
                </c:pt>
                <c:pt idx="239">
                  <c:v>6.4100000000000004E-2</c:v>
                </c:pt>
                <c:pt idx="240">
                  <c:v>6.4500000000000002E-2</c:v>
                </c:pt>
                <c:pt idx="241">
                  <c:v>6.5199999999999994E-2</c:v>
                </c:pt>
                <c:pt idx="242">
                  <c:v>6.5099999999999991E-2</c:v>
                </c:pt>
                <c:pt idx="243">
                  <c:v>6.6099999999999992E-2</c:v>
                </c:pt>
                <c:pt idx="244">
                  <c:v>6.6199999999999995E-2</c:v>
                </c:pt>
                <c:pt idx="245">
                  <c:v>6.6600000000000006E-2</c:v>
                </c:pt>
                <c:pt idx="246">
                  <c:v>6.6900000000000001E-2</c:v>
                </c:pt>
                <c:pt idx="247">
                  <c:v>6.7299999999999999E-2</c:v>
                </c:pt>
                <c:pt idx="248">
                  <c:v>6.770000000000001E-2</c:v>
                </c:pt>
                <c:pt idx="249">
                  <c:v>6.7799999999999999E-2</c:v>
                </c:pt>
                <c:pt idx="250">
                  <c:v>6.8300000000000013E-2</c:v>
                </c:pt>
                <c:pt idx="251">
                  <c:v>6.8699999999999997E-2</c:v>
                </c:pt>
                <c:pt idx="252">
                  <c:v>6.9499999999999992E-2</c:v>
                </c:pt>
                <c:pt idx="253">
                  <c:v>6.9499999999999992E-2</c:v>
                </c:pt>
                <c:pt idx="254">
                  <c:v>6.9900000000000004E-2</c:v>
                </c:pt>
                <c:pt idx="255">
                  <c:v>7.0300000000000001E-2</c:v>
                </c:pt>
                <c:pt idx="256">
                  <c:v>7.0599999999999996E-2</c:v>
                </c:pt>
                <c:pt idx="257">
                  <c:v>7.0699999999999999E-2</c:v>
                </c:pt>
                <c:pt idx="258">
                  <c:v>7.1300000000000002E-2</c:v>
                </c:pt>
                <c:pt idx="259">
                  <c:v>7.1400000000000005E-2</c:v>
                </c:pt>
                <c:pt idx="260">
                  <c:v>7.1800000000000003E-2</c:v>
                </c:pt>
                <c:pt idx="261">
                  <c:v>7.2099999999999997E-2</c:v>
                </c:pt>
                <c:pt idx="262">
                  <c:v>7.2399999999999992E-2</c:v>
                </c:pt>
                <c:pt idx="263">
                  <c:v>7.2999999999999995E-2</c:v>
                </c:pt>
                <c:pt idx="264">
                  <c:v>7.3200000000000001E-2</c:v>
                </c:pt>
                <c:pt idx="265">
                  <c:v>7.3200000000000001E-2</c:v>
                </c:pt>
                <c:pt idx="266">
                  <c:v>7.3399999999999993E-2</c:v>
                </c:pt>
                <c:pt idx="267">
                  <c:v>7.3999999999999996E-2</c:v>
                </c:pt>
                <c:pt idx="268">
                  <c:v>7.4300000000000005E-2</c:v>
                </c:pt>
                <c:pt idx="269">
                  <c:v>7.46E-2</c:v>
                </c:pt>
                <c:pt idx="270">
                  <c:v>7.4300000000000005E-2</c:v>
                </c:pt>
                <c:pt idx="271">
                  <c:v>7.4300000000000005E-2</c:v>
                </c:pt>
                <c:pt idx="272">
                  <c:v>7.4999999999999997E-2</c:v>
                </c:pt>
                <c:pt idx="273">
                  <c:v>7.5500000000000012E-2</c:v>
                </c:pt>
                <c:pt idx="274">
                  <c:v>7.5400000000000009E-2</c:v>
                </c:pt>
                <c:pt idx="275">
                  <c:v>7.5500000000000012E-2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81AF-4518-A8C5-D12E3B6A4207}"/>
            </c:ext>
          </c:extLst>
        </c:ser>
        <c:ser>
          <c:idx val="5"/>
          <c:order val="5"/>
          <c:tx>
            <c:v>550</c:v>
          </c:tx>
          <c:spPr>
            <a:ln w="12700">
              <a:solidFill>
                <a:srgbClr val="000000"/>
              </a:solidFill>
              <a:prstDash val="solid"/>
            </a:ln>
          </c:spPr>
          <c:marker>
            <c:symbol val="none"/>
          </c:marker>
          <c:xVal>
            <c:numRef>
              <c:f>'[9]1-550'!$A$1:$A$302</c:f>
              <c:numCache>
                <c:formatCode>General</c:formatCode>
                <c:ptCount val="302"/>
                <c:pt idx="0">
                  <c:v>26</c:v>
                </c:pt>
                <c:pt idx="1">
                  <c:v>26</c:v>
                </c:pt>
                <c:pt idx="2">
                  <c:v>25</c:v>
                </c:pt>
                <c:pt idx="3">
                  <c:v>25</c:v>
                </c:pt>
                <c:pt idx="4">
                  <c:v>26</c:v>
                </c:pt>
                <c:pt idx="5">
                  <c:v>25</c:v>
                </c:pt>
                <c:pt idx="6">
                  <c:v>25</c:v>
                </c:pt>
                <c:pt idx="7">
                  <c:v>25</c:v>
                </c:pt>
                <c:pt idx="8">
                  <c:v>25</c:v>
                </c:pt>
                <c:pt idx="9">
                  <c:v>25</c:v>
                </c:pt>
                <c:pt idx="10">
                  <c:v>25</c:v>
                </c:pt>
                <c:pt idx="11">
                  <c:v>25</c:v>
                </c:pt>
                <c:pt idx="12">
                  <c:v>25</c:v>
                </c:pt>
                <c:pt idx="13">
                  <c:v>25</c:v>
                </c:pt>
                <c:pt idx="14">
                  <c:v>25</c:v>
                </c:pt>
                <c:pt idx="15">
                  <c:v>25</c:v>
                </c:pt>
                <c:pt idx="16">
                  <c:v>25</c:v>
                </c:pt>
                <c:pt idx="17">
                  <c:v>25</c:v>
                </c:pt>
                <c:pt idx="18">
                  <c:v>26</c:v>
                </c:pt>
                <c:pt idx="19">
                  <c:v>26</c:v>
                </c:pt>
                <c:pt idx="20">
                  <c:v>25</c:v>
                </c:pt>
                <c:pt idx="21">
                  <c:v>26</c:v>
                </c:pt>
                <c:pt idx="22">
                  <c:v>26</c:v>
                </c:pt>
                <c:pt idx="23">
                  <c:v>26</c:v>
                </c:pt>
                <c:pt idx="24">
                  <c:v>26</c:v>
                </c:pt>
                <c:pt idx="25">
                  <c:v>26</c:v>
                </c:pt>
                <c:pt idx="26">
                  <c:v>27</c:v>
                </c:pt>
                <c:pt idx="27">
                  <c:v>27</c:v>
                </c:pt>
                <c:pt idx="28">
                  <c:v>27</c:v>
                </c:pt>
                <c:pt idx="29">
                  <c:v>28</c:v>
                </c:pt>
                <c:pt idx="30">
                  <c:v>28</c:v>
                </c:pt>
                <c:pt idx="31">
                  <c:v>28</c:v>
                </c:pt>
                <c:pt idx="32">
                  <c:v>29</c:v>
                </c:pt>
                <c:pt idx="33">
                  <c:v>29</c:v>
                </c:pt>
                <c:pt idx="34">
                  <c:v>29</c:v>
                </c:pt>
                <c:pt idx="35">
                  <c:v>29</c:v>
                </c:pt>
                <c:pt idx="36">
                  <c:v>30</c:v>
                </c:pt>
                <c:pt idx="37">
                  <c:v>31</c:v>
                </c:pt>
                <c:pt idx="38">
                  <c:v>31</c:v>
                </c:pt>
                <c:pt idx="39">
                  <c:v>31</c:v>
                </c:pt>
                <c:pt idx="40">
                  <c:v>32</c:v>
                </c:pt>
                <c:pt idx="41">
                  <c:v>32</c:v>
                </c:pt>
                <c:pt idx="42">
                  <c:v>33</c:v>
                </c:pt>
                <c:pt idx="43">
                  <c:v>34</c:v>
                </c:pt>
                <c:pt idx="44">
                  <c:v>34</c:v>
                </c:pt>
                <c:pt idx="45">
                  <c:v>35</c:v>
                </c:pt>
                <c:pt idx="46">
                  <c:v>36</c:v>
                </c:pt>
                <c:pt idx="47">
                  <c:v>36</c:v>
                </c:pt>
                <c:pt idx="48">
                  <c:v>37</c:v>
                </c:pt>
                <c:pt idx="49">
                  <c:v>38</c:v>
                </c:pt>
                <c:pt idx="50">
                  <c:v>39</c:v>
                </c:pt>
                <c:pt idx="51">
                  <c:v>40</c:v>
                </c:pt>
                <c:pt idx="52">
                  <c:v>40</c:v>
                </c:pt>
                <c:pt idx="53">
                  <c:v>41</c:v>
                </c:pt>
                <c:pt idx="54">
                  <c:v>42</c:v>
                </c:pt>
                <c:pt idx="55">
                  <c:v>43</c:v>
                </c:pt>
                <c:pt idx="56">
                  <c:v>44</c:v>
                </c:pt>
                <c:pt idx="57">
                  <c:v>46</c:v>
                </c:pt>
                <c:pt idx="58">
                  <c:v>47</c:v>
                </c:pt>
                <c:pt idx="59">
                  <c:v>48</c:v>
                </c:pt>
                <c:pt idx="60">
                  <c:v>49</c:v>
                </c:pt>
                <c:pt idx="61">
                  <c:v>50</c:v>
                </c:pt>
                <c:pt idx="62">
                  <c:v>52</c:v>
                </c:pt>
                <c:pt idx="63">
                  <c:v>53</c:v>
                </c:pt>
                <c:pt idx="64">
                  <c:v>54</c:v>
                </c:pt>
                <c:pt idx="65">
                  <c:v>56</c:v>
                </c:pt>
                <c:pt idx="66">
                  <c:v>57</c:v>
                </c:pt>
                <c:pt idx="67">
                  <c:v>59</c:v>
                </c:pt>
                <c:pt idx="68">
                  <c:v>61</c:v>
                </c:pt>
                <c:pt idx="69">
                  <c:v>62</c:v>
                </c:pt>
                <c:pt idx="70">
                  <c:v>64</c:v>
                </c:pt>
                <c:pt idx="71">
                  <c:v>65</c:v>
                </c:pt>
                <c:pt idx="72">
                  <c:v>67</c:v>
                </c:pt>
                <c:pt idx="73">
                  <c:v>69</c:v>
                </c:pt>
                <c:pt idx="74">
                  <c:v>71</c:v>
                </c:pt>
                <c:pt idx="75">
                  <c:v>72</c:v>
                </c:pt>
                <c:pt idx="76">
                  <c:v>75</c:v>
                </c:pt>
                <c:pt idx="77">
                  <c:v>76</c:v>
                </c:pt>
                <c:pt idx="78">
                  <c:v>79</c:v>
                </c:pt>
                <c:pt idx="79">
                  <c:v>81</c:v>
                </c:pt>
                <c:pt idx="80">
                  <c:v>83</c:v>
                </c:pt>
                <c:pt idx="81">
                  <c:v>85</c:v>
                </c:pt>
                <c:pt idx="82">
                  <c:v>87</c:v>
                </c:pt>
                <c:pt idx="83">
                  <c:v>89</c:v>
                </c:pt>
                <c:pt idx="84">
                  <c:v>91</c:v>
                </c:pt>
                <c:pt idx="85">
                  <c:v>94</c:v>
                </c:pt>
                <c:pt idx="86">
                  <c:v>97</c:v>
                </c:pt>
                <c:pt idx="87">
                  <c:v>99</c:v>
                </c:pt>
                <c:pt idx="88">
                  <c:v>101</c:v>
                </c:pt>
                <c:pt idx="89">
                  <c:v>104</c:v>
                </c:pt>
                <c:pt idx="90">
                  <c:v>107</c:v>
                </c:pt>
                <c:pt idx="91">
                  <c:v>109</c:v>
                </c:pt>
                <c:pt idx="92">
                  <c:v>112</c:v>
                </c:pt>
                <c:pt idx="93">
                  <c:v>115</c:v>
                </c:pt>
                <c:pt idx="94">
                  <c:v>118</c:v>
                </c:pt>
                <c:pt idx="95">
                  <c:v>120</c:v>
                </c:pt>
                <c:pt idx="96">
                  <c:v>123</c:v>
                </c:pt>
                <c:pt idx="97">
                  <c:v>126</c:v>
                </c:pt>
                <c:pt idx="98">
                  <c:v>129</c:v>
                </c:pt>
                <c:pt idx="99">
                  <c:v>132</c:v>
                </c:pt>
                <c:pt idx="100">
                  <c:v>135</c:v>
                </c:pt>
                <c:pt idx="101">
                  <c:v>138</c:v>
                </c:pt>
                <c:pt idx="102">
                  <c:v>141</c:v>
                </c:pt>
                <c:pt idx="103">
                  <c:v>144</c:v>
                </c:pt>
                <c:pt idx="104">
                  <c:v>147</c:v>
                </c:pt>
                <c:pt idx="105">
                  <c:v>151</c:v>
                </c:pt>
                <c:pt idx="106">
                  <c:v>154</c:v>
                </c:pt>
                <c:pt idx="107">
                  <c:v>157</c:v>
                </c:pt>
                <c:pt idx="108">
                  <c:v>160</c:v>
                </c:pt>
                <c:pt idx="109">
                  <c:v>164</c:v>
                </c:pt>
                <c:pt idx="110">
                  <c:v>167</c:v>
                </c:pt>
                <c:pt idx="111">
                  <c:v>170</c:v>
                </c:pt>
                <c:pt idx="112">
                  <c:v>173</c:v>
                </c:pt>
                <c:pt idx="113">
                  <c:v>177</c:v>
                </c:pt>
                <c:pt idx="114">
                  <c:v>180</c:v>
                </c:pt>
                <c:pt idx="115">
                  <c:v>183</c:v>
                </c:pt>
                <c:pt idx="116">
                  <c:v>187</c:v>
                </c:pt>
                <c:pt idx="117">
                  <c:v>190</c:v>
                </c:pt>
                <c:pt idx="118">
                  <c:v>194</c:v>
                </c:pt>
                <c:pt idx="119">
                  <c:v>197</c:v>
                </c:pt>
                <c:pt idx="120">
                  <c:v>200</c:v>
                </c:pt>
                <c:pt idx="121">
                  <c:v>204</c:v>
                </c:pt>
                <c:pt idx="122">
                  <c:v>207</c:v>
                </c:pt>
                <c:pt idx="123">
                  <c:v>211</c:v>
                </c:pt>
                <c:pt idx="124">
                  <c:v>214</c:v>
                </c:pt>
                <c:pt idx="125">
                  <c:v>217</c:v>
                </c:pt>
                <c:pt idx="126">
                  <c:v>220</c:v>
                </c:pt>
                <c:pt idx="127">
                  <c:v>224</c:v>
                </c:pt>
                <c:pt idx="128">
                  <c:v>227</c:v>
                </c:pt>
                <c:pt idx="129">
                  <c:v>231</c:v>
                </c:pt>
                <c:pt idx="130">
                  <c:v>234</c:v>
                </c:pt>
                <c:pt idx="131">
                  <c:v>238</c:v>
                </c:pt>
                <c:pt idx="132">
                  <c:v>241</c:v>
                </c:pt>
                <c:pt idx="133">
                  <c:v>244</c:v>
                </c:pt>
                <c:pt idx="134">
                  <c:v>248</c:v>
                </c:pt>
                <c:pt idx="135">
                  <c:v>251</c:v>
                </c:pt>
                <c:pt idx="136">
                  <c:v>254</c:v>
                </c:pt>
                <c:pt idx="137">
                  <c:v>257</c:v>
                </c:pt>
                <c:pt idx="138">
                  <c:v>261</c:v>
                </c:pt>
                <c:pt idx="139">
                  <c:v>264</c:v>
                </c:pt>
                <c:pt idx="140">
                  <c:v>267</c:v>
                </c:pt>
                <c:pt idx="141">
                  <c:v>271</c:v>
                </c:pt>
                <c:pt idx="142">
                  <c:v>274</c:v>
                </c:pt>
                <c:pt idx="143">
                  <c:v>277</c:v>
                </c:pt>
                <c:pt idx="144">
                  <c:v>280</c:v>
                </c:pt>
                <c:pt idx="145">
                  <c:v>284</c:v>
                </c:pt>
                <c:pt idx="146">
                  <c:v>287</c:v>
                </c:pt>
                <c:pt idx="147">
                  <c:v>290</c:v>
                </c:pt>
                <c:pt idx="148">
                  <c:v>293</c:v>
                </c:pt>
                <c:pt idx="149">
                  <c:v>296</c:v>
                </c:pt>
                <c:pt idx="150">
                  <c:v>299</c:v>
                </c:pt>
                <c:pt idx="151">
                  <c:v>303</c:v>
                </c:pt>
                <c:pt idx="152">
                  <c:v>305</c:v>
                </c:pt>
                <c:pt idx="153">
                  <c:v>309</c:v>
                </c:pt>
                <c:pt idx="154">
                  <c:v>312</c:v>
                </c:pt>
                <c:pt idx="155">
                  <c:v>315</c:v>
                </c:pt>
                <c:pt idx="156">
                  <c:v>318</c:v>
                </c:pt>
                <c:pt idx="157">
                  <c:v>321</c:v>
                </c:pt>
                <c:pt idx="158">
                  <c:v>324</c:v>
                </c:pt>
                <c:pt idx="159">
                  <c:v>327</c:v>
                </c:pt>
                <c:pt idx="160">
                  <c:v>330</c:v>
                </c:pt>
                <c:pt idx="161">
                  <c:v>333</c:v>
                </c:pt>
                <c:pt idx="162">
                  <c:v>336</c:v>
                </c:pt>
                <c:pt idx="163">
                  <c:v>339</c:v>
                </c:pt>
                <c:pt idx="164">
                  <c:v>342</c:v>
                </c:pt>
                <c:pt idx="165">
                  <c:v>345</c:v>
                </c:pt>
                <c:pt idx="166">
                  <c:v>348</c:v>
                </c:pt>
                <c:pt idx="167">
                  <c:v>351</c:v>
                </c:pt>
                <c:pt idx="168">
                  <c:v>353</c:v>
                </c:pt>
                <c:pt idx="169">
                  <c:v>356</c:v>
                </c:pt>
                <c:pt idx="170">
                  <c:v>359</c:v>
                </c:pt>
                <c:pt idx="171">
                  <c:v>362</c:v>
                </c:pt>
                <c:pt idx="172">
                  <c:v>365</c:v>
                </c:pt>
                <c:pt idx="173">
                  <c:v>368</c:v>
                </c:pt>
                <c:pt idx="174">
                  <c:v>371</c:v>
                </c:pt>
                <c:pt idx="175">
                  <c:v>374</c:v>
                </c:pt>
                <c:pt idx="176">
                  <c:v>376</c:v>
                </c:pt>
                <c:pt idx="177">
                  <c:v>379</c:v>
                </c:pt>
                <c:pt idx="178">
                  <c:v>382</c:v>
                </c:pt>
                <c:pt idx="179">
                  <c:v>385</c:v>
                </c:pt>
                <c:pt idx="180">
                  <c:v>388</c:v>
                </c:pt>
                <c:pt idx="181">
                  <c:v>391</c:v>
                </c:pt>
                <c:pt idx="182">
                  <c:v>394</c:v>
                </c:pt>
                <c:pt idx="183">
                  <c:v>397</c:v>
                </c:pt>
                <c:pt idx="184">
                  <c:v>400</c:v>
                </c:pt>
                <c:pt idx="185">
                  <c:v>402</c:v>
                </c:pt>
                <c:pt idx="186">
                  <c:v>405</c:v>
                </c:pt>
                <c:pt idx="187">
                  <c:v>408</c:v>
                </c:pt>
                <c:pt idx="188">
                  <c:v>411</c:v>
                </c:pt>
                <c:pt idx="189">
                  <c:v>414</c:v>
                </c:pt>
                <c:pt idx="190">
                  <c:v>417</c:v>
                </c:pt>
                <c:pt idx="191">
                  <c:v>420</c:v>
                </c:pt>
                <c:pt idx="192">
                  <c:v>423</c:v>
                </c:pt>
                <c:pt idx="193">
                  <c:v>426</c:v>
                </c:pt>
                <c:pt idx="194">
                  <c:v>429</c:v>
                </c:pt>
                <c:pt idx="195">
                  <c:v>432</c:v>
                </c:pt>
                <c:pt idx="196">
                  <c:v>434</c:v>
                </c:pt>
                <c:pt idx="197">
                  <c:v>437</c:v>
                </c:pt>
                <c:pt idx="198">
                  <c:v>440</c:v>
                </c:pt>
                <c:pt idx="199">
                  <c:v>443</c:v>
                </c:pt>
                <c:pt idx="200">
                  <c:v>446</c:v>
                </c:pt>
                <c:pt idx="201">
                  <c:v>449</c:v>
                </c:pt>
                <c:pt idx="202">
                  <c:v>451</c:v>
                </c:pt>
                <c:pt idx="203">
                  <c:v>454</c:v>
                </c:pt>
                <c:pt idx="204">
                  <c:v>457</c:v>
                </c:pt>
                <c:pt idx="205">
                  <c:v>459</c:v>
                </c:pt>
                <c:pt idx="206">
                  <c:v>462</c:v>
                </c:pt>
                <c:pt idx="207">
                  <c:v>464</c:v>
                </c:pt>
                <c:pt idx="208">
                  <c:v>467</c:v>
                </c:pt>
                <c:pt idx="209">
                  <c:v>470</c:v>
                </c:pt>
                <c:pt idx="210">
                  <c:v>472</c:v>
                </c:pt>
                <c:pt idx="211">
                  <c:v>474</c:v>
                </c:pt>
                <c:pt idx="212">
                  <c:v>477</c:v>
                </c:pt>
                <c:pt idx="213">
                  <c:v>479</c:v>
                </c:pt>
                <c:pt idx="214">
                  <c:v>481</c:v>
                </c:pt>
                <c:pt idx="215">
                  <c:v>483</c:v>
                </c:pt>
                <c:pt idx="216">
                  <c:v>485</c:v>
                </c:pt>
                <c:pt idx="217">
                  <c:v>487</c:v>
                </c:pt>
                <c:pt idx="218">
                  <c:v>489</c:v>
                </c:pt>
                <c:pt idx="219">
                  <c:v>491</c:v>
                </c:pt>
                <c:pt idx="220">
                  <c:v>493</c:v>
                </c:pt>
                <c:pt idx="221">
                  <c:v>494</c:v>
                </c:pt>
                <c:pt idx="222">
                  <c:v>496</c:v>
                </c:pt>
                <c:pt idx="223">
                  <c:v>498</c:v>
                </c:pt>
                <c:pt idx="224">
                  <c:v>499</c:v>
                </c:pt>
                <c:pt idx="225">
                  <c:v>501</c:v>
                </c:pt>
                <c:pt idx="226">
                  <c:v>503</c:v>
                </c:pt>
                <c:pt idx="227">
                  <c:v>504</c:v>
                </c:pt>
                <c:pt idx="228">
                  <c:v>505</c:v>
                </c:pt>
                <c:pt idx="229">
                  <c:v>507</c:v>
                </c:pt>
                <c:pt idx="230">
                  <c:v>508</c:v>
                </c:pt>
                <c:pt idx="231">
                  <c:v>509</c:v>
                </c:pt>
                <c:pt idx="232">
                  <c:v>510</c:v>
                </c:pt>
                <c:pt idx="233">
                  <c:v>511</c:v>
                </c:pt>
                <c:pt idx="234">
                  <c:v>512</c:v>
                </c:pt>
                <c:pt idx="235">
                  <c:v>513</c:v>
                </c:pt>
                <c:pt idx="236">
                  <c:v>514</c:v>
                </c:pt>
                <c:pt idx="237">
                  <c:v>515</c:v>
                </c:pt>
                <c:pt idx="238">
                  <c:v>516</c:v>
                </c:pt>
                <c:pt idx="239">
                  <c:v>517</c:v>
                </c:pt>
                <c:pt idx="240">
                  <c:v>518</c:v>
                </c:pt>
                <c:pt idx="241">
                  <c:v>519</c:v>
                </c:pt>
                <c:pt idx="242">
                  <c:v>520</c:v>
                </c:pt>
                <c:pt idx="243">
                  <c:v>520</c:v>
                </c:pt>
                <c:pt idx="244">
                  <c:v>521</c:v>
                </c:pt>
                <c:pt idx="245">
                  <c:v>522</c:v>
                </c:pt>
                <c:pt idx="246">
                  <c:v>523</c:v>
                </c:pt>
                <c:pt idx="247">
                  <c:v>524</c:v>
                </c:pt>
                <c:pt idx="248">
                  <c:v>524</c:v>
                </c:pt>
                <c:pt idx="249">
                  <c:v>525</c:v>
                </c:pt>
                <c:pt idx="250">
                  <c:v>526</c:v>
                </c:pt>
                <c:pt idx="251">
                  <c:v>526</c:v>
                </c:pt>
                <c:pt idx="252">
                  <c:v>527</c:v>
                </c:pt>
                <c:pt idx="253">
                  <c:v>528</c:v>
                </c:pt>
                <c:pt idx="254">
                  <c:v>528</c:v>
                </c:pt>
                <c:pt idx="255">
                  <c:v>529</c:v>
                </c:pt>
                <c:pt idx="256">
                  <c:v>529</c:v>
                </c:pt>
                <c:pt idx="257">
                  <c:v>530</c:v>
                </c:pt>
                <c:pt idx="258">
                  <c:v>530</c:v>
                </c:pt>
                <c:pt idx="259">
                  <c:v>531</c:v>
                </c:pt>
                <c:pt idx="260">
                  <c:v>531</c:v>
                </c:pt>
                <c:pt idx="261">
                  <c:v>532</c:v>
                </c:pt>
                <c:pt idx="262">
                  <c:v>532</c:v>
                </c:pt>
                <c:pt idx="263">
                  <c:v>533</c:v>
                </c:pt>
                <c:pt idx="264">
                  <c:v>534</c:v>
                </c:pt>
                <c:pt idx="265">
                  <c:v>534</c:v>
                </c:pt>
                <c:pt idx="266">
                  <c:v>534</c:v>
                </c:pt>
                <c:pt idx="267">
                  <c:v>535</c:v>
                </c:pt>
                <c:pt idx="268">
                  <c:v>536</c:v>
                </c:pt>
                <c:pt idx="269">
                  <c:v>536</c:v>
                </c:pt>
                <c:pt idx="270">
                  <c:v>537</c:v>
                </c:pt>
                <c:pt idx="271">
                  <c:v>537</c:v>
                </c:pt>
                <c:pt idx="272">
                  <c:v>537</c:v>
                </c:pt>
                <c:pt idx="273">
                  <c:v>538</c:v>
                </c:pt>
                <c:pt idx="274">
                  <c:v>538</c:v>
                </c:pt>
                <c:pt idx="275">
                  <c:v>539</c:v>
                </c:pt>
                <c:pt idx="276">
                  <c:v>539</c:v>
                </c:pt>
                <c:pt idx="277">
                  <c:v>540</c:v>
                </c:pt>
                <c:pt idx="278">
                  <c:v>540</c:v>
                </c:pt>
                <c:pt idx="279">
                  <c:v>541</c:v>
                </c:pt>
                <c:pt idx="280">
                  <c:v>541</c:v>
                </c:pt>
                <c:pt idx="281">
                  <c:v>542</c:v>
                </c:pt>
                <c:pt idx="282">
                  <c:v>542</c:v>
                </c:pt>
                <c:pt idx="283">
                  <c:v>543</c:v>
                </c:pt>
                <c:pt idx="284">
                  <c:v>543</c:v>
                </c:pt>
                <c:pt idx="285">
                  <c:v>543</c:v>
                </c:pt>
                <c:pt idx="286">
                  <c:v>544</c:v>
                </c:pt>
                <c:pt idx="287">
                  <c:v>544</c:v>
                </c:pt>
                <c:pt idx="288">
                  <c:v>545</c:v>
                </c:pt>
                <c:pt idx="289">
                  <c:v>545</c:v>
                </c:pt>
                <c:pt idx="290">
                  <c:v>546</c:v>
                </c:pt>
                <c:pt idx="291">
                  <c:v>546</c:v>
                </c:pt>
                <c:pt idx="292">
                  <c:v>546</c:v>
                </c:pt>
                <c:pt idx="293">
                  <c:v>547</c:v>
                </c:pt>
                <c:pt idx="294">
                  <c:v>547</c:v>
                </c:pt>
                <c:pt idx="295">
                  <c:v>548</c:v>
                </c:pt>
                <c:pt idx="296">
                  <c:v>548</c:v>
                </c:pt>
                <c:pt idx="297">
                  <c:v>548</c:v>
                </c:pt>
                <c:pt idx="298">
                  <c:v>549</c:v>
                </c:pt>
                <c:pt idx="299">
                  <c:v>549</c:v>
                </c:pt>
                <c:pt idx="300">
                  <c:v>549</c:v>
                </c:pt>
                <c:pt idx="301">
                  <c:v>550</c:v>
                </c:pt>
              </c:numCache>
            </c:numRef>
          </c:xVal>
          <c:yVal>
            <c:numRef>
              <c:f>'[9]1-550'!$C$1:$C$302</c:f>
              <c:numCache>
                <c:formatCode>General</c:formatCode>
                <c:ptCount val="302"/>
                <c:pt idx="0">
                  <c:v>0.20599999999999999</c:v>
                </c:pt>
                <c:pt idx="1">
                  <c:v>0.20599999999999999</c:v>
                </c:pt>
                <c:pt idx="2">
                  <c:v>0.20599999999999999</c:v>
                </c:pt>
                <c:pt idx="3">
                  <c:v>0.20599999999999999</c:v>
                </c:pt>
                <c:pt idx="4">
                  <c:v>0.20599999999999999</c:v>
                </c:pt>
                <c:pt idx="5">
                  <c:v>0.20599999999999999</c:v>
                </c:pt>
                <c:pt idx="6">
                  <c:v>0.20599999999999999</c:v>
                </c:pt>
                <c:pt idx="7">
                  <c:v>0.20599999999999999</c:v>
                </c:pt>
                <c:pt idx="8">
                  <c:v>0.20599999999999999</c:v>
                </c:pt>
                <c:pt idx="9">
                  <c:v>0.20599999999999999</c:v>
                </c:pt>
                <c:pt idx="10">
                  <c:v>0.20599999999999999</c:v>
                </c:pt>
                <c:pt idx="11">
                  <c:v>0.20599999999999999</c:v>
                </c:pt>
                <c:pt idx="12">
                  <c:v>0.20499999999999999</c:v>
                </c:pt>
                <c:pt idx="13">
                  <c:v>0.20599999999999999</c:v>
                </c:pt>
                <c:pt idx="14">
                  <c:v>0.20499999999999999</c:v>
                </c:pt>
                <c:pt idx="15">
                  <c:v>0.20499999999999999</c:v>
                </c:pt>
                <c:pt idx="16">
                  <c:v>0.20499999999999999</c:v>
                </c:pt>
                <c:pt idx="17">
                  <c:v>0.20499999999999999</c:v>
                </c:pt>
                <c:pt idx="18">
                  <c:v>0.20499999999999999</c:v>
                </c:pt>
                <c:pt idx="19">
                  <c:v>0.20499999999999999</c:v>
                </c:pt>
                <c:pt idx="20">
                  <c:v>0.20599999999999999</c:v>
                </c:pt>
                <c:pt idx="21">
                  <c:v>0.20399999999999999</c:v>
                </c:pt>
                <c:pt idx="22">
                  <c:v>0.20399999999999999</c:v>
                </c:pt>
                <c:pt idx="23">
                  <c:v>0.20399999999999999</c:v>
                </c:pt>
                <c:pt idx="24">
                  <c:v>0.20399999999999999</c:v>
                </c:pt>
                <c:pt idx="25">
                  <c:v>0.20399999999999999</c:v>
                </c:pt>
                <c:pt idx="26">
                  <c:v>0.20399999999999999</c:v>
                </c:pt>
                <c:pt idx="27">
                  <c:v>0.20300000000000001</c:v>
                </c:pt>
                <c:pt idx="28">
                  <c:v>0.20300000000000001</c:v>
                </c:pt>
                <c:pt idx="29">
                  <c:v>0.20300000000000001</c:v>
                </c:pt>
                <c:pt idx="30">
                  <c:v>0.20300000000000001</c:v>
                </c:pt>
                <c:pt idx="31">
                  <c:v>0.20300000000000001</c:v>
                </c:pt>
                <c:pt idx="32">
                  <c:v>0.20200000000000001</c:v>
                </c:pt>
                <c:pt idx="33">
                  <c:v>0.20300000000000001</c:v>
                </c:pt>
                <c:pt idx="34">
                  <c:v>0.20200000000000001</c:v>
                </c:pt>
                <c:pt idx="35">
                  <c:v>0.20200000000000001</c:v>
                </c:pt>
                <c:pt idx="36">
                  <c:v>0.20200000000000001</c:v>
                </c:pt>
                <c:pt idx="37">
                  <c:v>0.20100000000000001</c:v>
                </c:pt>
                <c:pt idx="38">
                  <c:v>0.2</c:v>
                </c:pt>
                <c:pt idx="39">
                  <c:v>0.20100000000000001</c:v>
                </c:pt>
                <c:pt idx="40">
                  <c:v>0.20100000000000001</c:v>
                </c:pt>
                <c:pt idx="41">
                  <c:v>0.19900000000000001</c:v>
                </c:pt>
                <c:pt idx="42">
                  <c:v>0.2</c:v>
                </c:pt>
                <c:pt idx="43">
                  <c:v>0.19900000000000001</c:v>
                </c:pt>
                <c:pt idx="44">
                  <c:v>0.19900000000000001</c:v>
                </c:pt>
                <c:pt idx="45">
                  <c:v>0.19900000000000001</c:v>
                </c:pt>
                <c:pt idx="46">
                  <c:v>0.19799999999999998</c:v>
                </c:pt>
                <c:pt idx="47">
                  <c:v>0.19799999999999998</c:v>
                </c:pt>
                <c:pt idx="48">
                  <c:v>0.19799999999999998</c:v>
                </c:pt>
                <c:pt idx="49">
                  <c:v>0.19699999999999998</c:v>
                </c:pt>
                <c:pt idx="50">
                  <c:v>0.19699999999999998</c:v>
                </c:pt>
                <c:pt idx="51">
                  <c:v>0.19699999999999998</c:v>
                </c:pt>
                <c:pt idx="52">
                  <c:v>0.19600000000000001</c:v>
                </c:pt>
                <c:pt idx="53">
                  <c:v>0.19500000000000001</c:v>
                </c:pt>
                <c:pt idx="54">
                  <c:v>0.19500000000000001</c:v>
                </c:pt>
                <c:pt idx="55">
                  <c:v>0.19400000000000001</c:v>
                </c:pt>
                <c:pt idx="56">
                  <c:v>0.19400000000000001</c:v>
                </c:pt>
                <c:pt idx="57">
                  <c:v>0.193</c:v>
                </c:pt>
                <c:pt idx="58">
                  <c:v>0.193</c:v>
                </c:pt>
                <c:pt idx="59">
                  <c:v>0.192</c:v>
                </c:pt>
                <c:pt idx="60">
                  <c:v>0.192</c:v>
                </c:pt>
                <c:pt idx="61">
                  <c:v>0.191</c:v>
                </c:pt>
                <c:pt idx="62">
                  <c:v>0.19</c:v>
                </c:pt>
                <c:pt idx="63">
                  <c:v>0.19</c:v>
                </c:pt>
                <c:pt idx="64">
                  <c:v>0.189</c:v>
                </c:pt>
                <c:pt idx="65">
                  <c:v>0.189</c:v>
                </c:pt>
                <c:pt idx="66">
                  <c:v>0.189</c:v>
                </c:pt>
                <c:pt idx="67">
                  <c:v>0.188</c:v>
                </c:pt>
                <c:pt idx="68">
                  <c:v>0.187</c:v>
                </c:pt>
                <c:pt idx="69">
                  <c:v>0.186</c:v>
                </c:pt>
                <c:pt idx="70">
                  <c:v>0.186</c:v>
                </c:pt>
                <c:pt idx="71">
                  <c:v>0.185</c:v>
                </c:pt>
                <c:pt idx="72">
                  <c:v>0.185</c:v>
                </c:pt>
                <c:pt idx="73">
                  <c:v>0.184</c:v>
                </c:pt>
                <c:pt idx="74">
                  <c:v>0.184</c:v>
                </c:pt>
                <c:pt idx="75">
                  <c:v>0.183</c:v>
                </c:pt>
                <c:pt idx="76">
                  <c:v>0.182</c:v>
                </c:pt>
                <c:pt idx="77">
                  <c:v>0.182</c:v>
                </c:pt>
                <c:pt idx="78">
                  <c:v>0.18100000000000002</c:v>
                </c:pt>
                <c:pt idx="79">
                  <c:v>0.18000000000000002</c:v>
                </c:pt>
                <c:pt idx="80">
                  <c:v>0.18000000000000002</c:v>
                </c:pt>
                <c:pt idx="81">
                  <c:v>0.18000000000000002</c:v>
                </c:pt>
                <c:pt idx="82">
                  <c:v>0.17799999999999999</c:v>
                </c:pt>
                <c:pt idx="83">
                  <c:v>0.17699999999999999</c:v>
                </c:pt>
                <c:pt idx="84">
                  <c:v>0.17599999999999999</c:v>
                </c:pt>
                <c:pt idx="85">
                  <c:v>0.17599999999999999</c:v>
                </c:pt>
                <c:pt idx="86">
                  <c:v>0.17499999999999999</c:v>
                </c:pt>
                <c:pt idx="87">
                  <c:v>0.17499999999999999</c:v>
                </c:pt>
                <c:pt idx="88">
                  <c:v>0.17399999999999999</c:v>
                </c:pt>
                <c:pt idx="89">
                  <c:v>0.17300000000000001</c:v>
                </c:pt>
                <c:pt idx="90">
                  <c:v>0.17200000000000001</c:v>
                </c:pt>
                <c:pt idx="91">
                  <c:v>0.17200000000000001</c:v>
                </c:pt>
                <c:pt idx="92">
                  <c:v>0.17100000000000001</c:v>
                </c:pt>
                <c:pt idx="93">
                  <c:v>0.17</c:v>
                </c:pt>
                <c:pt idx="94">
                  <c:v>0.16899999999999998</c:v>
                </c:pt>
                <c:pt idx="95">
                  <c:v>0.16899999999999998</c:v>
                </c:pt>
                <c:pt idx="96">
                  <c:v>0.16799999999999998</c:v>
                </c:pt>
                <c:pt idx="97">
                  <c:v>0.16699999999999998</c:v>
                </c:pt>
                <c:pt idx="98">
                  <c:v>0.16699999999999998</c:v>
                </c:pt>
                <c:pt idx="99">
                  <c:v>0.16600000000000001</c:v>
                </c:pt>
                <c:pt idx="100">
                  <c:v>0.16500000000000001</c:v>
                </c:pt>
                <c:pt idx="101">
                  <c:v>0.16400000000000001</c:v>
                </c:pt>
                <c:pt idx="102">
                  <c:v>0.16400000000000001</c:v>
                </c:pt>
                <c:pt idx="103">
                  <c:v>0.16300000000000001</c:v>
                </c:pt>
                <c:pt idx="104">
                  <c:v>0.16200000000000001</c:v>
                </c:pt>
                <c:pt idx="105">
                  <c:v>0.161</c:v>
                </c:pt>
                <c:pt idx="106">
                  <c:v>0.16</c:v>
                </c:pt>
                <c:pt idx="107">
                  <c:v>0.159</c:v>
                </c:pt>
                <c:pt idx="108">
                  <c:v>0.159</c:v>
                </c:pt>
                <c:pt idx="109">
                  <c:v>0.158</c:v>
                </c:pt>
                <c:pt idx="110">
                  <c:v>0.157</c:v>
                </c:pt>
                <c:pt idx="111">
                  <c:v>0.156</c:v>
                </c:pt>
                <c:pt idx="112">
                  <c:v>0.155</c:v>
                </c:pt>
                <c:pt idx="113">
                  <c:v>0.155</c:v>
                </c:pt>
                <c:pt idx="114">
                  <c:v>0.154</c:v>
                </c:pt>
                <c:pt idx="115">
                  <c:v>0.153</c:v>
                </c:pt>
                <c:pt idx="116">
                  <c:v>0.152</c:v>
                </c:pt>
                <c:pt idx="117">
                  <c:v>0.152</c:v>
                </c:pt>
                <c:pt idx="118">
                  <c:v>0.15100000000000002</c:v>
                </c:pt>
                <c:pt idx="119">
                  <c:v>0.15100000000000002</c:v>
                </c:pt>
                <c:pt idx="120">
                  <c:v>0.15</c:v>
                </c:pt>
                <c:pt idx="121">
                  <c:v>0.14899999999999999</c:v>
                </c:pt>
                <c:pt idx="122">
                  <c:v>0.14799999999999999</c:v>
                </c:pt>
                <c:pt idx="123">
                  <c:v>0.14699999999999999</c:v>
                </c:pt>
                <c:pt idx="124">
                  <c:v>0.14599999999999999</c:v>
                </c:pt>
                <c:pt idx="125">
                  <c:v>0.14499999999999999</c:v>
                </c:pt>
                <c:pt idx="126">
                  <c:v>0.14499999999999999</c:v>
                </c:pt>
                <c:pt idx="127">
                  <c:v>0.14499999999999999</c:v>
                </c:pt>
                <c:pt idx="128">
                  <c:v>0.14400000000000002</c:v>
                </c:pt>
                <c:pt idx="129">
                  <c:v>0.14200000000000002</c:v>
                </c:pt>
                <c:pt idx="130">
                  <c:v>0.14200000000000002</c:v>
                </c:pt>
                <c:pt idx="131">
                  <c:v>0.14100000000000001</c:v>
                </c:pt>
                <c:pt idx="132">
                  <c:v>0.14100000000000001</c:v>
                </c:pt>
                <c:pt idx="133">
                  <c:v>0.13999999999999999</c:v>
                </c:pt>
                <c:pt idx="134">
                  <c:v>0.13899999999999998</c:v>
                </c:pt>
                <c:pt idx="135">
                  <c:v>0.13799999999999998</c:v>
                </c:pt>
                <c:pt idx="136">
                  <c:v>0.13799999999999998</c:v>
                </c:pt>
                <c:pt idx="137">
                  <c:v>0.13699999999999998</c:v>
                </c:pt>
                <c:pt idx="138">
                  <c:v>0.13600000000000001</c:v>
                </c:pt>
                <c:pt idx="139">
                  <c:v>0.13600000000000001</c:v>
                </c:pt>
                <c:pt idx="140">
                  <c:v>0.13500000000000001</c:v>
                </c:pt>
                <c:pt idx="141">
                  <c:v>0.13500000000000001</c:v>
                </c:pt>
                <c:pt idx="142">
                  <c:v>0.13400000000000001</c:v>
                </c:pt>
                <c:pt idx="143">
                  <c:v>0.13200000000000001</c:v>
                </c:pt>
                <c:pt idx="144">
                  <c:v>0.13200000000000001</c:v>
                </c:pt>
                <c:pt idx="145">
                  <c:v>0.13100000000000001</c:v>
                </c:pt>
                <c:pt idx="146">
                  <c:v>0.13100000000000001</c:v>
                </c:pt>
                <c:pt idx="147">
                  <c:v>0.12999999999999998</c:v>
                </c:pt>
                <c:pt idx="148">
                  <c:v>0.129</c:v>
                </c:pt>
                <c:pt idx="149">
                  <c:v>0.129</c:v>
                </c:pt>
                <c:pt idx="150">
                  <c:v>0.128</c:v>
                </c:pt>
                <c:pt idx="151">
                  <c:v>0.127</c:v>
                </c:pt>
                <c:pt idx="152">
                  <c:v>0.127</c:v>
                </c:pt>
                <c:pt idx="153">
                  <c:v>0.126</c:v>
                </c:pt>
                <c:pt idx="154">
                  <c:v>0.126</c:v>
                </c:pt>
                <c:pt idx="155">
                  <c:v>0.125</c:v>
                </c:pt>
                <c:pt idx="156">
                  <c:v>0.125</c:v>
                </c:pt>
                <c:pt idx="157">
                  <c:v>0.12300000000000001</c:v>
                </c:pt>
                <c:pt idx="158">
                  <c:v>0.124</c:v>
                </c:pt>
                <c:pt idx="159">
                  <c:v>0.12300000000000001</c:v>
                </c:pt>
                <c:pt idx="160">
                  <c:v>0.122</c:v>
                </c:pt>
                <c:pt idx="161">
                  <c:v>0.121</c:v>
                </c:pt>
                <c:pt idx="162">
                  <c:v>0.121</c:v>
                </c:pt>
                <c:pt idx="163">
                  <c:v>0.12000000000000001</c:v>
                </c:pt>
                <c:pt idx="164">
                  <c:v>0.12000000000000001</c:v>
                </c:pt>
                <c:pt idx="165">
                  <c:v>0.12000000000000001</c:v>
                </c:pt>
                <c:pt idx="166">
                  <c:v>0.11900000000000001</c:v>
                </c:pt>
                <c:pt idx="167">
                  <c:v>0.11799999999999999</c:v>
                </c:pt>
                <c:pt idx="168">
                  <c:v>0.11799999999999999</c:v>
                </c:pt>
                <c:pt idx="169">
                  <c:v>0.11699999999999999</c:v>
                </c:pt>
                <c:pt idx="170">
                  <c:v>0.11600000000000001</c:v>
                </c:pt>
                <c:pt idx="171">
                  <c:v>0.11600000000000001</c:v>
                </c:pt>
                <c:pt idx="172">
                  <c:v>0.115</c:v>
                </c:pt>
                <c:pt idx="173">
                  <c:v>0.115</c:v>
                </c:pt>
                <c:pt idx="174">
                  <c:v>0.114</c:v>
                </c:pt>
                <c:pt idx="175">
                  <c:v>0.114</c:v>
                </c:pt>
                <c:pt idx="176">
                  <c:v>0.11299999999999999</c:v>
                </c:pt>
                <c:pt idx="177">
                  <c:v>0.112</c:v>
                </c:pt>
                <c:pt idx="178">
                  <c:v>0.112</c:v>
                </c:pt>
                <c:pt idx="179">
                  <c:v>0.112</c:v>
                </c:pt>
                <c:pt idx="180">
                  <c:v>0.112</c:v>
                </c:pt>
                <c:pt idx="181">
                  <c:v>0.111</c:v>
                </c:pt>
                <c:pt idx="182">
                  <c:v>0.11</c:v>
                </c:pt>
                <c:pt idx="183">
                  <c:v>0.11</c:v>
                </c:pt>
                <c:pt idx="184">
                  <c:v>0.10900000000000001</c:v>
                </c:pt>
                <c:pt idx="185">
                  <c:v>0.108</c:v>
                </c:pt>
                <c:pt idx="186">
                  <c:v>0.10900000000000001</c:v>
                </c:pt>
                <c:pt idx="187">
                  <c:v>0.108</c:v>
                </c:pt>
                <c:pt idx="188">
                  <c:v>0.108</c:v>
                </c:pt>
                <c:pt idx="189">
                  <c:v>0.107</c:v>
                </c:pt>
                <c:pt idx="190">
                  <c:v>0.107</c:v>
                </c:pt>
                <c:pt idx="191">
                  <c:v>0.107</c:v>
                </c:pt>
                <c:pt idx="192">
                  <c:v>0.106</c:v>
                </c:pt>
                <c:pt idx="193">
                  <c:v>0.10500000000000001</c:v>
                </c:pt>
                <c:pt idx="194">
                  <c:v>0.10500000000000001</c:v>
                </c:pt>
                <c:pt idx="195">
                  <c:v>0.10500000000000001</c:v>
                </c:pt>
                <c:pt idx="196">
                  <c:v>0.104</c:v>
                </c:pt>
                <c:pt idx="197">
                  <c:v>0.10500000000000001</c:v>
                </c:pt>
                <c:pt idx="198">
                  <c:v>0.104</c:v>
                </c:pt>
                <c:pt idx="199">
                  <c:v>0.104</c:v>
                </c:pt>
                <c:pt idx="200">
                  <c:v>0.104</c:v>
                </c:pt>
                <c:pt idx="201">
                  <c:v>0.104</c:v>
                </c:pt>
                <c:pt idx="202">
                  <c:v>0.10500000000000001</c:v>
                </c:pt>
                <c:pt idx="203">
                  <c:v>0.104</c:v>
                </c:pt>
                <c:pt idx="204">
                  <c:v>0.10500000000000001</c:v>
                </c:pt>
                <c:pt idx="205">
                  <c:v>0.10500000000000001</c:v>
                </c:pt>
                <c:pt idx="206">
                  <c:v>0.10500000000000001</c:v>
                </c:pt>
                <c:pt idx="207">
                  <c:v>0.10500000000000001</c:v>
                </c:pt>
                <c:pt idx="208">
                  <c:v>0.106</c:v>
                </c:pt>
                <c:pt idx="209">
                  <c:v>0.106</c:v>
                </c:pt>
                <c:pt idx="210">
                  <c:v>0.107</c:v>
                </c:pt>
                <c:pt idx="211">
                  <c:v>0.107</c:v>
                </c:pt>
                <c:pt idx="212">
                  <c:v>0.107</c:v>
                </c:pt>
                <c:pt idx="213">
                  <c:v>0.108</c:v>
                </c:pt>
                <c:pt idx="214">
                  <c:v>0.108</c:v>
                </c:pt>
                <c:pt idx="215">
                  <c:v>0.108</c:v>
                </c:pt>
                <c:pt idx="216">
                  <c:v>0.108</c:v>
                </c:pt>
                <c:pt idx="217">
                  <c:v>0.108</c:v>
                </c:pt>
                <c:pt idx="218">
                  <c:v>0.108</c:v>
                </c:pt>
                <c:pt idx="219">
                  <c:v>0.108</c:v>
                </c:pt>
                <c:pt idx="220">
                  <c:v>0.108</c:v>
                </c:pt>
                <c:pt idx="221">
                  <c:v>0.108</c:v>
                </c:pt>
                <c:pt idx="222">
                  <c:v>0.108</c:v>
                </c:pt>
                <c:pt idx="223">
                  <c:v>0.108</c:v>
                </c:pt>
                <c:pt idx="224">
                  <c:v>0.107</c:v>
                </c:pt>
                <c:pt idx="225">
                  <c:v>0.107</c:v>
                </c:pt>
                <c:pt idx="226">
                  <c:v>0.107</c:v>
                </c:pt>
                <c:pt idx="227">
                  <c:v>0.106</c:v>
                </c:pt>
                <c:pt idx="228">
                  <c:v>0.106</c:v>
                </c:pt>
                <c:pt idx="229">
                  <c:v>0.106</c:v>
                </c:pt>
                <c:pt idx="230">
                  <c:v>0.106</c:v>
                </c:pt>
                <c:pt idx="231">
                  <c:v>0.106</c:v>
                </c:pt>
                <c:pt idx="232">
                  <c:v>0.10500000000000001</c:v>
                </c:pt>
                <c:pt idx="233">
                  <c:v>0.10500000000000001</c:v>
                </c:pt>
                <c:pt idx="234">
                  <c:v>0.104</c:v>
                </c:pt>
                <c:pt idx="235">
                  <c:v>0.104</c:v>
                </c:pt>
                <c:pt idx="236">
                  <c:v>0.104</c:v>
                </c:pt>
                <c:pt idx="237">
                  <c:v>0.10299999999999999</c:v>
                </c:pt>
                <c:pt idx="238">
                  <c:v>0.10299999999999999</c:v>
                </c:pt>
                <c:pt idx="239">
                  <c:v>0.10299999999999999</c:v>
                </c:pt>
                <c:pt idx="240">
                  <c:v>0.10199999999999999</c:v>
                </c:pt>
                <c:pt idx="241">
                  <c:v>0.10199999999999999</c:v>
                </c:pt>
                <c:pt idx="242">
                  <c:v>0.10100000000000001</c:v>
                </c:pt>
                <c:pt idx="243">
                  <c:v>0.10100000000000001</c:v>
                </c:pt>
                <c:pt idx="244">
                  <c:v>0.10100000000000001</c:v>
                </c:pt>
                <c:pt idx="245">
                  <c:v>0.1</c:v>
                </c:pt>
                <c:pt idx="246">
                  <c:v>0.1</c:v>
                </c:pt>
                <c:pt idx="247">
                  <c:v>9.9500000000000005E-2</c:v>
                </c:pt>
                <c:pt idx="248">
                  <c:v>9.9199999999999997E-2</c:v>
                </c:pt>
                <c:pt idx="249">
                  <c:v>9.8999999999999991E-2</c:v>
                </c:pt>
                <c:pt idx="250">
                  <c:v>9.8699999999999996E-2</c:v>
                </c:pt>
                <c:pt idx="251">
                  <c:v>9.8299999999999998E-2</c:v>
                </c:pt>
                <c:pt idx="252">
                  <c:v>9.7800000000000012E-2</c:v>
                </c:pt>
                <c:pt idx="253">
                  <c:v>9.7700000000000009E-2</c:v>
                </c:pt>
                <c:pt idx="254">
                  <c:v>9.7299999999999998E-2</c:v>
                </c:pt>
                <c:pt idx="255">
                  <c:v>9.7100000000000006E-2</c:v>
                </c:pt>
                <c:pt idx="256">
                  <c:v>9.6500000000000002E-2</c:v>
                </c:pt>
                <c:pt idx="257">
                  <c:v>9.6199999999999994E-2</c:v>
                </c:pt>
                <c:pt idx="258">
                  <c:v>9.6000000000000002E-2</c:v>
                </c:pt>
                <c:pt idx="259">
                  <c:v>9.5500000000000002E-2</c:v>
                </c:pt>
                <c:pt idx="260">
                  <c:v>9.509999999999999E-2</c:v>
                </c:pt>
                <c:pt idx="261">
                  <c:v>9.509999999999999E-2</c:v>
                </c:pt>
                <c:pt idx="262">
                  <c:v>9.4699999999999993E-2</c:v>
                </c:pt>
                <c:pt idx="263">
                  <c:v>9.3900000000000011E-2</c:v>
                </c:pt>
                <c:pt idx="264">
                  <c:v>9.3800000000000008E-2</c:v>
                </c:pt>
                <c:pt idx="265">
                  <c:v>9.3399999999999997E-2</c:v>
                </c:pt>
                <c:pt idx="266">
                  <c:v>9.2899999999999996E-2</c:v>
                </c:pt>
                <c:pt idx="267">
                  <c:v>9.2499999999999999E-2</c:v>
                </c:pt>
                <c:pt idx="268">
                  <c:v>9.2200000000000004E-2</c:v>
                </c:pt>
                <c:pt idx="269">
                  <c:v>9.1799999999999993E-2</c:v>
                </c:pt>
                <c:pt idx="270">
                  <c:v>9.1499999999999998E-2</c:v>
                </c:pt>
                <c:pt idx="271">
                  <c:v>9.11E-2</c:v>
                </c:pt>
                <c:pt idx="272">
                  <c:v>9.0999999999999998E-2</c:v>
                </c:pt>
                <c:pt idx="273">
                  <c:v>9.0400000000000008E-2</c:v>
                </c:pt>
                <c:pt idx="274">
                  <c:v>8.9800000000000005E-2</c:v>
                </c:pt>
                <c:pt idx="275">
                  <c:v>8.9800000000000005E-2</c:v>
                </c:pt>
                <c:pt idx="276">
                  <c:v>8.9300000000000004E-2</c:v>
                </c:pt>
                <c:pt idx="277">
                  <c:v>8.8999999999999996E-2</c:v>
                </c:pt>
                <c:pt idx="278">
                  <c:v>8.8499999999999995E-2</c:v>
                </c:pt>
                <c:pt idx="279">
                  <c:v>8.8200000000000001E-2</c:v>
                </c:pt>
                <c:pt idx="280">
                  <c:v>8.7800000000000003E-2</c:v>
                </c:pt>
                <c:pt idx="281">
                  <c:v>8.7399999999999992E-2</c:v>
                </c:pt>
                <c:pt idx="282">
                  <c:v>8.72E-2</c:v>
                </c:pt>
                <c:pt idx="283">
                  <c:v>8.6999999999999994E-2</c:v>
                </c:pt>
                <c:pt idx="284">
                  <c:v>8.6300000000000002E-2</c:v>
                </c:pt>
                <c:pt idx="285">
                  <c:v>8.6000000000000007E-2</c:v>
                </c:pt>
                <c:pt idx="286">
                  <c:v>8.5800000000000001E-2</c:v>
                </c:pt>
                <c:pt idx="287">
                  <c:v>8.5300000000000001E-2</c:v>
                </c:pt>
                <c:pt idx="288">
                  <c:v>8.5000000000000006E-2</c:v>
                </c:pt>
                <c:pt idx="289">
                  <c:v>8.48E-2</c:v>
                </c:pt>
                <c:pt idx="290">
                  <c:v>8.4599999999999995E-2</c:v>
                </c:pt>
                <c:pt idx="291">
                  <c:v>8.3999999999999991E-2</c:v>
                </c:pt>
                <c:pt idx="292">
                  <c:v>8.3699999999999997E-2</c:v>
                </c:pt>
                <c:pt idx="293">
                  <c:v>8.3299999999999999E-2</c:v>
                </c:pt>
                <c:pt idx="294">
                  <c:v>8.3100000000000007E-2</c:v>
                </c:pt>
                <c:pt idx="295">
                  <c:v>8.2900000000000001E-2</c:v>
                </c:pt>
                <c:pt idx="296">
                  <c:v>8.2500000000000004E-2</c:v>
                </c:pt>
                <c:pt idx="297">
                  <c:v>8.2200000000000009E-2</c:v>
                </c:pt>
                <c:pt idx="298">
                  <c:v>8.2000000000000003E-2</c:v>
                </c:pt>
                <c:pt idx="299">
                  <c:v>8.1699999999999995E-2</c:v>
                </c:pt>
                <c:pt idx="300">
                  <c:v>8.1500000000000003E-2</c:v>
                </c:pt>
                <c:pt idx="301">
                  <c:v>8.1299999999999997E-2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81AF-4518-A8C5-D12E3B6A4207}"/>
            </c:ext>
          </c:extLst>
        </c:ser>
        <c:ser>
          <c:idx val="6"/>
          <c:order val="6"/>
          <c:tx>
            <c:v>600</c:v>
          </c:tx>
          <c:spPr>
            <a:ln w="12700">
              <a:solidFill>
                <a:srgbClr val="000000"/>
              </a:solidFill>
              <a:prstDash val="solid"/>
            </a:ln>
          </c:spPr>
          <c:marker>
            <c:symbol val="none"/>
          </c:marker>
          <c:xVal>
            <c:numRef>
              <c:f>'[10]1-600'!$A$1:$A$269</c:f>
              <c:numCache>
                <c:formatCode>General</c:formatCode>
                <c:ptCount val="269"/>
                <c:pt idx="0">
                  <c:v>26</c:v>
                </c:pt>
                <c:pt idx="1">
                  <c:v>26</c:v>
                </c:pt>
                <c:pt idx="2">
                  <c:v>26</c:v>
                </c:pt>
                <c:pt idx="3">
                  <c:v>26</c:v>
                </c:pt>
                <c:pt idx="4">
                  <c:v>26</c:v>
                </c:pt>
                <c:pt idx="5">
                  <c:v>26</c:v>
                </c:pt>
                <c:pt idx="6">
                  <c:v>26</c:v>
                </c:pt>
                <c:pt idx="7">
                  <c:v>26</c:v>
                </c:pt>
                <c:pt idx="8">
                  <c:v>26</c:v>
                </c:pt>
                <c:pt idx="9">
                  <c:v>26</c:v>
                </c:pt>
                <c:pt idx="10">
                  <c:v>26</c:v>
                </c:pt>
                <c:pt idx="11">
                  <c:v>26</c:v>
                </c:pt>
                <c:pt idx="12">
                  <c:v>25</c:v>
                </c:pt>
                <c:pt idx="13">
                  <c:v>25</c:v>
                </c:pt>
                <c:pt idx="14">
                  <c:v>26</c:v>
                </c:pt>
                <c:pt idx="15">
                  <c:v>26</c:v>
                </c:pt>
                <c:pt idx="16">
                  <c:v>26</c:v>
                </c:pt>
                <c:pt idx="17">
                  <c:v>26</c:v>
                </c:pt>
                <c:pt idx="18">
                  <c:v>26</c:v>
                </c:pt>
                <c:pt idx="19">
                  <c:v>26</c:v>
                </c:pt>
                <c:pt idx="20">
                  <c:v>26</c:v>
                </c:pt>
                <c:pt idx="21">
                  <c:v>26</c:v>
                </c:pt>
                <c:pt idx="22">
                  <c:v>26</c:v>
                </c:pt>
                <c:pt idx="23">
                  <c:v>27</c:v>
                </c:pt>
                <c:pt idx="24">
                  <c:v>27</c:v>
                </c:pt>
                <c:pt idx="25">
                  <c:v>27</c:v>
                </c:pt>
                <c:pt idx="26">
                  <c:v>27</c:v>
                </c:pt>
                <c:pt idx="27">
                  <c:v>28</c:v>
                </c:pt>
                <c:pt idx="28">
                  <c:v>28</c:v>
                </c:pt>
                <c:pt idx="29">
                  <c:v>28</c:v>
                </c:pt>
                <c:pt idx="30">
                  <c:v>28</c:v>
                </c:pt>
                <c:pt idx="31">
                  <c:v>29</c:v>
                </c:pt>
                <c:pt idx="32">
                  <c:v>29</c:v>
                </c:pt>
                <c:pt idx="33">
                  <c:v>29</c:v>
                </c:pt>
                <c:pt idx="34">
                  <c:v>30</c:v>
                </c:pt>
                <c:pt idx="35">
                  <c:v>30</c:v>
                </c:pt>
                <c:pt idx="36">
                  <c:v>30</c:v>
                </c:pt>
                <c:pt idx="37">
                  <c:v>31</c:v>
                </c:pt>
                <c:pt idx="38">
                  <c:v>32</c:v>
                </c:pt>
                <c:pt idx="39">
                  <c:v>32</c:v>
                </c:pt>
                <c:pt idx="40">
                  <c:v>33</c:v>
                </c:pt>
                <c:pt idx="41">
                  <c:v>33</c:v>
                </c:pt>
                <c:pt idx="42">
                  <c:v>34</c:v>
                </c:pt>
                <c:pt idx="43">
                  <c:v>34</c:v>
                </c:pt>
                <c:pt idx="44">
                  <c:v>35</c:v>
                </c:pt>
                <c:pt idx="45">
                  <c:v>36</c:v>
                </c:pt>
                <c:pt idx="46">
                  <c:v>36</c:v>
                </c:pt>
                <c:pt idx="47">
                  <c:v>37</c:v>
                </c:pt>
                <c:pt idx="48">
                  <c:v>38</c:v>
                </c:pt>
                <c:pt idx="49">
                  <c:v>39</c:v>
                </c:pt>
                <c:pt idx="50">
                  <c:v>39</c:v>
                </c:pt>
                <c:pt idx="51">
                  <c:v>40</c:v>
                </c:pt>
                <c:pt idx="52">
                  <c:v>41</c:v>
                </c:pt>
                <c:pt idx="53">
                  <c:v>42</c:v>
                </c:pt>
                <c:pt idx="54">
                  <c:v>43</c:v>
                </c:pt>
                <c:pt idx="55">
                  <c:v>44</c:v>
                </c:pt>
                <c:pt idx="56">
                  <c:v>45</c:v>
                </c:pt>
                <c:pt idx="57">
                  <c:v>47</c:v>
                </c:pt>
                <c:pt idx="58">
                  <c:v>48</c:v>
                </c:pt>
                <c:pt idx="59">
                  <c:v>49</c:v>
                </c:pt>
                <c:pt idx="60">
                  <c:v>50</c:v>
                </c:pt>
                <c:pt idx="61">
                  <c:v>51</c:v>
                </c:pt>
                <c:pt idx="62">
                  <c:v>52</c:v>
                </c:pt>
                <c:pt idx="63">
                  <c:v>54</c:v>
                </c:pt>
                <c:pt idx="64">
                  <c:v>55</c:v>
                </c:pt>
                <c:pt idx="65">
                  <c:v>57</c:v>
                </c:pt>
                <c:pt idx="66">
                  <c:v>58</c:v>
                </c:pt>
                <c:pt idx="67">
                  <c:v>60</c:v>
                </c:pt>
                <c:pt idx="68">
                  <c:v>61</c:v>
                </c:pt>
                <c:pt idx="69">
                  <c:v>63</c:v>
                </c:pt>
                <c:pt idx="70">
                  <c:v>64</c:v>
                </c:pt>
                <c:pt idx="71">
                  <c:v>66</c:v>
                </c:pt>
                <c:pt idx="72">
                  <c:v>68</c:v>
                </c:pt>
                <c:pt idx="73">
                  <c:v>70</c:v>
                </c:pt>
                <c:pt idx="74">
                  <c:v>72</c:v>
                </c:pt>
                <c:pt idx="75">
                  <c:v>74</c:v>
                </c:pt>
                <c:pt idx="76">
                  <c:v>76</c:v>
                </c:pt>
                <c:pt idx="77">
                  <c:v>78</c:v>
                </c:pt>
                <c:pt idx="78">
                  <c:v>80</c:v>
                </c:pt>
                <c:pt idx="79">
                  <c:v>81</c:v>
                </c:pt>
                <c:pt idx="80">
                  <c:v>84</c:v>
                </c:pt>
                <c:pt idx="81">
                  <c:v>86</c:v>
                </c:pt>
                <c:pt idx="82">
                  <c:v>88</c:v>
                </c:pt>
                <c:pt idx="83">
                  <c:v>91</c:v>
                </c:pt>
                <c:pt idx="84">
                  <c:v>93</c:v>
                </c:pt>
                <c:pt idx="85">
                  <c:v>95</c:v>
                </c:pt>
                <c:pt idx="86">
                  <c:v>98</c:v>
                </c:pt>
                <c:pt idx="87">
                  <c:v>100</c:v>
                </c:pt>
                <c:pt idx="88">
                  <c:v>103</c:v>
                </c:pt>
                <c:pt idx="89">
                  <c:v>105</c:v>
                </c:pt>
                <c:pt idx="90">
                  <c:v>108</c:v>
                </c:pt>
                <c:pt idx="91">
                  <c:v>111</c:v>
                </c:pt>
                <c:pt idx="92">
                  <c:v>113</c:v>
                </c:pt>
                <c:pt idx="93">
                  <c:v>116</c:v>
                </c:pt>
                <c:pt idx="94">
                  <c:v>119</c:v>
                </c:pt>
                <c:pt idx="95">
                  <c:v>122</c:v>
                </c:pt>
                <c:pt idx="96">
                  <c:v>125</c:v>
                </c:pt>
                <c:pt idx="97">
                  <c:v>127</c:v>
                </c:pt>
                <c:pt idx="98">
                  <c:v>131</c:v>
                </c:pt>
                <c:pt idx="99">
                  <c:v>134</c:v>
                </c:pt>
                <c:pt idx="100">
                  <c:v>137</c:v>
                </c:pt>
                <c:pt idx="101">
                  <c:v>139</c:v>
                </c:pt>
                <c:pt idx="102">
                  <c:v>142</c:v>
                </c:pt>
                <c:pt idx="103">
                  <c:v>146</c:v>
                </c:pt>
                <c:pt idx="104">
                  <c:v>149</c:v>
                </c:pt>
                <c:pt idx="105">
                  <c:v>152</c:v>
                </c:pt>
                <c:pt idx="106">
                  <c:v>156</c:v>
                </c:pt>
                <c:pt idx="107">
                  <c:v>159</c:v>
                </c:pt>
                <c:pt idx="108">
                  <c:v>162</c:v>
                </c:pt>
                <c:pt idx="109">
                  <c:v>166</c:v>
                </c:pt>
                <c:pt idx="110">
                  <c:v>169</c:v>
                </c:pt>
                <c:pt idx="111">
                  <c:v>172</c:v>
                </c:pt>
                <c:pt idx="112">
                  <c:v>176</c:v>
                </c:pt>
                <c:pt idx="113">
                  <c:v>179</c:v>
                </c:pt>
                <c:pt idx="114">
                  <c:v>182</c:v>
                </c:pt>
                <c:pt idx="115">
                  <c:v>186</c:v>
                </c:pt>
                <c:pt idx="116">
                  <c:v>189</c:v>
                </c:pt>
                <c:pt idx="117">
                  <c:v>193</c:v>
                </c:pt>
                <c:pt idx="118">
                  <c:v>196</c:v>
                </c:pt>
                <c:pt idx="119">
                  <c:v>200</c:v>
                </c:pt>
                <c:pt idx="120">
                  <c:v>203</c:v>
                </c:pt>
                <c:pt idx="121">
                  <c:v>207</c:v>
                </c:pt>
                <c:pt idx="122">
                  <c:v>210</c:v>
                </c:pt>
                <c:pt idx="123">
                  <c:v>213</c:v>
                </c:pt>
                <c:pt idx="124">
                  <c:v>217</c:v>
                </c:pt>
                <c:pt idx="125">
                  <c:v>220</c:v>
                </c:pt>
                <c:pt idx="126">
                  <c:v>224</c:v>
                </c:pt>
                <c:pt idx="127">
                  <c:v>227</c:v>
                </c:pt>
                <c:pt idx="128">
                  <c:v>231</c:v>
                </c:pt>
                <c:pt idx="129">
                  <c:v>234</c:v>
                </c:pt>
                <c:pt idx="130">
                  <c:v>238</c:v>
                </c:pt>
                <c:pt idx="131">
                  <c:v>241</c:v>
                </c:pt>
                <c:pt idx="132">
                  <c:v>244</c:v>
                </c:pt>
                <c:pt idx="133">
                  <c:v>248</c:v>
                </c:pt>
                <c:pt idx="134">
                  <c:v>251</c:v>
                </c:pt>
                <c:pt idx="135">
                  <c:v>254</c:v>
                </c:pt>
                <c:pt idx="136">
                  <c:v>257</c:v>
                </c:pt>
                <c:pt idx="137">
                  <c:v>261</c:v>
                </c:pt>
                <c:pt idx="138">
                  <c:v>264</c:v>
                </c:pt>
                <c:pt idx="139">
                  <c:v>267</c:v>
                </c:pt>
                <c:pt idx="140">
                  <c:v>270</c:v>
                </c:pt>
                <c:pt idx="141">
                  <c:v>274</c:v>
                </c:pt>
                <c:pt idx="142">
                  <c:v>277</c:v>
                </c:pt>
                <c:pt idx="143">
                  <c:v>280</c:v>
                </c:pt>
                <c:pt idx="144">
                  <c:v>283</c:v>
                </c:pt>
                <c:pt idx="145">
                  <c:v>286</c:v>
                </c:pt>
                <c:pt idx="146">
                  <c:v>289</c:v>
                </c:pt>
                <c:pt idx="147">
                  <c:v>292</c:v>
                </c:pt>
                <c:pt idx="148">
                  <c:v>296</c:v>
                </c:pt>
                <c:pt idx="149">
                  <c:v>299</c:v>
                </c:pt>
                <c:pt idx="150">
                  <c:v>302</c:v>
                </c:pt>
                <c:pt idx="151">
                  <c:v>305</c:v>
                </c:pt>
                <c:pt idx="152">
                  <c:v>308</c:v>
                </c:pt>
                <c:pt idx="153">
                  <c:v>311</c:v>
                </c:pt>
                <c:pt idx="154">
                  <c:v>314</c:v>
                </c:pt>
                <c:pt idx="155">
                  <c:v>317</c:v>
                </c:pt>
                <c:pt idx="156">
                  <c:v>320</c:v>
                </c:pt>
                <c:pt idx="157">
                  <c:v>323</c:v>
                </c:pt>
                <c:pt idx="158">
                  <c:v>326</c:v>
                </c:pt>
                <c:pt idx="159">
                  <c:v>329</c:v>
                </c:pt>
                <c:pt idx="160">
                  <c:v>331</c:v>
                </c:pt>
                <c:pt idx="161">
                  <c:v>335</c:v>
                </c:pt>
                <c:pt idx="162">
                  <c:v>338</c:v>
                </c:pt>
                <c:pt idx="163">
                  <c:v>340</c:v>
                </c:pt>
                <c:pt idx="164">
                  <c:v>343</c:v>
                </c:pt>
                <c:pt idx="165">
                  <c:v>346</c:v>
                </c:pt>
                <c:pt idx="166">
                  <c:v>349</c:v>
                </c:pt>
                <c:pt idx="167">
                  <c:v>352</c:v>
                </c:pt>
                <c:pt idx="168">
                  <c:v>354</c:v>
                </c:pt>
                <c:pt idx="169">
                  <c:v>358</c:v>
                </c:pt>
                <c:pt idx="170">
                  <c:v>360</c:v>
                </c:pt>
                <c:pt idx="171">
                  <c:v>363</c:v>
                </c:pt>
                <c:pt idx="172">
                  <c:v>366</c:v>
                </c:pt>
                <c:pt idx="173">
                  <c:v>369</c:v>
                </c:pt>
                <c:pt idx="174">
                  <c:v>371</c:v>
                </c:pt>
                <c:pt idx="175">
                  <c:v>374</c:v>
                </c:pt>
                <c:pt idx="176">
                  <c:v>377</c:v>
                </c:pt>
                <c:pt idx="177">
                  <c:v>380</c:v>
                </c:pt>
                <c:pt idx="178">
                  <c:v>383</c:v>
                </c:pt>
                <c:pt idx="179">
                  <c:v>385</c:v>
                </c:pt>
                <c:pt idx="180">
                  <c:v>388</c:v>
                </c:pt>
                <c:pt idx="181">
                  <c:v>391</c:v>
                </c:pt>
                <c:pt idx="182">
                  <c:v>393</c:v>
                </c:pt>
                <c:pt idx="183">
                  <c:v>396</c:v>
                </c:pt>
                <c:pt idx="184">
                  <c:v>399</c:v>
                </c:pt>
                <c:pt idx="185">
                  <c:v>402</c:v>
                </c:pt>
                <c:pt idx="186">
                  <c:v>404</c:v>
                </c:pt>
                <c:pt idx="187">
                  <c:v>407</c:v>
                </c:pt>
                <c:pt idx="188">
                  <c:v>410</c:v>
                </c:pt>
                <c:pt idx="189">
                  <c:v>413</c:v>
                </c:pt>
                <c:pt idx="190">
                  <c:v>416</c:v>
                </c:pt>
                <c:pt idx="191">
                  <c:v>419</c:v>
                </c:pt>
                <c:pt idx="192">
                  <c:v>421</c:v>
                </c:pt>
                <c:pt idx="193">
                  <c:v>424</c:v>
                </c:pt>
                <c:pt idx="194">
                  <c:v>427</c:v>
                </c:pt>
                <c:pt idx="195">
                  <c:v>430</c:v>
                </c:pt>
                <c:pt idx="196">
                  <c:v>433</c:v>
                </c:pt>
                <c:pt idx="197">
                  <c:v>436</c:v>
                </c:pt>
                <c:pt idx="198">
                  <c:v>439</c:v>
                </c:pt>
                <c:pt idx="199">
                  <c:v>441</c:v>
                </c:pt>
                <c:pt idx="200">
                  <c:v>444</c:v>
                </c:pt>
                <c:pt idx="201">
                  <c:v>447</c:v>
                </c:pt>
                <c:pt idx="202">
                  <c:v>450</c:v>
                </c:pt>
                <c:pt idx="203">
                  <c:v>453</c:v>
                </c:pt>
                <c:pt idx="204">
                  <c:v>456</c:v>
                </c:pt>
                <c:pt idx="205">
                  <c:v>459</c:v>
                </c:pt>
                <c:pt idx="206">
                  <c:v>461</c:v>
                </c:pt>
                <c:pt idx="207">
                  <c:v>464</c:v>
                </c:pt>
                <c:pt idx="208">
                  <c:v>467</c:v>
                </c:pt>
                <c:pt idx="209">
                  <c:v>470</c:v>
                </c:pt>
                <c:pt idx="210">
                  <c:v>473</c:v>
                </c:pt>
                <c:pt idx="211">
                  <c:v>476</c:v>
                </c:pt>
                <c:pt idx="212">
                  <c:v>479</c:v>
                </c:pt>
                <c:pt idx="213">
                  <c:v>482</c:v>
                </c:pt>
                <c:pt idx="214">
                  <c:v>485</c:v>
                </c:pt>
                <c:pt idx="215">
                  <c:v>488</c:v>
                </c:pt>
                <c:pt idx="216">
                  <c:v>491</c:v>
                </c:pt>
                <c:pt idx="217">
                  <c:v>493</c:v>
                </c:pt>
                <c:pt idx="218">
                  <c:v>496</c:v>
                </c:pt>
                <c:pt idx="219">
                  <c:v>499</c:v>
                </c:pt>
                <c:pt idx="220">
                  <c:v>502</c:v>
                </c:pt>
                <c:pt idx="221">
                  <c:v>505</c:v>
                </c:pt>
                <c:pt idx="222">
                  <c:v>508</c:v>
                </c:pt>
                <c:pt idx="223">
                  <c:v>511</c:v>
                </c:pt>
                <c:pt idx="224">
                  <c:v>514</c:v>
                </c:pt>
                <c:pt idx="225">
                  <c:v>516</c:v>
                </c:pt>
                <c:pt idx="226">
                  <c:v>519</c:v>
                </c:pt>
                <c:pt idx="227">
                  <c:v>522</c:v>
                </c:pt>
                <c:pt idx="228">
                  <c:v>525</c:v>
                </c:pt>
                <c:pt idx="229">
                  <c:v>528</c:v>
                </c:pt>
                <c:pt idx="230">
                  <c:v>530</c:v>
                </c:pt>
                <c:pt idx="231">
                  <c:v>533</c:v>
                </c:pt>
                <c:pt idx="232">
                  <c:v>536</c:v>
                </c:pt>
                <c:pt idx="233">
                  <c:v>539</c:v>
                </c:pt>
                <c:pt idx="234">
                  <c:v>541</c:v>
                </c:pt>
                <c:pt idx="235">
                  <c:v>544</c:v>
                </c:pt>
                <c:pt idx="236">
                  <c:v>547</c:v>
                </c:pt>
                <c:pt idx="237">
                  <c:v>549</c:v>
                </c:pt>
                <c:pt idx="238">
                  <c:v>552</c:v>
                </c:pt>
                <c:pt idx="239">
                  <c:v>554</c:v>
                </c:pt>
                <c:pt idx="240">
                  <c:v>556</c:v>
                </c:pt>
                <c:pt idx="241">
                  <c:v>559</c:v>
                </c:pt>
                <c:pt idx="242">
                  <c:v>561</c:v>
                </c:pt>
                <c:pt idx="243">
                  <c:v>563</c:v>
                </c:pt>
                <c:pt idx="244">
                  <c:v>565</c:v>
                </c:pt>
                <c:pt idx="245">
                  <c:v>567</c:v>
                </c:pt>
                <c:pt idx="246">
                  <c:v>569</c:v>
                </c:pt>
                <c:pt idx="247">
                  <c:v>571</c:v>
                </c:pt>
                <c:pt idx="248">
                  <c:v>573</c:v>
                </c:pt>
                <c:pt idx="249">
                  <c:v>575</c:v>
                </c:pt>
                <c:pt idx="250">
                  <c:v>577</c:v>
                </c:pt>
                <c:pt idx="251">
                  <c:v>579</c:v>
                </c:pt>
                <c:pt idx="252">
                  <c:v>581</c:v>
                </c:pt>
                <c:pt idx="253">
                  <c:v>582</c:v>
                </c:pt>
                <c:pt idx="254">
                  <c:v>584</c:v>
                </c:pt>
                <c:pt idx="255">
                  <c:v>585</c:v>
                </c:pt>
                <c:pt idx="256">
                  <c:v>586</c:v>
                </c:pt>
                <c:pt idx="257">
                  <c:v>588</c:v>
                </c:pt>
                <c:pt idx="258">
                  <c:v>589</c:v>
                </c:pt>
                <c:pt idx="259">
                  <c:v>590</c:v>
                </c:pt>
                <c:pt idx="260">
                  <c:v>592</c:v>
                </c:pt>
                <c:pt idx="261">
                  <c:v>593</c:v>
                </c:pt>
                <c:pt idx="262">
                  <c:v>594</c:v>
                </c:pt>
                <c:pt idx="263">
                  <c:v>595</c:v>
                </c:pt>
                <c:pt idx="264">
                  <c:v>596</c:v>
                </c:pt>
                <c:pt idx="265">
                  <c:v>597</c:v>
                </c:pt>
                <c:pt idx="266">
                  <c:v>598</c:v>
                </c:pt>
                <c:pt idx="267">
                  <c:v>599</c:v>
                </c:pt>
                <c:pt idx="268">
                  <c:v>600</c:v>
                </c:pt>
              </c:numCache>
            </c:numRef>
          </c:xVal>
          <c:yVal>
            <c:numRef>
              <c:f>'[10]1-600'!$C$1:$C$269</c:f>
              <c:numCache>
                <c:formatCode>General</c:formatCode>
                <c:ptCount val="269"/>
                <c:pt idx="0">
                  <c:v>0.25999999999999995</c:v>
                </c:pt>
                <c:pt idx="1">
                  <c:v>0.25900000000000001</c:v>
                </c:pt>
                <c:pt idx="2">
                  <c:v>0.26100000000000001</c:v>
                </c:pt>
                <c:pt idx="3">
                  <c:v>0.25999999999999995</c:v>
                </c:pt>
                <c:pt idx="4">
                  <c:v>0.25999999999999995</c:v>
                </c:pt>
                <c:pt idx="5">
                  <c:v>0.25999999999999995</c:v>
                </c:pt>
                <c:pt idx="6">
                  <c:v>0.25999999999999995</c:v>
                </c:pt>
                <c:pt idx="7">
                  <c:v>0.25999999999999995</c:v>
                </c:pt>
                <c:pt idx="8">
                  <c:v>0.25999999999999995</c:v>
                </c:pt>
                <c:pt idx="9">
                  <c:v>0.25999999999999995</c:v>
                </c:pt>
                <c:pt idx="10">
                  <c:v>0.25999999999999995</c:v>
                </c:pt>
                <c:pt idx="11">
                  <c:v>0.25999999999999995</c:v>
                </c:pt>
                <c:pt idx="12">
                  <c:v>0.25800000000000001</c:v>
                </c:pt>
                <c:pt idx="13">
                  <c:v>0.25999999999999995</c:v>
                </c:pt>
                <c:pt idx="14">
                  <c:v>0.25900000000000001</c:v>
                </c:pt>
                <c:pt idx="15">
                  <c:v>0.25999999999999995</c:v>
                </c:pt>
                <c:pt idx="16">
                  <c:v>0.25999999999999995</c:v>
                </c:pt>
                <c:pt idx="17">
                  <c:v>0.25900000000000001</c:v>
                </c:pt>
                <c:pt idx="18">
                  <c:v>0.25900000000000001</c:v>
                </c:pt>
                <c:pt idx="19">
                  <c:v>0.25900000000000001</c:v>
                </c:pt>
                <c:pt idx="20">
                  <c:v>0.25800000000000001</c:v>
                </c:pt>
                <c:pt idx="21">
                  <c:v>0.25900000000000001</c:v>
                </c:pt>
                <c:pt idx="22">
                  <c:v>0.25900000000000001</c:v>
                </c:pt>
                <c:pt idx="23">
                  <c:v>0.25800000000000001</c:v>
                </c:pt>
                <c:pt idx="24">
                  <c:v>0.25800000000000001</c:v>
                </c:pt>
                <c:pt idx="25">
                  <c:v>0.25800000000000001</c:v>
                </c:pt>
                <c:pt idx="26">
                  <c:v>0.25800000000000001</c:v>
                </c:pt>
                <c:pt idx="27">
                  <c:v>0.25800000000000001</c:v>
                </c:pt>
                <c:pt idx="28">
                  <c:v>0.25800000000000001</c:v>
                </c:pt>
                <c:pt idx="29">
                  <c:v>0.25700000000000001</c:v>
                </c:pt>
                <c:pt idx="30">
                  <c:v>0.25700000000000001</c:v>
                </c:pt>
                <c:pt idx="31">
                  <c:v>0.25700000000000001</c:v>
                </c:pt>
                <c:pt idx="32">
                  <c:v>0.25700000000000001</c:v>
                </c:pt>
                <c:pt idx="33">
                  <c:v>0.25600000000000001</c:v>
                </c:pt>
                <c:pt idx="34">
                  <c:v>0.25600000000000001</c:v>
                </c:pt>
                <c:pt idx="35">
                  <c:v>0.25600000000000001</c:v>
                </c:pt>
                <c:pt idx="36">
                  <c:v>0.255</c:v>
                </c:pt>
                <c:pt idx="37">
                  <c:v>0.255</c:v>
                </c:pt>
                <c:pt idx="38">
                  <c:v>0.255</c:v>
                </c:pt>
                <c:pt idx="39">
                  <c:v>0.254</c:v>
                </c:pt>
                <c:pt idx="40">
                  <c:v>0.255</c:v>
                </c:pt>
                <c:pt idx="41">
                  <c:v>0.254</c:v>
                </c:pt>
                <c:pt idx="42">
                  <c:v>0.253</c:v>
                </c:pt>
                <c:pt idx="43">
                  <c:v>0.253</c:v>
                </c:pt>
                <c:pt idx="44">
                  <c:v>0.253</c:v>
                </c:pt>
                <c:pt idx="45">
                  <c:v>0.253</c:v>
                </c:pt>
                <c:pt idx="46">
                  <c:v>0.252</c:v>
                </c:pt>
                <c:pt idx="47">
                  <c:v>0.251</c:v>
                </c:pt>
                <c:pt idx="48">
                  <c:v>0.251</c:v>
                </c:pt>
                <c:pt idx="49">
                  <c:v>0.251</c:v>
                </c:pt>
                <c:pt idx="50">
                  <c:v>0.251</c:v>
                </c:pt>
                <c:pt idx="51">
                  <c:v>0.24899999999999997</c:v>
                </c:pt>
                <c:pt idx="52">
                  <c:v>0.24899999999999997</c:v>
                </c:pt>
                <c:pt idx="53">
                  <c:v>0.24899999999999997</c:v>
                </c:pt>
                <c:pt idx="54">
                  <c:v>0.248</c:v>
                </c:pt>
                <c:pt idx="55">
                  <c:v>0.247</c:v>
                </c:pt>
                <c:pt idx="56">
                  <c:v>0.247</c:v>
                </c:pt>
                <c:pt idx="57">
                  <c:v>0.247</c:v>
                </c:pt>
                <c:pt idx="58">
                  <c:v>0.24600000000000002</c:v>
                </c:pt>
                <c:pt idx="59">
                  <c:v>0.245</c:v>
                </c:pt>
                <c:pt idx="60">
                  <c:v>0.245</c:v>
                </c:pt>
                <c:pt idx="61">
                  <c:v>0.24399999999999999</c:v>
                </c:pt>
                <c:pt idx="62">
                  <c:v>0.24299999999999999</c:v>
                </c:pt>
                <c:pt idx="63">
                  <c:v>0.24299999999999999</c:v>
                </c:pt>
                <c:pt idx="64">
                  <c:v>0.24199999999999999</c:v>
                </c:pt>
                <c:pt idx="65">
                  <c:v>0.24199999999999999</c:v>
                </c:pt>
                <c:pt idx="66">
                  <c:v>0.24000000000000002</c:v>
                </c:pt>
                <c:pt idx="67">
                  <c:v>0.24000000000000002</c:v>
                </c:pt>
                <c:pt idx="68">
                  <c:v>0.24000000000000002</c:v>
                </c:pt>
                <c:pt idx="69">
                  <c:v>0.24000000000000002</c:v>
                </c:pt>
                <c:pt idx="70">
                  <c:v>0.23900000000000002</c:v>
                </c:pt>
                <c:pt idx="71">
                  <c:v>0.23800000000000002</c:v>
                </c:pt>
                <c:pt idx="72">
                  <c:v>0.23699999999999999</c:v>
                </c:pt>
                <c:pt idx="73">
                  <c:v>0.23699999999999999</c:v>
                </c:pt>
                <c:pt idx="74">
                  <c:v>0.23499999999999999</c:v>
                </c:pt>
                <c:pt idx="75">
                  <c:v>0.23499999999999999</c:v>
                </c:pt>
                <c:pt idx="76">
                  <c:v>0.23399999999999999</c:v>
                </c:pt>
                <c:pt idx="77">
                  <c:v>0.23299999999999998</c:v>
                </c:pt>
                <c:pt idx="78">
                  <c:v>0.23299999999999998</c:v>
                </c:pt>
                <c:pt idx="79">
                  <c:v>0.23200000000000001</c:v>
                </c:pt>
                <c:pt idx="80">
                  <c:v>0.23100000000000001</c:v>
                </c:pt>
                <c:pt idx="81">
                  <c:v>0.23</c:v>
                </c:pt>
                <c:pt idx="82">
                  <c:v>0.23</c:v>
                </c:pt>
                <c:pt idx="83">
                  <c:v>0.22800000000000001</c:v>
                </c:pt>
                <c:pt idx="84">
                  <c:v>0.22800000000000001</c:v>
                </c:pt>
                <c:pt idx="85">
                  <c:v>0.22599999999999998</c:v>
                </c:pt>
                <c:pt idx="86">
                  <c:v>0.22500000000000001</c:v>
                </c:pt>
                <c:pt idx="87">
                  <c:v>0.22500000000000001</c:v>
                </c:pt>
                <c:pt idx="88">
                  <c:v>0.224</c:v>
                </c:pt>
                <c:pt idx="89">
                  <c:v>0.224</c:v>
                </c:pt>
                <c:pt idx="90">
                  <c:v>0.223</c:v>
                </c:pt>
                <c:pt idx="91">
                  <c:v>0.222</c:v>
                </c:pt>
                <c:pt idx="92">
                  <c:v>0.221</c:v>
                </c:pt>
                <c:pt idx="93">
                  <c:v>0.22</c:v>
                </c:pt>
                <c:pt idx="94">
                  <c:v>0.219</c:v>
                </c:pt>
                <c:pt idx="95">
                  <c:v>0.21800000000000003</c:v>
                </c:pt>
                <c:pt idx="96">
                  <c:v>0.21800000000000003</c:v>
                </c:pt>
                <c:pt idx="97">
                  <c:v>0.216</c:v>
                </c:pt>
                <c:pt idx="98">
                  <c:v>0.215</c:v>
                </c:pt>
                <c:pt idx="99">
                  <c:v>0.215</c:v>
                </c:pt>
                <c:pt idx="100">
                  <c:v>0.214</c:v>
                </c:pt>
                <c:pt idx="101">
                  <c:v>0.21299999999999999</c:v>
                </c:pt>
                <c:pt idx="102">
                  <c:v>0.21199999999999999</c:v>
                </c:pt>
                <c:pt idx="103">
                  <c:v>0.21199999999999999</c:v>
                </c:pt>
                <c:pt idx="104">
                  <c:v>0.21000000000000002</c:v>
                </c:pt>
                <c:pt idx="105">
                  <c:v>0.20799999999999999</c:v>
                </c:pt>
                <c:pt idx="106">
                  <c:v>0.20799999999999999</c:v>
                </c:pt>
                <c:pt idx="107">
                  <c:v>0.20699999999999999</c:v>
                </c:pt>
                <c:pt idx="108">
                  <c:v>0.20599999999999999</c:v>
                </c:pt>
                <c:pt idx="109">
                  <c:v>0.20499999999999999</c:v>
                </c:pt>
                <c:pt idx="110">
                  <c:v>0.20399999999999999</c:v>
                </c:pt>
                <c:pt idx="111">
                  <c:v>0.20300000000000001</c:v>
                </c:pt>
                <c:pt idx="112">
                  <c:v>0.20300000000000001</c:v>
                </c:pt>
                <c:pt idx="113">
                  <c:v>0.20200000000000001</c:v>
                </c:pt>
                <c:pt idx="114">
                  <c:v>0.2</c:v>
                </c:pt>
                <c:pt idx="115">
                  <c:v>0.19900000000000001</c:v>
                </c:pt>
                <c:pt idx="116">
                  <c:v>0.19799999999999998</c:v>
                </c:pt>
                <c:pt idx="117">
                  <c:v>0.19699999999999998</c:v>
                </c:pt>
                <c:pt idx="118">
                  <c:v>0.19600000000000001</c:v>
                </c:pt>
                <c:pt idx="119">
                  <c:v>0.19500000000000001</c:v>
                </c:pt>
                <c:pt idx="120">
                  <c:v>0.19500000000000001</c:v>
                </c:pt>
                <c:pt idx="121">
                  <c:v>0.19400000000000001</c:v>
                </c:pt>
                <c:pt idx="122">
                  <c:v>0.192</c:v>
                </c:pt>
                <c:pt idx="123">
                  <c:v>0.191</c:v>
                </c:pt>
                <c:pt idx="124">
                  <c:v>0.191</c:v>
                </c:pt>
                <c:pt idx="125">
                  <c:v>0.19</c:v>
                </c:pt>
                <c:pt idx="126">
                  <c:v>0.189</c:v>
                </c:pt>
                <c:pt idx="127">
                  <c:v>0.188</c:v>
                </c:pt>
                <c:pt idx="128">
                  <c:v>0.186</c:v>
                </c:pt>
                <c:pt idx="129">
                  <c:v>0.186</c:v>
                </c:pt>
                <c:pt idx="130">
                  <c:v>0.185</c:v>
                </c:pt>
                <c:pt idx="131">
                  <c:v>0.185</c:v>
                </c:pt>
                <c:pt idx="132">
                  <c:v>0.183</c:v>
                </c:pt>
                <c:pt idx="133">
                  <c:v>0.182</c:v>
                </c:pt>
                <c:pt idx="134">
                  <c:v>0.18100000000000002</c:v>
                </c:pt>
                <c:pt idx="135">
                  <c:v>0.18100000000000002</c:v>
                </c:pt>
                <c:pt idx="136">
                  <c:v>0.18000000000000002</c:v>
                </c:pt>
                <c:pt idx="137">
                  <c:v>0.17899999999999999</c:v>
                </c:pt>
                <c:pt idx="138">
                  <c:v>0.17799999999999999</c:v>
                </c:pt>
                <c:pt idx="139">
                  <c:v>0.17699999999999999</c:v>
                </c:pt>
                <c:pt idx="140">
                  <c:v>0.17599999999999999</c:v>
                </c:pt>
                <c:pt idx="141">
                  <c:v>0.17599999999999999</c:v>
                </c:pt>
                <c:pt idx="142">
                  <c:v>0.17499999999999999</c:v>
                </c:pt>
                <c:pt idx="143">
                  <c:v>0.17300000000000001</c:v>
                </c:pt>
                <c:pt idx="144">
                  <c:v>0.17300000000000001</c:v>
                </c:pt>
                <c:pt idx="145">
                  <c:v>0.17200000000000001</c:v>
                </c:pt>
                <c:pt idx="146">
                  <c:v>0.17200000000000001</c:v>
                </c:pt>
                <c:pt idx="147">
                  <c:v>0.17</c:v>
                </c:pt>
                <c:pt idx="148">
                  <c:v>0.16899999999999998</c:v>
                </c:pt>
                <c:pt idx="149">
                  <c:v>0.16799999999999998</c:v>
                </c:pt>
                <c:pt idx="150">
                  <c:v>0.16799999999999998</c:v>
                </c:pt>
                <c:pt idx="151">
                  <c:v>0.16699999999999998</c:v>
                </c:pt>
                <c:pt idx="152">
                  <c:v>0.16600000000000001</c:v>
                </c:pt>
                <c:pt idx="153">
                  <c:v>0.16500000000000001</c:v>
                </c:pt>
                <c:pt idx="154">
                  <c:v>0.16400000000000001</c:v>
                </c:pt>
                <c:pt idx="155">
                  <c:v>0.16300000000000001</c:v>
                </c:pt>
                <c:pt idx="156">
                  <c:v>0.16300000000000001</c:v>
                </c:pt>
                <c:pt idx="157">
                  <c:v>0.16200000000000001</c:v>
                </c:pt>
                <c:pt idx="158">
                  <c:v>0.161</c:v>
                </c:pt>
                <c:pt idx="159">
                  <c:v>0.161</c:v>
                </c:pt>
                <c:pt idx="160">
                  <c:v>0.16</c:v>
                </c:pt>
                <c:pt idx="161">
                  <c:v>0.159</c:v>
                </c:pt>
                <c:pt idx="162">
                  <c:v>0.158</c:v>
                </c:pt>
                <c:pt idx="163">
                  <c:v>0.158</c:v>
                </c:pt>
                <c:pt idx="164">
                  <c:v>0.157</c:v>
                </c:pt>
                <c:pt idx="165">
                  <c:v>0.156</c:v>
                </c:pt>
                <c:pt idx="166">
                  <c:v>0.155</c:v>
                </c:pt>
                <c:pt idx="167">
                  <c:v>0.155</c:v>
                </c:pt>
                <c:pt idx="168">
                  <c:v>0.155</c:v>
                </c:pt>
                <c:pt idx="169">
                  <c:v>0.153</c:v>
                </c:pt>
                <c:pt idx="170">
                  <c:v>0.153</c:v>
                </c:pt>
                <c:pt idx="171">
                  <c:v>0.152</c:v>
                </c:pt>
                <c:pt idx="172">
                  <c:v>0.152</c:v>
                </c:pt>
                <c:pt idx="173">
                  <c:v>0.152</c:v>
                </c:pt>
                <c:pt idx="174">
                  <c:v>0.15</c:v>
                </c:pt>
                <c:pt idx="175">
                  <c:v>0.15</c:v>
                </c:pt>
                <c:pt idx="176">
                  <c:v>0.14899999999999999</c:v>
                </c:pt>
                <c:pt idx="177">
                  <c:v>0.14799999999999999</c:v>
                </c:pt>
                <c:pt idx="178">
                  <c:v>0.14799999999999999</c:v>
                </c:pt>
                <c:pt idx="179">
                  <c:v>0.14699999999999999</c:v>
                </c:pt>
                <c:pt idx="180">
                  <c:v>0.14699999999999999</c:v>
                </c:pt>
                <c:pt idx="181">
                  <c:v>0.14599999999999999</c:v>
                </c:pt>
                <c:pt idx="182">
                  <c:v>0.14499999999999999</c:v>
                </c:pt>
                <c:pt idx="183">
                  <c:v>0.14499999999999999</c:v>
                </c:pt>
                <c:pt idx="184">
                  <c:v>0.14400000000000002</c:v>
                </c:pt>
                <c:pt idx="185">
                  <c:v>0.14400000000000002</c:v>
                </c:pt>
                <c:pt idx="186">
                  <c:v>0.14400000000000002</c:v>
                </c:pt>
                <c:pt idx="187">
                  <c:v>0.14200000000000002</c:v>
                </c:pt>
                <c:pt idx="188">
                  <c:v>0.14200000000000002</c:v>
                </c:pt>
                <c:pt idx="189">
                  <c:v>0.14200000000000002</c:v>
                </c:pt>
                <c:pt idx="190">
                  <c:v>0.14100000000000001</c:v>
                </c:pt>
                <c:pt idx="191">
                  <c:v>0.14100000000000001</c:v>
                </c:pt>
                <c:pt idx="192">
                  <c:v>0.13999999999999999</c:v>
                </c:pt>
                <c:pt idx="193">
                  <c:v>0.13999999999999999</c:v>
                </c:pt>
                <c:pt idx="194">
                  <c:v>0.13899999999999998</c:v>
                </c:pt>
                <c:pt idx="195">
                  <c:v>0.13899999999999998</c:v>
                </c:pt>
                <c:pt idx="196">
                  <c:v>0.13799999999999998</c:v>
                </c:pt>
                <c:pt idx="197">
                  <c:v>0.13799999999999998</c:v>
                </c:pt>
                <c:pt idx="198">
                  <c:v>0.13799999999999998</c:v>
                </c:pt>
                <c:pt idx="199">
                  <c:v>0.13799999999999998</c:v>
                </c:pt>
                <c:pt idx="200">
                  <c:v>0.13799999999999998</c:v>
                </c:pt>
                <c:pt idx="201">
                  <c:v>0.13699999999999998</c:v>
                </c:pt>
                <c:pt idx="202">
                  <c:v>0.13699999999999998</c:v>
                </c:pt>
                <c:pt idx="203">
                  <c:v>0.13699999999999998</c:v>
                </c:pt>
                <c:pt idx="204">
                  <c:v>0.13699999999999998</c:v>
                </c:pt>
                <c:pt idx="205">
                  <c:v>0.13600000000000001</c:v>
                </c:pt>
                <c:pt idx="206">
                  <c:v>0.13699999999999998</c:v>
                </c:pt>
                <c:pt idx="207">
                  <c:v>0.13699999999999998</c:v>
                </c:pt>
                <c:pt idx="208">
                  <c:v>0.13699999999999998</c:v>
                </c:pt>
                <c:pt idx="209">
                  <c:v>0.13699999999999998</c:v>
                </c:pt>
                <c:pt idx="210">
                  <c:v>0.13699999999999998</c:v>
                </c:pt>
                <c:pt idx="211">
                  <c:v>0.13699999999999998</c:v>
                </c:pt>
                <c:pt idx="212">
                  <c:v>0.13699999999999998</c:v>
                </c:pt>
                <c:pt idx="213">
                  <c:v>0.13600000000000001</c:v>
                </c:pt>
                <c:pt idx="214">
                  <c:v>0.13600000000000001</c:v>
                </c:pt>
                <c:pt idx="215">
                  <c:v>0.13500000000000001</c:v>
                </c:pt>
                <c:pt idx="216">
                  <c:v>0.13400000000000001</c:v>
                </c:pt>
                <c:pt idx="217">
                  <c:v>0.13400000000000001</c:v>
                </c:pt>
                <c:pt idx="218">
                  <c:v>0.13300000000000001</c:v>
                </c:pt>
                <c:pt idx="219">
                  <c:v>0.13200000000000001</c:v>
                </c:pt>
                <c:pt idx="220">
                  <c:v>0.12999999999999998</c:v>
                </c:pt>
                <c:pt idx="221">
                  <c:v>0.129</c:v>
                </c:pt>
                <c:pt idx="222">
                  <c:v>0.127</c:v>
                </c:pt>
                <c:pt idx="223">
                  <c:v>0.125</c:v>
                </c:pt>
                <c:pt idx="224">
                  <c:v>0.12300000000000001</c:v>
                </c:pt>
                <c:pt idx="225">
                  <c:v>0.121</c:v>
                </c:pt>
                <c:pt idx="226">
                  <c:v>0.11799999999999999</c:v>
                </c:pt>
                <c:pt idx="227">
                  <c:v>0.11600000000000001</c:v>
                </c:pt>
                <c:pt idx="228">
                  <c:v>0.11299999999999999</c:v>
                </c:pt>
                <c:pt idx="229">
                  <c:v>0.11</c:v>
                </c:pt>
                <c:pt idx="230">
                  <c:v>0.106</c:v>
                </c:pt>
                <c:pt idx="231">
                  <c:v>0.10299999999999999</c:v>
                </c:pt>
                <c:pt idx="232">
                  <c:v>9.98E-2</c:v>
                </c:pt>
                <c:pt idx="233">
                  <c:v>9.5500000000000002E-2</c:v>
                </c:pt>
                <c:pt idx="234">
                  <c:v>9.1999999999999998E-2</c:v>
                </c:pt>
                <c:pt idx="235">
                  <c:v>8.7999999999999995E-2</c:v>
                </c:pt>
                <c:pt idx="236">
                  <c:v>8.3999999999999991E-2</c:v>
                </c:pt>
                <c:pt idx="237">
                  <c:v>7.9899999999999999E-2</c:v>
                </c:pt>
                <c:pt idx="238">
                  <c:v>7.5999999999999998E-2</c:v>
                </c:pt>
                <c:pt idx="239">
                  <c:v>7.2299999999999989E-2</c:v>
                </c:pt>
                <c:pt idx="240">
                  <c:v>6.8300000000000013E-2</c:v>
                </c:pt>
                <c:pt idx="241">
                  <c:v>6.4799999999999996E-2</c:v>
                </c:pt>
                <c:pt idx="242">
                  <c:v>6.1400000000000003E-2</c:v>
                </c:pt>
                <c:pt idx="243">
                  <c:v>5.79E-2</c:v>
                </c:pt>
                <c:pt idx="244">
                  <c:v>5.4799999999999995E-2</c:v>
                </c:pt>
                <c:pt idx="245">
                  <c:v>5.1999999999999998E-2</c:v>
                </c:pt>
                <c:pt idx="246">
                  <c:v>4.9299999999999997E-2</c:v>
                </c:pt>
                <c:pt idx="247">
                  <c:v>4.6900000000000004E-2</c:v>
                </c:pt>
                <c:pt idx="248">
                  <c:v>4.4900000000000002E-2</c:v>
                </c:pt>
                <c:pt idx="249">
                  <c:v>4.36E-2</c:v>
                </c:pt>
                <c:pt idx="250">
                  <c:v>4.19E-2</c:v>
                </c:pt>
                <c:pt idx="251">
                  <c:v>4.0599999999999997E-2</c:v>
                </c:pt>
                <c:pt idx="252">
                  <c:v>3.9700000000000006E-2</c:v>
                </c:pt>
                <c:pt idx="253">
                  <c:v>3.85E-2</c:v>
                </c:pt>
                <c:pt idx="254">
                  <c:v>3.7600000000000001E-2</c:v>
                </c:pt>
                <c:pt idx="255">
                  <c:v>3.6699999999999997E-2</c:v>
                </c:pt>
                <c:pt idx="256">
                  <c:v>3.6299999999999999E-2</c:v>
                </c:pt>
                <c:pt idx="257">
                  <c:v>3.5700000000000003E-2</c:v>
                </c:pt>
                <c:pt idx="258">
                  <c:v>3.5400000000000001E-2</c:v>
                </c:pt>
                <c:pt idx="259">
                  <c:v>3.4799999999999998E-2</c:v>
                </c:pt>
                <c:pt idx="260">
                  <c:v>3.4499999999999996E-2</c:v>
                </c:pt>
                <c:pt idx="261">
                  <c:v>3.4200000000000001E-2</c:v>
                </c:pt>
                <c:pt idx="262">
                  <c:v>3.39E-2</c:v>
                </c:pt>
                <c:pt idx="263">
                  <c:v>3.3500000000000002E-2</c:v>
                </c:pt>
                <c:pt idx="264">
                  <c:v>3.3300000000000003E-2</c:v>
                </c:pt>
                <c:pt idx="265">
                  <c:v>3.3099999999999997E-2</c:v>
                </c:pt>
                <c:pt idx="266">
                  <c:v>3.2899999999999999E-2</c:v>
                </c:pt>
                <c:pt idx="267">
                  <c:v>3.2599999999999997E-2</c:v>
                </c:pt>
                <c:pt idx="268">
                  <c:v>3.2199999999999999E-2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81AF-4518-A8C5-D12E3B6A4207}"/>
            </c:ext>
          </c:extLst>
        </c:ser>
        <c:ser>
          <c:idx val="7"/>
          <c:order val="7"/>
          <c:tx>
            <c:v>650</c:v>
          </c:tx>
          <c:spPr>
            <a:ln w="12700">
              <a:solidFill>
                <a:srgbClr val="000000"/>
              </a:solidFill>
              <a:prstDash val="solid"/>
            </a:ln>
          </c:spPr>
          <c:marker>
            <c:symbol val="none"/>
          </c:marker>
          <c:xVal>
            <c:numRef>
              <c:f>'[5]1-650'!$A$1:$A$368</c:f>
              <c:numCache>
                <c:formatCode>General</c:formatCode>
                <c:ptCount val="368"/>
                <c:pt idx="0">
                  <c:v>26</c:v>
                </c:pt>
                <c:pt idx="1">
                  <c:v>26</c:v>
                </c:pt>
                <c:pt idx="2">
                  <c:v>26</c:v>
                </c:pt>
                <c:pt idx="3">
                  <c:v>26</c:v>
                </c:pt>
                <c:pt idx="4">
                  <c:v>26</c:v>
                </c:pt>
                <c:pt idx="5">
                  <c:v>26</c:v>
                </c:pt>
                <c:pt idx="6">
                  <c:v>26</c:v>
                </c:pt>
                <c:pt idx="7">
                  <c:v>26</c:v>
                </c:pt>
                <c:pt idx="8">
                  <c:v>26</c:v>
                </c:pt>
                <c:pt idx="9">
                  <c:v>26</c:v>
                </c:pt>
                <c:pt idx="10">
                  <c:v>26</c:v>
                </c:pt>
                <c:pt idx="11">
                  <c:v>26</c:v>
                </c:pt>
                <c:pt idx="12">
                  <c:v>26</c:v>
                </c:pt>
                <c:pt idx="13">
                  <c:v>27</c:v>
                </c:pt>
                <c:pt idx="14">
                  <c:v>26</c:v>
                </c:pt>
                <c:pt idx="15">
                  <c:v>26</c:v>
                </c:pt>
                <c:pt idx="16">
                  <c:v>27</c:v>
                </c:pt>
                <c:pt idx="17">
                  <c:v>27</c:v>
                </c:pt>
                <c:pt idx="18">
                  <c:v>27</c:v>
                </c:pt>
                <c:pt idx="19">
                  <c:v>27</c:v>
                </c:pt>
                <c:pt idx="20">
                  <c:v>27</c:v>
                </c:pt>
                <c:pt idx="21">
                  <c:v>27</c:v>
                </c:pt>
                <c:pt idx="22">
                  <c:v>27</c:v>
                </c:pt>
                <c:pt idx="23">
                  <c:v>28</c:v>
                </c:pt>
                <c:pt idx="24">
                  <c:v>28</c:v>
                </c:pt>
                <c:pt idx="25">
                  <c:v>28</c:v>
                </c:pt>
                <c:pt idx="26">
                  <c:v>28</c:v>
                </c:pt>
                <c:pt idx="27">
                  <c:v>29</c:v>
                </c:pt>
                <c:pt idx="28">
                  <c:v>29</c:v>
                </c:pt>
                <c:pt idx="29">
                  <c:v>29</c:v>
                </c:pt>
                <c:pt idx="30">
                  <c:v>30</c:v>
                </c:pt>
                <c:pt idx="31">
                  <c:v>30</c:v>
                </c:pt>
                <c:pt idx="32">
                  <c:v>30</c:v>
                </c:pt>
                <c:pt idx="33">
                  <c:v>31</c:v>
                </c:pt>
                <c:pt idx="34">
                  <c:v>31</c:v>
                </c:pt>
                <c:pt idx="35">
                  <c:v>31</c:v>
                </c:pt>
                <c:pt idx="36">
                  <c:v>32</c:v>
                </c:pt>
                <c:pt idx="37">
                  <c:v>32</c:v>
                </c:pt>
                <c:pt idx="38">
                  <c:v>33</c:v>
                </c:pt>
                <c:pt idx="39">
                  <c:v>34</c:v>
                </c:pt>
                <c:pt idx="40">
                  <c:v>34</c:v>
                </c:pt>
                <c:pt idx="41">
                  <c:v>34</c:v>
                </c:pt>
                <c:pt idx="42">
                  <c:v>35</c:v>
                </c:pt>
                <c:pt idx="43">
                  <c:v>36</c:v>
                </c:pt>
                <c:pt idx="44">
                  <c:v>36</c:v>
                </c:pt>
                <c:pt idx="45">
                  <c:v>37</c:v>
                </c:pt>
                <c:pt idx="46">
                  <c:v>38</c:v>
                </c:pt>
                <c:pt idx="47">
                  <c:v>38</c:v>
                </c:pt>
                <c:pt idx="48">
                  <c:v>39</c:v>
                </c:pt>
                <c:pt idx="49">
                  <c:v>40</c:v>
                </c:pt>
                <c:pt idx="50">
                  <c:v>41</c:v>
                </c:pt>
                <c:pt idx="51">
                  <c:v>42</c:v>
                </c:pt>
                <c:pt idx="52">
                  <c:v>42</c:v>
                </c:pt>
                <c:pt idx="53">
                  <c:v>43</c:v>
                </c:pt>
                <c:pt idx="54">
                  <c:v>44</c:v>
                </c:pt>
                <c:pt idx="55">
                  <c:v>45</c:v>
                </c:pt>
                <c:pt idx="56">
                  <c:v>46</c:v>
                </c:pt>
                <c:pt idx="57">
                  <c:v>48</c:v>
                </c:pt>
                <c:pt idx="58">
                  <c:v>48</c:v>
                </c:pt>
                <c:pt idx="59">
                  <c:v>50</c:v>
                </c:pt>
                <c:pt idx="60">
                  <c:v>51</c:v>
                </c:pt>
                <c:pt idx="61">
                  <c:v>52</c:v>
                </c:pt>
                <c:pt idx="62">
                  <c:v>54</c:v>
                </c:pt>
                <c:pt idx="63">
                  <c:v>55</c:v>
                </c:pt>
                <c:pt idx="64">
                  <c:v>56</c:v>
                </c:pt>
                <c:pt idx="65">
                  <c:v>58</c:v>
                </c:pt>
                <c:pt idx="66">
                  <c:v>59</c:v>
                </c:pt>
                <c:pt idx="67">
                  <c:v>61</c:v>
                </c:pt>
                <c:pt idx="68">
                  <c:v>62</c:v>
                </c:pt>
                <c:pt idx="69">
                  <c:v>64</c:v>
                </c:pt>
                <c:pt idx="70">
                  <c:v>66</c:v>
                </c:pt>
                <c:pt idx="71">
                  <c:v>67</c:v>
                </c:pt>
                <c:pt idx="72">
                  <c:v>69</c:v>
                </c:pt>
                <c:pt idx="73">
                  <c:v>71</c:v>
                </c:pt>
                <c:pt idx="74">
                  <c:v>73</c:v>
                </c:pt>
                <c:pt idx="75">
                  <c:v>75</c:v>
                </c:pt>
                <c:pt idx="76">
                  <c:v>77</c:v>
                </c:pt>
                <c:pt idx="77">
                  <c:v>79</c:v>
                </c:pt>
                <c:pt idx="78">
                  <c:v>80</c:v>
                </c:pt>
                <c:pt idx="79">
                  <c:v>83</c:v>
                </c:pt>
                <c:pt idx="80">
                  <c:v>85</c:v>
                </c:pt>
                <c:pt idx="81">
                  <c:v>87</c:v>
                </c:pt>
                <c:pt idx="82">
                  <c:v>89</c:v>
                </c:pt>
                <c:pt idx="83">
                  <c:v>92</c:v>
                </c:pt>
                <c:pt idx="84">
                  <c:v>94</c:v>
                </c:pt>
                <c:pt idx="85">
                  <c:v>97</c:v>
                </c:pt>
                <c:pt idx="86">
                  <c:v>99</c:v>
                </c:pt>
                <c:pt idx="87">
                  <c:v>102</c:v>
                </c:pt>
                <c:pt idx="88">
                  <c:v>104</c:v>
                </c:pt>
                <c:pt idx="89">
                  <c:v>107</c:v>
                </c:pt>
                <c:pt idx="90">
                  <c:v>109</c:v>
                </c:pt>
                <c:pt idx="91">
                  <c:v>112</c:v>
                </c:pt>
                <c:pt idx="92">
                  <c:v>114</c:v>
                </c:pt>
                <c:pt idx="93">
                  <c:v>117</c:v>
                </c:pt>
                <c:pt idx="94">
                  <c:v>120</c:v>
                </c:pt>
                <c:pt idx="95">
                  <c:v>123</c:v>
                </c:pt>
                <c:pt idx="96">
                  <c:v>125</c:v>
                </c:pt>
                <c:pt idx="97">
                  <c:v>128</c:v>
                </c:pt>
                <c:pt idx="98">
                  <c:v>131</c:v>
                </c:pt>
                <c:pt idx="99">
                  <c:v>134</c:v>
                </c:pt>
                <c:pt idx="100">
                  <c:v>137</c:v>
                </c:pt>
                <c:pt idx="101">
                  <c:v>140</c:v>
                </c:pt>
                <c:pt idx="102">
                  <c:v>143</c:v>
                </c:pt>
                <c:pt idx="103">
                  <c:v>146</c:v>
                </c:pt>
                <c:pt idx="104">
                  <c:v>149</c:v>
                </c:pt>
                <c:pt idx="105">
                  <c:v>152</c:v>
                </c:pt>
                <c:pt idx="106">
                  <c:v>155</c:v>
                </c:pt>
                <c:pt idx="107">
                  <c:v>158</c:v>
                </c:pt>
                <c:pt idx="108">
                  <c:v>162</c:v>
                </c:pt>
                <c:pt idx="109">
                  <c:v>165</c:v>
                </c:pt>
                <c:pt idx="110">
                  <c:v>168</c:v>
                </c:pt>
                <c:pt idx="111">
                  <c:v>171</c:v>
                </c:pt>
                <c:pt idx="112">
                  <c:v>175</c:v>
                </c:pt>
                <c:pt idx="113">
                  <c:v>178</c:v>
                </c:pt>
                <c:pt idx="114">
                  <c:v>181</c:v>
                </c:pt>
                <c:pt idx="115">
                  <c:v>185</c:v>
                </c:pt>
                <c:pt idx="116">
                  <c:v>188</c:v>
                </c:pt>
                <c:pt idx="117">
                  <c:v>192</c:v>
                </c:pt>
                <c:pt idx="118">
                  <c:v>195</c:v>
                </c:pt>
                <c:pt idx="119">
                  <c:v>198</c:v>
                </c:pt>
                <c:pt idx="120">
                  <c:v>202</c:v>
                </c:pt>
                <c:pt idx="121">
                  <c:v>205</c:v>
                </c:pt>
                <c:pt idx="122">
                  <c:v>208</c:v>
                </c:pt>
                <c:pt idx="123">
                  <c:v>212</c:v>
                </c:pt>
                <c:pt idx="124">
                  <c:v>215</c:v>
                </c:pt>
                <c:pt idx="125">
                  <c:v>219</c:v>
                </c:pt>
                <c:pt idx="126">
                  <c:v>222</c:v>
                </c:pt>
                <c:pt idx="127">
                  <c:v>225</c:v>
                </c:pt>
                <c:pt idx="128">
                  <c:v>229</c:v>
                </c:pt>
                <c:pt idx="129">
                  <c:v>232</c:v>
                </c:pt>
                <c:pt idx="130">
                  <c:v>236</c:v>
                </c:pt>
                <c:pt idx="131">
                  <c:v>239</c:v>
                </c:pt>
                <c:pt idx="132">
                  <c:v>242</c:v>
                </c:pt>
                <c:pt idx="133">
                  <c:v>246</c:v>
                </c:pt>
                <c:pt idx="134">
                  <c:v>249</c:v>
                </c:pt>
                <c:pt idx="135">
                  <c:v>252</c:v>
                </c:pt>
                <c:pt idx="136">
                  <c:v>255</c:v>
                </c:pt>
                <c:pt idx="137">
                  <c:v>258</c:v>
                </c:pt>
                <c:pt idx="138">
                  <c:v>262</c:v>
                </c:pt>
                <c:pt idx="139">
                  <c:v>265</c:v>
                </c:pt>
                <c:pt idx="140">
                  <c:v>268</c:v>
                </c:pt>
                <c:pt idx="141">
                  <c:v>272</c:v>
                </c:pt>
                <c:pt idx="142">
                  <c:v>275</c:v>
                </c:pt>
                <c:pt idx="143">
                  <c:v>278</c:v>
                </c:pt>
                <c:pt idx="144">
                  <c:v>281</c:v>
                </c:pt>
                <c:pt idx="145">
                  <c:v>284</c:v>
                </c:pt>
                <c:pt idx="146">
                  <c:v>287</c:v>
                </c:pt>
                <c:pt idx="147">
                  <c:v>290</c:v>
                </c:pt>
                <c:pt idx="148">
                  <c:v>293</c:v>
                </c:pt>
                <c:pt idx="149">
                  <c:v>296</c:v>
                </c:pt>
                <c:pt idx="150">
                  <c:v>299</c:v>
                </c:pt>
                <c:pt idx="151">
                  <c:v>302</c:v>
                </c:pt>
                <c:pt idx="152">
                  <c:v>305</c:v>
                </c:pt>
                <c:pt idx="153">
                  <c:v>309</c:v>
                </c:pt>
                <c:pt idx="154">
                  <c:v>311</c:v>
                </c:pt>
                <c:pt idx="155">
                  <c:v>314</c:v>
                </c:pt>
                <c:pt idx="156">
                  <c:v>317</c:v>
                </c:pt>
                <c:pt idx="157">
                  <c:v>320</c:v>
                </c:pt>
                <c:pt idx="158">
                  <c:v>323</c:v>
                </c:pt>
                <c:pt idx="159">
                  <c:v>326</c:v>
                </c:pt>
                <c:pt idx="160">
                  <c:v>329</c:v>
                </c:pt>
                <c:pt idx="161">
                  <c:v>332</c:v>
                </c:pt>
                <c:pt idx="162">
                  <c:v>335</c:v>
                </c:pt>
                <c:pt idx="163">
                  <c:v>338</c:v>
                </c:pt>
                <c:pt idx="164">
                  <c:v>340</c:v>
                </c:pt>
                <c:pt idx="165">
                  <c:v>343</c:v>
                </c:pt>
                <c:pt idx="166">
                  <c:v>346</c:v>
                </c:pt>
                <c:pt idx="167">
                  <c:v>349</c:v>
                </c:pt>
                <c:pt idx="168">
                  <c:v>352</c:v>
                </c:pt>
                <c:pt idx="169">
                  <c:v>355</c:v>
                </c:pt>
                <c:pt idx="170">
                  <c:v>357</c:v>
                </c:pt>
                <c:pt idx="171">
                  <c:v>360</c:v>
                </c:pt>
                <c:pt idx="172">
                  <c:v>363</c:v>
                </c:pt>
                <c:pt idx="173">
                  <c:v>366</c:v>
                </c:pt>
                <c:pt idx="174">
                  <c:v>368</c:v>
                </c:pt>
                <c:pt idx="175">
                  <c:v>371</c:v>
                </c:pt>
                <c:pt idx="176">
                  <c:v>374</c:v>
                </c:pt>
                <c:pt idx="177">
                  <c:v>377</c:v>
                </c:pt>
                <c:pt idx="178">
                  <c:v>380</c:v>
                </c:pt>
                <c:pt idx="179">
                  <c:v>383</c:v>
                </c:pt>
                <c:pt idx="180">
                  <c:v>385</c:v>
                </c:pt>
                <c:pt idx="181">
                  <c:v>388</c:v>
                </c:pt>
                <c:pt idx="182">
                  <c:v>391</c:v>
                </c:pt>
                <c:pt idx="183">
                  <c:v>394</c:v>
                </c:pt>
                <c:pt idx="184">
                  <c:v>396</c:v>
                </c:pt>
                <c:pt idx="185">
                  <c:v>399</c:v>
                </c:pt>
                <c:pt idx="186">
                  <c:v>402</c:v>
                </c:pt>
                <c:pt idx="187">
                  <c:v>405</c:v>
                </c:pt>
                <c:pt idx="188">
                  <c:v>408</c:v>
                </c:pt>
                <c:pt idx="189">
                  <c:v>410</c:v>
                </c:pt>
                <c:pt idx="190">
                  <c:v>413</c:v>
                </c:pt>
                <c:pt idx="191">
                  <c:v>416</c:v>
                </c:pt>
                <c:pt idx="192">
                  <c:v>419</c:v>
                </c:pt>
                <c:pt idx="193">
                  <c:v>422</c:v>
                </c:pt>
                <c:pt idx="194">
                  <c:v>425</c:v>
                </c:pt>
                <c:pt idx="195">
                  <c:v>427</c:v>
                </c:pt>
                <c:pt idx="196">
                  <c:v>430</c:v>
                </c:pt>
                <c:pt idx="197">
                  <c:v>433</c:v>
                </c:pt>
                <c:pt idx="198">
                  <c:v>436</c:v>
                </c:pt>
                <c:pt idx="199">
                  <c:v>439</c:v>
                </c:pt>
                <c:pt idx="200">
                  <c:v>441</c:v>
                </c:pt>
                <c:pt idx="201">
                  <c:v>444</c:v>
                </c:pt>
                <c:pt idx="202">
                  <c:v>447</c:v>
                </c:pt>
                <c:pt idx="203">
                  <c:v>450</c:v>
                </c:pt>
                <c:pt idx="204">
                  <c:v>454</c:v>
                </c:pt>
                <c:pt idx="205">
                  <c:v>456</c:v>
                </c:pt>
                <c:pt idx="206">
                  <c:v>459</c:v>
                </c:pt>
                <c:pt idx="207">
                  <c:v>462</c:v>
                </c:pt>
                <c:pt idx="208">
                  <c:v>465</c:v>
                </c:pt>
                <c:pt idx="209">
                  <c:v>468</c:v>
                </c:pt>
                <c:pt idx="210">
                  <c:v>471</c:v>
                </c:pt>
                <c:pt idx="211">
                  <c:v>474</c:v>
                </c:pt>
                <c:pt idx="212">
                  <c:v>477</c:v>
                </c:pt>
                <c:pt idx="213">
                  <c:v>480</c:v>
                </c:pt>
                <c:pt idx="214">
                  <c:v>483</c:v>
                </c:pt>
                <c:pt idx="215">
                  <c:v>486</c:v>
                </c:pt>
                <c:pt idx="216">
                  <c:v>489</c:v>
                </c:pt>
                <c:pt idx="217">
                  <c:v>492</c:v>
                </c:pt>
                <c:pt idx="218">
                  <c:v>495</c:v>
                </c:pt>
                <c:pt idx="219">
                  <c:v>498</c:v>
                </c:pt>
                <c:pt idx="220">
                  <c:v>500</c:v>
                </c:pt>
                <c:pt idx="221">
                  <c:v>503</c:v>
                </c:pt>
                <c:pt idx="222">
                  <c:v>506</c:v>
                </c:pt>
                <c:pt idx="223">
                  <c:v>509</c:v>
                </c:pt>
                <c:pt idx="224">
                  <c:v>512</c:v>
                </c:pt>
                <c:pt idx="225">
                  <c:v>515</c:v>
                </c:pt>
                <c:pt idx="226">
                  <c:v>518</c:v>
                </c:pt>
                <c:pt idx="227">
                  <c:v>521</c:v>
                </c:pt>
                <c:pt idx="228">
                  <c:v>523</c:v>
                </c:pt>
                <c:pt idx="229">
                  <c:v>526</c:v>
                </c:pt>
                <c:pt idx="230">
                  <c:v>529</c:v>
                </c:pt>
                <c:pt idx="231">
                  <c:v>532</c:v>
                </c:pt>
                <c:pt idx="232">
                  <c:v>534</c:v>
                </c:pt>
                <c:pt idx="233">
                  <c:v>537</c:v>
                </c:pt>
                <c:pt idx="234">
                  <c:v>540</c:v>
                </c:pt>
                <c:pt idx="235">
                  <c:v>542</c:v>
                </c:pt>
                <c:pt idx="236">
                  <c:v>545</c:v>
                </c:pt>
                <c:pt idx="237">
                  <c:v>547</c:v>
                </c:pt>
                <c:pt idx="238">
                  <c:v>550</c:v>
                </c:pt>
                <c:pt idx="239">
                  <c:v>552</c:v>
                </c:pt>
                <c:pt idx="240">
                  <c:v>555</c:v>
                </c:pt>
                <c:pt idx="241">
                  <c:v>557</c:v>
                </c:pt>
                <c:pt idx="242">
                  <c:v>559</c:v>
                </c:pt>
                <c:pt idx="243">
                  <c:v>561</c:v>
                </c:pt>
                <c:pt idx="244">
                  <c:v>563</c:v>
                </c:pt>
                <c:pt idx="245">
                  <c:v>565</c:v>
                </c:pt>
                <c:pt idx="246">
                  <c:v>567</c:v>
                </c:pt>
                <c:pt idx="247">
                  <c:v>569</c:v>
                </c:pt>
                <c:pt idx="248">
                  <c:v>571</c:v>
                </c:pt>
                <c:pt idx="249">
                  <c:v>573</c:v>
                </c:pt>
                <c:pt idx="250">
                  <c:v>575</c:v>
                </c:pt>
                <c:pt idx="251">
                  <c:v>577</c:v>
                </c:pt>
                <c:pt idx="252">
                  <c:v>578</c:v>
                </c:pt>
                <c:pt idx="253">
                  <c:v>580</c:v>
                </c:pt>
                <c:pt idx="254">
                  <c:v>581</c:v>
                </c:pt>
                <c:pt idx="255">
                  <c:v>583</c:v>
                </c:pt>
                <c:pt idx="256">
                  <c:v>584</c:v>
                </c:pt>
                <c:pt idx="257">
                  <c:v>586</c:v>
                </c:pt>
                <c:pt idx="258">
                  <c:v>587</c:v>
                </c:pt>
                <c:pt idx="259">
                  <c:v>588</c:v>
                </c:pt>
                <c:pt idx="260">
                  <c:v>590</c:v>
                </c:pt>
                <c:pt idx="261">
                  <c:v>591</c:v>
                </c:pt>
                <c:pt idx="262">
                  <c:v>592</c:v>
                </c:pt>
                <c:pt idx="263">
                  <c:v>593</c:v>
                </c:pt>
                <c:pt idx="264">
                  <c:v>594</c:v>
                </c:pt>
                <c:pt idx="265">
                  <c:v>596</c:v>
                </c:pt>
                <c:pt idx="266">
                  <c:v>596</c:v>
                </c:pt>
                <c:pt idx="267">
                  <c:v>598</c:v>
                </c:pt>
                <c:pt idx="268">
                  <c:v>599</c:v>
                </c:pt>
                <c:pt idx="269">
                  <c:v>600</c:v>
                </c:pt>
                <c:pt idx="270">
                  <c:v>601</c:v>
                </c:pt>
                <c:pt idx="271">
                  <c:v>601</c:v>
                </c:pt>
                <c:pt idx="272">
                  <c:v>602</c:v>
                </c:pt>
                <c:pt idx="273">
                  <c:v>603</c:v>
                </c:pt>
                <c:pt idx="274">
                  <c:v>604</c:v>
                </c:pt>
                <c:pt idx="275">
                  <c:v>605</c:v>
                </c:pt>
                <c:pt idx="276">
                  <c:v>606</c:v>
                </c:pt>
                <c:pt idx="277">
                  <c:v>606</c:v>
                </c:pt>
                <c:pt idx="278">
                  <c:v>607</c:v>
                </c:pt>
                <c:pt idx="279">
                  <c:v>608</c:v>
                </c:pt>
                <c:pt idx="280">
                  <c:v>609</c:v>
                </c:pt>
                <c:pt idx="281">
                  <c:v>609</c:v>
                </c:pt>
                <c:pt idx="282">
                  <c:v>610</c:v>
                </c:pt>
                <c:pt idx="283">
                  <c:v>611</c:v>
                </c:pt>
                <c:pt idx="284">
                  <c:v>611</c:v>
                </c:pt>
                <c:pt idx="285">
                  <c:v>612</c:v>
                </c:pt>
                <c:pt idx="286">
                  <c:v>613</c:v>
                </c:pt>
                <c:pt idx="287">
                  <c:v>613</c:v>
                </c:pt>
                <c:pt idx="288">
                  <c:v>614</c:v>
                </c:pt>
                <c:pt idx="289">
                  <c:v>614</c:v>
                </c:pt>
                <c:pt idx="290">
                  <c:v>615</c:v>
                </c:pt>
                <c:pt idx="291">
                  <c:v>616</c:v>
                </c:pt>
                <c:pt idx="292">
                  <c:v>616</c:v>
                </c:pt>
                <c:pt idx="293">
                  <c:v>617</c:v>
                </c:pt>
                <c:pt idx="294">
                  <c:v>617</c:v>
                </c:pt>
                <c:pt idx="295">
                  <c:v>618</c:v>
                </c:pt>
                <c:pt idx="296">
                  <c:v>618</c:v>
                </c:pt>
                <c:pt idx="297">
                  <c:v>619</c:v>
                </c:pt>
                <c:pt idx="298">
                  <c:v>619</c:v>
                </c:pt>
                <c:pt idx="299">
                  <c:v>620</c:v>
                </c:pt>
                <c:pt idx="300">
                  <c:v>620</c:v>
                </c:pt>
                <c:pt idx="301">
                  <c:v>621</c:v>
                </c:pt>
                <c:pt idx="302">
                  <c:v>621</c:v>
                </c:pt>
                <c:pt idx="303">
                  <c:v>622</c:v>
                </c:pt>
                <c:pt idx="304">
                  <c:v>622</c:v>
                </c:pt>
                <c:pt idx="305">
                  <c:v>623</c:v>
                </c:pt>
                <c:pt idx="306">
                  <c:v>623</c:v>
                </c:pt>
                <c:pt idx="307">
                  <c:v>623</c:v>
                </c:pt>
                <c:pt idx="308">
                  <c:v>624</c:v>
                </c:pt>
                <c:pt idx="309">
                  <c:v>625</c:v>
                </c:pt>
                <c:pt idx="310">
                  <c:v>625</c:v>
                </c:pt>
                <c:pt idx="311">
                  <c:v>626</c:v>
                </c:pt>
                <c:pt idx="312">
                  <c:v>626</c:v>
                </c:pt>
                <c:pt idx="313">
                  <c:v>626</c:v>
                </c:pt>
                <c:pt idx="314">
                  <c:v>627</c:v>
                </c:pt>
                <c:pt idx="315">
                  <c:v>627</c:v>
                </c:pt>
                <c:pt idx="316">
                  <c:v>628</c:v>
                </c:pt>
                <c:pt idx="317">
                  <c:v>628</c:v>
                </c:pt>
                <c:pt idx="318">
                  <c:v>629</c:v>
                </c:pt>
                <c:pt idx="319">
                  <c:v>629</c:v>
                </c:pt>
                <c:pt idx="320">
                  <c:v>630</c:v>
                </c:pt>
                <c:pt idx="321">
                  <c:v>630</c:v>
                </c:pt>
                <c:pt idx="322">
                  <c:v>631</c:v>
                </c:pt>
                <c:pt idx="323">
                  <c:v>631</c:v>
                </c:pt>
                <c:pt idx="324">
                  <c:v>631</c:v>
                </c:pt>
                <c:pt idx="325">
                  <c:v>632</c:v>
                </c:pt>
                <c:pt idx="326">
                  <c:v>632</c:v>
                </c:pt>
                <c:pt idx="327">
                  <c:v>633</c:v>
                </c:pt>
                <c:pt idx="328">
                  <c:v>633</c:v>
                </c:pt>
                <c:pt idx="329">
                  <c:v>633</c:v>
                </c:pt>
                <c:pt idx="330">
                  <c:v>634</c:v>
                </c:pt>
                <c:pt idx="331">
                  <c:v>634</c:v>
                </c:pt>
                <c:pt idx="332">
                  <c:v>635</c:v>
                </c:pt>
                <c:pt idx="333">
                  <c:v>635</c:v>
                </c:pt>
                <c:pt idx="334">
                  <c:v>636</c:v>
                </c:pt>
                <c:pt idx="335">
                  <c:v>636</c:v>
                </c:pt>
                <c:pt idx="336">
                  <c:v>636</c:v>
                </c:pt>
                <c:pt idx="337">
                  <c:v>637</c:v>
                </c:pt>
                <c:pt idx="338">
                  <c:v>637</c:v>
                </c:pt>
                <c:pt idx="339">
                  <c:v>638</c:v>
                </c:pt>
                <c:pt idx="340">
                  <c:v>638</c:v>
                </c:pt>
                <c:pt idx="341">
                  <c:v>639</c:v>
                </c:pt>
                <c:pt idx="342">
                  <c:v>639</c:v>
                </c:pt>
                <c:pt idx="343">
                  <c:v>640</c:v>
                </c:pt>
                <c:pt idx="344">
                  <c:v>640</c:v>
                </c:pt>
                <c:pt idx="345">
                  <c:v>640</c:v>
                </c:pt>
                <c:pt idx="346">
                  <c:v>641</c:v>
                </c:pt>
                <c:pt idx="347">
                  <c:v>641</c:v>
                </c:pt>
                <c:pt idx="348">
                  <c:v>642</c:v>
                </c:pt>
                <c:pt idx="349">
                  <c:v>642</c:v>
                </c:pt>
                <c:pt idx="350">
                  <c:v>643</c:v>
                </c:pt>
                <c:pt idx="351">
                  <c:v>643</c:v>
                </c:pt>
                <c:pt idx="352">
                  <c:v>644</c:v>
                </c:pt>
                <c:pt idx="353">
                  <c:v>644</c:v>
                </c:pt>
                <c:pt idx="354">
                  <c:v>644</c:v>
                </c:pt>
                <c:pt idx="355">
                  <c:v>645</c:v>
                </c:pt>
                <c:pt idx="356">
                  <c:v>645</c:v>
                </c:pt>
                <c:pt idx="357">
                  <c:v>646</c:v>
                </c:pt>
                <c:pt idx="358">
                  <c:v>646</c:v>
                </c:pt>
                <c:pt idx="359">
                  <c:v>646</c:v>
                </c:pt>
                <c:pt idx="360">
                  <c:v>647</c:v>
                </c:pt>
                <c:pt idx="361">
                  <c:v>647</c:v>
                </c:pt>
                <c:pt idx="362">
                  <c:v>647</c:v>
                </c:pt>
                <c:pt idx="363">
                  <c:v>648</c:v>
                </c:pt>
                <c:pt idx="364">
                  <c:v>648</c:v>
                </c:pt>
                <c:pt idx="365">
                  <c:v>649</c:v>
                </c:pt>
                <c:pt idx="366">
                  <c:v>649</c:v>
                </c:pt>
                <c:pt idx="367">
                  <c:v>650</c:v>
                </c:pt>
              </c:numCache>
            </c:numRef>
          </c:xVal>
          <c:yVal>
            <c:numRef>
              <c:f>'[5]1-650'!$C$1:$C$368</c:f>
              <c:numCache>
                <c:formatCode>General</c:formatCode>
                <c:ptCount val="368"/>
                <c:pt idx="0">
                  <c:v>0.33500000000000002</c:v>
                </c:pt>
                <c:pt idx="1">
                  <c:v>0.33500000000000002</c:v>
                </c:pt>
                <c:pt idx="2">
                  <c:v>0.33500000000000002</c:v>
                </c:pt>
                <c:pt idx="3">
                  <c:v>0.33500000000000002</c:v>
                </c:pt>
                <c:pt idx="4">
                  <c:v>0.33500000000000002</c:v>
                </c:pt>
                <c:pt idx="5">
                  <c:v>0.33500000000000002</c:v>
                </c:pt>
                <c:pt idx="6">
                  <c:v>0.33500000000000002</c:v>
                </c:pt>
                <c:pt idx="7">
                  <c:v>0.33500000000000002</c:v>
                </c:pt>
                <c:pt idx="8">
                  <c:v>0.33500000000000002</c:v>
                </c:pt>
                <c:pt idx="9">
                  <c:v>0.33500000000000002</c:v>
                </c:pt>
                <c:pt idx="10">
                  <c:v>0.33500000000000002</c:v>
                </c:pt>
                <c:pt idx="11">
                  <c:v>0.33500000000000002</c:v>
                </c:pt>
                <c:pt idx="12">
                  <c:v>0.33399999999999996</c:v>
                </c:pt>
                <c:pt idx="13">
                  <c:v>0.33399999999999996</c:v>
                </c:pt>
                <c:pt idx="14">
                  <c:v>0.33399999999999996</c:v>
                </c:pt>
                <c:pt idx="15">
                  <c:v>0.33399999999999996</c:v>
                </c:pt>
                <c:pt idx="16">
                  <c:v>0.33399999999999996</c:v>
                </c:pt>
                <c:pt idx="17">
                  <c:v>0.33399999999999996</c:v>
                </c:pt>
                <c:pt idx="18">
                  <c:v>0.33399999999999996</c:v>
                </c:pt>
                <c:pt idx="19">
                  <c:v>0.33300000000000002</c:v>
                </c:pt>
                <c:pt idx="20">
                  <c:v>0.33300000000000002</c:v>
                </c:pt>
                <c:pt idx="21">
                  <c:v>0.33300000000000002</c:v>
                </c:pt>
                <c:pt idx="22">
                  <c:v>0.33300000000000002</c:v>
                </c:pt>
                <c:pt idx="23">
                  <c:v>0.33399999999999996</c:v>
                </c:pt>
                <c:pt idx="24">
                  <c:v>0.33300000000000002</c:v>
                </c:pt>
                <c:pt idx="25">
                  <c:v>0.33300000000000002</c:v>
                </c:pt>
                <c:pt idx="26">
                  <c:v>0.33200000000000002</c:v>
                </c:pt>
                <c:pt idx="27">
                  <c:v>0.33200000000000002</c:v>
                </c:pt>
                <c:pt idx="28">
                  <c:v>0.33200000000000002</c:v>
                </c:pt>
                <c:pt idx="29">
                  <c:v>0.33100000000000002</c:v>
                </c:pt>
                <c:pt idx="30">
                  <c:v>0.33100000000000002</c:v>
                </c:pt>
                <c:pt idx="31">
                  <c:v>0.33100000000000002</c:v>
                </c:pt>
                <c:pt idx="32">
                  <c:v>0.33100000000000002</c:v>
                </c:pt>
                <c:pt idx="33">
                  <c:v>0.33</c:v>
                </c:pt>
                <c:pt idx="34">
                  <c:v>0.33</c:v>
                </c:pt>
                <c:pt idx="35">
                  <c:v>0.33</c:v>
                </c:pt>
                <c:pt idx="36">
                  <c:v>0.33</c:v>
                </c:pt>
                <c:pt idx="37">
                  <c:v>0.32899999999999996</c:v>
                </c:pt>
                <c:pt idx="38">
                  <c:v>0.32899999999999996</c:v>
                </c:pt>
                <c:pt idx="39">
                  <c:v>0.32800000000000001</c:v>
                </c:pt>
                <c:pt idx="40">
                  <c:v>0.32800000000000001</c:v>
                </c:pt>
                <c:pt idx="41">
                  <c:v>0.32699999999999996</c:v>
                </c:pt>
                <c:pt idx="42">
                  <c:v>0.32699999999999996</c:v>
                </c:pt>
                <c:pt idx="43">
                  <c:v>0.32699999999999996</c:v>
                </c:pt>
                <c:pt idx="44">
                  <c:v>0.32600000000000001</c:v>
                </c:pt>
                <c:pt idx="45">
                  <c:v>0.32600000000000001</c:v>
                </c:pt>
                <c:pt idx="46">
                  <c:v>0.32500000000000001</c:v>
                </c:pt>
                <c:pt idx="47">
                  <c:v>0.32500000000000001</c:v>
                </c:pt>
                <c:pt idx="48">
                  <c:v>0.32400000000000001</c:v>
                </c:pt>
                <c:pt idx="49">
                  <c:v>0.32400000000000001</c:v>
                </c:pt>
                <c:pt idx="50">
                  <c:v>0.32300000000000001</c:v>
                </c:pt>
                <c:pt idx="51">
                  <c:v>0.32100000000000001</c:v>
                </c:pt>
                <c:pt idx="52">
                  <c:v>0.32100000000000001</c:v>
                </c:pt>
                <c:pt idx="53">
                  <c:v>0.32200000000000001</c:v>
                </c:pt>
                <c:pt idx="54">
                  <c:v>0.32100000000000001</c:v>
                </c:pt>
                <c:pt idx="55">
                  <c:v>0.32</c:v>
                </c:pt>
                <c:pt idx="56">
                  <c:v>0.32</c:v>
                </c:pt>
                <c:pt idx="57">
                  <c:v>0.318</c:v>
                </c:pt>
                <c:pt idx="58">
                  <c:v>0.318</c:v>
                </c:pt>
                <c:pt idx="59">
                  <c:v>0.317</c:v>
                </c:pt>
                <c:pt idx="60">
                  <c:v>0.317</c:v>
                </c:pt>
                <c:pt idx="61">
                  <c:v>0.315</c:v>
                </c:pt>
                <c:pt idx="62">
                  <c:v>0.314</c:v>
                </c:pt>
                <c:pt idx="63">
                  <c:v>0.315</c:v>
                </c:pt>
                <c:pt idx="64">
                  <c:v>0.313</c:v>
                </c:pt>
                <c:pt idx="65">
                  <c:v>0.313</c:v>
                </c:pt>
                <c:pt idx="66">
                  <c:v>0.312</c:v>
                </c:pt>
                <c:pt idx="67">
                  <c:v>0.311</c:v>
                </c:pt>
                <c:pt idx="68">
                  <c:v>0.309</c:v>
                </c:pt>
                <c:pt idx="69">
                  <c:v>0.308</c:v>
                </c:pt>
                <c:pt idx="70">
                  <c:v>0.308</c:v>
                </c:pt>
                <c:pt idx="71">
                  <c:v>0.307</c:v>
                </c:pt>
                <c:pt idx="72">
                  <c:v>0.30599999999999999</c:v>
                </c:pt>
                <c:pt idx="73">
                  <c:v>0.30599999999999999</c:v>
                </c:pt>
                <c:pt idx="74">
                  <c:v>0.30499999999999999</c:v>
                </c:pt>
                <c:pt idx="75">
                  <c:v>0.30399999999999999</c:v>
                </c:pt>
                <c:pt idx="76">
                  <c:v>0.30299999999999999</c:v>
                </c:pt>
                <c:pt idx="77">
                  <c:v>0.30099999999999999</c:v>
                </c:pt>
                <c:pt idx="78">
                  <c:v>0.3</c:v>
                </c:pt>
                <c:pt idx="79">
                  <c:v>0.29899999999999999</c:v>
                </c:pt>
                <c:pt idx="80">
                  <c:v>0.29799999999999999</c:v>
                </c:pt>
                <c:pt idx="81">
                  <c:v>0.29599999999999999</c:v>
                </c:pt>
                <c:pt idx="82">
                  <c:v>0.29599999999999999</c:v>
                </c:pt>
                <c:pt idx="83">
                  <c:v>0.29500000000000004</c:v>
                </c:pt>
                <c:pt idx="84">
                  <c:v>0.29399999999999998</c:v>
                </c:pt>
                <c:pt idx="85">
                  <c:v>0.29300000000000004</c:v>
                </c:pt>
                <c:pt idx="86">
                  <c:v>0.29199999999999998</c:v>
                </c:pt>
                <c:pt idx="87">
                  <c:v>0.29100000000000004</c:v>
                </c:pt>
                <c:pt idx="88">
                  <c:v>0.28899999999999998</c:v>
                </c:pt>
                <c:pt idx="89">
                  <c:v>0.28800000000000003</c:v>
                </c:pt>
                <c:pt idx="90">
                  <c:v>0.28699999999999998</c:v>
                </c:pt>
                <c:pt idx="91">
                  <c:v>0.28600000000000003</c:v>
                </c:pt>
                <c:pt idx="92">
                  <c:v>0.28400000000000003</c:v>
                </c:pt>
                <c:pt idx="93">
                  <c:v>0.28400000000000003</c:v>
                </c:pt>
                <c:pt idx="94">
                  <c:v>0.28200000000000003</c:v>
                </c:pt>
                <c:pt idx="95">
                  <c:v>0.28100000000000003</c:v>
                </c:pt>
                <c:pt idx="96">
                  <c:v>0.27999999999999997</c:v>
                </c:pt>
                <c:pt idx="97">
                  <c:v>0.27900000000000003</c:v>
                </c:pt>
                <c:pt idx="98">
                  <c:v>0.27700000000000002</c:v>
                </c:pt>
                <c:pt idx="99">
                  <c:v>0.27599999999999997</c:v>
                </c:pt>
                <c:pt idx="100">
                  <c:v>0.27500000000000002</c:v>
                </c:pt>
                <c:pt idx="101">
                  <c:v>0.27300000000000002</c:v>
                </c:pt>
                <c:pt idx="102">
                  <c:v>0.27200000000000002</c:v>
                </c:pt>
                <c:pt idx="103">
                  <c:v>0.27099999999999996</c:v>
                </c:pt>
                <c:pt idx="104">
                  <c:v>0.27</c:v>
                </c:pt>
                <c:pt idx="105">
                  <c:v>0.26800000000000002</c:v>
                </c:pt>
                <c:pt idx="106">
                  <c:v>0.26800000000000002</c:v>
                </c:pt>
                <c:pt idx="107">
                  <c:v>0.26400000000000001</c:v>
                </c:pt>
                <c:pt idx="108">
                  <c:v>0.26400000000000001</c:v>
                </c:pt>
                <c:pt idx="109">
                  <c:v>0.26200000000000001</c:v>
                </c:pt>
                <c:pt idx="110">
                  <c:v>0.26100000000000001</c:v>
                </c:pt>
                <c:pt idx="111">
                  <c:v>0.25900000000000001</c:v>
                </c:pt>
                <c:pt idx="112">
                  <c:v>0.25800000000000001</c:v>
                </c:pt>
                <c:pt idx="113">
                  <c:v>0.25600000000000001</c:v>
                </c:pt>
                <c:pt idx="114">
                  <c:v>0.255</c:v>
                </c:pt>
                <c:pt idx="115">
                  <c:v>0.254</c:v>
                </c:pt>
                <c:pt idx="116">
                  <c:v>0.253</c:v>
                </c:pt>
                <c:pt idx="117">
                  <c:v>0.251</c:v>
                </c:pt>
                <c:pt idx="118">
                  <c:v>0.24899999999999997</c:v>
                </c:pt>
                <c:pt idx="119">
                  <c:v>0.247</c:v>
                </c:pt>
                <c:pt idx="120">
                  <c:v>0.24600000000000002</c:v>
                </c:pt>
                <c:pt idx="121">
                  <c:v>0.24399999999999999</c:v>
                </c:pt>
                <c:pt idx="122">
                  <c:v>0.24199999999999999</c:v>
                </c:pt>
                <c:pt idx="123">
                  <c:v>0.24199999999999999</c:v>
                </c:pt>
                <c:pt idx="124">
                  <c:v>0.24000000000000002</c:v>
                </c:pt>
                <c:pt idx="125">
                  <c:v>0.23800000000000002</c:v>
                </c:pt>
                <c:pt idx="126">
                  <c:v>0.23699999999999999</c:v>
                </c:pt>
                <c:pt idx="127">
                  <c:v>0.23499999999999999</c:v>
                </c:pt>
                <c:pt idx="128">
                  <c:v>0.23299999999999998</c:v>
                </c:pt>
                <c:pt idx="129">
                  <c:v>0.23200000000000001</c:v>
                </c:pt>
                <c:pt idx="130">
                  <c:v>0.23</c:v>
                </c:pt>
                <c:pt idx="131">
                  <c:v>0.22900000000000001</c:v>
                </c:pt>
                <c:pt idx="132">
                  <c:v>0.22800000000000001</c:v>
                </c:pt>
                <c:pt idx="133">
                  <c:v>0.22599999999999998</c:v>
                </c:pt>
                <c:pt idx="134">
                  <c:v>0.22500000000000001</c:v>
                </c:pt>
                <c:pt idx="135">
                  <c:v>0.224</c:v>
                </c:pt>
                <c:pt idx="136">
                  <c:v>0.222</c:v>
                </c:pt>
                <c:pt idx="137">
                  <c:v>0.22</c:v>
                </c:pt>
                <c:pt idx="138">
                  <c:v>0.219</c:v>
                </c:pt>
                <c:pt idx="139">
                  <c:v>0.217</c:v>
                </c:pt>
                <c:pt idx="140">
                  <c:v>0.215</c:v>
                </c:pt>
                <c:pt idx="141">
                  <c:v>0.214</c:v>
                </c:pt>
                <c:pt idx="142">
                  <c:v>0.21199999999999999</c:v>
                </c:pt>
                <c:pt idx="143">
                  <c:v>0.21099999999999999</c:v>
                </c:pt>
                <c:pt idx="144">
                  <c:v>0.21000000000000002</c:v>
                </c:pt>
                <c:pt idx="145">
                  <c:v>0.20799999999999999</c:v>
                </c:pt>
                <c:pt idx="146">
                  <c:v>0.20699999999999999</c:v>
                </c:pt>
                <c:pt idx="147">
                  <c:v>0.20599999999999999</c:v>
                </c:pt>
                <c:pt idx="148">
                  <c:v>0.20499999999999999</c:v>
                </c:pt>
                <c:pt idx="149">
                  <c:v>0.20200000000000001</c:v>
                </c:pt>
                <c:pt idx="150">
                  <c:v>0.20200000000000001</c:v>
                </c:pt>
                <c:pt idx="151">
                  <c:v>0.20100000000000001</c:v>
                </c:pt>
                <c:pt idx="152">
                  <c:v>0.2</c:v>
                </c:pt>
                <c:pt idx="153">
                  <c:v>0.19900000000000001</c:v>
                </c:pt>
                <c:pt idx="154">
                  <c:v>0.19799999999999998</c:v>
                </c:pt>
                <c:pt idx="155">
                  <c:v>0.19699999999999998</c:v>
                </c:pt>
                <c:pt idx="156">
                  <c:v>0.19600000000000001</c:v>
                </c:pt>
                <c:pt idx="157">
                  <c:v>0.19500000000000001</c:v>
                </c:pt>
                <c:pt idx="158">
                  <c:v>0.19400000000000001</c:v>
                </c:pt>
                <c:pt idx="159">
                  <c:v>0.192</c:v>
                </c:pt>
                <c:pt idx="160">
                  <c:v>0.192</c:v>
                </c:pt>
                <c:pt idx="161">
                  <c:v>0.19</c:v>
                </c:pt>
                <c:pt idx="162">
                  <c:v>0.19</c:v>
                </c:pt>
                <c:pt idx="163">
                  <c:v>0.189</c:v>
                </c:pt>
                <c:pt idx="164">
                  <c:v>0.188</c:v>
                </c:pt>
                <c:pt idx="165">
                  <c:v>0.187</c:v>
                </c:pt>
                <c:pt idx="166">
                  <c:v>0.186</c:v>
                </c:pt>
                <c:pt idx="167">
                  <c:v>0.185</c:v>
                </c:pt>
                <c:pt idx="168">
                  <c:v>0.185</c:v>
                </c:pt>
                <c:pt idx="169">
                  <c:v>0.184</c:v>
                </c:pt>
                <c:pt idx="170">
                  <c:v>0.183</c:v>
                </c:pt>
                <c:pt idx="171">
                  <c:v>0.182</c:v>
                </c:pt>
                <c:pt idx="172">
                  <c:v>0.18100000000000002</c:v>
                </c:pt>
                <c:pt idx="173">
                  <c:v>0.18100000000000002</c:v>
                </c:pt>
                <c:pt idx="174">
                  <c:v>0.18000000000000002</c:v>
                </c:pt>
                <c:pt idx="175">
                  <c:v>0.18000000000000002</c:v>
                </c:pt>
                <c:pt idx="176">
                  <c:v>0.17899999999999999</c:v>
                </c:pt>
                <c:pt idx="177">
                  <c:v>0.17899999999999999</c:v>
                </c:pt>
                <c:pt idx="178">
                  <c:v>0.17799999999999999</c:v>
                </c:pt>
                <c:pt idx="179">
                  <c:v>0.17799999999999999</c:v>
                </c:pt>
                <c:pt idx="180">
                  <c:v>0.17699999999999999</c:v>
                </c:pt>
                <c:pt idx="181">
                  <c:v>0.17699999999999999</c:v>
                </c:pt>
                <c:pt idx="182">
                  <c:v>0.17599999999999999</c:v>
                </c:pt>
                <c:pt idx="183">
                  <c:v>0.17599999999999999</c:v>
                </c:pt>
                <c:pt idx="184">
                  <c:v>0.17599999999999999</c:v>
                </c:pt>
                <c:pt idx="185">
                  <c:v>0.17499999999999999</c:v>
                </c:pt>
                <c:pt idx="186">
                  <c:v>0.17499999999999999</c:v>
                </c:pt>
                <c:pt idx="187">
                  <c:v>0.17499999999999999</c:v>
                </c:pt>
                <c:pt idx="188">
                  <c:v>0.17399999999999999</c:v>
                </c:pt>
                <c:pt idx="189">
                  <c:v>0.17399999999999999</c:v>
                </c:pt>
                <c:pt idx="190">
                  <c:v>0.17300000000000001</c:v>
                </c:pt>
                <c:pt idx="191">
                  <c:v>0.17300000000000001</c:v>
                </c:pt>
                <c:pt idx="192">
                  <c:v>0.17300000000000001</c:v>
                </c:pt>
                <c:pt idx="193">
                  <c:v>0.17300000000000001</c:v>
                </c:pt>
                <c:pt idx="194">
                  <c:v>0.17300000000000001</c:v>
                </c:pt>
                <c:pt idx="195">
                  <c:v>0.17300000000000001</c:v>
                </c:pt>
                <c:pt idx="196">
                  <c:v>0.17300000000000001</c:v>
                </c:pt>
                <c:pt idx="197">
                  <c:v>0.17300000000000001</c:v>
                </c:pt>
                <c:pt idx="198">
                  <c:v>0.17300000000000001</c:v>
                </c:pt>
                <c:pt idx="199">
                  <c:v>0.17300000000000001</c:v>
                </c:pt>
                <c:pt idx="200">
                  <c:v>0.17300000000000001</c:v>
                </c:pt>
                <c:pt idx="201">
                  <c:v>0.17300000000000001</c:v>
                </c:pt>
                <c:pt idx="202">
                  <c:v>0.17399999999999999</c:v>
                </c:pt>
                <c:pt idx="203">
                  <c:v>0.17399999999999999</c:v>
                </c:pt>
                <c:pt idx="204">
                  <c:v>0.17399999999999999</c:v>
                </c:pt>
                <c:pt idx="205">
                  <c:v>0.17499999999999999</c:v>
                </c:pt>
                <c:pt idx="206">
                  <c:v>0.17499999999999999</c:v>
                </c:pt>
                <c:pt idx="207">
                  <c:v>0.17499999999999999</c:v>
                </c:pt>
                <c:pt idx="208">
                  <c:v>0.17499999999999999</c:v>
                </c:pt>
                <c:pt idx="209">
                  <c:v>0.17599999999999999</c:v>
                </c:pt>
                <c:pt idx="210">
                  <c:v>0.17599999999999999</c:v>
                </c:pt>
                <c:pt idx="211">
                  <c:v>0.17599999999999999</c:v>
                </c:pt>
                <c:pt idx="212">
                  <c:v>0.17499999999999999</c:v>
                </c:pt>
                <c:pt idx="213">
                  <c:v>0.17599999999999999</c:v>
                </c:pt>
                <c:pt idx="214">
                  <c:v>0.17499999999999999</c:v>
                </c:pt>
                <c:pt idx="215">
                  <c:v>0.17399999999999999</c:v>
                </c:pt>
                <c:pt idx="216">
                  <c:v>0.17399999999999999</c:v>
                </c:pt>
                <c:pt idx="217">
                  <c:v>0.17200000000000001</c:v>
                </c:pt>
                <c:pt idx="218">
                  <c:v>0.17200000000000001</c:v>
                </c:pt>
                <c:pt idx="219">
                  <c:v>0.17</c:v>
                </c:pt>
                <c:pt idx="220">
                  <c:v>0.16799999999999998</c:v>
                </c:pt>
                <c:pt idx="221">
                  <c:v>0.16600000000000001</c:v>
                </c:pt>
                <c:pt idx="222">
                  <c:v>0.16400000000000001</c:v>
                </c:pt>
                <c:pt idx="223">
                  <c:v>0.16200000000000001</c:v>
                </c:pt>
                <c:pt idx="224">
                  <c:v>0.16</c:v>
                </c:pt>
                <c:pt idx="225">
                  <c:v>0.157</c:v>
                </c:pt>
                <c:pt idx="226">
                  <c:v>0.155</c:v>
                </c:pt>
                <c:pt idx="227">
                  <c:v>0.152</c:v>
                </c:pt>
                <c:pt idx="228">
                  <c:v>0.14799999999999999</c:v>
                </c:pt>
                <c:pt idx="229">
                  <c:v>0.14400000000000002</c:v>
                </c:pt>
                <c:pt idx="230">
                  <c:v>0.14100000000000001</c:v>
                </c:pt>
                <c:pt idx="231">
                  <c:v>0.13699999999999998</c:v>
                </c:pt>
                <c:pt idx="232">
                  <c:v>0.13300000000000001</c:v>
                </c:pt>
                <c:pt idx="233">
                  <c:v>0.129</c:v>
                </c:pt>
                <c:pt idx="234">
                  <c:v>0.124</c:v>
                </c:pt>
                <c:pt idx="235">
                  <c:v>0.11900000000000001</c:v>
                </c:pt>
                <c:pt idx="236">
                  <c:v>0.114</c:v>
                </c:pt>
                <c:pt idx="237">
                  <c:v>0.10900000000000001</c:v>
                </c:pt>
                <c:pt idx="238">
                  <c:v>0.104</c:v>
                </c:pt>
                <c:pt idx="239">
                  <c:v>9.8900000000000002E-2</c:v>
                </c:pt>
                <c:pt idx="240">
                  <c:v>9.35E-2</c:v>
                </c:pt>
                <c:pt idx="241">
                  <c:v>8.8300000000000003E-2</c:v>
                </c:pt>
                <c:pt idx="242">
                  <c:v>8.3299999999999999E-2</c:v>
                </c:pt>
                <c:pt idx="243">
                  <c:v>7.8800000000000009E-2</c:v>
                </c:pt>
                <c:pt idx="244">
                  <c:v>7.3999999999999996E-2</c:v>
                </c:pt>
                <c:pt idx="245">
                  <c:v>6.9999999999999993E-2</c:v>
                </c:pt>
                <c:pt idx="246">
                  <c:v>6.6000000000000003E-2</c:v>
                </c:pt>
                <c:pt idx="247">
                  <c:v>6.2E-2</c:v>
                </c:pt>
                <c:pt idx="248">
                  <c:v>5.8200000000000002E-2</c:v>
                </c:pt>
                <c:pt idx="249">
                  <c:v>5.5099999999999996E-2</c:v>
                </c:pt>
                <c:pt idx="250">
                  <c:v>5.2299999999999999E-2</c:v>
                </c:pt>
                <c:pt idx="251">
                  <c:v>4.9599999999999998E-2</c:v>
                </c:pt>
                <c:pt idx="252">
                  <c:v>4.7199999999999999E-2</c:v>
                </c:pt>
                <c:pt idx="253">
                  <c:v>4.5000000000000005E-2</c:v>
                </c:pt>
                <c:pt idx="254">
                  <c:v>4.3099999999999999E-2</c:v>
                </c:pt>
                <c:pt idx="255">
                  <c:v>4.1699999999999994E-2</c:v>
                </c:pt>
                <c:pt idx="256">
                  <c:v>4.0299999999999996E-2</c:v>
                </c:pt>
                <c:pt idx="257">
                  <c:v>3.8899999999999997E-2</c:v>
                </c:pt>
                <c:pt idx="258">
                  <c:v>3.7600000000000001E-2</c:v>
                </c:pt>
                <c:pt idx="259">
                  <c:v>3.6799999999999999E-2</c:v>
                </c:pt>
                <c:pt idx="260">
                  <c:v>3.5900000000000001E-2</c:v>
                </c:pt>
                <c:pt idx="261">
                  <c:v>3.4999999999999996E-2</c:v>
                </c:pt>
                <c:pt idx="262">
                  <c:v>3.44E-2</c:v>
                </c:pt>
                <c:pt idx="263">
                  <c:v>3.3800000000000004E-2</c:v>
                </c:pt>
                <c:pt idx="264">
                  <c:v>3.3500000000000002E-2</c:v>
                </c:pt>
                <c:pt idx="265">
                  <c:v>3.3000000000000002E-2</c:v>
                </c:pt>
                <c:pt idx="266">
                  <c:v>3.2899999999999999E-2</c:v>
                </c:pt>
                <c:pt idx="267">
                  <c:v>3.2499999999999994E-2</c:v>
                </c:pt>
                <c:pt idx="268">
                  <c:v>3.2300000000000002E-2</c:v>
                </c:pt>
                <c:pt idx="269">
                  <c:v>3.1900000000000005E-2</c:v>
                </c:pt>
                <c:pt idx="270">
                  <c:v>3.15E-2</c:v>
                </c:pt>
                <c:pt idx="271">
                  <c:v>3.15E-2</c:v>
                </c:pt>
                <c:pt idx="272">
                  <c:v>3.1199999999999999E-2</c:v>
                </c:pt>
                <c:pt idx="273">
                  <c:v>3.1199999999999999E-2</c:v>
                </c:pt>
                <c:pt idx="274">
                  <c:v>3.1300000000000001E-2</c:v>
                </c:pt>
                <c:pt idx="275">
                  <c:v>3.1E-2</c:v>
                </c:pt>
                <c:pt idx="276">
                  <c:v>3.09E-2</c:v>
                </c:pt>
                <c:pt idx="277">
                  <c:v>3.0700000000000002E-2</c:v>
                </c:pt>
                <c:pt idx="278">
                  <c:v>3.0700000000000002E-2</c:v>
                </c:pt>
                <c:pt idx="279">
                  <c:v>3.0499999999999999E-2</c:v>
                </c:pt>
                <c:pt idx="280">
                  <c:v>3.04E-2</c:v>
                </c:pt>
                <c:pt idx="281">
                  <c:v>3.0099999999999998E-2</c:v>
                </c:pt>
                <c:pt idx="282">
                  <c:v>3.0199999999999998E-2</c:v>
                </c:pt>
                <c:pt idx="283">
                  <c:v>3.0099999999999998E-2</c:v>
                </c:pt>
                <c:pt idx="284">
                  <c:v>3.0199999999999998E-2</c:v>
                </c:pt>
                <c:pt idx="285">
                  <c:v>3.0300000000000001E-2</c:v>
                </c:pt>
                <c:pt idx="286">
                  <c:v>3.0000000000000002E-2</c:v>
                </c:pt>
                <c:pt idx="287">
                  <c:v>2.9899999999999999E-2</c:v>
                </c:pt>
                <c:pt idx="288">
                  <c:v>2.98E-2</c:v>
                </c:pt>
                <c:pt idx="289">
                  <c:v>2.98E-2</c:v>
                </c:pt>
                <c:pt idx="290">
                  <c:v>2.9700000000000001E-2</c:v>
                </c:pt>
                <c:pt idx="291">
                  <c:v>2.9700000000000001E-2</c:v>
                </c:pt>
                <c:pt idx="292">
                  <c:v>2.9499999999999998E-2</c:v>
                </c:pt>
                <c:pt idx="293">
                  <c:v>2.9600000000000001E-2</c:v>
                </c:pt>
                <c:pt idx="294">
                  <c:v>2.9700000000000001E-2</c:v>
                </c:pt>
                <c:pt idx="295">
                  <c:v>2.9600000000000001E-2</c:v>
                </c:pt>
                <c:pt idx="296">
                  <c:v>2.9600000000000001E-2</c:v>
                </c:pt>
                <c:pt idx="297">
                  <c:v>2.9600000000000001E-2</c:v>
                </c:pt>
                <c:pt idx="298">
                  <c:v>2.9499999999999998E-2</c:v>
                </c:pt>
                <c:pt idx="299">
                  <c:v>2.9499999999999998E-2</c:v>
                </c:pt>
                <c:pt idx="300">
                  <c:v>2.9100000000000001E-2</c:v>
                </c:pt>
                <c:pt idx="301">
                  <c:v>2.93E-2</c:v>
                </c:pt>
                <c:pt idx="302">
                  <c:v>2.93E-2</c:v>
                </c:pt>
                <c:pt idx="303">
                  <c:v>2.9100000000000001E-2</c:v>
                </c:pt>
                <c:pt idx="304">
                  <c:v>2.92E-2</c:v>
                </c:pt>
                <c:pt idx="305">
                  <c:v>2.9100000000000001E-2</c:v>
                </c:pt>
                <c:pt idx="306">
                  <c:v>2.92E-2</c:v>
                </c:pt>
                <c:pt idx="307">
                  <c:v>2.9100000000000001E-2</c:v>
                </c:pt>
                <c:pt idx="308">
                  <c:v>2.8900000000000002E-2</c:v>
                </c:pt>
                <c:pt idx="309">
                  <c:v>2.9000000000000001E-2</c:v>
                </c:pt>
                <c:pt idx="310">
                  <c:v>2.8900000000000002E-2</c:v>
                </c:pt>
                <c:pt idx="311">
                  <c:v>2.8799999999999999E-2</c:v>
                </c:pt>
                <c:pt idx="312">
                  <c:v>2.9000000000000001E-2</c:v>
                </c:pt>
                <c:pt idx="313">
                  <c:v>2.8799999999999999E-2</c:v>
                </c:pt>
                <c:pt idx="314">
                  <c:v>2.8799999999999999E-2</c:v>
                </c:pt>
                <c:pt idx="315">
                  <c:v>2.9000000000000001E-2</c:v>
                </c:pt>
                <c:pt idx="316">
                  <c:v>2.8799999999999999E-2</c:v>
                </c:pt>
                <c:pt idx="317">
                  <c:v>2.8900000000000002E-2</c:v>
                </c:pt>
                <c:pt idx="318">
                  <c:v>2.87E-2</c:v>
                </c:pt>
                <c:pt idx="319">
                  <c:v>2.8500000000000001E-2</c:v>
                </c:pt>
                <c:pt idx="320">
                  <c:v>2.8500000000000001E-2</c:v>
                </c:pt>
                <c:pt idx="321">
                  <c:v>2.86E-2</c:v>
                </c:pt>
                <c:pt idx="322">
                  <c:v>2.8399999999999998E-2</c:v>
                </c:pt>
                <c:pt idx="323">
                  <c:v>2.86E-2</c:v>
                </c:pt>
                <c:pt idx="324">
                  <c:v>2.8399999999999998E-2</c:v>
                </c:pt>
                <c:pt idx="325">
                  <c:v>2.8500000000000001E-2</c:v>
                </c:pt>
                <c:pt idx="326">
                  <c:v>2.8500000000000001E-2</c:v>
                </c:pt>
                <c:pt idx="327">
                  <c:v>2.87E-2</c:v>
                </c:pt>
                <c:pt idx="328">
                  <c:v>2.8199999999999999E-2</c:v>
                </c:pt>
                <c:pt idx="329">
                  <c:v>2.8199999999999999E-2</c:v>
                </c:pt>
                <c:pt idx="330">
                  <c:v>2.8000000000000001E-2</c:v>
                </c:pt>
                <c:pt idx="331">
                  <c:v>2.8299999999999999E-2</c:v>
                </c:pt>
                <c:pt idx="332">
                  <c:v>2.81E-2</c:v>
                </c:pt>
                <c:pt idx="333">
                  <c:v>2.8500000000000001E-2</c:v>
                </c:pt>
                <c:pt idx="334">
                  <c:v>2.8199999999999999E-2</c:v>
                </c:pt>
                <c:pt idx="335">
                  <c:v>2.81E-2</c:v>
                </c:pt>
                <c:pt idx="336">
                  <c:v>2.8000000000000001E-2</c:v>
                </c:pt>
                <c:pt idx="337">
                  <c:v>2.8299999999999999E-2</c:v>
                </c:pt>
                <c:pt idx="338">
                  <c:v>2.8299999999999999E-2</c:v>
                </c:pt>
                <c:pt idx="339">
                  <c:v>2.7900000000000001E-2</c:v>
                </c:pt>
                <c:pt idx="340">
                  <c:v>2.8000000000000001E-2</c:v>
                </c:pt>
                <c:pt idx="341">
                  <c:v>2.7900000000000001E-2</c:v>
                </c:pt>
                <c:pt idx="342">
                  <c:v>2.8000000000000001E-2</c:v>
                </c:pt>
                <c:pt idx="343">
                  <c:v>2.8199999999999999E-2</c:v>
                </c:pt>
                <c:pt idx="344">
                  <c:v>2.8000000000000001E-2</c:v>
                </c:pt>
                <c:pt idx="345">
                  <c:v>2.7900000000000001E-2</c:v>
                </c:pt>
                <c:pt idx="346">
                  <c:v>2.8000000000000001E-2</c:v>
                </c:pt>
                <c:pt idx="347">
                  <c:v>2.8000000000000001E-2</c:v>
                </c:pt>
                <c:pt idx="348">
                  <c:v>2.7900000000000001E-2</c:v>
                </c:pt>
                <c:pt idx="349">
                  <c:v>2.7699999999999999E-2</c:v>
                </c:pt>
                <c:pt idx="350">
                  <c:v>2.75E-2</c:v>
                </c:pt>
                <c:pt idx="351">
                  <c:v>2.75E-2</c:v>
                </c:pt>
                <c:pt idx="352">
                  <c:v>2.76E-2</c:v>
                </c:pt>
                <c:pt idx="353">
                  <c:v>2.76E-2</c:v>
                </c:pt>
                <c:pt idx="354">
                  <c:v>2.75E-2</c:v>
                </c:pt>
                <c:pt idx="355">
                  <c:v>2.76E-2</c:v>
                </c:pt>
                <c:pt idx="356">
                  <c:v>2.7699999999999999E-2</c:v>
                </c:pt>
                <c:pt idx="357">
                  <c:v>2.7399999999999997E-2</c:v>
                </c:pt>
                <c:pt idx="358">
                  <c:v>2.76E-2</c:v>
                </c:pt>
                <c:pt idx="359">
                  <c:v>2.76E-2</c:v>
                </c:pt>
                <c:pt idx="360">
                  <c:v>2.7399999999999997E-2</c:v>
                </c:pt>
                <c:pt idx="361">
                  <c:v>2.7399999999999997E-2</c:v>
                </c:pt>
                <c:pt idx="362">
                  <c:v>2.7399999999999997E-2</c:v>
                </c:pt>
                <c:pt idx="363">
                  <c:v>2.7399999999999997E-2</c:v>
                </c:pt>
                <c:pt idx="364">
                  <c:v>2.7100000000000003E-2</c:v>
                </c:pt>
                <c:pt idx="365">
                  <c:v>2.7299999999999998E-2</c:v>
                </c:pt>
                <c:pt idx="366">
                  <c:v>2.7399999999999997E-2</c:v>
                </c:pt>
                <c:pt idx="367">
                  <c:v>2.7299999999999998E-2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81AF-4518-A8C5-D12E3B6A42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3317280"/>
        <c:axId val="1"/>
      </c:scatterChart>
      <c:valAx>
        <c:axId val="463317280"/>
        <c:scaling>
          <c:orientation val="minMax"/>
          <c:max val="700"/>
        </c:scaling>
        <c:delete val="0"/>
        <c:axPos val="b"/>
        <c:title>
          <c:tx>
            <c:rich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ru-RU" sz="1100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Т,</a:t>
                </a:r>
                <a:r>
                  <a:rPr lang="ru-RU" sz="1100" b="1" i="0" u="none" strike="noStrike" baseline="30000">
                    <a:solidFill>
                      <a:srgbClr val="000000"/>
                    </a:solidFill>
                    <a:latin typeface="Arial"/>
                    <a:cs typeface="Arial"/>
                  </a:rPr>
                  <a:t> o</a:t>
                </a:r>
                <a:r>
                  <a:rPr lang="ru-RU" sz="1100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С</a:t>
                </a:r>
              </a:p>
            </c:rich>
          </c:tx>
          <c:layout>
            <c:manualLayout>
              <c:xMode val="edge"/>
              <c:yMode val="edge"/>
              <c:x val="0.75776527934008242"/>
              <c:y val="0.87622286627852297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in"/>
        <c:minorTickMark val="none"/>
        <c:tickLblPos val="nextTo"/>
        <c:spPr>
          <a:ln w="127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1"/>
        <c:crosses val="autoZero"/>
        <c:crossBetween val="midCat"/>
        <c:majorUnit val="100"/>
      </c:valAx>
      <c:valAx>
        <c:axId val="1"/>
        <c:scaling>
          <c:orientation val="minMax"/>
          <c:max val="0.4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ru-RU" sz="1100" b="1" i="0" u="none" strike="noStrike" baseline="0">
                    <a:solidFill>
                      <a:srgbClr val="000000"/>
                    </a:solidFill>
                    <a:latin typeface="Arial Cyr"/>
                    <a:cs typeface="Arial Cyr"/>
                  </a:rPr>
                  <a:t>Ms, A*</a:t>
                </a:r>
                <a:r>
                  <a:rPr lang="en-US" sz="1100" b="1" i="0" u="none" strike="noStrike" baseline="0">
                    <a:solidFill>
                      <a:srgbClr val="000000"/>
                    </a:solidFill>
                    <a:latin typeface="Arial Cyr"/>
                    <a:cs typeface="Arial Cyr"/>
                  </a:rPr>
                  <a:t>m</a:t>
                </a:r>
                <a:r>
                  <a:rPr lang="ru-RU" sz="1100" b="1" i="0" u="none" strike="noStrike" baseline="30000">
                    <a:solidFill>
                      <a:srgbClr val="000000"/>
                    </a:solidFill>
                    <a:latin typeface="Arial Cyr"/>
                    <a:cs typeface="Arial Cyr"/>
                  </a:rPr>
                  <a:t>2</a:t>
                </a:r>
              </a:p>
            </c:rich>
          </c:tx>
          <c:layout>
            <c:manualLayout>
              <c:xMode val="edge"/>
              <c:yMode val="edge"/>
              <c:x val="1.5527950310559006E-2"/>
              <c:y val="0.3517922148982191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0"/>
        <c:majorTickMark val="in"/>
        <c:minorTickMark val="none"/>
        <c:tickLblPos val="nextTo"/>
        <c:spPr>
          <a:ln w="127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463317280"/>
        <c:crosses val="autoZero"/>
        <c:crossBetween val="midCat"/>
        <c:majorUnit val="0.1"/>
      </c:valAx>
      <c:spPr>
        <a:solidFill>
          <a:srgbClr val="FFFFFF"/>
        </a:solidFill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6350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r>
              <a:rPr lang="ru-RU"/>
              <a:t>  </a:t>
            </a:r>
          </a:p>
        </c:rich>
      </c:tx>
      <c:layout>
        <c:manualLayout>
          <c:xMode val="edge"/>
          <c:yMode val="edge"/>
          <c:x val="0.53987730061349692"/>
          <c:y val="5.6962025316455694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21472392638036811"/>
          <c:y val="0.12658247407547046"/>
          <c:w val="0.71165644171779141"/>
          <c:h val="0.62974780852546564"/>
        </c:manualLayout>
      </c:layout>
      <c:scatterChart>
        <c:scatterStyle val="smoothMarker"/>
        <c:varyColors val="0"/>
        <c:ser>
          <c:idx val="0"/>
          <c:order val="0"/>
          <c:spPr>
            <a:ln w="25400">
              <a:solidFill>
                <a:srgbClr val="000000"/>
              </a:solidFill>
              <a:prstDash val="solid"/>
            </a:ln>
          </c:spPr>
          <c:marker>
            <c:symbol val="none"/>
          </c:marker>
          <c:xVal>
            <c:numRef>
              <c:f>'[31]8'!$A$5:$A$249</c:f>
              <c:numCache>
                <c:formatCode>General</c:formatCode>
                <c:ptCount val="245"/>
                <c:pt idx="0">
                  <c:v>53.3</c:v>
                </c:pt>
                <c:pt idx="1">
                  <c:v>61.1</c:v>
                </c:pt>
                <c:pt idx="2">
                  <c:v>68.599999999999994</c:v>
                </c:pt>
                <c:pt idx="3">
                  <c:v>75.7</c:v>
                </c:pt>
                <c:pt idx="4">
                  <c:v>81.900000000000006</c:v>
                </c:pt>
                <c:pt idx="5">
                  <c:v>87.6</c:v>
                </c:pt>
                <c:pt idx="6">
                  <c:v>93</c:v>
                </c:pt>
                <c:pt idx="7">
                  <c:v>98</c:v>
                </c:pt>
                <c:pt idx="8">
                  <c:v>102.8</c:v>
                </c:pt>
                <c:pt idx="9">
                  <c:v>107.8</c:v>
                </c:pt>
                <c:pt idx="10">
                  <c:v>112.7</c:v>
                </c:pt>
                <c:pt idx="11">
                  <c:v>117.5</c:v>
                </c:pt>
                <c:pt idx="12">
                  <c:v>120.9</c:v>
                </c:pt>
                <c:pt idx="13">
                  <c:v>124.1</c:v>
                </c:pt>
                <c:pt idx="14">
                  <c:v>127.8</c:v>
                </c:pt>
                <c:pt idx="15">
                  <c:v>132.19999999999999</c:v>
                </c:pt>
                <c:pt idx="16">
                  <c:v>137.30000000000001</c:v>
                </c:pt>
                <c:pt idx="17">
                  <c:v>142.69999999999999</c:v>
                </c:pt>
                <c:pt idx="18">
                  <c:v>148.19999999999999</c:v>
                </c:pt>
                <c:pt idx="19">
                  <c:v>154</c:v>
                </c:pt>
                <c:pt idx="20">
                  <c:v>159.9</c:v>
                </c:pt>
                <c:pt idx="21">
                  <c:v>166.3</c:v>
                </c:pt>
                <c:pt idx="22">
                  <c:v>172.7</c:v>
                </c:pt>
                <c:pt idx="23">
                  <c:v>178.9</c:v>
                </c:pt>
                <c:pt idx="24">
                  <c:v>184.7</c:v>
                </c:pt>
                <c:pt idx="25">
                  <c:v>190.7</c:v>
                </c:pt>
                <c:pt idx="26">
                  <c:v>196.6</c:v>
                </c:pt>
                <c:pt idx="27">
                  <c:v>202.6</c:v>
                </c:pt>
                <c:pt idx="28">
                  <c:v>208.7</c:v>
                </c:pt>
                <c:pt idx="29">
                  <c:v>214.8</c:v>
                </c:pt>
                <c:pt idx="30">
                  <c:v>220.8</c:v>
                </c:pt>
                <c:pt idx="31">
                  <c:v>226.7</c:v>
                </c:pt>
                <c:pt idx="32">
                  <c:v>232.3</c:v>
                </c:pt>
                <c:pt idx="33">
                  <c:v>237.9</c:v>
                </c:pt>
                <c:pt idx="34">
                  <c:v>243.7</c:v>
                </c:pt>
                <c:pt idx="35">
                  <c:v>249.9</c:v>
                </c:pt>
                <c:pt idx="36">
                  <c:v>256.60000000000002</c:v>
                </c:pt>
                <c:pt idx="37">
                  <c:v>263</c:v>
                </c:pt>
                <c:pt idx="38">
                  <c:v>268.39999999999998</c:v>
                </c:pt>
                <c:pt idx="39">
                  <c:v>274.2</c:v>
                </c:pt>
                <c:pt idx="40">
                  <c:v>280.3</c:v>
                </c:pt>
                <c:pt idx="41">
                  <c:v>287.2</c:v>
                </c:pt>
                <c:pt idx="42">
                  <c:v>294.3</c:v>
                </c:pt>
                <c:pt idx="43">
                  <c:v>301.2</c:v>
                </c:pt>
                <c:pt idx="44">
                  <c:v>307.5</c:v>
                </c:pt>
                <c:pt idx="45">
                  <c:v>313.5</c:v>
                </c:pt>
                <c:pt idx="46">
                  <c:v>319.7</c:v>
                </c:pt>
                <c:pt idx="47">
                  <c:v>325.89999999999998</c:v>
                </c:pt>
                <c:pt idx="48">
                  <c:v>331.9</c:v>
                </c:pt>
                <c:pt idx="49">
                  <c:v>338.3</c:v>
                </c:pt>
                <c:pt idx="50">
                  <c:v>344.5</c:v>
                </c:pt>
                <c:pt idx="51">
                  <c:v>351.2</c:v>
                </c:pt>
                <c:pt idx="52">
                  <c:v>358.1</c:v>
                </c:pt>
                <c:pt idx="53">
                  <c:v>364.4</c:v>
                </c:pt>
                <c:pt idx="54">
                  <c:v>370.1</c:v>
                </c:pt>
                <c:pt idx="55">
                  <c:v>376</c:v>
                </c:pt>
                <c:pt idx="56">
                  <c:v>382.1</c:v>
                </c:pt>
                <c:pt idx="57">
                  <c:v>389.3</c:v>
                </c:pt>
                <c:pt idx="58">
                  <c:v>396.4</c:v>
                </c:pt>
                <c:pt idx="59">
                  <c:v>403.1</c:v>
                </c:pt>
                <c:pt idx="60">
                  <c:v>409.5</c:v>
                </c:pt>
                <c:pt idx="61">
                  <c:v>415.8</c:v>
                </c:pt>
                <c:pt idx="62">
                  <c:v>422</c:v>
                </c:pt>
                <c:pt idx="63">
                  <c:v>428</c:v>
                </c:pt>
                <c:pt idx="64">
                  <c:v>433.5</c:v>
                </c:pt>
                <c:pt idx="65">
                  <c:v>438.9</c:v>
                </c:pt>
                <c:pt idx="66">
                  <c:v>444.8</c:v>
                </c:pt>
                <c:pt idx="67">
                  <c:v>450.1</c:v>
                </c:pt>
                <c:pt idx="68">
                  <c:v>456.8</c:v>
                </c:pt>
                <c:pt idx="69">
                  <c:v>463.3</c:v>
                </c:pt>
                <c:pt idx="70">
                  <c:v>469.4</c:v>
                </c:pt>
                <c:pt idx="71">
                  <c:v>475</c:v>
                </c:pt>
                <c:pt idx="72">
                  <c:v>480.8</c:v>
                </c:pt>
                <c:pt idx="73">
                  <c:v>486.5</c:v>
                </c:pt>
                <c:pt idx="74">
                  <c:v>492.4</c:v>
                </c:pt>
                <c:pt idx="75">
                  <c:v>498.1</c:v>
                </c:pt>
                <c:pt idx="76">
                  <c:v>504.1</c:v>
                </c:pt>
                <c:pt idx="77">
                  <c:v>509.9</c:v>
                </c:pt>
                <c:pt idx="78">
                  <c:v>515.1</c:v>
                </c:pt>
                <c:pt idx="79">
                  <c:v>520.20000000000005</c:v>
                </c:pt>
                <c:pt idx="80">
                  <c:v>525.70000000000005</c:v>
                </c:pt>
                <c:pt idx="81">
                  <c:v>530.79999999999995</c:v>
                </c:pt>
                <c:pt idx="82">
                  <c:v>536</c:v>
                </c:pt>
                <c:pt idx="83">
                  <c:v>541.20000000000005</c:v>
                </c:pt>
                <c:pt idx="84">
                  <c:v>546.70000000000005</c:v>
                </c:pt>
                <c:pt idx="85">
                  <c:v>552</c:v>
                </c:pt>
                <c:pt idx="86">
                  <c:v>558.1</c:v>
                </c:pt>
                <c:pt idx="87">
                  <c:v>564</c:v>
                </c:pt>
                <c:pt idx="88">
                  <c:v>569.5</c:v>
                </c:pt>
                <c:pt idx="89">
                  <c:v>574.9</c:v>
                </c:pt>
                <c:pt idx="90">
                  <c:v>580.79999999999995</c:v>
                </c:pt>
                <c:pt idx="91">
                  <c:v>586.70000000000005</c:v>
                </c:pt>
                <c:pt idx="92">
                  <c:v>592.1</c:v>
                </c:pt>
                <c:pt idx="93">
                  <c:v>597.70000000000005</c:v>
                </c:pt>
                <c:pt idx="94">
                  <c:v>603.6</c:v>
                </c:pt>
                <c:pt idx="95">
                  <c:v>609.1</c:v>
                </c:pt>
                <c:pt idx="96">
                  <c:v>614.70000000000005</c:v>
                </c:pt>
                <c:pt idx="97">
                  <c:v>620</c:v>
                </c:pt>
                <c:pt idx="98">
                  <c:v>626.1</c:v>
                </c:pt>
                <c:pt idx="99">
                  <c:v>631.79999999999995</c:v>
                </c:pt>
                <c:pt idx="100">
                  <c:v>637.29999999999995</c:v>
                </c:pt>
                <c:pt idx="101">
                  <c:v>642.70000000000005</c:v>
                </c:pt>
                <c:pt idx="102">
                  <c:v>648.20000000000005</c:v>
                </c:pt>
                <c:pt idx="103">
                  <c:v>653.79999999999995</c:v>
                </c:pt>
                <c:pt idx="104">
                  <c:v>658.6</c:v>
                </c:pt>
                <c:pt idx="105">
                  <c:v>664.8</c:v>
                </c:pt>
                <c:pt idx="106">
                  <c:v>670.2</c:v>
                </c:pt>
                <c:pt idx="107">
                  <c:v>675.5</c:v>
                </c:pt>
                <c:pt idx="108">
                  <c:v>680.4</c:v>
                </c:pt>
                <c:pt idx="109">
                  <c:v>685.4</c:v>
                </c:pt>
                <c:pt idx="110">
                  <c:v>690.2</c:v>
                </c:pt>
                <c:pt idx="111">
                  <c:v>695.5</c:v>
                </c:pt>
                <c:pt idx="112">
                  <c:v>701.7</c:v>
                </c:pt>
                <c:pt idx="113">
                  <c:v>706.9</c:v>
                </c:pt>
                <c:pt idx="114">
                  <c:v>710.7</c:v>
                </c:pt>
                <c:pt idx="115">
                  <c:v>711.9</c:v>
                </c:pt>
                <c:pt idx="116">
                  <c:v>711.2</c:v>
                </c:pt>
                <c:pt idx="117">
                  <c:v>709.1</c:v>
                </c:pt>
                <c:pt idx="118">
                  <c:v>705.7</c:v>
                </c:pt>
                <c:pt idx="119">
                  <c:v>702.6</c:v>
                </c:pt>
                <c:pt idx="120">
                  <c:v>699.4</c:v>
                </c:pt>
                <c:pt idx="121">
                  <c:v>694.7</c:v>
                </c:pt>
                <c:pt idx="122">
                  <c:v>690.1</c:v>
                </c:pt>
                <c:pt idx="123">
                  <c:v>685.7</c:v>
                </c:pt>
                <c:pt idx="124">
                  <c:v>680.4</c:v>
                </c:pt>
                <c:pt idx="125">
                  <c:v>675</c:v>
                </c:pt>
                <c:pt idx="126">
                  <c:v>670.2</c:v>
                </c:pt>
                <c:pt idx="127">
                  <c:v>665.4</c:v>
                </c:pt>
                <c:pt idx="128">
                  <c:v>660.8</c:v>
                </c:pt>
                <c:pt idx="129">
                  <c:v>656.3</c:v>
                </c:pt>
                <c:pt idx="130">
                  <c:v>651.1</c:v>
                </c:pt>
                <c:pt idx="131">
                  <c:v>645.9</c:v>
                </c:pt>
                <c:pt idx="132">
                  <c:v>640.20000000000005</c:v>
                </c:pt>
                <c:pt idx="133">
                  <c:v>635.29999999999995</c:v>
                </c:pt>
                <c:pt idx="134">
                  <c:v>630.4</c:v>
                </c:pt>
                <c:pt idx="135">
                  <c:v>626</c:v>
                </c:pt>
                <c:pt idx="136">
                  <c:v>620.5</c:v>
                </c:pt>
                <c:pt idx="137">
                  <c:v>614.4</c:v>
                </c:pt>
                <c:pt idx="138">
                  <c:v>608.6</c:v>
                </c:pt>
                <c:pt idx="139">
                  <c:v>603.29999999999995</c:v>
                </c:pt>
                <c:pt idx="140">
                  <c:v>597.79999999999995</c:v>
                </c:pt>
                <c:pt idx="141">
                  <c:v>592.20000000000005</c:v>
                </c:pt>
                <c:pt idx="142">
                  <c:v>586.70000000000005</c:v>
                </c:pt>
                <c:pt idx="143">
                  <c:v>581.1</c:v>
                </c:pt>
                <c:pt idx="144">
                  <c:v>576</c:v>
                </c:pt>
                <c:pt idx="145">
                  <c:v>570.29999999999995</c:v>
                </c:pt>
                <c:pt idx="146">
                  <c:v>564.9</c:v>
                </c:pt>
                <c:pt idx="147">
                  <c:v>558.5</c:v>
                </c:pt>
                <c:pt idx="148">
                  <c:v>552.29999999999995</c:v>
                </c:pt>
                <c:pt idx="149">
                  <c:v>546.20000000000005</c:v>
                </c:pt>
                <c:pt idx="150">
                  <c:v>540.9</c:v>
                </c:pt>
                <c:pt idx="151">
                  <c:v>535.5</c:v>
                </c:pt>
                <c:pt idx="152">
                  <c:v>529.79999999999995</c:v>
                </c:pt>
                <c:pt idx="153">
                  <c:v>524.20000000000005</c:v>
                </c:pt>
                <c:pt idx="154">
                  <c:v>518</c:v>
                </c:pt>
                <c:pt idx="155">
                  <c:v>512.20000000000005</c:v>
                </c:pt>
                <c:pt idx="156">
                  <c:v>506.5</c:v>
                </c:pt>
                <c:pt idx="157">
                  <c:v>500.8</c:v>
                </c:pt>
                <c:pt idx="158">
                  <c:v>494.8</c:v>
                </c:pt>
                <c:pt idx="159">
                  <c:v>489.1</c:v>
                </c:pt>
                <c:pt idx="160">
                  <c:v>483.1</c:v>
                </c:pt>
                <c:pt idx="161">
                  <c:v>477.6</c:v>
                </c:pt>
                <c:pt idx="162">
                  <c:v>471.8</c:v>
                </c:pt>
                <c:pt idx="163">
                  <c:v>466.1</c:v>
                </c:pt>
                <c:pt idx="164">
                  <c:v>460</c:v>
                </c:pt>
                <c:pt idx="165">
                  <c:v>453.8</c:v>
                </c:pt>
                <c:pt idx="166">
                  <c:v>447.8</c:v>
                </c:pt>
                <c:pt idx="167">
                  <c:v>442.2</c:v>
                </c:pt>
                <c:pt idx="168">
                  <c:v>436.6</c:v>
                </c:pt>
                <c:pt idx="169">
                  <c:v>430.2</c:v>
                </c:pt>
                <c:pt idx="170">
                  <c:v>423.4</c:v>
                </c:pt>
                <c:pt idx="171">
                  <c:v>416.2</c:v>
                </c:pt>
                <c:pt idx="172">
                  <c:v>409.3</c:v>
                </c:pt>
                <c:pt idx="173">
                  <c:v>402.8</c:v>
                </c:pt>
                <c:pt idx="174">
                  <c:v>397</c:v>
                </c:pt>
                <c:pt idx="175">
                  <c:v>391.1</c:v>
                </c:pt>
                <c:pt idx="176">
                  <c:v>385.3</c:v>
                </c:pt>
                <c:pt idx="177">
                  <c:v>379.2</c:v>
                </c:pt>
                <c:pt idx="178">
                  <c:v>373.4</c:v>
                </c:pt>
                <c:pt idx="179">
                  <c:v>367.5</c:v>
                </c:pt>
                <c:pt idx="180">
                  <c:v>360.9</c:v>
                </c:pt>
                <c:pt idx="181">
                  <c:v>354.5</c:v>
                </c:pt>
                <c:pt idx="182">
                  <c:v>348.2</c:v>
                </c:pt>
                <c:pt idx="183">
                  <c:v>341.5</c:v>
                </c:pt>
                <c:pt idx="184">
                  <c:v>335.4</c:v>
                </c:pt>
                <c:pt idx="185">
                  <c:v>329</c:v>
                </c:pt>
                <c:pt idx="186">
                  <c:v>322.8</c:v>
                </c:pt>
                <c:pt idx="187">
                  <c:v>316.60000000000002</c:v>
                </c:pt>
                <c:pt idx="188">
                  <c:v>310.39999999999998</c:v>
                </c:pt>
                <c:pt idx="189">
                  <c:v>304.3</c:v>
                </c:pt>
                <c:pt idx="190">
                  <c:v>298.5</c:v>
                </c:pt>
                <c:pt idx="191">
                  <c:v>292.39999999999998</c:v>
                </c:pt>
                <c:pt idx="192">
                  <c:v>286.2</c:v>
                </c:pt>
                <c:pt idx="193">
                  <c:v>280.3</c:v>
                </c:pt>
                <c:pt idx="194">
                  <c:v>274.60000000000002</c:v>
                </c:pt>
                <c:pt idx="195">
                  <c:v>268.8</c:v>
                </c:pt>
                <c:pt idx="196">
                  <c:v>263.10000000000002</c:v>
                </c:pt>
                <c:pt idx="197">
                  <c:v>257.3</c:v>
                </c:pt>
                <c:pt idx="198">
                  <c:v>251.3</c:v>
                </c:pt>
                <c:pt idx="199">
                  <c:v>245.4</c:v>
                </c:pt>
                <c:pt idx="200">
                  <c:v>239.3</c:v>
                </c:pt>
                <c:pt idx="201">
                  <c:v>233.1</c:v>
                </c:pt>
                <c:pt idx="202">
                  <c:v>226.8</c:v>
                </c:pt>
                <c:pt idx="203">
                  <c:v>220.6</c:v>
                </c:pt>
                <c:pt idx="204">
                  <c:v>215</c:v>
                </c:pt>
                <c:pt idx="205">
                  <c:v>209.8</c:v>
                </c:pt>
                <c:pt idx="206">
                  <c:v>204.5</c:v>
                </c:pt>
                <c:pt idx="207">
                  <c:v>199.6</c:v>
                </c:pt>
                <c:pt idx="208">
                  <c:v>194.6</c:v>
                </c:pt>
                <c:pt idx="209">
                  <c:v>189.4</c:v>
                </c:pt>
                <c:pt idx="210">
                  <c:v>184.6</c:v>
                </c:pt>
                <c:pt idx="211">
                  <c:v>179.7</c:v>
                </c:pt>
                <c:pt idx="212">
                  <c:v>174</c:v>
                </c:pt>
                <c:pt idx="213">
                  <c:v>168.2</c:v>
                </c:pt>
                <c:pt idx="214">
                  <c:v>162.69999999999999</c:v>
                </c:pt>
                <c:pt idx="215">
                  <c:v>157.69999999999999</c:v>
                </c:pt>
                <c:pt idx="216">
                  <c:v>152.80000000000001</c:v>
                </c:pt>
                <c:pt idx="217">
                  <c:v>148.19999999999999</c:v>
                </c:pt>
                <c:pt idx="218">
                  <c:v>143.30000000000001</c:v>
                </c:pt>
                <c:pt idx="219">
                  <c:v>138.5</c:v>
                </c:pt>
                <c:pt idx="220">
                  <c:v>134.1</c:v>
                </c:pt>
                <c:pt idx="221">
                  <c:v>129.80000000000001</c:v>
                </c:pt>
                <c:pt idx="222">
                  <c:v>125.5</c:v>
                </c:pt>
                <c:pt idx="223">
                  <c:v>121.7</c:v>
                </c:pt>
                <c:pt idx="224">
                  <c:v>117.5</c:v>
                </c:pt>
                <c:pt idx="225">
                  <c:v>113.6</c:v>
                </c:pt>
                <c:pt idx="226">
                  <c:v>109.4</c:v>
                </c:pt>
                <c:pt idx="227">
                  <c:v>105.1</c:v>
                </c:pt>
                <c:pt idx="228">
                  <c:v>100.8</c:v>
                </c:pt>
                <c:pt idx="229">
                  <c:v>96.3</c:v>
                </c:pt>
                <c:pt idx="230">
                  <c:v>92.1</c:v>
                </c:pt>
                <c:pt idx="231">
                  <c:v>88.2</c:v>
                </c:pt>
                <c:pt idx="232">
                  <c:v>84</c:v>
                </c:pt>
                <c:pt idx="233">
                  <c:v>79.8</c:v>
                </c:pt>
                <c:pt idx="234">
                  <c:v>75.7</c:v>
                </c:pt>
                <c:pt idx="235">
                  <c:v>71.599999999999994</c:v>
                </c:pt>
                <c:pt idx="236">
                  <c:v>67.900000000000006</c:v>
                </c:pt>
                <c:pt idx="237">
                  <c:v>64.3</c:v>
                </c:pt>
                <c:pt idx="238">
                  <c:v>60.8</c:v>
                </c:pt>
                <c:pt idx="239">
                  <c:v>57.6</c:v>
                </c:pt>
                <c:pt idx="240">
                  <c:v>54.3</c:v>
                </c:pt>
                <c:pt idx="241">
                  <c:v>51.4</c:v>
                </c:pt>
                <c:pt idx="242">
                  <c:v>48.6</c:v>
                </c:pt>
                <c:pt idx="243">
                  <c:v>46.2</c:v>
                </c:pt>
                <c:pt idx="244">
                  <c:v>44.3</c:v>
                </c:pt>
              </c:numCache>
            </c:numRef>
          </c:xVal>
          <c:yVal>
            <c:numRef>
              <c:f>'[31]8'!$D$5:$D$249</c:f>
              <c:numCache>
                <c:formatCode>General</c:formatCode>
                <c:ptCount val="245"/>
                <c:pt idx="0">
                  <c:v>2.8414285714285716</c:v>
                </c:pt>
                <c:pt idx="1">
                  <c:v>2.8171428571428572</c:v>
                </c:pt>
                <c:pt idx="2">
                  <c:v>2.6257142857142859</c:v>
                </c:pt>
                <c:pt idx="3">
                  <c:v>2.46</c:v>
                </c:pt>
                <c:pt idx="4">
                  <c:v>2.4957142857142856</c:v>
                </c:pt>
                <c:pt idx="5">
                  <c:v>2.4899999999999998</c:v>
                </c:pt>
                <c:pt idx="6">
                  <c:v>2.3142857142857141</c:v>
                </c:pt>
                <c:pt idx="7">
                  <c:v>2.1714285714285713</c:v>
                </c:pt>
                <c:pt idx="8">
                  <c:v>2.254285714285714</c:v>
                </c:pt>
                <c:pt idx="9">
                  <c:v>2.245714285714286</c:v>
                </c:pt>
                <c:pt idx="10">
                  <c:v>2.0100000000000002</c:v>
                </c:pt>
                <c:pt idx="11">
                  <c:v>1.8900000000000001</c:v>
                </c:pt>
                <c:pt idx="12">
                  <c:v>1.9142857142857141</c:v>
                </c:pt>
                <c:pt idx="13">
                  <c:v>1.9314285714285711</c:v>
                </c:pt>
                <c:pt idx="14">
                  <c:v>1.7599999999999998</c:v>
                </c:pt>
                <c:pt idx="15">
                  <c:v>1.4685714285714284</c:v>
                </c:pt>
                <c:pt idx="16">
                  <c:v>1.4571428571428573</c:v>
                </c:pt>
                <c:pt idx="17">
                  <c:v>1.4685714285714284</c:v>
                </c:pt>
                <c:pt idx="18">
                  <c:v>1.1728571428571428</c:v>
                </c:pt>
                <c:pt idx="19">
                  <c:v>1.0171428571428571</c:v>
                </c:pt>
                <c:pt idx="20">
                  <c:v>1.0000000000000002</c:v>
                </c:pt>
                <c:pt idx="21">
                  <c:v>0.9742857142857142</c:v>
                </c:pt>
                <c:pt idx="22">
                  <c:v>0.83142857142857152</c:v>
                </c:pt>
                <c:pt idx="23">
                  <c:v>0.72571428571428576</c:v>
                </c:pt>
                <c:pt idx="24">
                  <c:v>0.77285714285714291</c:v>
                </c:pt>
                <c:pt idx="25">
                  <c:v>0.79142857142857159</c:v>
                </c:pt>
                <c:pt idx="26">
                  <c:v>0.6071428571428571</c:v>
                </c:pt>
                <c:pt idx="27">
                  <c:v>0.5357142857142857</c:v>
                </c:pt>
                <c:pt idx="28">
                  <c:v>0.6071428571428571</c:v>
                </c:pt>
                <c:pt idx="29">
                  <c:v>0.6457142857142858</c:v>
                </c:pt>
                <c:pt idx="30">
                  <c:v>0.46571428571428569</c:v>
                </c:pt>
                <c:pt idx="31">
                  <c:v>0.35714285714285715</c:v>
                </c:pt>
                <c:pt idx="32">
                  <c:v>0.45857142857142857</c:v>
                </c:pt>
                <c:pt idx="33">
                  <c:v>0.47857142857142859</c:v>
                </c:pt>
                <c:pt idx="34">
                  <c:v>0.24857142857142861</c:v>
                </c:pt>
                <c:pt idx="35">
                  <c:v>0.20571428571428571</c:v>
                </c:pt>
                <c:pt idx="36">
                  <c:v>0.37428571428571428</c:v>
                </c:pt>
                <c:pt idx="37">
                  <c:v>0.50714285714285712</c:v>
                </c:pt>
                <c:pt idx="38">
                  <c:v>0.6042857142857142</c:v>
                </c:pt>
                <c:pt idx="39">
                  <c:v>0.84714285714285709</c:v>
                </c:pt>
                <c:pt idx="40">
                  <c:v>1.2799999999999998</c:v>
                </c:pt>
                <c:pt idx="41">
                  <c:v>1.534285714285714</c:v>
                </c:pt>
                <c:pt idx="42">
                  <c:v>1.5728571428571425</c:v>
                </c:pt>
                <c:pt idx="43">
                  <c:v>1.637142857142857</c:v>
                </c:pt>
                <c:pt idx="44">
                  <c:v>1.8728571428571428</c:v>
                </c:pt>
                <c:pt idx="45">
                  <c:v>1.8642857142857143</c:v>
                </c:pt>
                <c:pt idx="46">
                  <c:v>1.6771428571428573</c:v>
                </c:pt>
                <c:pt idx="47">
                  <c:v>1.5557142857142858</c:v>
                </c:pt>
                <c:pt idx="48">
                  <c:v>1.7328571428571427</c:v>
                </c:pt>
                <c:pt idx="49">
                  <c:v>1.7585714285714287</c:v>
                </c:pt>
                <c:pt idx="50">
                  <c:v>1.6214285714285717</c:v>
                </c:pt>
                <c:pt idx="51">
                  <c:v>1.7057142857142857</c:v>
                </c:pt>
                <c:pt idx="52">
                  <c:v>2.0571428571428574</c:v>
                </c:pt>
                <c:pt idx="53">
                  <c:v>2.35</c:v>
                </c:pt>
                <c:pt idx="54">
                  <c:v>2.597142857142857</c:v>
                </c:pt>
                <c:pt idx="55">
                  <c:v>3.0028571428571431</c:v>
                </c:pt>
                <c:pt idx="56">
                  <c:v>3.5828571428571432</c:v>
                </c:pt>
                <c:pt idx="57">
                  <c:v>4.0571428571428569</c:v>
                </c:pt>
                <c:pt idx="58">
                  <c:v>4.3557142857142859</c:v>
                </c:pt>
                <c:pt idx="59">
                  <c:v>4.7542857142857144</c:v>
                </c:pt>
                <c:pt idx="60">
                  <c:v>5.0942857142857134</c:v>
                </c:pt>
                <c:pt idx="61">
                  <c:v>5.322857142857143</c:v>
                </c:pt>
                <c:pt idx="62">
                  <c:v>5.2728571428571422</c:v>
                </c:pt>
                <c:pt idx="63">
                  <c:v>5.42</c:v>
                </c:pt>
                <c:pt idx="64">
                  <c:v>5.6685714285714273</c:v>
                </c:pt>
                <c:pt idx="65">
                  <c:v>5.7285714285714286</c:v>
                </c:pt>
                <c:pt idx="66">
                  <c:v>5.5257142857142858</c:v>
                </c:pt>
                <c:pt idx="67">
                  <c:v>5.6328571428571435</c:v>
                </c:pt>
                <c:pt idx="68">
                  <c:v>5.7042857142857146</c:v>
                </c:pt>
                <c:pt idx="69">
                  <c:v>5.6614285714285719</c:v>
                </c:pt>
                <c:pt idx="70">
                  <c:v>5.4614285714285717</c:v>
                </c:pt>
                <c:pt idx="71">
                  <c:v>5.4014285714285721</c:v>
                </c:pt>
                <c:pt idx="72">
                  <c:v>5.3642857142857139</c:v>
                </c:pt>
                <c:pt idx="73">
                  <c:v>5.1885714285714286</c:v>
                </c:pt>
                <c:pt idx="74">
                  <c:v>4.9742857142857142</c:v>
                </c:pt>
                <c:pt idx="75">
                  <c:v>4.8857142857142861</c:v>
                </c:pt>
                <c:pt idx="76">
                  <c:v>4.902857142857143</c:v>
                </c:pt>
                <c:pt idx="77">
                  <c:v>4.6142857142857139</c:v>
                </c:pt>
                <c:pt idx="78">
                  <c:v>4.3600000000000003</c:v>
                </c:pt>
                <c:pt idx="79">
                  <c:v>4.3457142857142861</c:v>
                </c:pt>
                <c:pt idx="80">
                  <c:v>4.3342857142857145</c:v>
                </c:pt>
                <c:pt idx="81">
                  <c:v>4.0185714285714287</c:v>
                </c:pt>
                <c:pt idx="82">
                  <c:v>3.72</c:v>
                </c:pt>
                <c:pt idx="83">
                  <c:v>3.644285714285715</c:v>
                </c:pt>
                <c:pt idx="84">
                  <c:v>3.6842857142857142</c:v>
                </c:pt>
                <c:pt idx="85">
                  <c:v>3.4385714285714286</c:v>
                </c:pt>
                <c:pt idx="86">
                  <c:v>3.21</c:v>
                </c:pt>
                <c:pt idx="87">
                  <c:v>3.2914285714285714</c:v>
                </c:pt>
                <c:pt idx="88">
                  <c:v>3.2657142857142856</c:v>
                </c:pt>
                <c:pt idx="89">
                  <c:v>3.1700000000000004</c:v>
                </c:pt>
                <c:pt idx="90">
                  <c:v>3.0042857142857144</c:v>
                </c:pt>
                <c:pt idx="91">
                  <c:v>3.0257142857142854</c:v>
                </c:pt>
                <c:pt idx="92">
                  <c:v>3.0871428571428572</c:v>
                </c:pt>
                <c:pt idx="93">
                  <c:v>2.8528571428571428</c:v>
                </c:pt>
                <c:pt idx="94">
                  <c:v>2.6371428571428575</c:v>
                </c:pt>
                <c:pt idx="95">
                  <c:v>2.7671428571428573</c:v>
                </c:pt>
                <c:pt idx="96">
                  <c:v>2.7742857142857145</c:v>
                </c:pt>
                <c:pt idx="97">
                  <c:v>2.5671428571428572</c:v>
                </c:pt>
                <c:pt idx="98">
                  <c:v>2.4557142857142855</c:v>
                </c:pt>
                <c:pt idx="99">
                  <c:v>2.5300000000000002</c:v>
                </c:pt>
                <c:pt idx="100">
                  <c:v>2.5885714285714281</c:v>
                </c:pt>
                <c:pt idx="101">
                  <c:v>2.3942857142857141</c:v>
                </c:pt>
                <c:pt idx="102">
                  <c:v>2.2414285714285711</c:v>
                </c:pt>
                <c:pt idx="103">
                  <c:v>2.2742857142857145</c:v>
                </c:pt>
                <c:pt idx="104">
                  <c:v>2.2485714285714282</c:v>
                </c:pt>
                <c:pt idx="105">
                  <c:v>2.0228571428571427</c:v>
                </c:pt>
                <c:pt idx="106">
                  <c:v>1.887142857142857</c:v>
                </c:pt>
                <c:pt idx="107">
                  <c:v>1.9114285714285713</c:v>
                </c:pt>
                <c:pt idx="108">
                  <c:v>1.8128571428571429</c:v>
                </c:pt>
                <c:pt idx="109">
                  <c:v>1.6942857142857144</c:v>
                </c:pt>
                <c:pt idx="110">
                  <c:v>1.6114285714285717</c:v>
                </c:pt>
                <c:pt idx="111">
                  <c:v>1.7057142857142857</c:v>
                </c:pt>
                <c:pt idx="112">
                  <c:v>1.7728571428571427</c:v>
                </c:pt>
                <c:pt idx="113">
                  <c:v>1.6285714285714283</c:v>
                </c:pt>
                <c:pt idx="114">
                  <c:v>1.68</c:v>
                </c:pt>
                <c:pt idx="115">
                  <c:v>1.9014285714285715</c:v>
                </c:pt>
                <c:pt idx="116">
                  <c:v>1.837142857142857</c:v>
                </c:pt>
                <c:pt idx="117">
                  <c:v>1.6971428571428573</c:v>
                </c:pt>
                <c:pt idx="118">
                  <c:v>1.7471428571428571</c:v>
                </c:pt>
                <c:pt idx="119">
                  <c:v>1.8242857142857145</c:v>
                </c:pt>
                <c:pt idx="120">
                  <c:v>1.8028571428571429</c:v>
                </c:pt>
                <c:pt idx="121">
                  <c:v>1.7257142857142855</c:v>
                </c:pt>
                <c:pt idx="122">
                  <c:v>1.8614285714285717</c:v>
                </c:pt>
                <c:pt idx="123">
                  <c:v>2.1471428571428572</c:v>
                </c:pt>
                <c:pt idx="124">
                  <c:v>2.29</c:v>
                </c:pt>
                <c:pt idx="125">
                  <c:v>2.3628571428571425</c:v>
                </c:pt>
                <c:pt idx="126">
                  <c:v>2.68</c:v>
                </c:pt>
                <c:pt idx="127">
                  <c:v>3.0571428571428569</c:v>
                </c:pt>
                <c:pt idx="128">
                  <c:v>3.2542857142857144</c:v>
                </c:pt>
                <c:pt idx="129">
                  <c:v>3.4842857142857144</c:v>
                </c:pt>
                <c:pt idx="130">
                  <c:v>4</c:v>
                </c:pt>
                <c:pt idx="131">
                  <c:v>4.6014285714285714</c:v>
                </c:pt>
                <c:pt idx="132">
                  <c:v>5.2085714285714291</c:v>
                </c:pt>
                <c:pt idx="133">
                  <c:v>5.9928571428571429</c:v>
                </c:pt>
                <c:pt idx="134">
                  <c:v>7.4514285714285711</c:v>
                </c:pt>
                <c:pt idx="135">
                  <c:v>9.4671428571428571</c:v>
                </c:pt>
                <c:pt idx="136">
                  <c:v>11.914285714285715</c:v>
                </c:pt>
                <c:pt idx="137">
                  <c:v>15.257142857142856</c:v>
                </c:pt>
                <c:pt idx="138">
                  <c:v>20.395714285714284</c:v>
                </c:pt>
                <c:pt idx="139">
                  <c:v>28.105714285714281</c:v>
                </c:pt>
                <c:pt idx="140">
                  <c:v>39.455714285714286</c:v>
                </c:pt>
                <c:pt idx="141">
                  <c:v>54.52</c:v>
                </c:pt>
                <c:pt idx="142">
                  <c:v>72.314285714285703</c:v>
                </c:pt>
                <c:pt idx="143">
                  <c:v>91.724285714285699</c:v>
                </c:pt>
                <c:pt idx="144">
                  <c:v>112.45571428571428</c:v>
                </c:pt>
                <c:pt idx="145">
                  <c:v>134.51285714285714</c:v>
                </c:pt>
                <c:pt idx="146">
                  <c:v>157.12714285714287</c:v>
                </c:pt>
                <c:pt idx="147">
                  <c:v>178.19428571428571</c:v>
                </c:pt>
                <c:pt idx="148">
                  <c:v>197.47285714285712</c:v>
                </c:pt>
                <c:pt idx="149">
                  <c:v>215.7</c:v>
                </c:pt>
                <c:pt idx="150">
                  <c:v>233.32571428571427</c:v>
                </c:pt>
                <c:pt idx="151">
                  <c:v>249.4757142857143</c:v>
                </c:pt>
                <c:pt idx="152">
                  <c:v>263.2885714285714</c:v>
                </c:pt>
                <c:pt idx="153">
                  <c:v>274.43571428571431</c:v>
                </c:pt>
                <c:pt idx="154">
                  <c:v>283.23142857142858</c:v>
                </c:pt>
                <c:pt idx="155">
                  <c:v>289.47285714285715</c:v>
                </c:pt>
                <c:pt idx="156">
                  <c:v>293.46571428571423</c:v>
                </c:pt>
                <c:pt idx="157">
                  <c:v>295.73285714285714</c:v>
                </c:pt>
                <c:pt idx="158">
                  <c:v>296.63714285714286</c:v>
                </c:pt>
                <c:pt idx="159">
                  <c:v>296.31142857142862</c:v>
                </c:pt>
                <c:pt idx="160">
                  <c:v>295.07714285714286</c:v>
                </c:pt>
                <c:pt idx="161">
                  <c:v>293.43857142857144</c:v>
                </c:pt>
                <c:pt idx="162">
                  <c:v>291.26428571428568</c:v>
                </c:pt>
                <c:pt idx="163">
                  <c:v>288.45857142857142</c:v>
                </c:pt>
                <c:pt idx="164">
                  <c:v>285.35714285714283</c:v>
                </c:pt>
                <c:pt idx="165">
                  <c:v>282.22428571428566</c:v>
                </c:pt>
                <c:pt idx="166">
                  <c:v>278.81571428571431</c:v>
                </c:pt>
                <c:pt idx="167">
                  <c:v>274.99999999999994</c:v>
                </c:pt>
                <c:pt idx="168">
                  <c:v>271.03714285714284</c:v>
                </c:pt>
                <c:pt idx="169">
                  <c:v>267.10142857142858</c:v>
                </c:pt>
                <c:pt idx="170">
                  <c:v>263.17857142857144</c:v>
                </c:pt>
                <c:pt idx="171">
                  <c:v>259.12</c:v>
                </c:pt>
                <c:pt idx="172">
                  <c:v>255.12714285714287</c:v>
                </c:pt>
                <c:pt idx="173">
                  <c:v>251.4914285714286</c:v>
                </c:pt>
                <c:pt idx="174">
                  <c:v>248.02857142857144</c:v>
                </c:pt>
                <c:pt idx="175">
                  <c:v>244.50428571428569</c:v>
                </c:pt>
                <c:pt idx="176">
                  <c:v>241.23714285714283</c:v>
                </c:pt>
                <c:pt idx="177">
                  <c:v>238.20285714285714</c:v>
                </c:pt>
                <c:pt idx="178">
                  <c:v>235.13999999999996</c:v>
                </c:pt>
                <c:pt idx="179">
                  <c:v>232.00000000000003</c:v>
                </c:pt>
                <c:pt idx="180">
                  <c:v>229.01571428571427</c:v>
                </c:pt>
                <c:pt idx="181">
                  <c:v>226.19428571428571</c:v>
                </c:pt>
                <c:pt idx="182">
                  <c:v>223.33714285714288</c:v>
                </c:pt>
                <c:pt idx="183">
                  <c:v>220.48571428571424</c:v>
                </c:pt>
                <c:pt idx="184">
                  <c:v>217.87571428571422</c:v>
                </c:pt>
                <c:pt idx="185">
                  <c:v>215.39571428571429</c:v>
                </c:pt>
                <c:pt idx="186">
                  <c:v>212.85285714285718</c:v>
                </c:pt>
                <c:pt idx="187">
                  <c:v>210.28571428571428</c:v>
                </c:pt>
                <c:pt idx="188">
                  <c:v>208.00142857142853</c:v>
                </c:pt>
                <c:pt idx="189">
                  <c:v>205.85857142857139</c:v>
                </c:pt>
                <c:pt idx="190">
                  <c:v>203.62571428571428</c:v>
                </c:pt>
                <c:pt idx="191">
                  <c:v>201.40571428571428</c:v>
                </c:pt>
                <c:pt idx="192">
                  <c:v>199.51000000000002</c:v>
                </c:pt>
                <c:pt idx="193">
                  <c:v>197.67999999999998</c:v>
                </c:pt>
                <c:pt idx="194">
                  <c:v>195.80857142857144</c:v>
                </c:pt>
                <c:pt idx="195">
                  <c:v>194.45285714285714</c:v>
                </c:pt>
                <c:pt idx="196">
                  <c:v>192.79571428571427</c:v>
                </c:pt>
                <c:pt idx="197">
                  <c:v>191.33285714285716</c:v>
                </c:pt>
                <c:pt idx="198">
                  <c:v>189.82571428571427</c:v>
                </c:pt>
                <c:pt idx="199">
                  <c:v>188.24285714285716</c:v>
                </c:pt>
                <c:pt idx="200">
                  <c:v>186.89714285714288</c:v>
                </c:pt>
                <c:pt idx="201">
                  <c:v>185.6814285714286</c:v>
                </c:pt>
                <c:pt idx="202">
                  <c:v>183.98285714285711</c:v>
                </c:pt>
                <c:pt idx="203">
                  <c:v>182.85999999999999</c:v>
                </c:pt>
                <c:pt idx="204">
                  <c:v>181.82857142857145</c:v>
                </c:pt>
                <c:pt idx="205">
                  <c:v>180.90142857142857</c:v>
                </c:pt>
                <c:pt idx="206">
                  <c:v>180.07428571428571</c:v>
                </c:pt>
                <c:pt idx="207">
                  <c:v>179.30571428571426</c:v>
                </c:pt>
                <c:pt idx="208">
                  <c:v>178.70285714285714</c:v>
                </c:pt>
                <c:pt idx="209">
                  <c:v>178.15714285714284</c:v>
                </c:pt>
                <c:pt idx="210">
                  <c:v>177.64285714285714</c:v>
                </c:pt>
                <c:pt idx="211">
                  <c:v>177.25</c:v>
                </c:pt>
                <c:pt idx="212">
                  <c:v>176.93285714285713</c:v>
                </c:pt>
                <c:pt idx="213">
                  <c:v>176.70000000000002</c:v>
                </c:pt>
                <c:pt idx="214">
                  <c:v>176.6142857142857</c:v>
                </c:pt>
                <c:pt idx="215">
                  <c:v>176.54428571428571</c:v>
                </c:pt>
                <c:pt idx="216">
                  <c:v>176.54714285714286</c:v>
                </c:pt>
                <c:pt idx="217">
                  <c:v>176.68857142857141</c:v>
                </c:pt>
                <c:pt idx="218">
                  <c:v>176.90428571428569</c:v>
                </c:pt>
                <c:pt idx="219">
                  <c:v>177.22428571428571</c:v>
                </c:pt>
                <c:pt idx="220">
                  <c:v>177.63285714285712</c:v>
                </c:pt>
                <c:pt idx="221">
                  <c:v>178.14142857142858</c:v>
                </c:pt>
                <c:pt idx="222">
                  <c:v>178.78857142857143</c:v>
                </c:pt>
                <c:pt idx="223">
                  <c:v>179.53428571428574</c:v>
                </c:pt>
                <c:pt idx="224">
                  <c:v>180.31142857142854</c:v>
                </c:pt>
                <c:pt idx="225">
                  <c:v>181.10285714285712</c:v>
                </c:pt>
                <c:pt idx="226">
                  <c:v>181.90571428571431</c:v>
                </c:pt>
                <c:pt idx="227">
                  <c:v>182.6657142857143</c:v>
                </c:pt>
                <c:pt idx="228">
                  <c:v>183.32428571428571</c:v>
                </c:pt>
                <c:pt idx="229">
                  <c:v>183.88000000000002</c:v>
                </c:pt>
                <c:pt idx="230">
                  <c:v>184.32142857142858</c:v>
                </c:pt>
                <c:pt idx="231">
                  <c:v>184.64000000000001</c:v>
                </c:pt>
                <c:pt idx="232">
                  <c:v>184.86285714285714</c:v>
                </c:pt>
                <c:pt idx="233">
                  <c:v>184.99285714285716</c:v>
                </c:pt>
                <c:pt idx="234">
                  <c:v>185.02142857142857</c:v>
                </c:pt>
                <c:pt idx="235">
                  <c:v>185.01428571428571</c:v>
                </c:pt>
                <c:pt idx="236">
                  <c:v>184.93142857142854</c:v>
                </c:pt>
                <c:pt idx="237">
                  <c:v>184.79571428571427</c:v>
                </c:pt>
                <c:pt idx="238">
                  <c:v>184.6814285714286</c:v>
                </c:pt>
                <c:pt idx="239">
                  <c:v>184.51857142857145</c:v>
                </c:pt>
                <c:pt idx="240">
                  <c:v>184.32</c:v>
                </c:pt>
                <c:pt idx="241">
                  <c:v>184.13714285714286</c:v>
                </c:pt>
                <c:pt idx="242">
                  <c:v>183.93714285714285</c:v>
                </c:pt>
                <c:pt idx="243">
                  <c:v>183.75142857142856</c:v>
                </c:pt>
                <c:pt idx="244">
                  <c:v>183.57999999999998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D2A-4049-B5F7-4E44BBA681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3316296"/>
        <c:axId val="1"/>
      </c:scatterChart>
      <c:valAx>
        <c:axId val="463316296"/>
        <c:scaling>
          <c:orientation val="minMax"/>
          <c:max val="700"/>
        </c:scaling>
        <c:delete val="0"/>
        <c:axPos val="b"/>
        <c:numFmt formatCode="General" sourceLinked="1"/>
        <c:majorTickMark val="in"/>
        <c:minorTickMark val="none"/>
        <c:tickLblPos val="nextTo"/>
        <c:spPr>
          <a:ln w="127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1"/>
        <c:crosses val="autoZero"/>
        <c:crossBetween val="midCat"/>
        <c:majorUnit val="100"/>
      </c:valAx>
      <c:valAx>
        <c:axId val="1"/>
        <c:scaling>
          <c:orientation val="minMax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ru-RU" sz="1075" b="1" i="0" u="none" strike="noStrike" baseline="0">
                    <a:solidFill>
                      <a:srgbClr val="000000"/>
                    </a:solidFill>
                    <a:latin typeface="Arial Cyr"/>
                    <a:cs typeface="Arial Cyr"/>
                  </a:rPr>
                  <a:t>æ, </a:t>
                </a:r>
                <a:r>
                  <a:rPr lang="en-US" sz="1075" b="1" i="0" u="none" strike="noStrike" baseline="0">
                    <a:solidFill>
                      <a:srgbClr val="000000"/>
                    </a:solidFill>
                    <a:latin typeface="Arial Cyr"/>
                    <a:cs typeface="Arial Cyr"/>
                  </a:rPr>
                  <a:t>arb</a:t>
                </a:r>
                <a:r>
                  <a:rPr lang="ru-RU" sz="1075" b="1" i="0" u="none" strike="noStrike" baseline="0">
                    <a:solidFill>
                      <a:srgbClr val="000000"/>
                    </a:solidFill>
                    <a:latin typeface="Arial Cyr"/>
                    <a:cs typeface="Arial Cyr"/>
                  </a:rPr>
                  <a:t>. </a:t>
                </a:r>
                <a:r>
                  <a:rPr lang="en-US" sz="1075" b="1" i="0" u="none" strike="noStrike" baseline="0">
                    <a:solidFill>
                      <a:srgbClr val="000000"/>
                    </a:solidFill>
                    <a:latin typeface="Arial Cyr"/>
                    <a:cs typeface="Arial Cyr"/>
                  </a:rPr>
                  <a:t>un.</a:t>
                </a:r>
                <a:endParaRPr lang="ru-RU" sz="1075" b="1" i="0" u="none" strike="noStrike" baseline="0">
                  <a:solidFill>
                    <a:srgbClr val="000000"/>
                  </a:solidFill>
                  <a:latin typeface="Arial Cyr"/>
                  <a:cs typeface="Arial Cyr"/>
                </a:endParaRPr>
              </a:p>
            </c:rich>
          </c:tx>
          <c:layout>
            <c:manualLayout>
              <c:xMode val="edge"/>
              <c:yMode val="edge"/>
              <c:x val="4.9079754601226995E-2"/>
              <c:y val="0.27848134489517923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in"/>
        <c:minorTickMark val="none"/>
        <c:tickLblPos val="nextTo"/>
        <c:spPr>
          <a:ln w="127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75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463316296"/>
        <c:crosses val="autoZero"/>
        <c:crossBetween val="midCat"/>
        <c:majorUnit val="100"/>
        <c:minorUnit val="50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6350">
      <a:noFill/>
    </a:ln>
  </c:spPr>
  <c:txPr>
    <a:bodyPr/>
    <a:lstStyle/>
    <a:p>
      <a:pPr>
        <a:defRPr sz="32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754079094568595"/>
          <c:y val="7.6923269539436942E-2"/>
          <c:w val="0.83906041536612741"/>
          <c:h val="0.76923269539436945"/>
        </c:manualLayout>
      </c:layout>
      <c:scatterChart>
        <c:scatterStyle val="lineMarker"/>
        <c:varyColors val="0"/>
        <c:ser>
          <c:idx val="0"/>
          <c:order val="0"/>
          <c:spPr>
            <a:ln w="19050">
              <a:noFill/>
            </a:ln>
          </c:spPr>
          <c:marker>
            <c:symbol val="circle"/>
            <c:size val="5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'[1]Параметры гистерезиса'!$G$2:$G$46</c:f>
              <c:numCache>
                <c:formatCode>General</c:formatCode>
                <c:ptCount val="45"/>
                <c:pt idx="3">
                  <c:v>1.5804327375352776</c:v>
                </c:pt>
                <c:pt idx="4">
                  <c:v>3.2811418685121105</c:v>
                </c:pt>
                <c:pt idx="7">
                  <c:v>1.508336168764886</c:v>
                </c:pt>
                <c:pt idx="8">
                  <c:v>3.211267605633803</c:v>
                </c:pt>
                <c:pt idx="9">
                  <c:v>2.4902506963788302</c:v>
                </c:pt>
                <c:pt idx="13">
                  <c:v>2.1629881154499153</c:v>
                </c:pt>
                <c:pt idx="15">
                  <c:v>3.3909090909090907</c:v>
                </c:pt>
                <c:pt idx="17">
                  <c:v>2.5843454790823208</c:v>
                </c:pt>
                <c:pt idx="19">
                  <c:v>7.8213019958962882</c:v>
                </c:pt>
                <c:pt idx="22">
                  <c:v>3.8059210526315792</c:v>
                </c:pt>
                <c:pt idx="23">
                  <c:v>2.8194627917217083</c:v>
                </c:pt>
                <c:pt idx="24">
                  <c:v>3.8315018315018317</c:v>
                </c:pt>
                <c:pt idx="26">
                  <c:v>3.667322834645669</c:v>
                </c:pt>
                <c:pt idx="30">
                  <c:v>4</c:v>
                </c:pt>
                <c:pt idx="31">
                  <c:v>2.1828391734052111</c:v>
                </c:pt>
                <c:pt idx="32">
                  <c:v>2.8133333333333335</c:v>
                </c:pt>
                <c:pt idx="33">
                  <c:v>5.7086074561403501</c:v>
                </c:pt>
                <c:pt idx="34">
                  <c:v>3.0629139072847682</c:v>
                </c:pt>
                <c:pt idx="35">
                  <c:v>3.9618488628026407</c:v>
                </c:pt>
                <c:pt idx="36">
                  <c:v>3.1703331238214956</c:v>
                </c:pt>
                <c:pt idx="37">
                  <c:v>2.6133419689119171</c:v>
                </c:pt>
                <c:pt idx="38">
                  <c:v>2.561116965226554</c:v>
                </c:pt>
                <c:pt idx="41">
                  <c:v>1.9981841763942934</c:v>
                </c:pt>
                <c:pt idx="43">
                  <c:v>1.6263982102908279</c:v>
                </c:pt>
              </c:numCache>
            </c:numRef>
          </c:xVal>
          <c:yVal>
            <c:numRef>
              <c:f>'[1]Параметры гистерезиса'!$D$2:$D$46</c:f>
              <c:numCache>
                <c:formatCode>General</c:formatCode>
                <c:ptCount val="45"/>
                <c:pt idx="1">
                  <c:v>2.945945945945946E-2</c:v>
                </c:pt>
                <c:pt idx="2">
                  <c:v>0.43278392995106879</c:v>
                </c:pt>
                <c:pt idx="3">
                  <c:v>0.10788647202512504</c:v>
                </c:pt>
                <c:pt idx="4">
                  <c:v>0.29913137893593922</c:v>
                </c:pt>
                <c:pt idx="6">
                  <c:v>0.1012920353982301</c:v>
                </c:pt>
                <c:pt idx="7">
                  <c:v>0.42390011890606416</c:v>
                </c:pt>
                <c:pt idx="8">
                  <c:v>6.5854743632521404E-2</c:v>
                </c:pt>
                <c:pt idx="9">
                  <c:v>8.2515767344078492E-2</c:v>
                </c:pt>
                <c:pt idx="10">
                  <c:v>0.15717812381314092</c:v>
                </c:pt>
                <c:pt idx="11">
                  <c:v>3.4505494505494505E-2</c:v>
                </c:pt>
                <c:pt idx="12">
                  <c:v>0.59078852182300456</c:v>
                </c:pt>
                <c:pt idx="13">
                  <c:v>0.33253968253968252</c:v>
                </c:pt>
                <c:pt idx="14">
                  <c:v>0.5081180811808117</c:v>
                </c:pt>
                <c:pt idx="15">
                  <c:v>0.15935216755966877</c:v>
                </c:pt>
                <c:pt idx="16">
                  <c:v>1.994291830181948E-2</c:v>
                </c:pt>
                <c:pt idx="17">
                  <c:v>9.9514563106796114E-2</c:v>
                </c:pt>
                <c:pt idx="18">
                  <c:v>0.22465208747514911</c:v>
                </c:pt>
                <c:pt idx="19">
                  <c:v>3.3725743855109964E-2</c:v>
                </c:pt>
                <c:pt idx="20">
                  <c:v>0.33273657289002562</c:v>
                </c:pt>
                <c:pt idx="21">
                  <c:v>4.2799999999999998E-2</c:v>
                </c:pt>
                <c:pt idx="22">
                  <c:v>0.40791366906474824</c:v>
                </c:pt>
                <c:pt idx="23">
                  <c:v>5.5296482412060304E-2</c:v>
                </c:pt>
                <c:pt idx="24">
                  <c:v>0.31699288256227759</c:v>
                </c:pt>
                <c:pt idx="25">
                  <c:v>6.6041162227602909E-2</c:v>
                </c:pt>
                <c:pt idx="26">
                  <c:v>0.34762915782024056</c:v>
                </c:pt>
                <c:pt idx="27">
                  <c:v>0.1052581863979849</c:v>
                </c:pt>
                <c:pt idx="28">
                  <c:v>3.9342367477082502E-2</c:v>
                </c:pt>
                <c:pt idx="29">
                  <c:v>0.87563710499490321</c:v>
                </c:pt>
                <c:pt idx="30">
                  <c:v>0.15251827782290819</c:v>
                </c:pt>
                <c:pt idx="31">
                  <c:v>9.4785949506037331E-2</c:v>
                </c:pt>
                <c:pt idx="32">
                  <c:v>6.1993946273174429E-2</c:v>
                </c:pt>
                <c:pt idx="33">
                  <c:v>1.915976821192053E-2</c:v>
                </c:pt>
                <c:pt idx="34">
                  <c:v>0.44307658786360171</c:v>
                </c:pt>
                <c:pt idx="35">
                  <c:v>5.1087364079490064E-2</c:v>
                </c:pt>
                <c:pt idx="36">
                  <c:v>0.11093311312964491</c:v>
                </c:pt>
                <c:pt idx="37">
                  <c:v>0.17548076923076925</c:v>
                </c:pt>
                <c:pt idx="38">
                  <c:v>7.2772921703552165E-2</c:v>
                </c:pt>
                <c:pt idx="39">
                  <c:v>0.21327897495631917</c:v>
                </c:pt>
                <c:pt idx="41">
                  <c:v>0.12957393483709273</c:v>
                </c:pt>
                <c:pt idx="42">
                  <c:v>0.11042944785276075</c:v>
                </c:pt>
                <c:pt idx="43">
                  <c:v>0.11571745562130178</c:v>
                </c:pt>
                <c:pt idx="44">
                  <c:v>4.3183549124143183E-2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94F-4C2D-AC9A-0B071871B7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3749184"/>
        <c:axId val="1"/>
      </c:scatterChart>
      <c:valAx>
        <c:axId val="463749184"/>
        <c:scaling>
          <c:orientation val="minMax"/>
          <c:max val="9"/>
        </c:scaling>
        <c:delete val="0"/>
        <c:axPos val="b"/>
        <c:title>
          <c:tx>
            <c:rich>
              <a:bodyPr/>
              <a:lstStyle/>
              <a:p>
                <a:pPr>
                  <a:defRPr sz="1175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en-US"/>
                  <a:t>Bcr/Bc</a:t>
                </a:r>
              </a:p>
            </c:rich>
          </c:tx>
          <c:layout>
            <c:manualLayout>
              <c:xMode val="edge"/>
              <c:yMode val="edge"/>
              <c:x val="0.47920471966320666"/>
              <c:y val="0.91282266639746945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0"/>
        <c:majorTickMark val="in"/>
        <c:minorTickMark val="in"/>
        <c:tickLblPos val="low"/>
        <c:spPr>
          <a:ln w="127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75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"/>
        <c:crosses val="autoZero"/>
        <c:crossBetween val="midCat"/>
        <c:majorUnit val="1"/>
        <c:minorUnit val="0.5"/>
      </c:valAx>
      <c:valAx>
        <c:axId val="1"/>
        <c:scaling>
          <c:orientation val="minMax"/>
          <c:max val="1"/>
        </c:scaling>
        <c:delete val="0"/>
        <c:axPos val="l"/>
        <c:title>
          <c:tx>
            <c:rich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ru-RU" sz="1175" b="1" i="0" u="none" strike="noStrike" baseline="0">
                    <a:solidFill>
                      <a:srgbClr val="000000"/>
                    </a:solidFill>
                    <a:latin typeface="Arial Cyr"/>
                    <a:cs typeface="Arial Cyr"/>
                  </a:rPr>
                  <a:t>Мrs/Мs</a:t>
                </a:r>
              </a:p>
            </c:rich>
          </c:tx>
          <c:layout>
            <c:manualLayout>
              <c:xMode val="edge"/>
              <c:yMode val="edge"/>
              <c:x val="9.0415913200723331E-3"/>
              <c:y val="0.38461646140386296"/>
            </c:manualLayout>
          </c:layout>
          <c:overlay val="0"/>
          <c:spPr>
            <a:noFill/>
            <a:ln w="25400">
              <a:noFill/>
            </a:ln>
          </c:spPr>
        </c:title>
        <c:numFmt formatCode="0.0" sourceLinked="0"/>
        <c:majorTickMark val="in"/>
        <c:minorTickMark val="in"/>
        <c:tickLblPos val="nextTo"/>
        <c:spPr>
          <a:ln w="127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75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463749184"/>
        <c:crosses val="autoZero"/>
        <c:crossBetween val="midCat"/>
        <c:majorUnit val="0.2"/>
        <c:minorUnit val="0.05"/>
      </c:valAx>
      <c:spPr>
        <a:solidFill>
          <a:srgbClr val="FFFFFF"/>
        </a:solidFill>
        <a:ln w="12700">
          <a:solidFill>
            <a:srgbClr val="FFFFFF"/>
          </a:solidFill>
          <a:prstDash val="solid"/>
        </a:ln>
      </c:spPr>
    </c:plotArea>
    <c:plotVisOnly val="1"/>
    <c:dispBlanksAs val="gap"/>
    <c:showDLblsOverMax val="0"/>
  </c:chart>
  <c:spPr>
    <a:noFill/>
    <a:ln w="6350">
      <a:noFill/>
    </a:ln>
  </c:spPr>
  <c:txPr>
    <a:bodyPr/>
    <a:lstStyle/>
    <a:p>
      <a:pPr>
        <a:defRPr sz="117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388413950033973"/>
          <c:y val="0.10638297872340426"/>
          <c:w val="0.6763775421519207"/>
          <c:h val="0.58054711246200608"/>
        </c:manualLayout>
      </c:layout>
      <c:scatterChart>
        <c:scatterStyle val="smoothMarker"/>
        <c:varyColors val="0"/>
        <c:ser>
          <c:idx val="0"/>
          <c:order val="0"/>
          <c:tx>
            <c:v>1-ый нагрев</c:v>
          </c:tx>
          <c:spPr>
            <a:ln w="25400">
              <a:solidFill>
                <a:srgbClr val="000000"/>
              </a:solidFill>
              <a:prstDash val="solid"/>
            </a:ln>
          </c:spPr>
          <c:marker>
            <c:symbol val="none"/>
          </c:marker>
          <c:xVal>
            <c:numRef>
              <c:f>'[27]9-700-1 нагрев'!$A$1:$A$324</c:f>
              <c:numCache>
                <c:formatCode>General</c:formatCode>
                <c:ptCount val="324"/>
                <c:pt idx="0">
                  <c:v>21</c:v>
                </c:pt>
                <c:pt idx="1">
                  <c:v>21</c:v>
                </c:pt>
                <c:pt idx="2">
                  <c:v>21</c:v>
                </c:pt>
                <c:pt idx="3">
                  <c:v>21</c:v>
                </c:pt>
                <c:pt idx="4">
                  <c:v>21</c:v>
                </c:pt>
                <c:pt idx="5">
                  <c:v>21</c:v>
                </c:pt>
                <c:pt idx="6">
                  <c:v>21</c:v>
                </c:pt>
                <c:pt idx="7">
                  <c:v>21</c:v>
                </c:pt>
                <c:pt idx="8">
                  <c:v>21</c:v>
                </c:pt>
                <c:pt idx="9">
                  <c:v>21</c:v>
                </c:pt>
                <c:pt idx="10">
                  <c:v>21</c:v>
                </c:pt>
                <c:pt idx="11">
                  <c:v>21</c:v>
                </c:pt>
                <c:pt idx="12">
                  <c:v>21</c:v>
                </c:pt>
                <c:pt idx="13">
                  <c:v>21</c:v>
                </c:pt>
                <c:pt idx="14">
                  <c:v>21</c:v>
                </c:pt>
                <c:pt idx="15">
                  <c:v>20</c:v>
                </c:pt>
                <c:pt idx="16">
                  <c:v>21</c:v>
                </c:pt>
                <c:pt idx="17">
                  <c:v>21</c:v>
                </c:pt>
                <c:pt idx="18">
                  <c:v>21</c:v>
                </c:pt>
                <c:pt idx="19">
                  <c:v>21</c:v>
                </c:pt>
                <c:pt idx="20">
                  <c:v>21</c:v>
                </c:pt>
                <c:pt idx="21">
                  <c:v>21</c:v>
                </c:pt>
                <c:pt idx="22">
                  <c:v>21</c:v>
                </c:pt>
                <c:pt idx="23">
                  <c:v>22</c:v>
                </c:pt>
                <c:pt idx="24">
                  <c:v>22</c:v>
                </c:pt>
                <c:pt idx="25">
                  <c:v>22</c:v>
                </c:pt>
                <c:pt idx="26">
                  <c:v>22</c:v>
                </c:pt>
                <c:pt idx="27">
                  <c:v>22</c:v>
                </c:pt>
                <c:pt idx="28">
                  <c:v>23</c:v>
                </c:pt>
                <c:pt idx="29">
                  <c:v>23</c:v>
                </c:pt>
                <c:pt idx="30">
                  <c:v>23</c:v>
                </c:pt>
                <c:pt idx="31">
                  <c:v>24</c:v>
                </c:pt>
                <c:pt idx="32">
                  <c:v>24</c:v>
                </c:pt>
                <c:pt idx="33">
                  <c:v>24</c:v>
                </c:pt>
                <c:pt idx="34">
                  <c:v>25</c:v>
                </c:pt>
                <c:pt idx="35">
                  <c:v>25</c:v>
                </c:pt>
                <c:pt idx="36">
                  <c:v>25</c:v>
                </c:pt>
                <c:pt idx="37">
                  <c:v>26</c:v>
                </c:pt>
                <c:pt idx="38">
                  <c:v>26</c:v>
                </c:pt>
                <c:pt idx="39">
                  <c:v>27</c:v>
                </c:pt>
                <c:pt idx="40">
                  <c:v>27</c:v>
                </c:pt>
                <c:pt idx="41">
                  <c:v>28</c:v>
                </c:pt>
                <c:pt idx="42">
                  <c:v>28</c:v>
                </c:pt>
                <c:pt idx="43">
                  <c:v>29</c:v>
                </c:pt>
                <c:pt idx="44">
                  <c:v>30</c:v>
                </c:pt>
                <c:pt idx="45">
                  <c:v>30</c:v>
                </c:pt>
                <c:pt idx="46">
                  <c:v>31</c:v>
                </c:pt>
                <c:pt idx="47">
                  <c:v>31</c:v>
                </c:pt>
                <c:pt idx="48">
                  <c:v>32</c:v>
                </c:pt>
                <c:pt idx="49">
                  <c:v>33</c:v>
                </c:pt>
                <c:pt idx="50">
                  <c:v>34</c:v>
                </c:pt>
                <c:pt idx="51">
                  <c:v>34</c:v>
                </c:pt>
                <c:pt idx="52">
                  <c:v>35</c:v>
                </c:pt>
                <c:pt idx="53">
                  <c:v>36</c:v>
                </c:pt>
                <c:pt idx="54">
                  <c:v>37</c:v>
                </c:pt>
                <c:pt idx="55">
                  <c:v>38</c:v>
                </c:pt>
                <c:pt idx="56">
                  <c:v>39</c:v>
                </c:pt>
                <c:pt idx="57">
                  <c:v>40</c:v>
                </c:pt>
                <c:pt idx="58">
                  <c:v>41</c:v>
                </c:pt>
                <c:pt idx="59">
                  <c:v>42</c:v>
                </c:pt>
                <c:pt idx="60">
                  <c:v>43</c:v>
                </c:pt>
                <c:pt idx="61">
                  <c:v>44</c:v>
                </c:pt>
                <c:pt idx="62">
                  <c:v>45</c:v>
                </c:pt>
                <c:pt idx="63">
                  <c:v>47</c:v>
                </c:pt>
                <c:pt idx="64">
                  <c:v>48</c:v>
                </c:pt>
                <c:pt idx="65">
                  <c:v>49</c:v>
                </c:pt>
                <c:pt idx="66">
                  <c:v>51</c:v>
                </c:pt>
                <c:pt idx="67">
                  <c:v>52</c:v>
                </c:pt>
                <c:pt idx="68">
                  <c:v>54</c:v>
                </c:pt>
                <c:pt idx="69">
                  <c:v>55</c:v>
                </c:pt>
                <c:pt idx="70">
                  <c:v>57</c:v>
                </c:pt>
                <c:pt idx="71">
                  <c:v>58</c:v>
                </c:pt>
                <c:pt idx="72">
                  <c:v>60</c:v>
                </c:pt>
                <c:pt idx="73">
                  <c:v>62</c:v>
                </c:pt>
                <c:pt idx="74">
                  <c:v>63</c:v>
                </c:pt>
                <c:pt idx="75">
                  <c:v>65</c:v>
                </c:pt>
                <c:pt idx="76">
                  <c:v>67</c:v>
                </c:pt>
                <c:pt idx="77">
                  <c:v>69</c:v>
                </c:pt>
                <c:pt idx="78">
                  <c:v>71</c:v>
                </c:pt>
                <c:pt idx="79">
                  <c:v>73</c:v>
                </c:pt>
                <c:pt idx="80">
                  <c:v>75</c:v>
                </c:pt>
                <c:pt idx="81">
                  <c:v>77</c:v>
                </c:pt>
                <c:pt idx="82">
                  <c:v>79</c:v>
                </c:pt>
                <c:pt idx="83">
                  <c:v>81</c:v>
                </c:pt>
                <c:pt idx="84">
                  <c:v>84</c:v>
                </c:pt>
                <c:pt idx="85">
                  <c:v>86</c:v>
                </c:pt>
                <c:pt idx="86">
                  <c:v>88</c:v>
                </c:pt>
                <c:pt idx="87">
                  <c:v>91</c:v>
                </c:pt>
                <c:pt idx="88">
                  <c:v>93</c:v>
                </c:pt>
                <c:pt idx="89">
                  <c:v>95</c:v>
                </c:pt>
                <c:pt idx="90">
                  <c:v>98</c:v>
                </c:pt>
                <c:pt idx="91">
                  <c:v>100</c:v>
                </c:pt>
                <c:pt idx="92">
                  <c:v>103</c:v>
                </c:pt>
                <c:pt idx="93">
                  <c:v>105</c:v>
                </c:pt>
                <c:pt idx="94">
                  <c:v>108</c:v>
                </c:pt>
                <c:pt idx="95">
                  <c:v>111</c:v>
                </c:pt>
                <c:pt idx="96">
                  <c:v>114</c:v>
                </c:pt>
                <c:pt idx="97">
                  <c:v>116</c:v>
                </c:pt>
                <c:pt idx="98">
                  <c:v>119</c:v>
                </c:pt>
                <c:pt idx="99">
                  <c:v>122</c:v>
                </c:pt>
                <c:pt idx="100">
                  <c:v>124</c:v>
                </c:pt>
                <c:pt idx="101">
                  <c:v>127</c:v>
                </c:pt>
                <c:pt idx="102">
                  <c:v>130</c:v>
                </c:pt>
                <c:pt idx="103">
                  <c:v>133</c:v>
                </c:pt>
                <c:pt idx="104">
                  <c:v>136</c:v>
                </c:pt>
                <c:pt idx="105">
                  <c:v>139</c:v>
                </c:pt>
                <c:pt idx="106">
                  <c:v>142</c:v>
                </c:pt>
                <c:pt idx="107">
                  <c:v>145</c:v>
                </c:pt>
                <c:pt idx="108">
                  <c:v>148</c:v>
                </c:pt>
                <c:pt idx="109">
                  <c:v>151</c:v>
                </c:pt>
                <c:pt idx="110">
                  <c:v>154</c:v>
                </c:pt>
                <c:pt idx="111">
                  <c:v>158</c:v>
                </c:pt>
                <c:pt idx="112">
                  <c:v>161</c:v>
                </c:pt>
                <c:pt idx="113">
                  <c:v>164</c:v>
                </c:pt>
                <c:pt idx="114">
                  <c:v>167</c:v>
                </c:pt>
                <c:pt idx="115">
                  <c:v>170</c:v>
                </c:pt>
                <c:pt idx="116">
                  <c:v>174</c:v>
                </c:pt>
                <c:pt idx="117">
                  <c:v>177</c:v>
                </c:pt>
                <c:pt idx="118">
                  <c:v>180</c:v>
                </c:pt>
                <c:pt idx="119">
                  <c:v>183</c:v>
                </c:pt>
                <c:pt idx="120">
                  <c:v>187</c:v>
                </c:pt>
                <c:pt idx="121">
                  <c:v>190</c:v>
                </c:pt>
                <c:pt idx="122">
                  <c:v>193</c:v>
                </c:pt>
                <c:pt idx="123">
                  <c:v>197</c:v>
                </c:pt>
                <c:pt idx="124">
                  <c:v>200</c:v>
                </c:pt>
                <c:pt idx="125">
                  <c:v>203</c:v>
                </c:pt>
                <c:pt idx="126">
                  <c:v>207</c:v>
                </c:pt>
                <c:pt idx="127">
                  <c:v>210</c:v>
                </c:pt>
                <c:pt idx="128">
                  <c:v>214</c:v>
                </c:pt>
                <c:pt idx="129">
                  <c:v>217</c:v>
                </c:pt>
                <c:pt idx="130">
                  <c:v>221</c:v>
                </c:pt>
                <c:pt idx="131">
                  <c:v>224</c:v>
                </c:pt>
                <c:pt idx="132">
                  <c:v>227</c:v>
                </c:pt>
                <c:pt idx="133">
                  <c:v>231</c:v>
                </c:pt>
                <c:pt idx="134">
                  <c:v>235</c:v>
                </c:pt>
                <c:pt idx="135">
                  <c:v>238</c:v>
                </c:pt>
                <c:pt idx="136">
                  <c:v>242</c:v>
                </c:pt>
                <c:pt idx="137">
                  <c:v>245</c:v>
                </c:pt>
                <c:pt idx="138">
                  <c:v>249</c:v>
                </c:pt>
                <c:pt idx="139">
                  <c:v>252</c:v>
                </c:pt>
                <c:pt idx="140">
                  <c:v>256</c:v>
                </c:pt>
                <c:pt idx="141">
                  <c:v>259</c:v>
                </c:pt>
                <c:pt idx="142">
                  <c:v>263</c:v>
                </c:pt>
                <c:pt idx="143">
                  <c:v>266</c:v>
                </c:pt>
                <c:pt idx="144">
                  <c:v>270</c:v>
                </c:pt>
                <c:pt idx="145">
                  <c:v>274</c:v>
                </c:pt>
                <c:pt idx="146">
                  <c:v>277</c:v>
                </c:pt>
                <c:pt idx="147">
                  <c:v>281</c:v>
                </c:pt>
                <c:pt idx="148">
                  <c:v>284</c:v>
                </c:pt>
                <c:pt idx="149">
                  <c:v>288</c:v>
                </c:pt>
                <c:pt idx="150">
                  <c:v>291</c:v>
                </c:pt>
                <c:pt idx="151">
                  <c:v>295</c:v>
                </c:pt>
                <c:pt idx="152">
                  <c:v>298</c:v>
                </c:pt>
                <c:pt idx="153">
                  <c:v>301</c:v>
                </c:pt>
                <c:pt idx="154">
                  <c:v>305</c:v>
                </c:pt>
                <c:pt idx="155">
                  <c:v>308</c:v>
                </c:pt>
                <c:pt idx="156">
                  <c:v>312</c:v>
                </c:pt>
                <c:pt idx="157">
                  <c:v>315</c:v>
                </c:pt>
                <c:pt idx="158">
                  <c:v>318</c:v>
                </c:pt>
                <c:pt idx="159">
                  <c:v>321</c:v>
                </c:pt>
                <c:pt idx="160">
                  <c:v>325</c:v>
                </c:pt>
                <c:pt idx="161">
                  <c:v>328</c:v>
                </c:pt>
                <c:pt idx="162">
                  <c:v>331</c:v>
                </c:pt>
                <c:pt idx="163">
                  <c:v>334</c:v>
                </c:pt>
                <c:pt idx="164">
                  <c:v>338</c:v>
                </c:pt>
                <c:pt idx="165">
                  <c:v>341</c:v>
                </c:pt>
                <c:pt idx="166">
                  <c:v>344</c:v>
                </c:pt>
                <c:pt idx="167">
                  <c:v>347</c:v>
                </c:pt>
                <c:pt idx="168">
                  <c:v>350</c:v>
                </c:pt>
                <c:pt idx="169">
                  <c:v>353</c:v>
                </c:pt>
                <c:pt idx="170">
                  <c:v>356</c:v>
                </c:pt>
                <c:pt idx="171">
                  <c:v>360</c:v>
                </c:pt>
                <c:pt idx="172">
                  <c:v>363</c:v>
                </c:pt>
                <c:pt idx="173">
                  <c:v>366</c:v>
                </c:pt>
                <c:pt idx="174">
                  <c:v>369</c:v>
                </c:pt>
                <c:pt idx="175">
                  <c:v>372</c:v>
                </c:pt>
                <c:pt idx="176">
                  <c:v>375</c:v>
                </c:pt>
                <c:pt idx="177">
                  <c:v>378</c:v>
                </c:pt>
                <c:pt idx="178">
                  <c:v>381</c:v>
                </c:pt>
                <c:pt idx="179">
                  <c:v>383</c:v>
                </c:pt>
                <c:pt idx="180">
                  <c:v>387</c:v>
                </c:pt>
                <c:pt idx="181">
                  <c:v>390</c:v>
                </c:pt>
                <c:pt idx="182">
                  <c:v>392</c:v>
                </c:pt>
                <c:pt idx="183">
                  <c:v>395</c:v>
                </c:pt>
                <c:pt idx="184">
                  <c:v>398</c:v>
                </c:pt>
                <c:pt idx="185">
                  <c:v>401</c:v>
                </c:pt>
                <c:pt idx="186">
                  <c:v>404</c:v>
                </c:pt>
                <c:pt idx="187">
                  <c:v>407</c:v>
                </c:pt>
                <c:pt idx="188">
                  <c:v>410</c:v>
                </c:pt>
                <c:pt idx="189">
                  <c:v>413</c:v>
                </c:pt>
                <c:pt idx="190">
                  <c:v>415</c:v>
                </c:pt>
                <c:pt idx="191">
                  <c:v>418</c:v>
                </c:pt>
                <c:pt idx="192">
                  <c:v>421</c:v>
                </c:pt>
                <c:pt idx="193">
                  <c:v>424</c:v>
                </c:pt>
                <c:pt idx="194">
                  <c:v>427</c:v>
                </c:pt>
                <c:pt idx="195">
                  <c:v>429</c:v>
                </c:pt>
                <c:pt idx="196">
                  <c:v>432</c:v>
                </c:pt>
                <c:pt idx="197">
                  <c:v>435</c:v>
                </c:pt>
                <c:pt idx="198">
                  <c:v>438</c:v>
                </c:pt>
                <c:pt idx="199">
                  <c:v>441</c:v>
                </c:pt>
                <c:pt idx="200">
                  <c:v>444</c:v>
                </c:pt>
                <c:pt idx="201">
                  <c:v>446</c:v>
                </c:pt>
                <c:pt idx="202">
                  <c:v>449</c:v>
                </c:pt>
                <c:pt idx="203">
                  <c:v>452</c:v>
                </c:pt>
                <c:pt idx="204">
                  <c:v>455</c:v>
                </c:pt>
                <c:pt idx="205">
                  <c:v>457</c:v>
                </c:pt>
                <c:pt idx="206">
                  <c:v>460</c:v>
                </c:pt>
                <c:pt idx="207">
                  <c:v>463</c:v>
                </c:pt>
                <c:pt idx="208">
                  <c:v>465</c:v>
                </c:pt>
                <c:pt idx="209">
                  <c:v>468</c:v>
                </c:pt>
                <c:pt idx="210">
                  <c:v>471</c:v>
                </c:pt>
                <c:pt idx="211">
                  <c:v>474</c:v>
                </c:pt>
                <c:pt idx="212">
                  <c:v>476</c:v>
                </c:pt>
                <c:pt idx="213">
                  <c:v>479</c:v>
                </c:pt>
                <c:pt idx="214">
                  <c:v>482</c:v>
                </c:pt>
                <c:pt idx="215">
                  <c:v>485</c:v>
                </c:pt>
                <c:pt idx="216">
                  <c:v>487</c:v>
                </c:pt>
                <c:pt idx="217">
                  <c:v>490</c:v>
                </c:pt>
                <c:pt idx="218">
                  <c:v>493</c:v>
                </c:pt>
                <c:pt idx="219">
                  <c:v>496</c:v>
                </c:pt>
                <c:pt idx="220">
                  <c:v>498</c:v>
                </c:pt>
                <c:pt idx="221">
                  <c:v>501</c:v>
                </c:pt>
                <c:pt idx="222">
                  <c:v>504</c:v>
                </c:pt>
                <c:pt idx="223">
                  <c:v>507</c:v>
                </c:pt>
                <c:pt idx="224">
                  <c:v>509</c:v>
                </c:pt>
                <c:pt idx="225">
                  <c:v>512</c:v>
                </c:pt>
                <c:pt idx="226">
                  <c:v>515</c:v>
                </c:pt>
                <c:pt idx="227">
                  <c:v>517</c:v>
                </c:pt>
                <c:pt idx="228">
                  <c:v>520</c:v>
                </c:pt>
                <c:pt idx="229">
                  <c:v>523</c:v>
                </c:pt>
                <c:pt idx="230">
                  <c:v>526</c:v>
                </c:pt>
                <c:pt idx="231">
                  <c:v>528</c:v>
                </c:pt>
                <c:pt idx="232">
                  <c:v>531</c:v>
                </c:pt>
                <c:pt idx="233">
                  <c:v>534</c:v>
                </c:pt>
                <c:pt idx="234">
                  <c:v>536</c:v>
                </c:pt>
                <c:pt idx="235">
                  <c:v>539</c:v>
                </c:pt>
                <c:pt idx="236">
                  <c:v>542</c:v>
                </c:pt>
                <c:pt idx="237">
                  <c:v>544</c:v>
                </c:pt>
                <c:pt idx="238">
                  <c:v>547</c:v>
                </c:pt>
                <c:pt idx="239">
                  <c:v>550</c:v>
                </c:pt>
                <c:pt idx="240">
                  <c:v>552</c:v>
                </c:pt>
                <c:pt idx="241">
                  <c:v>555</c:v>
                </c:pt>
                <c:pt idx="242">
                  <c:v>558</c:v>
                </c:pt>
                <c:pt idx="243">
                  <c:v>560</c:v>
                </c:pt>
                <c:pt idx="244">
                  <c:v>563</c:v>
                </c:pt>
                <c:pt idx="245">
                  <c:v>566</c:v>
                </c:pt>
                <c:pt idx="246">
                  <c:v>568</c:v>
                </c:pt>
                <c:pt idx="247">
                  <c:v>571</c:v>
                </c:pt>
                <c:pt idx="248">
                  <c:v>573</c:v>
                </c:pt>
                <c:pt idx="249">
                  <c:v>576</c:v>
                </c:pt>
                <c:pt idx="250">
                  <c:v>578</c:v>
                </c:pt>
                <c:pt idx="251">
                  <c:v>581</c:v>
                </c:pt>
                <c:pt idx="252">
                  <c:v>584</c:v>
                </c:pt>
                <c:pt idx="253">
                  <c:v>586</c:v>
                </c:pt>
                <c:pt idx="254">
                  <c:v>589</c:v>
                </c:pt>
                <c:pt idx="255">
                  <c:v>591</c:v>
                </c:pt>
                <c:pt idx="256">
                  <c:v>594</c:v>
                </c:pt>
                <c:pt idx="257">
                  <c:v>596</c:v>
                </c:pt>
                <c:pt idx="258">
                  <c:v>598</c:v>
                </c:pt>
                <c:pt idx="259">
                  <c:v>601</c:v>
                </c:pt>
                <c:pt idx="260">
                  <c:v>603</c:v>
                </c:pt>
                <c:pt idx="261">
                  <c:v>606</c:v>
                </c:pt>
                <c:pt idx="262">
                  <c:v>608</c:v>
                </c:pt>
                <c:pt idx="263">
                  <c:v>611</c:v>
                </c:pt>
                <c:pt idx="264">
                  <c:v>613</c:v>
                </c:pt>
                <c:pt idx="265">
                  <c:v>616</c:v>
                </c:pt>
                <c:pt idx="266">
                  <c:v>618</c:v>
                </c:pt>
                <c:pt idx="267">
                  <c:v>621</c:v>
                </c:pt>
                <c:pt idx="268">
                  <c:v>623</c:v>
                </c:pt>
                <c:pt idx="269">
                  <c:v>625</c:v>
                </c:pt>
                <c:pt idx="270">
                  <c:v>627</c:v>
                </c:pt>
                <c:pt idx="271">
                  <c:v>630</c:v>
                </c:pt>
                <c:pt idx="272">
                  <c:v>632</c:v>
                </c:pt>
                <c:pt idx="273">
                  <c:v>634</c:v>
                </c:pt>
                <c:pt idx="274">
                  <c:v>636</c:v>
                </c:pt>
                <c:pt idx="275">
                  <c:v>638</c:v>
                </c:pt>
                <c:pt idx="276">
                  <c:v>640</c:v>
                </c:pt>
                <c:pt idx="277">
                  <c:v>642</c:v>
                </c:pt>
                <c:pt idx="278">
                  <c:v>644</c:v>
                </c:pt>
                <c:pt idx="279">
                  <c:v>646</c:v>
                </c:pt>
                <c:pt idx="280">
                  <c:v>648</c:v>
                </c:pt>
                <c:pt idx="281">
                  <c:v>650</c:v>
                </c:pt>
                <c:pt idx="282">
                  <c:v>651</c:v>
                </c:pt>
                <c:pt idx="283">
                  <c:v>653</c:v>
                </c:pt>
                <c:pt idx="284">
                  <c:v>655</c:v>
                </c:pt>
                <c:pt idx="285">
                  <c:v>656</c:v>
                </c:pt>
                <c:pt idx="286">
                  <c:v>658</c:v>
                </c:pt>
                <c:pt idx="287">
                  <c:v>660</c:v>
                </c:pt>
                <c:pt idx="288">
                  <c:v>661</c:v>
                </c:pt>
                <c:pt idx="289">
                  <c:v>663</c:v>
                </c:pt>
                <c:pt idx="290">
                  <c:v>664</c:v>
                </c:pt>
                <c:pt idx="291">
                  <c:v>665</c:v>
                </c:pt>
                <c:pt idx="292">
                  <c:v>667</c:v>
                </c:pt>
                <c:pt idx="293">
                  <c:v>668</c:v>
                </c:pt>
                <c:pt idx="294">
                  <c:v>670</c:v>
                </c:pt>
                <c:pt idx="295">
                  <c:v>671</c:v>
                </c:pt>
                <c:pt idx="296">
                  <c:v>672</c:v>
                </c:pt>
                <c:pt idx="297">
                  <c:v>673</c:v>
                </c:pt>
                <c:pt idx="298">
                  <c:v>675</c:v>
                </c:pt>
                <c:pt idx="299">
                  <c:v>676</c:v>
                </c:pt>
                <c:pt idx="300">
                  <c:v>677</c:v>
                </c:pt>
                <c:pt idx="301">
                  <c:v>678</c:v>
                </c:pt>
                <c:pt idx="302">
                  <c:v>679</c:v>
                </c:pt>
                <c:pt idx="303">
                  <c:v>680</c:v>
                </c:pt>
                <c:pt idx="304">
                  <c:v>682</c:v>
                </c:pt>
                <c:pt idx="305">
                  <c:v>683</c:v>
                </c:pt>
                <c:pt idx="306">
                  <c:v>684</c:v>
                </c:pt>
                <c:pt idx="307">
                  <c:v>685</c:v>
                </c:pt>
                <c:pt idx="308">
                  <c:v>686</c:v>
                </c:pt>
                <c:pt idx="309">
                  <c:v>687</c:v>
                </c:pt>
                <c:pt idx="310">
                  <c:v>688</c:v>
                </c:pt>
                <c:pt idx="311">
                  <c:v>689</c:v>
                </c:pt>
                <c:pt idx="312">
                  <c:v>690</c:v>
                </c:pt>
                <c:pt idx="313">
                  <c:v>691</c:v>
                </c:pt>
                <c:pt idx="314">
                  <c:v>692</c:v>
                </c:pt>
                <c:pt idx="315">
                  <c:v>693</c:v>
                </c:pt>
                <c:pt idx="316">
                  <c:v>694</c:v>
                </c:pt>
                <c:pt idx="317">
                  <c:v>695</c:v>
                </c:pt>
                <c:pt idx="318">
                  <c:v>696</c:v>
                </c:pt>
                <c:pt idx="319">
                  <c:v>696</c:v>
                </c:pt>
                <c:pt idx="320">
                  <c:v>697</c:v>
                </c:pt>
                <c:pt idx="321">
                  <c:v>698</c:v>
                </c:pt>
                <c:pt idx="322">
                  <c:v>699</c:v>
                </c:pt>
                <c:pt idx="323">
                  <c:v>700</c:v>
                </c:pt>
              </c:numCache>
            </c:numRef>
          </c:xVal>
          <c:yVal>
            <c:numRef>
              <c:f>'[27]9-700-1 нагрев'!$C$1:$C$324</c:f>
              <c:numCache>
                <c:formatCode>General</c:formatCode>
                <c:ptCount val="324"/>
                <c:pt idx="0">
                  <c:v>4.6199999999999998E-2</c:v>
                </c:pt>
                <c:pt idx="1">
                  <c:v>4.6400000000000004E-2</c:v>
                </c:pt>
                <c:pt idx="2">
                  <c:v>4.6199999999999998E-2</c:v>
                </c:pt>
                <c:pt idx="3">
                  <c:v>4.6199999999999998E-2</c:v>
                </c:pt>
                <c:pt idx="4">
                  <c:v>4.6199999999999998E-2</c:v>
                </c:pt>
                <c:pt idx="5">
                  <c:v>4.6300000000000001E-2</c:v>
                </c:pt>
                <c:pt idx="6">
                  <c:v>4.6300000000000001E-2</c:v>
                </c:pt>
                <c:pt idx="7">
                  <c:v>4.6400000000000004E-2</c:v>
                </c:pt>
                <c:pt idx="8">
                  <c:v>4.6400000000000004E-2</c:v>
                </c:pt>
                <c:pt idx="9">
                  <c:v>4.6400000000000004E-2</c:v>
                </c:pt>
                <c:pt idx="10">
                  <c:v>4.6400000000000004E-2</c:v>
                </c:pt>
                <c:pt idx="11">
                  <c:v>4.6400000000000004E-2</c:v>
                </c:pt>
                <c:pt idx="12">
                  <c:v>4.6400000000000004E-2</c:v>
                </c:pt>
                <c:pt idx="13">
                  <c:v>4.6400000000000004E-2</c:v>
                </c:pt>
                <c:pt idx="14">
                  <c:v>4.6300000000000001E-2</c:v>
                </c:pt>
                <c:pt idx="15">
                  <c:v>4.6300000000000001E-2</c:v>
                </c:pt>
                <c:pt idx="16">
                  <c:v>4.6100000000000002E-2</c:v>
                </c:pt>
                <c:pt idx="17">
                  <c:v>4.5999999999999999E-2</c:v>
                </c:pt>
                <c:pt idx="18">
                  <c:v>4.6100000000000002E-2</c:v>
                </c:pt>
                <c:pt idx="19">
                  <c:v>4.6199999999999998E-2</c:v>
                </c:pt>
                <c:pt idx="20">
                  <c:v>4.58E-2</c:v>
                </c:pt>
                <c:pt idx="21">
                  <c:v>4.5999999999999999E-2</c:v>
                </c:pt>
                <c:pt idx="22">
                  <c:v>4.5999999999999999E-2</c:v>
                </c:pt>
                <c:pt idx="23">
                  <c:v>4.5899999999999996E-2</c:v>
                </c:pt>
                <c:pt idx="24">
                  <c:v>4.5899999999999996E-2</c:v>
                </c:pt>
                <c:pt idx="25">
                  <c:v>4.58E-2</c:v>
                </c:pt>
                <c:pt idx="26">
                  <c:v>4.5599999999999995E-2</c:v>
                </c:pt>
                <c:pt idx="27">
                  <c:v>4.5699999999999998E-2</c:v>
                </c:pt>
                <c:pt idx="28">
                  <c:v>4.5399999999999996E-2</c:v>
                </c:pt>
                <c:pt idx="29">
                  <c:v>4.58E-2</c:v>
                </c:pt>
                <c:pt idx="30">
                  <c:v>4.5599999999999995E-2</c:v>
                </c:pt>
                <c:pt idx="31">
                  <c:v>4.5499999999999999E-2</c:v>
                </c:pt>
                <c:pt idx="32">
                  <c:v>4.53E-2</c:v>
                </c:pt>
                <c:pt idx="33">
                  <c:v>4.53E-2</c:v>
                </c:pt>
                <c:pt idx="34">
                  <c:v>4.4900000000000002E-2</c:v>
                </c:pt>
                <c:pt idx="35">
                  <c:v>4.5000000000000005E-2</c:v>
                </c:pt>
                <c:pt idx="36">
                  <c:v>4.4900000000000002E-2</c:v>
                </c:pt>
                <c:pt idx="37">
                  <c:v>4.4600000000000001E-2</c:v>
                </c:pt>
                <c:pt idx="38">
                  <c:v>4.5000000000000005E-2</c:v>
                </c:pt>
                <c:pt idx="39">
                  <c:v>4.4600000000000001E-2</c:v>
                </c:pt>
                <c:pt idx="40">
                  <c:v>4.4499999999999998E-2</c:v>
                </c:pt>
                <c:pt idx="41">
                  <c:v>4.41E-2</c:v>
                </c:pt>
                <c:pt idx="42">
                  <c:v>4.41E-2</c:v>
                </c:pt>
                <c:pt idx="43">
                  <c:v>4.4199999999999996E-2</c:v>
                </c:pt>
                <c:pt idx="44">
                  <c:v>4.3999999999999997E-2</c:v>
                </c:pt>
                <c:pt idx="45">
                  <c:v>4.3699999999999996E-2</c:v>
                </c:pt>
                <c:pt idx="46">
                  <c:v>4.3799999999999999E-2</c:v>
                </c:pt>
                <c:pt idx="47">
                  <c:v>4.3499999999999997E-2</c:v>
                </c:pt>
                <c:pt idx="48">
                  <c:v>4.3499999999999997E-2</c:v>
                </c:pt>
                <c:pt idx="49">
                  <c:v>4.3300000000000005E-2</c:v>
                </c:pt>
                <c:pt idx="50">
                  <c:v>4.3300000000000005E-2</c:v>
                </c:pt>
                <c:pt idx="51">
                  <c:v>4.2900000000000001E-2</c:v>
                </c:pt>
                <c:pt idx="52">
                  <c:v>4.2500000000000003E-2</c:v>
                </c:pt>
                <c:pt idx="53">
                  <c:v>4.2599999999999999E-2</c:v>
                </c:pt>
                <c:pt idx="54">
                  <c:v>4.24E-2</c:v>
                </c:pt>
                <c:pt idx="55">
                  <c:v>4.2599999999999999E-2</c:v>
                </c:pt>
                <c:pt idx="56">
                  <c:v>4.1999999999999996E-2</c:v>
                </c:pt>
                <c:pt idx="57">
                  <c:v>4.1999999999999996E-2</c:v>
                </c:pt>
                <c:pt idx="58">
                  <c:v>4.1999999999999996E-2</c:v>
                </c:pt>
                <c:pt idx="59">
                  <c:v>4.1699999999999994E-2</c:v>
                </c:pt>
                <c:pt idx="60">
                  <c:v>4.1200000000000001E-2</c:v>
                </c:pt>
                <c:pt idx="61">
                  <c:v>4.1200000000000001E-2</c:v>
                </c:pt>
                <c:pt idx="62">
                  <c:v>4.0800000000000003E-2</c:v>
                </c:pt>
                <c:pt idx="63">
                  <c:v>4.0800000000000003E-2</c:v>
                </c:pt>
                <c:pt idx="64">
                  <c:v>4.1100000000000005E-2</c:v>
                </c:pt>
                <c:pt idx="65">
                  <c:v>4.0500000000000001E-2</c:v>
                </c:pt>
                <c:pt idx="66">
                  <c:v>4.0099999999999997E-2</c:v>
                </c:pt>
                <c:pt idx="67">
                  <c:v>4.0099999999999997E-2</c:v>
                </c:pt>
                <c:pt idx="68">
                  <c:v>3.9600000000000003E-2</c:v>
                </c:pt>
                <c:pt idx="69">
                  <c:v>0.04</c:v>
                </c:pt>
                <c:pt idx="70">
                  <c:v>3.95E-2</c:v>
                </c:pt>
                <c:pt idx="71">
                  <c:v>3.9300000000000002E-2</c:v>
                </c:pt>
                <c:pt idx="72">
                  <c:v>3.8899999999999997E-2</c:v>
                </c:pt>
                <c:pt idx="73">
                  <c:v>3.9300000000000002E-2</c:v>
                </c:pt>
                <c:pt idx="74">
                  <c:v>3.8600000000000002E-2</c:v>
                </c:pt>
                <c:pt idx="75">
                  <c:v>3.8399999999999997E-2</c:v>
                </c:pt>
                <c:pt idx="76">
                  <c:v>3.8199999999999998E-2</c:v>
                </c:pt>
                <c:pt idx="77">
                  <c:v>3.8099999999999995E-2</c:v>
                </c:pt>
                <c:pt idx="78">
                  <c:v>3.7900000000000003E-2</c:v>
                </c:pt>
                <c:pt idx="79">
                  <c:v>3.7600000000000001E-2</c:v>
                </c:pt>
                <c:pt idx="80">
                  <c:v>3.7600000000000001E-2</c:v>
                </c:pt>
                <c:pt idx="81">
                  <c:v>3.6900000000000002E-2</c:v>
                </c:pt>
                <c:pt idx="82">
                  <c:v>3.7100000000000001E-2</c:v>
                </c:pt>
                <c:pt idx="83">
                  <c:v>3.6600000000000001E-2</c:v>
                </c:pt>
                <c:pt idx="84">
                  <c:v>3.6199999999999996E-2</c:v>
                </c:pt>
                <c:pt idx="85">
                  <c:v>3.6199999999999996E-2</c:v>
                </c:pt>
                <c:pt idx="86">
                  <c:v>3.5800000000000005E-2</c:v>
                </c:pt>
                <c:pt idx="87">
                  <c:v>3.5500000000000004E-2</c:v>
                </c:pt>
                <c:pt idx="88">
                  <c:v>3.5500000000000004E-2</c:v>
                </c:pt>
                <c:pt idx="89">
                  <c:v>3.5299999999999998E-2</c:v>
                </c:pt>
                <c:pt idx="90">
                  <c:v>3.5200000000000002E-2</c:v>
                </c:pt>
                <c:pt idx="91">
                  <c:v>3.5200000000000002E-2</c:v>
                </c:pt>
                <c:pt idx="92">
                  <c:v>3.5099999999999999E-2</c:v>
                </c:pt>
                <c:pt idx="93">
                  <c:v>3.44E-2</c:v>
                </c:pt>
                <c:pt idx="94">
                  <c:v>3.4100000000000005E-2</c:v>
                </c:pt>
                <c:pt idx="95">
                  <c:v>3.4200000000000001E-2</c:v>
                </c:pt>
                <c:pt idx="96">
                  <c:v>3.39E-2</c:v>
                </c:pt>
                <c:pt idx="97">
                  <c:v>3.3700000000000001E-2</c:v>
                </c:pt>
                <c:pt idx="98">
                  <c:v>3.3399999999999999E-2</c:v>
                </c:pt>
                <c:pt idx="99">
                  <c:v>3.3300000000000003E-2</c:v>
                </c:pt>
                <c:pt idx="100">
                  <c:v>3.32E-2</c:v>
                </c:pt>
                <c:pt idx="101">
                  <c:v>3.32E-2</c:v>
                </c:pt>
                <c:pt idx="102">
                  <c:v>3.2899999999999999E-2</c:v>
                </c:pt>
                <c:pt idx="103">
                  <c:v>3.2599999999999997E-2</c:v>
                </c:pt>
                <c:pt idx="104">
                  <c:v>3.27E-2</c:v>
                </c:pt>
                <c:pt idx="105">
                  <c:v>3.2300000000000002E-2</c:v>
                </c:pt>
                <c:pt idx="106">
                  <c:v>3.2000000000000001E-2</c:v>
                </c:pt>
                <c:pt idx="107">
                  <c:v>3.2100000000000004E-2</c:v>
                </c:pt>
                <c:pt idx="108">
                  <c:v>3.1900000000000005E-2</c:v>
                </c:pt>
                <c:pt idx="109">
                  <c:v>3.1600000000000003E-2</c:v>
                </c:pt>
                <c:pt idx="110">
                  <c:v>3.1199999999999999E-2</c:v>
                </c:pt>
                <c:pt idx="111">
                  <c:v>3.15E-2</c:v>
                </c:pt>
                <c:pt idx="112">
                  <c:v>3.1399999999999997E-2</c:v>
                </c:pt>
                <c:pt idx="113">
                  <c:v>3.1099999999999996E-2</c:v>
                </c:pt>
                <c:pt idx="114">
                  <c:v>3.0800000000000004E-2</c:v>
                </c:pt>
                <c:pt idx="115">
                  <c:v>3.0599999999999999E-2</c:v>
                </c:pt>
                <c:pt idx="116">
                  <c:v>3.0000000000000002E-2</c:v>
                </c:pt>
                <c:pt idx="117">
                  <c:v>3.0300000000000001E-2</c:v>
                </c:pt>
                <c:pt idx="118">
                  <c:v>3.04E-2</c:v>
                </c:pt>
                <c:pt idx="119">
                  <c:v>2.9899999999999999E-2</c:v>
                </c:pt>
                <c:pt idx="120">
                  <c:v>2.9600000000000001E-2</c:v>
                </c:pt>
                <c:pt idx="121">
                  <c:v>2.9399999999999999E-2</c:v>
                </c:pt>
                <c:pt idx="122">
                  <c:v>2.98E-2</c:v>
                </c:pt>
                <c:pt idx="123">
                  <c:v>2.9600000000000001E-2</c:v>
                </c:pt>
                <c:pt idx="124">
                  <c:v>2.8900000000000002E-2</c:v>
                </c:pt>
                <c:pt idx="125">
                  <c:v>2.9000000000000001E-2</c:v>
                </c:pt>
                <c:pt idx="126">
                  <c:v>2.8799999999999999E-2</c:v>
                </c:pt>
                <c:pt idx="127">
                  <c:v>2.8900000000000002E-2</c:v>
                </c:pt>
                <c:pt idx="128">
                  <c:v>2.86E-2</c:v>
                </c:pt>
                <c:pt idx="129">
                  <c:v>2.8299999999999999E-2</c:v>
                </c:pt>
                <c:pt idx="130">
                  <c:v>2.8199999999999999E-2</c:v>
                </c:pt>
                <c:pt idx="131">
                  <c:v>2.8000000000000001E-2</c:v>
                </c:pt>
                <c:pt idx="132">
                  <c:v>2.7699999999999999E-2</c:v>
                </c:pt>
                <c:pt idx="133">
                  <c:v>2.75E-2</c:v>
                </c:pt>
                <c:pt idx="134">
                  <c:v>2.7299999999999998E-2</c:v>
                </c:pt>
                <c:pt idx="135">
                  <c:v>2.7399999999999997E-2</c:v>
                </c:pt>
                <c:pt idx="136">
                  <c:v>2.7299999999999998E-2</c:v>
                </c:pt>
                <c:pt idx="137">
                  <c:v>2.69E-2</c:v>
                </c:pt>
                <c:pt idx="138">
                  <c:v>2.6699999999999998E-2</c:v>
                </c:pt>
                <c:pt idx="139">
                  <c:v>2.64E-2</c:v>
                </c:pt>
                <c:pt idx="140">
                  <c:v>2.63E-2</c:v>
                </c:pt>
                <c:pt idx="141">
                  <c:v>2.6200000000000001E-2</c:v>
                </c:pt>
                <c:pt idx="142">
                  <c:v>2.5599999999999998E-2</c:v>
                </c:pt>
                <c:pt idx="143">
                  <c:v>2.5700000000000001E-2</c:v>
                </c:pt>
                <c:pt idx="144">
                  <c:v>2.5400000000000002E-2</c:v>
                </c:pt>
                <c:pt idx="145">
                  <c:v>2.5400000000000002E-2</c:v>
                </c:pt>
                <c:pt idx="146">
                  <c:v>2.52E-2</c:v>
                </c:pt>
                <c:pt idx="147">
                  <c:v>2.47E-2</c:v>
                </c:pt>
                <c:pt idx="148">
                  <c:v>2.47E-2</c:v>
                </c:pt>
                <c:pt idx="149">
                  <c:v>2.4799999999999999E-2</c:v>
                </c:pt>
                <c:pt idx="150">
                  <c:v>2.4400000000000002E-2</c:v>
                </c:pt>
                <c:pt idx="151">
                  <c:v>2.47E-2</c:v>
                </c:pt>
                <c:pt idx="152">
                  <c:v>2.4400000000000002E-2</c:v>
                </c:pt>
                <c:pt idx="153">
                  <c:v>2.4300000000000002E-2</c:v>
                </c:pt>
                <c:pt idx="154">
                  <c:v>2.3900000000000001E-2</c:v>
                </c:pt>
                <c:pt idx="155">
                  <c:v>2.4300000000000002E-2</c:v>
                </c:pt>
                <c:pt idx="156">
                  <c:v>2.4E-2</c:v>
                </c:pt>
                <c:pt idx="157">
                  <c:v>2.4E-2</c:v>
                </c:pt>
                <c:pt idx="158">
                  <c:v>2.3699999999999999E-2</c:v>
                </c:pt>
                <c:pt idx="159">
                  <c:v>2.3300000000000001E-2</c:v>
                </c:pt>
                <c:pt idx="160">
                  <c:v>2.3400000000000001E-2</c:v>
                </c:pt>
                <c:pt idx="161">
                  <c:v>2.3400000000000001E-2</c:v>
                </c:pt>
                <c:pt idx="162">
                  <c:v>2.3099999999999999E-2</c:v>
                </c:pt>
                <c:pt idx="163">
                  <c:v>2.3E-2</c:v>
                </c:pt>
                <c:pt idx="164">
                  <c:v>2.29E-2</c:v>
                </c:pt>
                <c:pt idx="165">
                  <c:v>2.2500000000000003E-2</c:v>
                </c:pt>
                <c:pt idx="166">
                  <c:v>2.3099999999999999E-2</c:v>
                </c:pt>
                <c:pt idx="167">
                  <c:v>2.2500000000000003E-2</c:v>
                </c:pt>
                <c:pt idx="168">
                  <c:v>2.2699999999999998E-2</c:v>
                </c:pt>
                <c:pt idx="169">
                  <c:v>2.29E-2</c:v>
                </c:pt>
                <c:pt idx="170">
                  <c:v>2.2500000000000003E-2</c:v>
                </c:pt>
                <c:pt idx="171">
                  <c:v>2.2099999999999998E-2</c:v>
                </c:pt>
                <c:pt idx="172">
                  <c:v>2.24E-2</c:v>
                </c:pt>
                <c:pt idx="173">
                  <c:v>2.1999999999999999E-2</c:v>
                </c:pt>
                <c:pt idx="174">
                  <c:v>2.1999999999999999E-2</c:v>
                </c:pt>
                <c:pt idx="175">
                  <c:v>2.1899999999999999E-2</c:v>
                </c:pt>
                <c:pt idx="176">
                  <c:v>2.1999999999999999E-2</c:v>
                </c:pt>
                <c:pt idx="177">
                  <c:v>2.18E-2</c:v>
                </c:pt>
                <c:pt idx="178">
                  <c:v>2.18E-2</c:v>
                </c:pt>
                <c:pt idx="179">
                  <c:v>2.1899999999999999E-2</c:v>
                </c:pt>
                <c:pt idx="180">
                  <c:v>2.1600000000000001E-2</c:v>
                </c:pt>
                <c:pt idx="181">
                  <c:v>2.1700000000000001E-2</c:v>
                </c:pt>
                <c:pt idx="182">
                  <c:v>2.1500000000000002E-2</c:v>
                </c:pt>
                <c:pt idx="183">
                  <c:v>2.1500000000000002E-2</c:v>
                </c:pt>
                <c:pt idx="184">
                  <c:v>2.1700000000000001E-2</c:v>
                </c:pt>
                <c:pt idx="185">
                  <c:v>2.1500000000000002E-2</c:v>
                </c:pt>
                <c:pt idx="186">
                  <c:v>2.12E-2</c:v>
                </c:pt>
                <c:pt idx="187">
                  <c:v>2.1299999999999999E-2</c:v>
                </c:pt>
                <c:pt idx="188">
                  <c:v>2.1100000000000001E-2</c:v>
                </c:pt>
                <c:pt idx="189">
                  <c:v>2.1299999999999999E-2</c:v>
                </c:pt>
                <c:pt idx="190">
                  <c:v>2.12E-2</c:v>
                </c:pt>
                <c:pt idx="191">
                  <c:v>2.0999999999999998E-2</c:v>
                </c:pt>
                <c:pt idx="192">
                  <c:v>2.0799999999999999E-2</c:v>
                </c:pt>
                <c:pt idx="193">
                  <c:v>2.07E-2</c:v>
                </c:pt>
                <c:pt idx="194">
                  <c:v>2.0799999999999999E-2</c:v>
                </c:pt>
                <c:pt idx="195">
                  <c:v>2.06E-2</c:v>
                </c:pt>
                <c:pt idx="196">
                  <c:v>2.06E-2</c:v>
                </c:pt>
                <c:pt idx="197">
                  <c:v>2.0299999999999999E-2</c:v>
                </c:pt>
                <c:pt idx="198">
                  <c:v>2.0500000000000001E-2</c:v>
                </c:pt>
                <c:pt idx="199">
                  <c:v>2.06E-2</c:v>
                </c:pt>
                <c:pt idx="200">
                  <c:v>2.01E-2</c:v>
                </c:pt>
                <c:pt idx="201">
                  <c:v>2.0400000000000001E-2</c:v>
                </c:pt>
                <c:pt idx="202">
                  <c:v>2.0299999999999999E-2</c:v>
                </c:pt>
                <c:pt idx="203">
                  <c:v>1.9899999999999998E-2</c:v>
                </c:pt>
                <c:pt idx="204">
                  <c:v>1.9800000000000002E-2</c:v>
                </c:pt>
                <c:pt idx="205">
                  <c:v>1.9800000000000002E-2</c:v>
                </c:pt>
                <c:pt idx="206">
                  <c:v>1.9800000000000002E-2</c:v>
                </c:pt>
                <c:pt idx="207">
                  <c:v>1.9899999999999998E-2</c:v>
                </c:pt>
                <c:pt idx="208">
                  <c:v>1.9700000000000002E-2</c:v>
                </c:pt>
                <c:pt idx="209">
                  <c:v>1.9700000000000002E-2</c:v>
                </c:pt>
                <c:pt idx="210">
                  <c:v>1.95E-2</c:v>
                </c:pt>
                <c:pt idx="211">
                  <c:v>1.9300000000000001E-2</c:v>
                </c:pt>
                <c:pt idx="212">
                  <c:v>1.9300000000000001E-2</c:v>
                </c:pt>
                <c:pt idx="213">
                  <c:v>1.9300000000000001E-2</c:v>
                </c:pt>
                <c:pt idx="214">
                  <c:v>1.9300000000000001E-2</c:v>
                </c:pt>
                <c:pt idx="215">
                  <c:v>1.89E-2</c:v>
                </c:pt>
                <c:pt idx="216">
                  <c:v>1.89E-2</c:v>
                </c:pt>
                <c:pt idx="217">
                  <c:v>1.8800000000000001E-2</c:v>
                </c:pt>
                <c:pt idx="218">
                  <c:v>1.8700000000000001E-2</c:v>
                </c:pt>
                <c:pt idx="219">
                  <c:v>1.89E-2</c:v>
                </c:pt>
                <c:pt idx="220">
                  <c:v>1.8600000000000002E-2</c:v>
                </c:pt>
                <c:pt idx="221">
                  <c:v>1.8600000000000002E-2</c:v>
                </c:pt>
                <c:pt idx="222">
                  <c:v>1.84E-2</c:v>
                </c:pt>
                <c:pt idx="223">
                  <c:v>1.8199999999999997E-2</c:v>
                </c:pt>
                <c:pt idx="224">
                  <c:v>1.8000000000000002E-2</c:v>
                </c:pt>
                <c:pt idx="225">
                  <c:v>1.8099999999999998E-2</c:v>
                </c:pt>
                <c:pt idx="226">
                  <c:v>1.8199999999999997E-2</c:v>
                </c:pt>
                <c:pt idx="227">
                  <c:v>1.8000000000000002E-2</c:v>
                </c:pt>
                <c:pt idx="228">
                  <c:v>1.7900000000000003E-2</c:v>
                </c:pt>
                <c:pt idx="229">
                  <c:v>1.8000000000000002E-2</c:v>
                </c:pt>
                <c:pt idx="230">
                  <c:v>1.78E-2</c:v>
                </c:pt>
                <c:pt idx="231">
                  <c:v>1.77E-2</c:v>
                </c:pt>
                <c:pt idx="232">
                  <c:v>1.7499999999999998E-2</c:v>
                </c:pt>
                <c:pt idx="233">
                  <c:v>1.7600000000000001E-2</c:v>
                </c:pt>
                <c:pt idx="234">
                  <c:v>1.7299999999999999E-2</c:v>
                </c:pt>
                <c:pt idx="235">
                  <c:v>1.7499999999999998E-2</c:v>
                </c:pt>
                <c:pt idx="236">
                  <c:v>1.7399999999999999E-2</c:v>
                </c:pt>
                <c:pt idx="237">
                  <c:v>1.7100000000000001E-2</c:v>
                </c:pt>
                <c:pt idx="238">
                  <c:v>1.72E-2</c:v>
                </c:pt>
                <c:pt idx="239">
                  <c:v>1.7000000000000001E-2</c:v>
                </c:pt>
                <c:pt idx="240">
                  <c:v>1.6799999999999999E-2</c:v>
                </c:pt>
                <c:pt idx="241">
                  <c:v>1.6799999999999999E-2</c:v>
                </c:pt>
                <c:pt idx="242">
                  <c:v>1.6799999999999999E-2</c:v>
                </c:pt>
                <c:pt idx="243">
                  <c:v>1.6799999999999999E-2</c:v>
                </c:pt>
                <c:pt idx="244">
                  <c:v>1.66E-2</c:v>
                </c:pt>
                <c:pt idx="245">
                  <c:v>1.6500000000000001E-2</c:v>
                </c:pt>
                <c:pt idx="246">
                  <c:v>1.6399999999999998E-2</c:v>
                </c:pt>
                <c:pt idx="247">
                  <c:v>1.6399999999999998E-2</c:v>
                </c:pt>
                <c:pt idx="248">
                  <c:v>1.61E-2</c:v>
                </c:pt>
                <c:pt idx="249">
                  <c:v>1.6E-2</c:v>
                </c:pt>
                <c:pt idx="250">
                  <c:v>1.5800000000000002E-2</c:v>
                </c:pt>
                <c:pt idx="251">
                  <c:v>1.5699999999999999E-2</c:v>
                </c:pt>
                <c:pt idx="252">
                  <c:v>1.5699999999999999E-2</c:v>
                </c:pt>
                <c:pt idx="253">
                  <c:v>1.5699999999999999E-2</c:v>
                </c:pt>
                <c:pt idx="254">
                  <c:v>1.55E-2</c:v>
                </c:pt>
                <c:pt idx="255">
                  <c:v>1.55E-2</c:v>
                </c:pt>
                <c:pt idx="256">
                  <c:v>1.5299999999999999E-2</c:v>
                </c:pt>
                <c:pt idx="257">
                  <c:v>1.5400000000000002E-2</c:v>
                </c:pt>
                <c:pt idx="258">
                  <c:v>1.5099999999999999E-2</c:v>
                </c:pt>
                <c:pt idx="259">
                  <c:v>1.5299999999999999E-2</c:v>
                </c:pt>
                <c:pt idx="260">
                  <c:v>1.5099999999999999E-2</c:v>
                </c:pt>
                <c:pt idx="261">
                  <c:v>1.49E-2</c:v>
                </c:pt>
                <c:pt idx="262">
                  <c:v>1.49E-2</c:v>
                </c:pt>
                <c:pt idx="263">
                  <c:v>1.4800000000000001E-2</c:v>
                </c:pt>
                <c:pt idx="264">
                  <c:v>1.4800000000000001E-2</c:v>
                </c:pt>
                <c:pt idx="265">
                  <c:v>1.4800000000000001E-2</c:v>
                </c:pt>
                <c:pt idx="266">
                  <c:v>1.4800000000000001E-2</c:v>
                </c:pt>
                <c:pt idx="267">
                  <c:v>1.46E-2</c:v>
                </c:pt>
                <c:pt idx="268">
                  <c:v>1.46E-2</c:v>
                </c:pt>
                <c:pt idx="269">
                  <c:v>1.46E-2</c:v>
                </c:pt>
                <c:pt idx="270">
                  <c:v>1.4500000000000001E-2</c:v>
                </c:pt>
                <c:pt idx="271">
                  <c:v>1.44E-2</c:v>
                </c:pt>
                <c:pt idx="272">
                  <c:v>1.4500000000000001E-2</c:v>
                </c:pt>
                <c:pt idx="273">
                  <c:v>1.4500000000000001E-2</c:v>
                </c:pt>
                <c:pt idx="274">
                  <c:v>1.43E-2</c:v>
                </c:pt>
                <c:pt idx="275">
                  <c:v>1.43E-2</c:v>
                </c:pt>
                <c:pt idx="276">
                  <c:v>1.44E-2</c:v>
                </c:pt>
                <c:pt idx="277">
                  <c:v>1.43E-2</c:v>
                </c:pt>
                <c:pt idx="278">
                  <c:v>1.43E-2</c:v>
                </c:pt>
                <c:pt idx="279">
                  <c:v>1.4199999999999999E-2</c:v>
                </c:pt>
                <c:pt idx="280">
                  <c:v>1.43E-2</c:v>
                </c:pt>
                <c:pt idx="281">
                  <c:v>1.4E-2</c:v>
                </c:pt>
                <c:pt idx="282">
                  <c:v>1.41E-2</c:v>
                </c:pt>
                <c:pt idx="283">
                  <c:v>1.41E-2</c:v>
                </c:pt>
                <c:pt idx="284">
                  <c:v>1.4E-2</c:v>
                </c:pt>
                <c:pt idx="285">
                  <c:v>1.41E-2</c:v>
                </c:pt>
                <c:pt idx="286">
                  <c:v>1.3900000000000001E-2</c:v>
                </c:pt>
                <c:pt idx="287">
                  <c:v>1.3900000000000001E-2</c:v>
                </c:pt>
                <c:pt idx="288">
                  <c:v>1.4E-2</c:v>
                </c:pt>
                <c:pt idx="289">
                  <c:v>1.38E-2</c:v>
                </c:pt>
                <c:pt idx="290">
                  <c:v>1.4E-2</c:v>
                </c:pt>
                <c:pt idx="291">
                  <c:v>1.3600000000000001E-2</c:v>
                </c:pt>
                <c:pt idx="292">
                  <c:v>1.3900000000000001E-2</c:v>
                </c:pt>
                <c:pt idx="293">
                  <c:v>1.3699999999999999E-2</c:v>
                </c:pt>
                <c:pt idx="294">
                  <c:v>1.3699999999999999E-2</c:v>
                </c:pt>
                <c:pt idx="295">
                  <c:v>1.38E-2</c:v>
                </c:pt>
                <c:pt idx="296">
                  <c:v>1.3699999999999999E-2</c:v>
                </c:pt>
                <c:pt idx="297">
                  <c:v>1.3699999999999999E-2</c:v>
                </c:pt>
                <c:pt idx="298">
                  <c:v>1.38E-2</c:v>
                </c:pt>
                <c:pt idx="299">
                  <c:v>1.3699999999999999E-2</c:v>
                </c:pt>
                <c:pt idx="300">
                  <c:v>1.38E-2</c:v>
                </c:pt>
                <c:pt idx="301">
                  <c:v>1.3699999999999999E-2</c:v>
                </c:pt>
                <c:pt idx="302">
                  <c:v>1.35E-2</c:v>
                </c:pt>
                <c:pt idx="303">
                  <c:v>1.38E-2</c:v>
                </c:pt>
                <c:pt idx="304">
                  <c:v>1.35E-2</c:v>
                </c:pt>
                <c:pt idx="305">
                  <c:v>1.3600000000000001E-2</c:v>
                </c:pt>
                <c:pt idx="306">
                  <c:v>1.3600000000000001E-2</c:v>
                </c:pt>
                <c:pt idx="307">
                  <c:v>1.3600000000000001E-2</c:v>
                </c:pt>
                <c:pt idx="308">
                  <c:v>1.3600000000000001E-2</c:v>
                </c:pt>
                <c:pt idx="309">
                  <c:v>1.3600000000000001E-2</c:v>
                </c:pt>
                <c:pt idx="310">
                  <c:v>1.35E-2</c:v>
                </c:pt>
                <c:pt idx="311">
                  <c:v>1.35E-2</c:v>
                </c:pt>
                <c:pt idx="312">
                  <c:v>1.32E-2</c:v>
                </c:pt>
                <c:pt idx="313">
                  <c:v>1.35E-2</c:v>
                </c:pt>
                <c:pt idx="314">
                  <c:v>1.34E-2</c:v>
                </c:pt>
                <c:pt idx="315">
                  <c:v>1.34E-2</c:v>
                </c:pt>
                <c:pt idx="316">
                  <c:v>1.34E-2</c:v>
                </c:pt>
                <c:pt idx="317">
                  <c:v>1.34E-2</c:v>
                </c:pt>
                <c:pt idx="318">
                  <c:v>1.34E-2</c:v>
                </c:pt>
                <c:pt idx="319">
                  <c:v>1.34E-2</c:v>
                </c:pt>
                <c:pt idx="320">
                  <c:v>1.3299999999999999E-2</c:v>
                </c:pt>
                <c:pt idx="321">
                  <c:v>1.34E-2</c:v>
                </c:pt>
                <c:pt idx="322">
                  <c:v>1.3299999999999999E-2</c:v>
                </c:pt>
                <c:pt idx="323">
                  <c:v>1.32E-2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B32-4554-9BDA-4F0423BEADBD}"/>
            </c:ext>
          </c:extLst>
        </c:ser>
        <c:ser>
          <c:idx val="1"/>
          <c:order val="1"/>
          <c:tx>
            <c:v>2-ой нагрев</c:v>
          </c:tx>
          <c:spPr>
            <a:ln w="12700">
              <a:solidFill>
                <a:srgbClr val="000000"/>
              </a:solidFill>
              <a:prstDash val="solid"/>
            </a:ln>
          </c:spPr>
          <c:marker>
            <c:symbol val="none"/>
          </c:marker>
          <c:xVal>
            <c:numRef>
              <c:f>'[26]9-700-2 нагрев'!$A$1:$A$325</c:f>
              <c:numCache>
                <c:formatCode>General</c:formatCode>
                <c:ptCount val="325"/>
                <c:pt idx="0">
                  <c:v>20</c:v>
                </c:pt>
                <c:pt idx="1">
                  <c:v>20</c:v>
                </c:pt>
                <c:pt idx="2">
                  <c:v>20</c:v>
                </c:pt>
                <c:pt idx="3">
                  <c:v>20</c:v>
                </c:pt>
                <c:pt idx="4">
                  <c:v>20</c:v>
                </c:pt>
                <c:pt idx="5">
                  <c:v>20</c:v>
                </c:pt>
                <c:pt idx="6">
                  <c:v>20</c:v>
                </c:pt>
                <c:pt idx="7">
                  <c:v>20</c:v>
                </c:pt>
                <c:pt idx="8">
                  <c:v>20</c:v>
                </c:pt>
                <c:pt idx="9">
                  <c:v>20</c:v>
                </c:pt>
                <c:pt idx="10">
                  <c:v>20</c:v>
                </c:pt>
                <c:pt idx="11">
                  <c:v>20</c:v>
                </c:pt>
                <c:pt idx="12">
                  <c:v>20</c:v>
                </c:pt>
                <c:pt idx="13">
                  <c:v>20</c:v>
                </c:pt>
                <c:pt idx="14">
                  <c:v>20</c:v>
                </c:pt>
                <c:pt idx="15">
                  <c:v>20</c:v>
                </c:pt>
                <c:pt idx="16">
                  <c:v>20</c:v>
                </c:pt>
                <c:pt idx="17">
                  <c:v>21</c:v>
                </c:pt>
                <c:pt idx="18">
                  <c:v>21</c:v>
                </c:pt>
                <c:pt idx="19">
                  <c:v>20</c:v>
                </c:pt>
                <c:pt idx="20">
                  <c:v>21</c:v>
                </c:pt>
                <c:pt idx="21">
                  <c:v>21</c:v>
                </c:pt>
                <c:pt idx="22">
                  <c:v>21</c:v>
                </c:pt>
                <c:pt idx="23">
                  <c:v>21</c:v>
                </c:pt>
                <c:pt idx="24">
                  <c:v>22</c:v>
                </c:pt>
                <c:pt idx="25">
                  <c:v>22</c:v>
                </c:pt>
                <c:pt idx="26">
                  <c:v>22</c:v>
                </c:pt>
                <c:pt idx="27">
                  <c:v>22</c:v>
                </c:pt>
                <c:pt idx="28">
                  <c:v>23</c:v>
                </c:pt>
                <c:pt idx="29">
                  <c:v>23</c:v>
                </c:pt>
                <c:pt idx="30">
                  <c:v>23</c:v>
                </c:pt>
                <c:pt idx="31">
                  <c:v>23</c:v>
                </c:pt>
                <c:pt idx="32">
                  <c:v>23</c:v>
                </c:pt>
                <c:pt idx="33">
                  <c:v>24</c:v>
                </c:pt>
                <c:pt idx="34">
                  <c:v>24</c:v>
                </c:pt>
                <c:pt idx="35">
                  <c:v>24</c:v>
                </c:pt>
                <c:pt idx="36">
                  <c:v>25</c:v>
                </c:pt>
                <c:pt idx="37">
                  <c:v>25</c:v>
                </c:pt>
                <c:pt idx="38">
                  <c:v>26</c:v>
                </c:pt>
                <c:pt idx="39">
                  <c:v>26</c:v>
                </c:pt>
                <c:pt idx="40">
                  <c:v>27</c:v>
                </c:pt>
                <c:pt idx="41">
                  <c:v>27</c:v>
                </c:pt>
                <c:pt idx="42">
                  <c:v>28</c:v>
                </c:pt>
                <c:pt idx="43">
                  <c:v>29</c:v>
                </c:pt>
                <c:pt idx="44">
                  <c:v>29</c:v>
                </c:pt>
                <c:pt idx="45">
                  <c:v>30</c:v>
                </c:pt>
                <c:pt idx="46">
                  <c:v>30</c:v>
                </c:pt>
                <c:pt idx="47">
                  <c:v>31</c:v>
                </c:pt>
                <c:pt idx="48">
                  <c:v>32</c:v>
                </c:pt>
                <c:pt idx="49">
                  <c:v>33</c:v>
                </c:pt>
                <c:pt idx="50">
                  <c:v>33</c:v>
                </c:pt>
                <c:pt idx="51">
                  <c:v>34</c:v>
                </c:pt>
                <c:pt idx="52">
                  <c:v>35</c:v>
                </c:pt>
                <c:pt idx="53">
                  <c:v>36</c:v>
                </c:pt>
                <c:pt idx="54">
                  <c:v>37</c:v>
                </c:pt>
                <c:pt idx="55">
                  <c:v>38</c:v>
                </c:pt>
                <c:pt idx="56">
                  <c:v>39</c:v>
                </c:pt>
                <c:pt idx="57">
                  <c:v>40</c:v>
                </c:pt>
                <c:pt idx="58">
                  <c:v>41</c:v>
                </c:pt>
                <c:pt idx="59">
                  <c:v>42</c:v>
                </c:pt>
                <c:pt idx="60">
                  <c:v>43</c:v>
                </c:pt>
                <c:pt idx="61">
                  <c:v>45</c:v>
                </c:pt>
                <c:pt idx="62">
                  <c:v>46</c:v>
                </c:pt>
                <c:pt idx="63">
                  <c:v>47</c:v>
                </c:pt>
                <c:pt idx="64">
                  <c:v>49</c:v>
                </c:pt>
                <c:pt idx="65">
                  <c:v>50</c:v>
                </c:pt>
                <c:pt idx="66">
                  <c:v>51</c:v>
                </c:pt>
                <c:pt idx="67">
                  <c:v>53</c:v>
                </c:pt>
                <c:pt idx="68">
                  <c:v>55</c:v>
                </c:pt>
                <c:pt idx="69">
                  <c:v>56</c:v>
                </c:pt>
                <c:pt idx="70">
                  <c:v>58</c:v>
                </c:pt>
                <c:pt idx="71">
                  <c:v>59</c:v>
                </c:pt>
                <c:pt idx="72">
                  <c:v>61</c:v>
                </c:pt>
                <c:pt idx="73">
                  <c:v>63</c:v>
                </c:pt>
                <c:pt idx="74">
                  <c:v>65</c:v>
                </c:pt>
                <c:pt idx="75">
                  <c:v>67</c:v>
                </c:pt>
                <c:pt idx="76">
                  <c:v>68</c:v>
                </c:pt>
                <c:pt idx="77">
                  <c:v>71</c:v>
                </c:pt>
                <c:pt idx="78">
                  <c:v>73</c:v>
                </c:pt>
                <c:pt idx="79">
                  <c:v>75</c:v>
                </c:pt>
                <c:pt idx="80">
                  <c:v>77</c:v>
                </c:pt>
                <c:pt idx="81">
                  <c:v>79</c:v>
                </c:pt>
                <c:pt idx="82">
                  <c:v>81</c:v>
                </c:pt>
                <c:pt idx="83">
                  <c:v>84</c:v>
                </c:pt>
                <c:pt idx="84">
                  <c:v>86</c:v>
                </c:pt>
                <c:pt idx="85">
                  <c:v>88</c:v>
                </c:pt>
                <c:pt idx="86">
                  <c:v>91</c:v>
                </c:pt>
                <c:pt idx="87">
                  <c:v>93</c:v>
                </c:pt>
                <c:pt idx="88">
                  <c:v>95</c:v>
                </c:pt>
                <c:pt idx="89">
                  <c:v>98</c:v>
                </c:pt>
                <c:pt idx="90">
                  <c:v>100</c:v>
                </c:pt>
                <c:pt idx="91">
                  <c:v>103</c:v>
                </c:pt>
                <c:pt idx="92">
                  <c:v>106</c:v>
                </c:pt>
                <c:pt idx="93">
                  <c:v>109</c:v>
                </c:pt>
                <c:pt idx="94">
                  <c:v>111</c:v>
                </c:pt>
                <c:pt idx="95">
                  <c:v>114</c:v>
                </c:pt>
                <c:pt idx="96">
                  <c:v>117</c:v>
                </c:pt>
                <c:pt idx="97">
                  <c:v>120</c:v>
                </c:pt>
                <c:pt idx="98">
                  <c:v>123</c:v>
                </c:pt>
                <c:pt idx="99">
                  <c:v>126</c:v>
                </c:pt>
                <c:pt idx="100">
                  <c:v>129</c:v>
                </c:pt>
                <c:pt idx="101">
                  <c:v>132</c:v>
                </c:pt>
                <c:pt idx="102">
                  <c:v>135</c:v>
                </c:pt>
                <c:pt idx="103">
                  <c:v>138</c:v>
                </c:pt>
                <c:pt idx="104">
                  <c:v>141</c:v>
                </c:pt>
                <c:pt idx="105">
                  <c:v>145</c:v>
                </c:pt>
                <c:pt idx="106">
                  <c:v>148</c:v>
                </c:pt>
                <c:pt idx="107">
                  <c:v>151</c:v>
                </c:pt>
                <c:pt idx="108">
                  <c:v>154</c:v>
                </c:pt>
                <c:pt idx="109">
                  <c:v>158</c:v>
                </c:pt>
                <c:pt idx="110">
                  <c:v>161</c:v>
                </c:pt>
                <c:pt idx="111">
                  <c:v>164</c:v>
                </c:pt>
                <c:pt idx="112">
                  <c:v>168</c:v>
                </c:pt>
                <c:pt idx="113">
                  <c:v>171</c:v>
                </c:pt>
                <c:pt idx="114">
                  <c:v>175</c:v>
                </c:pt>
                <c:pt idx="115">
                  <c:v>178</c:v>
                </c:pt>
                <c:pt idx="116">
                  <c:v>182</c:v>
                </c:pt>
                <c:pt idx="117">
                  <c:v>185</c:v>
                </c:pt>
                <c:pt idx="118">
                  <c:v>189</c:v>
                </c:pt>
                <c:pt idx="119">
                  <c:v>192</c:v>
                </c:pt>
                <c:pt idx="120">
                  <c:v>195</c:v>
                </c:pt>
                <c:pt idx="121">
                  <c:v>199</c:v>
                </c:pt>
                <c:pt idx="122">
                  <c:v>203</c:v>
                </c:pt>
                <c:pt idx="123">
                  <c:v>206</c:v>
                </c:pt>
                <c:pt idx="124">
                  <c:v>210</c:v>
                </c:pt>
                <c:pt idx="125">
                  <c:v>213</c:v>
                </c:pt>
                <c:pt idx="126">
                  <c:v>217</c:v>
                </c:pt>
                <c:pt idx="127">
                  <c:v>220</c:v>
                </c:pt>
                <c:pt idx="128">
                  <c:v>224</c:v>
                </c:pt>
                <c:pt idx="129">
                  <c:v>227</c:v>
                </c:pt>
                <c:pt idx="130">
                  <c:v>231</c:v>
                </c:pt>
                <c:pt idx="131">
                  <c:v>234</c:v>
                </c:pt>
                <c:pt idx="132">
                  <c:v>238</c:v>
                </c:pt>
                <c:pt idx="133">
                  <c:v>241</c:v>
                </c:pt>
                <c:pt idx="134">
                  <c:v>245</c:v>
                </c:pt>
                <c:pt idx="135">
                  <c:v>248</c:v>
                </c:pt>
                <c:pt idx="136">
                  <c:v>251</c:v>
                </c:pt>
                <c:pt idx="137">
                  <c:v>255</c:v>
                </c:pt>
                <c:pt idx="138">
                  <c:v>258</c:v>
                </c:pt>
                <c:pt idx="139">
                  <c:v>261</c:v>
                </c:pt>
                <c:pt idx="140">
                  <c:v>265</c:v>
                </c:pt>
                <c:pt idx="141">
                  <c:v>268</c:v>
                </c:pt>
                <c:pt idx="142">
                  <c:v>271</c:v>
                </c:pt>
                <c:pt idx="143">
                  <c:v>274</c:v>
                </c:pt>
                <c:pt idx="144">
                  <c:v>278</c:v>
                </c:pt>
                <c:pt idx="145">
                  <c:v>281</c:v>
                </c:pt>
                <c:pt idx="146">
                  <c:v>284</c:v>
                </c:pt>
                <c:pt idx="147">
                  <c:v>287</c:v>
                </c:pt>
                <c:pt idx="148">
                  <c:v>290</c:v>
                </c:pt>
                <c:pt idx="149">
                  <c:v>293</c:v>
                </c:pt>
                <c:pt idx="150">
                  <c:v>297</c:v>
                </c:pt>
                <c:pt idx="151">
                  <c:v>299</c:v>
                </c:pt>
                <c:pt idx="152">
                  <c:v>303</c:v>
                </c:pt>
                <c:pt idx="153">
                  <c:v>305</c:v>
                </c:pt>
                <c:pt idx="154">
                  <c:v>308</c:v>
                </c:pt>
                <c:pt idx="155">
                  <c:v>312</c:v>
                </c:pt>
                <c:pt idx="156">
                  <c:v>314</c:v>
                </c:pt>
                <c:pt idx="157">
                  <c:v>317</c:v>
                </c:pt>
                <c:pt idx="158">
                  <c:v>320</c:v>
                </c:pt>
                <c:pt idx="159">
                  <c:v>323</c:v>
                </c:pt>
                <c:pt idx="160">
                  <c:v>326</c:v>
                </c:pt>
                <c:pt idx="161">
                  <c:v>329</c:v>
                </c:pt>
                <c:pt idx="162">
                  <c:v>331</c:v>
                </c:pt>
                <c:pt idx="163">
                  <c:v>334</c:v>
                </c:pt>
                <c:pt idx="164">
                  <c:v>337</c:v>
                </c:pt>
                <c:pt idx="165">
                  <c:v>340</c:v>
                </c:pt>
                <c:pt idx="166">
                  <c:v>342</c:v>
                </c:pt>
                <c:pt idx="167">
                  <c:v>345</c:v>
                </c:pt>
                <c:pt idx="168">
                  <c:v>348</c:v>
                </c:pt>
                <c:pt idx="169">
                  <c:v>351</c:v>
                </c:pt>
                <c:pt idx="170">
                  <c:v>353</c:v>
                </c:pt>
                <c:pt idx="171">
                  <c:v>356</c:v>
                </c:pt>
                <c:pt idx="172">
                  <c:v>359</c:v>
                </c:pt>
                <c:pt idx="173">
                  <c:v>362</c:v>
                </c:pt>
                <c:pt idx="174">
                  <c:v>364</c:v>
                </c:pt>
                <c:pt idx="175">
                  <c:v>367</c:v>
                </c:pt>
                <c:pt idx="176">
                  <c:v>370</c:v>
                </c:pt>
                <c:pt idx="177">
                  <c:v>373</c:v>
                </c:pt>
                <c:pt idx="178">
                  <c:v>375</c:v>
                </c:pt>
                <c:pt idx="179">
                  <c:v>378</c:v>
                </c:pt>
                <c:pt idx="180">
                  <c:v>381</c:v>
                </c:pt>
                <c:pt idx="181">
                  <c:v>384</c:v>
                </c:pt>
                <c:pt idx="182">
                  <c:v>387</c:v>
                </c:pt>
                <c:pt idx="183">
                  <c:v>389</c:v>
                </c:pt>
                <c:pt idx="184">
                  <c:v>392</c:v>
                </c:pt>
                <c:pt idx="185">
                  <c:v>395</c:v>
                </c:pt>
                <c:pt idx="186">
                  <c:v>398</c:v>
                </c:pt>
                <c:pt idx="187">
                  <c:v>400</c:v>
                </c:pt>
                <c:pt idx="188">
                  <c:v>403</c:v>
                </c:pt>
                <c:pt idx="189">
                  <c:v>406</c:v>
                </c:pt>
                <c:pt idx="190">
                  <c:v>409</c:v>
                </c:pt>
                <c:pt idx="191">
                  <c:v>411</c:v>
                </c:pt>
                <c:pt idx="192">
                  <c:v>414</c:v>
                </c:pt>
                <c:pt idx="193">
                  <c:v>417</c:v>
                </c:pt>
                <c:pt idx="194">
                  <c:v>420</c:v>
                </c:pt>
                <c:pt idx="195">
                  <c:v>423</c:v>
                </c:pt>
                <c:pt idx="196">
                  <c:v>426</c:v>
                </c:pt>
                <c:pt idx="197">
                  <c:v>429</c:v>
                </c:pt>
                <c:pt idx="198">
                  <c:v>431</c:v>
                </c:pt>
                <c:pt idx="199">
                  <c:v>435</c:v>
                </c:pt>
                <c:pt idx="200">
                  <c:v>437</c:v>
                </c:pt>
                <c:pt idx="201">
                  <c:v>440</c:v>
                </c:pt>
                <c:pt idx="202">
                  <c:v>443</c:v>
                </c:pt>
                <c:pt idx="203">
                  <c:v>446</c:v>
                </c:pt>
                <c:pt idx="204">
                  <c:v>449</c:v>
                </c:pt>
                <c:pt idx="205">
                  <c:v>452</c:v>
                </c:pt>
                <c:pt idx="206">
                  <c:v>455</c:v>
                </c:pt>
                <c:pt idx="207">
                  <c:v>458</c:v>
                </c:pt>
                <c:pt idx="208">
                  <c:v>461</c:v>
                </c:pt>
                <c:pt idx="209">
                  <c:v>464</c:v>
                </c:pt>
                <c:pt idx="210">
                  <c:v>467</c:v>
                </c:pt>
                <c:pt idx="211">
                  <c:v>470</c:v>
                </c:pt>
                <c:pt idx="212">
                  <c:v>473</c:v>
                </c:pt>
                <c:pt idx="213">
                  <c:v>476</c:v>
                </c:pt>
                <c:pt idx="214">
                  <c:v>478</c:v>
                </c:pt>
                <c:pt idx="215">
                  <c:v>481</c:v>
                </c:pt>
                <c:pt idx="216">
                  <c:v>484</c:v>
                </c:pt>
                <c:pt idx="217">
                  <c:v>487</c:v>
                </c:pt>
                <c:pt idx="218">
                  <c:v>490</c:v>
                </c:pt>
                <c:pt idx="219">
                  <c:v>493</c:v>
                </c:pt>
                <c:pt idx="220">
                  <c:v>496</c:v>
                </c:pt>
                <c:pt idx="221">
                  <c:v>499</c:v>
                </c:pt>
                <c:pt idx="222">
                  <c:v>502</c:v>
                </c:pt>
                <c:pt idx="223">
                  <c:v>505</c:v>
                </c:pt>
                <c:pt idx="224">
                  <c:v>508</c:v>
                </c:pt>
                <c:pt idx="225">
                  <c:v>510</c:v>
                </c:pt>
                <c:pt idx="226">
                  <c:v>514</c:v>
                </c:pt>
                <c:pt idx="227">
                  <c:v>516</c:v>
                </c:pt>
                <c:pt idx="228">
                  <c:v>519</c:v>
                </c:pt>
                <c:pt idx="229">
                  <c:v>522</c:v>
                </c:pt>
                <c:pt idx="230">
                  <c:v>525</c:v>
                </c:pt>
                <c:pt idx="231">
                  <c:v>528</c:v>
                </c:pt>
                <c:pt idx="232">
                  <c:v>530</c:v>
                </c:pt>
                <c:pt idx="233">
                  <c:v>533</c:v>
                </c:pt>
                <c:pt idx="234">
                  <c:v>536</c:v>
                </c:pt>
                <c:pt idx="235">
                  <c:v>539</c:v>
                </c:pt>
                <c:pt idx="236">
                  <c:v>542</c:v>
                </c:pt>
                <c:pt idx="237">
                  <c:v>545</c:v>
                </c:pt>
                <c:pt idx="238">
                  <c:v>547</c:v>
                </c:pt>
                <c:pt idx="239">
                  <c:v>550</c:v>
                </c:pt>
                <c:pt idx="240">
                  <c:v>553</c:v>
                </c:pt>
                <c:pt idx="241">
                  <c:v>555</c:v>
                </c:pt>
                <c:pt idx="242">
                  <c:v>558</c:v>
                </c:pt>
                <c:pt idx="243">
                  <c:v>561</c:v>
                </c:pt>
                <c:pt idx="244">
                  <c:v>564</c:v>
                </c:pt>
                <c:pt idx="245">
                  <c:v>566</c:v>
                </c:pt>
                <c:pt idx="246">
                  <c:v>569</c:v>
                </c:pt>
                <c:pt idx="247">
                  <c:v>572</c:v>
                </c:pt>
                <c:pt idx="248">
                  <c:v>574</c:v>
                </c:pt>
                <c:pt idx="249">
                  <c:v>577</c:v>
                </c:pt>
                <c:pt idx="250">
                  <c:v>579</c:v>
                </c:pt>
                <c:pt idx="251">
                  <c:v>582</c:v>
                </c:pt>
                <c:pt idx="252">
                  <c:v>585</c:v>
                </c:pt>
                <c:pt idx="253">
                  <c:v>587</c:v>
                </c:pt>
                <c:pt idx="254">
                  <c:v>590</c:v>
                </c:pt>
                <c:pt idx="255">
                  <c:v>593</c:v>
                </c:pt>
                <c:pt idx="256">
                  <c:v>595</c:v>
                </c:pt>
                <c:pt idx="257">
                  <c:v>598</c:v>
                </c:pt>
                <c:pt idx="258">
                  <c:v>600</c:v>
                </c:pt>
                <c:pt idx="259">
                  <c:v>603</c:v>
                </c:pt>
                <c:pt idx="260">
                  <c:v>605</c:v>
                </c:pt>
                <c:pt idx="261">
                  <c:v>608</c:v>
                </c:pt>
                <c:pt idx="262">
                  <c:v>610</c:v>
                </c:pt>
                <c:pt idx="263">
                  <c:v>613</c:v>
                </c:pt>
                <c:pt idx="264">
                  <c:v>615</c:v>
                </c:pt>
                <c:pt idx="265">
                  <c:v>618</c:v>
                </c:pt>
                <c:pt idx="266">
                  <c:v>620</c:v>
                </c:pt>
                <c:pt idx="267">
                  <c:v>623</c:v>
                </c:pt>
                <c:pt idx="268">
                  <c:v>625</c:v>
                </c:pt>
                <c:pt idx="269">
                  <c:v>628</c:v>
                </c:pt>
                <c:pt idx="270">
                  <c:v>630</c:v>
                </c:pt>
                <c:pt idx="271">
                  <c:v>632</c:v>
                </c:pt>
                <c:pt idx="272">
                  <c:v>634</c:v>
                </c:pt>
                <c:pt idx="273">
                  <c:v>637</c:v>
                </c:pt>
                <c:pt idx="274">
                  <c:v>639</c:v>
                </c:pt>
                <c:pt idx="275">
                  <c:v>641</c:v>
                </c:pt>
                <c:pt idx="276">
                  <c:v>643</c:v>
                </c:pt>
                <c:pt idx="277">
                  <c:v>645</c:v>
                </c:pt>
                <c:pt idx="278">
                  <c:v>647</c:v>
                </c:pt>
                <c:pt idx="279">
                  <c:v>649</c:v>
                </c:pt>
                <c:pt idx="280">
                  <c:v>651</c:v>
                </c:pt>
                <c:pt idx="281">
                  <c:v>653</c:v>
                </c:pt>
                <c:pt idx="282">
                  <c:v>655</c:v>
                </c:pt>
                <c:pt idx="283">
                  <c:v>656</c:v>
                </c:pt>
                <c:pt idx="284">
                  <c:v>658</c:v>
                </c:pt>
                <c:pt idx="285">
                  <c:v>659</c:v>
                </c:pt>
                <c:pt idx="286">
                  <c:v>661</c:v>
                </c:pt>
                <c:pt idx="287">
                  <c:v>662</c:v>
                </c:pt>
                <c:pt idx="288">
                  <c:v>664</c:v>
                </c:pt>
                <c:pt idx="289">
                  <c:v>665</c:v>
                </c:pt>
                <c:pt idx="290">
                  <c:v>667</c:v>
                </c:pt>
                <c:pt idx="291">
                  <c:v>668</c:v>
                </c:pt>
                <c:pt idx="292">
                  <c:v>669</c:v>
                </c:pt>
                <c:pt idx="293">
                  <c:v>671</c:v>
                </c:pt>
                <c:pt idx="294">
                  <c:v>672</c:v>
                </c:pt>
                <c:pt idx="295">
                  <c:v>673</c:v>
                </c:pt>
                <c:pt idx="296">
                  <c:v>674</c:v>
                </c:pt>
                <c:pt idx="297">
                  <c:v>676</c:v>
                </c:pt>
                <c:pt idx="298">
                  <c:v>677</c:v>
                </c:pt>
                <c:pt idx="299">
                  <c:v>678</c:v>
                </c:pt>
                <c:pt idx="300">
                  <c:v>679</c:v>
                </c:pt>
                <c:pt idx="301">
                  <c:v>680</c:v>
                </c:pt>
                <c:pt idx="302">
                  <c:v>681</c:v>
                </c:pt>
                <c:pt idx="303">
                  <c:v>682</c:v>
                </c:pt>
                <c:pt idx="304">
                  <c:v>683</c:v>
                </c:pt>
                <c:pt idx="305">
                  <c:v>685</c:v>
                </c:pt>
                <c:pt idx="306">
                  <c:v>686</c:v>
                </c:pt>
                <c:pt idx="307">
                  <c:v>686</c:v>
                </c:pt>
                <c:pt idx="308">
                  <c:v>687</c:v>
                </c:pt>
                <c:pt idx="309">
                  <c:v>688</c:v>
                </c:pt>
                <c:pt idx="310">
                  <c:v>689</c:v>
                </c:pt>
                <c:pt idx="311">
                  <c:v>690</c:v>
                </c:pt>
                <c:pt idx="312">
                  <c:v>691</c:v>
                </c:pt>
                <c:pt idx="313">
                  <c:v>692</c:v>
                </c:pt>
                <c:pt idx="314">
                  <c:v>692</c:v>
                </c:pt>
                <c:pt idx="315">
                  <c:v>693</c:v>
                </c:pt>
                <c:pt idx="316">
                  <c:v>694</c:v>
                </c:pt>
                <c:pt idx="317">
                  <c:v>695</c:v>
                </c:pt>
                <c:pt idx="318">
                  <c:v>696</c:v>
                </c:pt>
                <c:pt idx="319">
                  <c:v>696</c:v>
                </c:pt>
                <c:pt idx="320">
                  <c:v>697</c:v>
                </c:pt>
                <c:pt idx="321">
                  <c:v>698</c:v>
                </c:pt>
                <c:pt idx="322">
                  <c:v>699</c:v>
                </c:pt>
                <c:pt idx="323">
                  <c:v>699</c:v>
                </c:pt>
                <c:pt idx="324">
                  <c:v>700</c:v>
                </c:pt>
              </c:numCache>
            </c:numRef>
          </c:xVal>
          <c:yVal>
            <c:numRef>
              <c:f>'[26]9-700-2 нагрев'!$C$1:$C$325</c:f>
              <c:numCache>
                <c:formatCode>General</c:formatCode>
                <c:ptCount val="325"/>
                <c:pt idx="0">
                  <c:v>0.16899999999999998</c:v>
                </c:pt>
                <c:pt idx="1">
                  <c:v>0.16899999999999998</c:v>
                </c:pt>
                <c:pt idx="2">
                  <c:v>0.17</c:v>
                </c:pt>
                <c:pt idx="3">
                  <c:v>0.16899999999999998</c:v>
                </c:pt>
                <c:pt idx="4">
                  <c:v>0.17</c:v>
                </c:pt>
                <c:pt idx="5">
                  <c:v>0.16899999999999998</c:v>
                </c:pt>
                <c:pt idx="6">
                  <c:v>0.16899999999999998</c:v>
                </c:pt>
                <c:pt idx="7">
                  <c:v>0.16899999999999998</c:v>
                </c:pt>
                <c:pt idx="8">
                  <c:v>0.16899999999999998</c:v>
                </c:pt>
                <c:pt idx="9">
                  <c:v>0.16899999999999998</c:v>
                </c:pt>
                <c:pt idx="10">
                  <c:v>0.16899999999999998</c:v>
                </c:pt>
                <c:pt idx="11">
                  <c:v>0.16899999999999998</c:v>
                </c:pt>
                <c:pt idx="12">
                  <c:v>0.16899999999999998</c:v>
                </c:pt>
                <c:pt idx="13">
                  <c:v>0.16899999999999998</c:v>
                </c:pt>
                <c:pt idx="14">
                  <c:v>0.16899999999999998</c:v>
                </c:pt>
                <c:pt idx="15">
                  <c:v>0.16899999999999998</c:v>
                </c:pt>
                <c:pt idx="16">
                  <c:v>0.16899999999999998</c:v>
                </c:pt>
                <c:pt idx="17">
                  <c:v>0.16899999999999998</c:v>
                </c:pt>
                <c:pt idx="18">
                  <c:v>0.16899999999999998</c:v>
                </c:pt>
                <c:pt idx="19">
                  <c:v>0.16899999999999998</c:v>
                </c:pt>
                <c:pt idx="20">
                  <c:v>0.16799999999999998</c:v>
                </c:pt>
                <c:pt idx="21">
                  <c:v>0.16799999999999998</c:v>
                </c:pt>
                <c:pt idx="22">
                  <c:v>0.16799999999999998</c:v>
                </c:pt>
                <c:pt idx="23">
                  <c:v>0.16899999999999998</c:v>
                </c:pt>
                <c:pt idx="24">
                  <c:v>0.16799999999999998</c:v>
                </c:pt>
                <c:pt idx="25">
                  <c:v>0.16799999999999998</c:v>
                </c:pt>
                <c:pt idx="26">
                  <c:v>0.16799999999999998</c:v>
                </c:pt>
                <c:pt idx="27">
                  <c:v>0.16799999999999998</c:v>
                </c:pt>
                <c:pt idx="28">
                  <c:v>0.16699999999999998</c:v>
                </c:pt>
                <c:pt idx="29">
                  <c:v>0.16799999999999998</c:v>
                </c:pt>
                <c:pt idx="30">
                  <c:v>0.16699999999999998</c:v>
                </c:pt>
                <c:pt idx="31">
                  <c:v>0.16699999999999998</c:v>
                </c:pt>
                <c:pt idx="32">
                  <c:v>0.16699999999999998</c:v>
                </c:pt>
                <c:pt idx="33">
                  <c:v>0.16699999999999998</c:v>
                </c:pt>
                <c:pt idx="34">
                  <c:v>0.16600000000000001</c:v>
                </c:pt>
                <c:pt idx="35">
                  <c:v>0.16600000000000001</c:v>
                </c:pt>
                <c:pt idx="36">
                  <c:v>0.16699999999999998</c:v>
                </c:pt>
                <c:pt idx="37">
                  <c:v>0.16699999999999998</c:v>
                </c:pt>
                <c:pt idx="38">
                  <c:v>0.16600000000000001</c:v>
                </c:pt>
                <c:pt idx="39">
                  <c:v>0.16600000000000001</c:v>
                </c:pt>
                <c:pt idx="40">
                  <c:v>0.16500000000000001</c:v>
                </c:pt>
                <c:pt idx="41">
                  <c:v>0.16500000000000001</c:v>
                </c:pt>
                <c:pt idx="42">
                  <c:v>0.16500000000000001</c:v>
                </c:pt>
                <c:pt idx="43">
                  <c:v>0.16500000000000001</c:v>
                </c:pt>
                <c:pt idx="44">
                  <c:v>0.16500000000000001</c:v>
                </c:pt>
                <c:pt idx="45">
                  <c:v>0.16400000000000001</c:v>
                </c:pt>
                <c:pt idx="46">
                  <c:v>0.16400000000000001</c:v>
                </c:pt>
                <c:pt idx="47">
                  <c:v>0.16400000000000001</c:v>
                </c:pt>
                <c:pt idx="48">
                  <c:v>0.16300000000000001</c:v>
                </c:pt>
                <c:pt idx="49">
                  <c:v>0.16300000000000001</c:v>
                </c:pt>
                <c:pt idx="50">
                  <c:v>0.16300000000000001</c:v>
                </c:pt>
                <c:pt idx="51">
                  <c:v>0.16200000000000001</c:v>
                </c:pt>
                <c:pt idx="52">
                  <c:v>0.16200000000000001</c:v>
                </c:pt>
                <c:pt idx="53">
                  <c:v>0.16200000000000001</c:v>
                </c:pt>
                <c:pt idx="54">
                  <c:v>0.161</c:v>
                </c:pt>
                <c:pt idx="55">
                  <c:v>0.161</c:v>
                </c:pt>
                <c:pt idx="56">
                  <c:v>0.161</c:v>
                </c:pt>
                <c:pt idx="57">
                  <c:v>0.161</c:v>
                </c:pt>
                <c:pt idx="58">
                  <c:v>0.161</c:v>
                </c:pt>
                <c:pt idx="59">
                  <c:v>0.16</c:v>
                </c:pt>
                <c:pt idx="60">
                  <c:v>0.159</c:v>
                </c:pt>
                <c:pt idx="61">
                  <c:v>0.159</c:v>
                </c:pt>
                <c:pt idx="62">
                  <c:v>0.159</c:v>
                </c:pt>
                <c:pt idx="63">
                  <c:v>0.158</c:v>
                </c:pt>
                <c:pt idx="64">
                  <c:v>0.158</c:v>
                </c:pt>
                <c:pt idx="65">
                  <c:v>0.158</c:v>
                </c:pt>
                <c:pt idx="66">
                  <c:v>0.157</c:v>
                </c:pt>
                <c:pt idx="67">
                  <c:v>0.157</c:v>
                </c:pt>
                <c:pt idx="68">
                  <c:v>0.156</c:v>
                </c:pt>
                <c:pt idx="69">
                  <c:v>0.156</c:v>
                </c:pt>
                <c:pt idx="70">
                  <c:v>0.155</c:v>
                </c:pt>
                <c:pt idx="71">
                  <c:v>0.154</c:v>
                </c:pt>
                <c:pt idx="72">
                  <c:v>0.154</c:v>
                </c:pt>
                <c:pt idx="73">
                  <c:v>0.154</c:v>
                </c:pt>
                <c:pt idx="74">
                  <c:v>0.153</c:v>
                </c:pt>
                <c:pt idx="75">
                  <c:v>0.153</c:v>
                </c:pt>
                <c:pt idx="76">
                  <c:v>0.153</c:v>
                </c:pt>
                <c:pt idx="77">
                  <c:v>0.152</c:v>
                </c:pt>
                <c:pt idx="78">
                  <c:v>0.15100000000000002</c:v>
                </c:pt>
                <c:pt idx="79">
                  <c:v>0.15100000000000002</c:v>
                </c:pt>
                <c:pt idx="80">
                  <c:v>0.15</c:v>
                </c:pt>
                <c:pt idx="81">
                  <c:v>0.15</c:v>
                </c:pt>
                <c:pt idx="82">
                  <c:v>0.15</c:v>
                </c:pt>
                <c:pt idx="83">
                  <c:v>0.14799999999999999</c:v>
                </c:pt>
                <c:pt idx="84">
                  <c:v>0.14799999999999999</c:v>
                </c:pt>
                <c:pt idx="85">
                  <c:v>0.14799999999999999</c:v>
                </c:pt>
                <c:pt idx="86">
                  <c:v>0.14599999999999999</c:v>
                </c:pt>
                <c:pt idx="87">
                  <c:v>0.14699999999999999</c:v>
                </c:pt>
                <c:pt idx="88">
                  <c:v>0.14599999999999999</c:v>
                </c:pt>
                <c:pt idx="89">
                  <c:v>0.14499999999999999</c:v>
                </c:pt>
                <c:pt idx="90">
                  <c:v>0.14499999999999999</c:v>
                </c:pt>
                <c:pt idx="91">
                  <c:v>0.14400000000000002</c:v>
                </c:pt>
                <c:pt idx="92">
                  <c:v>0.14300000000000002</c:v>
                </c:pt>
                <c:pt idx="93">
                  <c:v>0.14300000000000002</c:v>
                </c:pt>
                <c:pt idx="94">
                  <c:v>0.14200000000000002</c:v>
                </c:pt>
                <c:pt idx="95">
                  <c:v>0.14100000000000001</c:v>
                </c:pt>
                <c:pt idx="96">
                  <c:v>0.14100000000000001</c:v>
                </c:pt>
                <c:pt idx="97">
                  <c:v>0.14100000000000001</c:v>
                </c:pt>
                <c:pt idx="98">
                  <c:v>0.13999999999999999</c:v>
                </c:pt>
                <c:pt idx="99">
                  <c:v>0.13899999999999998</c:v>
                </c:pt>
                <c:pt idx="100">
                  <c:v>0.13899999999999998</c:v>
                </c:pt>
                <c:pt idx="101">
                  <c:v>0.13699999999999998</c:v>
                </c:pt>
                <c:pt idx="102">
                  <c:v>0.13699999999999998</c:v>
                </c:pt>
                <c:pt idx="103">
                  <c:v>0.13600000000000001</c:v>
                </c:pt>
                <c:pt idx="104">
                  <c:v>0.13500000000000001</c:v>
                </c:pt>
                <c:pt idx="105">
                  <c:v>0.13500000000000001</c:v>
                </c:pt>
                <c:pt idx="106">
                  <c:v>0.13500000000000001</c:v>
                </c:pt>
                <c:pt idx="107">
                  <c:v>0.13300000000000001</c:v>
                </c:pt>
                <c:pt idx="108">
                  <c:v>0.13300000000000001</c:v>
                </c:pt>
                <c:pt idx="109">
                  <c:v>0.13300000000000001</c:v>
                </c:pt>
                <c:pt idx="110">
                  <c:v>0.13200000000000001</c:v>
                </c:pt>
                <c:pt idx="111">
                  <c:v>0.13100000000000001</c:v>
                </c:pt>
                <c:pt idx="112">
                  <c:v>0.13100000000000001</c:v>
                </c:pt>
                <c:pt idx="113">
                  <c:v>0.129</c:v>
                </c:pt>
                <c:pt idx="114">
                  <c:v>0.129</c:v>
                </c:pt>
                <c:pt idx="115">
                  <c:v>0.128</c:v>
                </c:pt>
                <c:pt idx="116">
                  <c:v>0.128</c:v>
                </c:pt>
                <c:pt idx="117">
                  <c:v>0.127</c:v>
                </c:pt>
                <c:pt idx="118">
                  <c:v>0.127</c:v>
                </c:pt>
                <c:pt idx="119">
                  <c:v>0.126</c:v>
                </c:pt>
                <c:pt idx="120">
                  <c:v>0.125</c:v>
                </c:pt>
                <c:pt idx="121">
                  <c:v>0.124</c:v>
                </c:pt>
                <c:pt idx="122">
                  <c:v>0.12300000000000001</c:v>
                </c:pt>
                <c:pt idx="123">
                  <c:v>0.12300000000000001</c:v>
                </c:pt>
                <c:pt idx="124">
                  <c:v>0.122</c:v>
                </c:pt>
                <c:pt idx="125">
                  <c:v>0.121</c:v>
                </c:pt>
                <c:pt idx="126">
                  <c:v>0.12000000000000001</c:v>
                </c:pt>
                <c:pt idx="127">
                  <c:v>0.121</c:v>
                </c:pt>
                <c:pt idx="128">
                  <c:v>0.11900000000000001</c:v>
                </c:pt>
                <c:pt idx="129">
                  <c:v>0.11900000000000001</c:v>
                </c:pt>
                <c:pt idx="130">
                  <c:v>0.11799999999999999</c:v>
                </c:pt>
                <c:pt idx="131">
                  <c:v>0.11699999999999999</c:v>
                </c:pt>
                <c:pt idx="132">
                  <c:v>0.11699999999999999</c:v>
                </c:pt>
                <c:pt idx="133">
                  <c:v>0.11600000000000001</c:v>
                </c:pt>
                <c:pt idx="134">
                  <c:v>0.115</c:v>
                </c:pt>
                <c:pt idx="135">
                  <c:v>0.115</c:v>
                </c:pt>
                <c:pt idx="136">
                  <c:v>0.114</c:v>
                </c:pt>
                <c:pt idx="137">
                  <c:v>0.114</c:v>
                </c:pt>
                <c:pt idx="138">
                  <c:v>0.11299999999999999</c:v>
                </c:pt>
                <c:pt idx="139">
                  <c:v>0.112</c:v>
                </c:pt>
                <c:pt idx="140">
                  <c:v>0.112</c:v>
                </c:pt>
                <c:pt idx="141">
                  <c:v>0.111</c:v>
                </c:pt>
                <c:pt idx="142">
                  <c:v>0.111</c:v>
                </c:pt>
                <c:pt idx="143">
                  <c:v>0.10900000000000001</c:v>
                </c:pt>
                <c:pt idx="144">
                  <c:v>0.10900000000000001</c:v>
                </c:pt>
                <c:pt idx="145">
                  <c:v>0.10900000000000001</c:v>
                </c:pt>
                <c:pt idx="146">
                  <c:v>0.108</c:v>
                </c:pt>
                <c:pt idx="147">
                  <c:v>0.108</c:v>
                </c:pt>
                <c:pt idx="148">
                  <c:v>0.107</c:v>
                </c:pt>
                <c:pt idx="149">
                  <c:v>0.107</c:v>
                </c:pt>
                <c:pt idx="150">
                  <c:v>0.106</c:v>
                </c:pt>
                <c:pt idx="151">
                  <c:v>0.10500000000000001</c:v>
                </c:pt>
                <c:pt idx="152">
                  <c:v>0.104</c:v>
                </c:pt>
                <c:pt idx="153">
                  <c:v>0.104</c:v>
                </c:pt>
                <c:pt idx="154">
                  <c:v>0.10299999999999999</c:v>
                </c:pt>
                <c:pt idx="155">
                  <c:v>0.10199999999999999</c:v>
                </c:pt>
                <c:pt idx="156">
                  <c:v>0.10199999999999999</c:v>
                </c:pt>
                <c:pt idx="157">
                  <c:v>0.10199999999999999</c:v>
                </c:pt>
                <c:pt idx="158">
                  <c:v>0.10100000000000001</c:v>
                </c:pt>
                <c:pt idx="159">
                  <c:v>0.1</c:v>
                </c:pt>
                <c:pt idx="160">
                  <c:v>9.9599999999999994E-2</c:v>
                </c:pt>
                <c:pt idx="161">
                  <c:v>9.9199999999999997E-2</c:v>
                </c:pt>
                <c:pt idx="162">
                  <c:v>9.8699999999999996E-2</c:v>
                </c:pt>
                <c:pt idx="163">
                  <c:v>9.7900000000000001E-2</c:v>
                </c:pt>
                <c:pt idx="164">
                  <c:v>9.7500000000000003E-2</c:v>
                </c:pt>
                <c:pt idx="165">
                  <c:v>9.6600000000000005E-2</c:v>
                </c:pt>
                <c:pt idx="166">
                  <c:v>9.6600000000000005E-2</c:v>
                </c:pt>
                <c:pt idx="167">
                  <c:v>9.5899999999999999E-2</c:v>
                </c:pt>
                <c:pt idx="168">
                  <c:v>9.5199999999999993E-2</c:v>
                </c:pt>
                <c:pt idx="169">
                  <c:v>9.4399999999999998E-2</c:v>
                </c:pt>
                <c:pt idx="170">
                  <c:v>9.35E-2</c:v>
                </c:pt>
                <c:pt idx="171">
                  <c:v>9.3100000000000002E-2</c:v>
                </c:pt>
                <c:pt idx="172">
                  <c:v>9.3100000000000002E-2</c:v>
                </c:pt>
                <c:pt idx="173">
                  <c:v>9.1799999999999993E-2</c:v>
                </c:pt>
                <c:pt idx="174">
                  <c:v>9.1199999999999989E-2</c:v>
                </c:pt>
                <c:pt idx="175">
                  <c:v>9.0699999999999989E-2</c:v>
                </c:pt>
                <c:pt idx="176">
                  <c:v>8.9800000000000005E-2</c:v>
                </c:pt>
                <c:pt idx="177">
                  <c:v>8.9700000000000002E-2</c:v>
                </c:pt>
                <c:pt idx="178">
                  <c:v>8.8700000000000001E-2</c:v>
                </c:pt>
                <c:pt idx="179">
                  <c:v>8.8099999999999998E-2</c:v>
                </c:pt>
                <c:pt idx="180">
                  <c:v>8.7399999999999992E-2</c:v>
                </c:pt>
                <c:pt idx="181">
                  <c:v>8.72E-2</c:v>
                </c:pt>
                <c:pt idx="182">
                  <c:v>8.6199999999999999E-2</c:v>
                </c:pt>
                <c:pt idx="183">
                  <c:v>8.5199999999999998E-2</c:v>
                </c:pt>
                <c:pt idx="184">
                  <c:v>8.4699999999999998E-2</c:v>
                </c:pt>
                <c:pt idx="185">
                  <c:v>8.4400000000000003E-2</c:v>
                </c:pt>
                <c:pt idx="186">
                  <c:v>8.3299999999999999E-2</c:v>
                </c:pt>
                <c:pt idx="187">
                  <c:v>8.3599999999999994E-2</c:v>
                </c:pt>
                <c:pt idx="188">
                  <c:v>8.2600000000000007E-2</c:v>
                </c:pt>
                <c:pt idx="189">
                  <c:v>8.2299999999999998E-2</c:v>
                </c:pt>
                <c:pt idx="190">
                  <c:v>8.1500000000000003E-2</c:v>
                </c:pt>
                <c:pt idx="191">
                  <c:v>8.1100000000000005E-2</c:v>
                </c:pt>
                <c:pt idx="192">
                  <c:v>8.0099999999999991E-2</c:v>
                </c:pt>
                <c:pt idx="193">
                  <c:v>7.9799999999999996E-2</c:v>
                </c:pt>
                <c:pt idx="194">
                  <c:v>7.9100000000000004E-2</c:v>
                </c:pt>
                <c:pt idx="195">
                  <c:v>7.8399999999999997E-2</c:v>
                </c:pt>
                <c:pt idx="196">
                  <c:v>7.8E-2</c:v>
                </c:pt>
                <c:pt idx="197">
                  <c:v>7.7600000000000002E-2</c:v>
                </c:pt>
                <c:pt idx="198">
                  <c:v>7.6499999999999999E-2</c:v>
                </c:pt>
                <c:pt idx="199">
                  <c:v>7.6100000000000001E-2</c:v>
                </c:pt>
                <c:pt idx="200">
                  <c:v>7.5600000000000001E-2</c:v>
                </c:pt>
                <c:pt idx="201">
                  <c:v>7.51E-2</c:v>
                </c:pt>
                <c:pt idx="202">
                  <c:v>7.4700000000000003E-2</c:v>
                </c:pt>
                <c:pt idx="203">
                  <c:v>7.3999999999999996E-2</c:v>
                </c:pt>
                <c:pt idx="204">
                  <c:v>7.3599999999999999E-2</c:v>
                </c:pt>
                <c:pt idx="205">
                  <c:v>7.3099999999999998E-2</c:v>
                </c:pt>
                <c:pt idx="206">
                  <c:v>7.2299999999999989E-2</c:v>
                </c:pt>
                <c:pt idx="207">
                  <c:v>7.1800000000000003E-2</c:v>
                </c:pt>
                <c:pt idx="208">
                  <c:v>7.1000000000000008E-2</c:v>
                </c:pt>
                <c:pt idx="209">
                  <c:v>7.0500000000000007E-2</c:v>
                </c:pt>
                <c:pt idx="210">
                  <c:v>6.9999999999999993E-2</c:v>
                </c:pt>
                <c:pt idx="211">
                  <c:v>6.9599999999999995E-2</c:v>
                </c:pt>
                <c:pt idx="212">
                  <c:v>6.8499999999999991E-2</c:v>
                </c:pt>
                <c:pt idx="213">
                  <c:v>6.8200000000000011E-2</c:v>
                </c:pt>
                <c:pt idx="214">
                  <c:v>6.7199999999999996E-2</c:v>
                </c:pt>
                <c:pt idx="215">
                  <c:v>6.6799999999999998E-2</c:v>
                </c:pt>
                <c:pt idx="216">
                  <c:v>6.6199999999999995E-2</c:v>
                </c:pt>
                <c:pt idx="217">
                  <c:v>6.5299999999999997E-2</c:v>
                </c:pt>
                <c:pt idx="218">
                  <c:v>6.4399999999999999E-2</c:v>
                </c:pt>
                <c:pt idx="219">
                  <c:v>6.3399999999999998E-2</c:v>
                </c:pt>
                <c:pt idx="220">
                  <c:v>6.2799999999999995E-2</c:v>
                </c:pt>
                <c:pt idx="221">
                  <c:v>6.2100000000000002E-2</c:v>
                </c:pt>
                <c:pt idx="222">
                  <c:v>6.1199999999999997E-2</c:v>
                </c:pt>
                <c:pt idx="223">
                  <c:v>6.0199999999999997E-2</c:v>
                </c:pt>
                <c:pt idx="224">
                  <c:v>5.9200000000000003E-2</c:v>
                </c:pt>
                <c:pt idx="225">
                  <c:v>5.8299999999999998E-2</c:v>
                </c:pt>
                <c:pt idx="226">
                  <c:v>5.7200000000000001E-2</c:v>
                </c:pt>
                <c:pt idx="227">
                  <c:v>5.62E-2</c:v>
                </c:pt>
                <c:pt idx="228">
                  <c:v>5.5099999999999996E-2</c:v>
                </c:pt>
                <c:pt idx="229">
                  <c:v>5.3600000000000002E-2</c:v>
                </c:pt>
                <c:pt idx="230">
                  <c:v>5.3100000000000001E-2</c:v>
                </c:pt>
                <c:pt idx="231">
                  <c:v>5.1299999999999998E-2</c:v>
                </c:pt>
                <c:pt idx="232">
                  <c:v>5.0099999999999999E-2</c:v>
                </c:pt>
                <c:pt idx="233">
                  <c:v>4.8900000000000006E-2</c:v>
                </c:pt>
                <c:pt idx="234">
                  <c:v>4.7500000000000001E-2</c:v>
                </c:pt>
                <c:pt idx="235">
                  <c:v>4.5999999999999999E-2</c:v>
                </c:pt>
                <c:pt idx="236">
                  <c:v>4.4700000000000004E-2</c:v>
                </c:pt>
                <c:pt idx="237">
                  <c:v>4.3099999999999999E-2</c:v>
                </c:pt>
                <c:pt idx="238">
                  <c:v>4.1100000000000005E-2</c:v>
                </c:pt>
                <c:pt idx="239">
                  <c:v>3.9899999999999998E-2</c:v>
                </c:pt>
                <c:pt idx="240">
                  <c:v>3.8300000000000001E-2</c:v>
                </c:pt>
                <c:pt idx="241">
                  <c:v>3.6699999999999997E-2</c:v>
                </c:pt>
                <c:pt idx="242">
                  <c:v>3.49E-2</c:v>
                </c:pt>
                <c:pt idx="243">
                  <c:v>3.3399999999999999E-2</c:v>
                </c:pt>
                <c:pt idx="244">
                  <c:v>3.1900000000000005E-2</c:v>
                </c:pt>
                <c:pt idx="245">
                  <c:v>3.0300000000000001E-2</c:v>
                </c:pt>
                <c:pt idx="246">
                  <c:v>2.8900000000000002E-2</c:v>
                </c:pt>
                <c:pt idx="247">
                  <c:v>2.75E-2</c:v>
                </c:pt>
                <c:pt idx="248">
                  <c:v>2.6200000000000001E-2</c:v>
                </c:pt>
                <c:pt idx="249">
                  <c:v>2.5100000000000001E-2</c:v>
                </c:pt>
                <c:pt idx="250">
                  <c:v>2.4E-2</c:v>
                </c:pt>
                <c:pt idx="251">
                  <c:v>2.2799999999999997E-2</c:v>
                </c:pt>
                <c:pt idx="252">
                  <c:v>2.18E-2</c:v>
                </c:pt>
                <c:pt idx="253">
                  <c:v>2.0899999999999998E-2</c:v>
                </c:pt>
                <c:pt idx="254">
                  <c:v>2.0199999999999999E-2</c:v>
                </c:pt>
                <c:pt idx="255">
                  <c:v>1.9300000000000001E-2</c:v>
                </c:pt>
                <c:pt idx="256">
                  <c:v>1.8700000000000001E-2</c:v>
                </c:pt>
                <c:pt idx="257">
                  <c:v>1.84E-2</c:v>
                </c:pt>
                <c:pt idx="258">
                  <c:v>1.7499999999999998E-2</c:v>
                </c:pt>
                <c:pt idx="259">
                  <c:v>1.7100000000000001E-2</c:v>
                </c:pt>
                <c:pt idx="260">
                  <c:v>1.66E-2</c:v>
                </c:pt>
                <c:pt idx="261">
                  <c:v>1.61E-2</c:v>
                </c:pt>
                <c:pt idx="262">
                  <c:v>1.5800000000000002E-2</c:v>
                </c:pt>
                <c:pt idx="263">
                  <c:v>1.5400000000000002E-2</c:v>
                </c:pt>
                <c:pt idx="264">
                  <c:v>1.5299999999999999E-2</c:v>
                </c:pt>
                <c:pt idx="265">
                  <c:v>1.49E-2</c:v>
                </c:pt>
                <c:pt idx="266">
                  <c:v>1.4800000000000001E-2</c:v>
                </c:pt>
                <c:pt idx="267">
                  <c:v>1.47E-2</c:v>
                </c:pt>
                <c:pt idx="268">
                  <c:v>1.47E-2</c:v>
                </c:pt>
                <c:pt idx="269">
                  <c:v>1.4500000000000001E-2</c:v>
                </c:pt>
                <c:pt idx="270">
                  <c:v>1.44E-2</c:v>
                </c:pt>
                <c:pt idx="271">
                  <c:v>1.43E-2</c:v>
                </c:pt>
                <c:pt idx="272">
                  <c:v>1.43E-2</c:v>
                </c:pt>
                <c:pt idx="273">
                  <c:v>1.4199999999999999E-2</c:v>
                </c:pt>
                <c:pt idx="274">
                  <c:v>1.41E-2</c:v>
                </c:pt>
                <c:pt idx="275">
                  <c:v>1.41E-2</c:v>
                </c:pt>
                <c:pt idx="276">
                  <c:v>1.3900000000000001E-2</c:v>
                </c:pt>
                <c:pt idx="277">
                  <c:v>1.4E-2</c:v>
                </c:pt>
                <c:pt idx="278">
                  <c:v>1.3900000000000001E-2</c:v>
                </c:pt>
                <c:pt idx="279">
                  <c:v>1.41E-2</c:v>
                </c:pt>
                <c:pt idx="280">
                  <c:v>1.38E-2</c:v>
                </c:pt>
                <c:pt idx="281">
                  <c:v>1.38E-2</c:v>
                </c:pt>
                <c:pt idx="282">
                  <c:v>1.38E-2</c:v>
                </c:pt>
                <c:pt idx="283">
                  <c:v>1.38E-2</c:v>
                </c:pt>
                <c:pt idx="284">
                  <c:v>1.3699999999999999E-2</c:v>
                </c:pt>
                <c:pt idx="285">
                  <c:v>1.35E-2</c:v>
                </c:pt>
                <c:pt idx="286">
                  <c:v>1.3699999999999999E-2</c:v>
                </c:pt>
                <c:pt idx="287">
                  <c:v>1.38E-2</c:v>
                </c:pt>
                <c:pt idx="288">
                  <c:v>1.35E-2</c:v>
                </c:pt>
                <c:pt idx="289">
                  <c:v>1.3600000000000001E-2</c:v>
                </c:pt>
                <c:pt idx="290">
                  <c:v>1.3600000000000001E-2</c:v>
                </c:pt>
                <c:pt idx="291">
                  <c:v>1.3699999999999999E-2</c:v>
                </c:pt>
                <c:pt idx="292">
                  <c:v>1.34E-2</c:v>
                </c:pt>
                <c:pt idx="293">
                  <c:v>1.3600000000000001E-2</c:v>
                </c:pt>
                <c:pt idx="294">
                  <c:v>1.35E-2</c:v>
                </c:pt>
                <c:pt idx="295">
                  <c:v>1.3299999999999999E-2</c:v>
                </c:pt>
                <c:pt idx="296">
                  <c:v>1.3600000000000001E-2</c:v>
                </c:pt>
                <c:pt idx="297">
                  <c:v>1.35E-2</c:v>
                </c:pt>
                <c:pt idx="298">
                  <c:v>1.35E-2</c:v>
                </c:pt>
                <c:pt idx="299">
                  <c:v>1.32E-2</c:v>
                </c:pt>
                <c:pt idx="300">
                  <c:v>1.34E-2</c:v>
                </c:pt>
                <c:pt idx="301">
                  <c:v>1.3299999999999999E-2</c:v>
                </c:pt>
                <c:pt idx="302">
                  <c:v>1.32E-2</c:v>
                </c:pt>
                <c:pt idx="303">
                  <c:v>1.3100000000000001E-2</c:v>
                </c:pt>
                <c:pt idx="304">
                  <c:v>1.32E-2</c:v>
                </c:pt>
                <c:pt idx="305">
                  <c:v>1.32E-2</c:v>
                </c:pt>
                <c:pt idx="306">
                  <c:v>1.32E-2</c:v>
                </c:pt>
                <c:pt idx="307">
                  <c:v>1.3299999999999999E-2</c:v>
                </c:pt>
                <c:pt idx="308">
                  <c:v>1.32E-2</c:v>
                </c:pt>
                <c:pt idx="309">
                  <c:v>1.35E-2</c:v>
                </c:pt>
                <c:pt idx="310">
                  <c:v>1.34E-2</c:v>
                </c:pt>
                <c:pt idx="311">
                  <c:v>1.3299999999999999E-2</c:v>
                </c:pt>
                <c:pt idx="312">
                  <c:v>1.3299999999999999E-2</c:v>
                </c:pt>
                <c:pt idx="313">
                  <c:v>1.32E-2</c:v>
                </c:pt>
                <c:pt idx="314">
                  <c:v>1.3100000000000001E-2</c:v>
                </c:pt>
                <c:pt idx="315">
                  <c:v>1.2999999999999999E-2</c:v>
                </c:pt>
                <c:pt idx="316">
                  <c:v>1.3100000000000001E-2</c:v>
                </c:pt>
                <c:pt idx="317">
                  <c:v>1.3100000000000001E-2</c:v>
                </c:pt>
                <c:pt idx="318">
                  <c:v>1.3100000000000001E-2</c:v>
                </c:pt>
                <c:pt idx="319">
                  <c:v>1.3100000000000001E-2</c:v>
                </c:pt>
                <c:pt idx="320">
                  <c:v>1.2999999999999999E-2</c:v>
                </c:pt>
                <c:pt idx="321">
                  <c:v>1.2999999999999999E-2</c:v>
                </c:pt>
                <c:pt idx="322">
                  <c:v>1.2799999999999999E-2</c:v>
                </c:pt>
                <c:pt idx="323">
                  <c:v>1.2999999999999999E-2</c:v>
                </c:pt>
                <c:pt idx="324">
                  <c:v>1.32E-2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3B32-4554-9BDA-4F0423BEAD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3323512"/>
        <c:axId val="1"/>
      </c:scatterChart>
      <c:valAx>
        <c:axId val="463323512"/>
        <c:scaling>
          <c:orientation val="minMax"/>
          <c:max val="700"/>
        </c:scaling>
        <c:delete val="0"/>
        <c:axPos val="b"/>
        <c:numFmt formatCode="General" sourceLinked="1"/>
        <c:majorTickMark val="in"/>
        <c:minorTickMark val="none"/>
        <c:tickLblPos val="nextTo"/>
        <c:spPr>
          <a:ln w="127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1"/>
        <c:crosses val="autoZero"/>
        <c:crossBetween val="midCat"/>
        <c:majorUnit val="100"/>
      </c:valAx>
      <c:valAx>
        <c:axId val="1"/>
        <c:scaling>
          <c:orientation val="minMax"/>
          <c:max val="0.2"/>
          <c:min val="0"/>
        </c:scaling>
        <c:delete val="0"/>
        <c:axPos val="l"/>
        <c:numFmt formatCode="General" sourceLinked="0"/>
        <c:majorTickMark val="in"/>
        <c:minorTickMark val="none"/>
        <c:tickLblPos val="nextTo"/>
        <c:spPr>
          <a:ln w="127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463323512"/>
        <c:crosses val="autoZero"/>
        <c:crossBetween val="midCat"/>
        <c:majorUnit val="0.1"/>
      </c:valAx>
      <c:spPr>
        <a:solidFill>
          <a:srgbClr val="FFFFFF"/>
        </a:solidFill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6350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ru-RU"/>
              <a:t>№ 21 (Н=17.41 </a:t>
            </a:r>
            <a:r>
              <a:rPr lang="en-US"/>
              <a:t>m</a:t>
            </a:r>
            <a:r>
              <a:rPr lang="ru-RU"/>
              <a:t>)</a:t>
            </a:r>
          </a:p>
        </c:rich>
      </c:tx>
      <c:layout>
        <c:manualLayout>
          <c:xMode val="edge"/>
          <c:yMode val="edge"/>
          <c:x val="0.35888501742160278"/>
          <c:y val="7.926829268292683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21699586700635989"/>
          <c:y val="0.13109775613590316"/>
          <c:w val="0.72214606897768563"/>
          <c:h val="0.63719607052101768"/>
        </c:manualLayout>
      </c:layout>
      <c:scatterChart>
        <c:scatterStyle val="smoothMarker"/>
        <c:varyColors val="0"/>
        <c:ser>
          <c:idx val="0"/>
          <c:order val="0"/>
          <c:tx>
            <c:v>1-ый нагрев</c:v>
          </c:tx>
          <c:spPr>
            <a:ln w="25400">
              <a:solidFill>
                <a:srgbClr val="000000"/>
              </a:solidFill>
              <a:prstDash val="solid"/>
            </a:ln>
          </c:spPr>
          <c:marker>
            <c:symbol val="none"/>
          </c:marker>
          <c:xVal>
            <c:numRef>
              <c:f>'[16]21-700-1 нагрев'!$A$1:$A$326</c:f>
              <c:numCache>
                <c:formatCode>General</c:formatCode>
                <c:ptCount val="326"/>
                <c:pt idx="0">
                  <c:v>23</c:v>
                </c:pt>
                <c:pt idx="1">
                  <c:v>23</c:v>
                </c:pt>
                <c:pt idx="2">
                  <c:v>23</c:v>
                </c:pt>
                <c:pt idx="3">
                  <c:v>23</c:v>
                </c:pt>
                <c:pt idx="4">
                  <c:v>23</c:v>
                </c:pt>
                <c:pt idx="5">
                  <c:v>23</c:v>
                </c:pt>
                <c:pt idx="6">
                  <c:v>23</c:v>
                </c:pt>
                <c:pt idx="7">
                  <c:v>23</c:v>
                </c:pt>
                <c:pt idx="8">
                  <c:v>23</c:v>
                </c:pt>
                <c:pt idx="9">
                  <c:v>23</c:v>
                </c:pt>
                <c:pt idx="10">
                  <c:v>23</c:v>
                </c:pt>
                <c:pt idx="11">
                  <c:v>23</c:v>
                </c:pt>
                <c:pt idx="12">
                  <c:v>23</c:v>
                </c:pt>
                <c:pt idx="13">
                  <c:v>23</c:v>
                </c:pt>
                <c:pt idx="14">
                  <c:v>23</c:v>
                </c:pt>
                <c:pt idx="15">
                  <c:v>23</c:v>
                </c:pt>
                <c:pt idx="16">
                  <c:v>23</c:v>
                </c:pt>
                <c:pt idx="17">
                  <c:v>23</c:v>
                </c:pt>
                <c:pt idx="18">
                  <c:v>23</c:v>
                </c:pt>
                <c:pt idx="19">
                  <c:v>23</c:v>
                </c:pt>
                <c:pt idx="20">
                  <c:v>23</c:v>
                </c:pt>
                <c:pt idx="21">
                  <c:v>23</c:v>
                </c:pt>
                <c:pt idx="22">
                  <c:v>24</c:v>
                </c:pt>
                <c:pt idx="23">
                  <c:v>24</c:v>
                </c:pt>
                <c:pt idx="24">
                  <c:v>24</c:v>
                </c:pt>
                <c:pt idx="25">
                  <c:v>24</c:v>
                </c:pt>
                <c:pt idx="26">
                  <c:v>24</c:v>
                </c:pt>
                <c:pt idx="27">
                  <c:v>25</c:v>
                </c:pt>
                <c:pt idx="28">
                  <c:v>25</c:v>
                </c:pt>
                <c:pt idx="29">
                  <c:v>25</c:v>
                </c:pt>
                <c:pt idx="30">
                  <c:v>25</c:v>
                </c:pt>
                <c:pt idx="31">
                  <c:v>26</c:v>
                </c:pt>
                <c:pt idx="32">
                  <c:v>26</c:v>
                </c:pt>
                <c:pt idx="33">
                  <c:v>27</c:v>
                </c:pt>
                <c:pt idx="34">
                  <c:v>27</c:v>
                </c:pt>
                <c:pt idx="35">
                  <c:v>27</c:v>
                </c:pt>
                <c:pt idx="36">
                  <c:v>28</c:v>
                </c:pt>
                <c:pt idx="37">
                  <c:v>28</c:v>
                </c:pt>
                <c:pt idx="38">
                  <c:v>28</c:v>
                </c:pt>
                <c:pt idx="39">
                  <c:v>29</c:v>
                </c:pt>
                <c:pt idx="40">
                  <c:v>30</c:v>
                </c:pt>
                <c:pt idx="41">
                  <c:v>30</c:v>
                </c:pt>
                <c:pt idx="42">
                  <c:v>30</c:v>
                </c:pt>
                <c:pt idx="43">
                  <c:v>31</c:v>
                </c:pt>
                <c:pt idx="44">
                  <c:v>32</c:v>
                </c:pt>
                <c:pt idx="45">
                  <c:v>32</c:v>
                </c:pt>
                <c:pt idx="46">
                  <c:v>33</c:v>
                </c:pt>
                <c:pt idx="47">
                  <c:v>34</c:v>
                </c:pt>
                <c:pt idx="48">
                  <c:v>34</c:v>
                </c:pt>
                <c:pt idx="49">
                  <c:v>35</c:v>
                </c:pt>
                <c:pt idx="50">
                  <c:v>36</c:v>
                </c:pt>
                <c:pt idx="51">
                  <c:v>37</c:v>
                </c:pt>
                <c:pt idx="52">
                  <c:v>37</c:v>
                </c:pt>
                <c:pt idx="53">
                  <c:v>38</c:v>
                </c:pt>
                <c:pt idx="54">
                  <c:v>39</c:v>
                </c:pt>
                <c:pt idx="55">
                  <c:v>40</c:v>
                </c:pt>
                <c:pt idx="56">
                  <c:v>41</c:v>
                </c:pt>
                <c:pt idx="57">
                  <c:v>42</c:v>
                </c:pt>
                <c:pt idx="58">
                  <c:v>43</c:v>
                </c:pt>
                <c:pt idx="59">
                  <c:v>44</c:v>
                </c:pt>
                <c:pt idx="60">
                  <c:v>45</c:v>
                </c:pt>
                <c:pt idx="61">
                  <c:v>46</c:v>
                </c:pt>
                <c:pt idx="62">
                  <c:v>48</c:v>
                </c:pt>
                <c:pt idx="63">
                  <c:v>49</c:v>
                </c:pt>
                <c:pt idx="64">
                  <c:v>50</c:v>
                </c:pt>
                <c:pt idx="65">
                  <c:v>51</c:v>
                </c:pt>
                <c:pt idx="66">
                  <c:v>52</c:v>
                </c:pt>
                <c:pt idx="67">
                  <c:v>54</c:v>
                </c:pt>
                <c:pt idx="68">
                  <c:v>55</c:v>
                </c:pt>
                <c:pt idx="69">
                  <c:v>57</c:v>
                </c:pt>
                <c:pt idx="70">
                  <c:v>58</c:v>
                </c:pt>
                <c:pt idx="71">
                  <c:v>60</c:v>
                </c:pt>
                <c:pt idx="72">
                  <c:v>61</c:v>
                </c:pt>
                <c:pt idx="73">
                  <c:v>63</c:v>
                </c:pt>
                <c:pt idx="74">
                  <c:v>65</c:v>
                </c:pt>
                <c:pt idx="75">
                  <c:v>66</c:v>
                </c:pt>
                <c:pt idx="76">
                  <c:v>68</c:v>
                </c:pt>
                <c:pt idx="77">
                  <c:v>70</c:v>
                </c:pt>
                <c:pt idx="78">
                  <c:v>72</c:v>
                </c:pt>
                <c:pt idx="79">
                  <c:v>74</c:v>
                </c:pt>
                <c:pt idx="80">
                  <c:v>76</c:v>
                </c:pt>
                <c:pt idx="81">
                  <c:v>78</c:v>
                </c:pt>
                <c:pt idx="82">
                  <c:v>80</c:v>
                </c:pt>
                <c:pt idx="83">
                  <c:v>82</c:v>
                </c:pt>
                <c:pt idx="84">
                  <c:v>84</c:v>
                </c:pt>
                <c:pt idx="85">
                  <c:v>86</c:v>
                </c:pt>
                <c:pt idx="86">
                  <c:v>88</c:v>
                </c:pt>
                <c:pt idx="87">
                  <c:v>91</c:v>
                </c:pt>
                <c:pt idx="88">
                  <c:v>93</c:v>
                </c:pt>
                <c:pt idx="89">
                  <c:v>95</c:v>
                </c:pt>
                <c:pt idx="90">
                  <c:v>98</c:v>
                </c:pt>
                <c:pt idx="91">
                  <c:v>100</c:v>
                </c:pt>
                <c:pt idx="92">
                  <c:v>102</c:v>
                </c:pt>
                <c:pt idx="93">
                  <c:v>105</c:v>
                </c:pt>
                <c:pt idx="94">
                  <c:v>107</c:v>
                </c:pt>
                <c:pt idx="95">
                  <c:v>110</c:v>
                </c:pt>
                <c:pt idx="96">
                  <c:v>112</c:v>
                </c:pt>
                <c:pt idx="97">
                  <c:v>115</c:v>
                </c:pt>
                <c:pt idx="98">
                  <c:v>118</c:v>
                </c:pt>
                <c:pt idx="99">
                  <c:v>121</c:v>
                </c:pt>
                <c:pt idx="100">
                  <c:v>123</c:v>
                </c:pt>
                <c:pt idx="101">
                  <c:v>126</c:v>
                </c:pt>
                <c:pt idx="102">
                  <c:v>129</c:v>
                </c:pt>
                <c:pt idx="103">
                  <c:v>132</c:v>
                </c:pt>
                <c:pt idx="104">
                  <c:v>135</c:v>
                </c:pt>
                <c:pt idx="105">
                  <c:v>137</c:v>
                </c:pt>
                <c:pt idx="106">
                  <c:v>140</c:v>
                </c:pt>
                <c:pt idx="107">
                  <c:v>143</c:v>
                </c:pt>
                <c:pt idx="108">
                  <c:v>146</c:v>
                </c:pt>
                <c:pt idx="109">
                  <c:v>149</c:v>
                </c:pt>
                <c:pt idx="110">
                  <c:v>152</c:v>
                </c:pt>
                <c:pt idx="111">
                  <c:v>155</c:v>
                </c:pt>
                <c:pt idx="112">
                  <c:v>158</c:v>
                </c:pt>
                <c:pt idx="113">
                  <c:v>162</c:v>
                </c:pt>
                <c:pt idx="114">
                  <c:v>165</c:v>
                </c:pt>
                <c:pt idx="115">
                  <c:v>168</c:v>
                </c:pt>
                <c:pt idx="116">
                  <c:v>171</c:v>
                </c:pt>
                <c:pt idx="117">
                  <c:v>174</c:v>
                </c:pt>
                <c:pt idx="118">
                  <c:v>177</c:v>
                </c:pt>
                <c:pt idx="119">
                  <c:v>181</c:v>
                </c:pt>
                <c:pt idx="120">
                  <c:v>184</c:v>
                </c:pt>
                <c:pt idx="121">
                  <c:v>187</c:v>
                </c:pt>
                <c:pt idx="122">
                  <c:v>190</c:v>
                </c:pt>
                <c:pt idx="123">
                  <c:v>193</c:v>
                </c:pt>
                <c:pt idx="124">
                  <c:v>197</c:v>
                </c:pt>
                <c:pt idx="125">
                  <c:v>200</c:v>
                </c:pt>
                <c:pt idx="126">
                  <c:v>204</c:v>
                </c:pt>
                <c:pt idx="127">
                  <c:v>207</c:v>
                </c:pt>
                <c:pt idx="128">
                  <c:v>210</c:v>
                </c:pt>
                <c:pt idx="129">
                  <c:v>214</c:v>
                </c:pt>
                <c:pt idx="130">
                  <c:v>217</c:v>
                </c:pt>
                <c:pt idx="131">
                  <c:v>220</c:v>
                </c:pt>
                <c:pt idx="132">
                  <c:v>224</c:v>
                </c:pt>
                <c:pt idx="133">
                  <c:v>227</c:v>
                </c:pt>
                <c:pt idx="134">
                  <c:v>231</c:v>
                </c:pt>
                <c:pt idx="135">
                  <c:v>234</c:v>
                </c:pt>
                <c:pt idx="136">
                  <c:v>238</c:v>
                </c:pt>
                <c:pt idx="137">
                  <c:v>241</c:v>
                </c:pt>
                <c:pt idx="138">
                  <c:v>244</c:v>
                </c:pt>
                <c:pt idx="139">
                  <c:v>248</c:v>
                </c:pt>
                <c:pt idx="140">
                  <c:v>251</c:v>
                </c:pt>
                <c:pt idx="141">
                  <c:v>255</c:v>
                </c:pt>
                <c:pt idx="142">
                  <c:v>258</c:v>
                </c:pt>
                <c:pt idx="143">
                  <c:v>261</c:v>
                </c:pt>
                <c:pt idx="144">
                  <c:v>265</c:v>
                </c:pt>
                <c:pt idx="145">
                  <c:v>268</c:v>
                </c:pt>
                <c:pt idx="146">
                  <c:v>272</c:v>
                </c:pt>
                <c:pt idx="147">
                  <c:v>276</c:v>
                </c:pt>
                <c:pt idx="148">
                  <c:v>279</c:v>
                </c:pt>
                <c:pt idx="149">
                  <c:v>282</c:v>
                </c:pt>
                <c:pt idx="150">
                  <c:v>286</c:v>
                </c:pt>
                <c:pt idx="151">
                  <c:v>289</c:v>
                </c:pt>
                <c:pt idx="152">
                  <c:v>293</c:v>
                </c:pt>
                <c:pt idx="153">
                  <c:v>296</c:v>
                </c:pt>
                <c:pt idx="154">
                  <c:v>300</c:v>
                </c:pt>
                <c:pt idx="155">
                  <c:v>303</c:v>
                </c:pt>
                <c:pt idx="156">
                  <c:v>306</c:v>
                </c:pt>
                <c:pt idx="157">
                  <c:v>310</c:v>
                </c:pt>
                <c:pt idx="158">
                  <c:v>313</c:v>
                </c:pt>
                <c:pt idx="159">
                  <c:v>316</c:v>
                </c:pt>
                <c:pt idx="160">
                  <c:v>320</c:v>
                </c:pt>
                <c:pt idx="161">
                  <c:v>323</c:v>
                </c:pt>
                <c:pt idx="162">
                  <c:v>326</c:v>
                </c:pt>
                <c:pt idx="163">
                  <c:v>330</c:v>
                </c:pt>
                <c:pt idx="164">
                  <c:v>333</c:v>
                </c:pt>
                <c:pt idx="165">
                  <c:v>336</c:v>
                </c:pt>
                <c:pt idx="166">
                  <c:v>340</c:v>
                </c:pt>
                <c:pt idx="167">
                  <c:v>343</c:v>
                </c:pt>
                <c:pt idx="168">
                  <c:v>346</c:v>
                </c:pt>
                <c:pt idx="169">
                  <c:v>349</c:v>
                </c:pt>
                <c:pt idx="170">
                  <c:v>353</c:v>
                </c:pt>
                <c:pt idx="171">
                  <c:v>356</c:v>
                </c:pt>
                <c:pt idx="172">
                  <c:v>359</c:v>
                </c:pt>
                <c:pt idx="173">
                  <c:v>363</c:v>
                </c:pt>
                <c:pt idx="174">
                  <c:v>366</c:v>
                </c:pt>
                <c:pt idx="175">
                  <c:v>369</c:v>
                </c:pt>
                <c:pt idx="176">
                  <c:v>372</c:v>
                </c:pt>
                <c:pt idx="177">
                  <c:v>375</c:v>
                </c:pt>
                <c:pt idx="178">
                  <c:v>378</c:v>
                </c:pt>
                <c:pt idx="179">
                  <c:v>381</c:v>
                </c:pt>
                <c:pt idx="180">
                  <c:v>384</c:v>
                </c:pt>
                <c:pt idx="181">
                  <c:v>388</c:v>
                </c:pt>
                <c:pt idx="182">
                  <c:v>390</c:v>
                </c:pt>
                <c:pt idx="183">
                  <c:v>394</c:v>
                </c:pt>
                <c:pt idx="184">
                  <c:v>397</c:v>
                </c:pt>
                <c:pt idx="185">
                  <c:v>400</c:v>
                </c:pt>
                <c:pt idx="186">
                  <c:v>403</c:v>
                </c:pt>
                <c:pt idx="187">
                  <c:v>406</c:v>
                </c:pt>
                <c:pt idx="188">
                  <c:v>409</c:v>
                </c:pt>
                <c:pt idx="189">
                  <c:v>412</c:v>
                </c:pt>
                <c:pt idx="190">
                  <c:v>414</c:v>
                </c:pt>
                <c:pt idx="191">
                  <c:v>417</c:v>
                </c:pt>
                <c:pt idx="192">
                  <c:v>420</c:v>
                </c:pt>
                <c:pt idx="193">
                  <c:v>423</c:v>
                </c:pt>
                <c:pt idx="194">
                  <c:v>426</c:v>
                </c:pt>
                <c:pt idx="195">
                  <c:v>429</c:v>
                </c:pt>
                <c:pt idx="196">
                  <c:v>432</c:v>
                </c:pt>
                <c:pt idx="197">
                  <c:v>435</c:v>
                </c:pt>
                <c:pt idx="198">
                  <c:v>438</c:v>
                </c:pt>
                <c:pt idx="199">
                  <c:v>441</c:v>
                </c:pt>
                <c:pt idx="200">
                  <c:v>443</c:v>
                </c:pt>
                <c:pt idx="201">
                  <c:v>446</c:v>
                </c:pt>
                <c:pt idx="202">
                  <c:v>449</c:v>
                </c:pt>
                <c:pt idx="203">
                  <c:v>452</c:v>
                </c:pt>
                <c:pt idx="204">
                  <c:v>455</c:v>
                </c:pt>
                <c:pt idx="205">
                  <c:v>458</c:v>
                </c:pt>
                <c:pt idx="206">
                  <c:v>461</c:v>
                </c:pt>
                <c:pt idx="207">
                  <c:v>463</c:v>
                </c:pt>
                <c:pt idx="208">
                  <c:v>466</c:v>
                </c:pt>
                <c:pt idx="209">
                  <c:v>469</c:v>
                </c:pt>
                <c:pt idx="210">
                  <c:v>472</c:v>
                </c:pt>
                <c:pt idx="211">
                  <c:v>474</c:v>
                </c:pt>
                <c:pt idx="212">
                  <c:v>477</c:v>
                </c:pt>
                <c:pt idx="213">
                  <c:v>480</c:v>
                </c:pt>
                <c:pt idx="214">
                  <c:v>483</c:v>
                </c:pt>
                <c:pt idx="215">
                  <c:v>486</c:v>
                </c:pt>
                <c:pt idx="216">
                  <c:v>488</c:v>
                </c:pt>
                <c:pt idx="217">
                  <c:v>491</c:v>
                </c:pt>
                <c:pt idx="218">
                  <c:v>494</c:v>
                </c:pt>
                <c:pt idx="219">
                  <c:v>497</c:v>
                </c:pt>
                <c:pt idx="220">
                  <c:v>499</c:v>
                </c:pt>
                <c:pt idx="221">
                  <c:v>502</c:v>
                </c:pt>
                <c:pt idx="222">
                  <c:v>505</c:v>
                </c:pt>
                <c:pt idx="223">
                  <c:v>507</c:v>
                </c:pt>
                <c:pt idx="224">
                  <c:v>510</c:v>
                </c:pt>
                <c:pt idx="225">
                  <c:v>513</c:v>
                </c:pt>
                <c:pt idx="226">
                  <c:v>516</c:v>
                </c:pt>
                <c:pt idx="227">
                  <c:v>518</c:v>
                </c:pt>
                <c:pt idx="228">
                  <c:v>521</c:v>
                </c:pt>
                <c:pt idx="229">
                  <c:v>524</c:v>
                </c:pt>
                <c:pt idx="230">
                  <c:v>527</c:v>
                </c:pt>
                <c:pt idx="231">
                  <c:v>529</c:v>
                </c:pt>
                <c:pt idx="232">
                  <c:v>532</c:v>
                </c:pt>
                <c:pt idx="233">
                  <c:v>535</c:v>
                </c:pt>
                <c:pt idx="234">
                  <c:v>537</c:v>
                </c:pt>
                <c:pt idx="235">
                  <c:v>540</c:v>
                </c:pt>
                <c:pt idx="236">
                  <c:v>542</c:v>
                </c:pt>
                <c:pt idx="237">
                  <c:v>545</c:v>
                </c:pt>
                <c:pt idx="238">
                  <c:v>548</c:v>
                </c:pt>
                <c:pt idx="239">
                  <c:v>550</c:v>
                </c:pt>
                <c:pt idx="240">
                  <c:v>553</c:v>
                </c:pt>
                <c:pt idx="241">
                  <c:v>555</c:v>
                </c:pt>
                <c:pt idx="242">
                  <c:v>558</c:v>
                </c:pt>
                <c:pt idx="243">
                  <c:v>561</c:v>
                </c:pt>
                <c:pt idx="244">
                  <c:v>563</c:v>
                </c:pt>
                <c:pt idx="245">
                  <c:v>566</c:v>
                </c:pt>
                <c:pt idx="246">
                  <c:v>568</c:v>
                </c:pt>
                <c:pt idx="247">
                  <c:v>571</c:v>
                </c:pt>
                <c:pt idx="248">
                  <c:v>573</c:v>
                </c:pt>
                <c:pt idx="249">
                  <c:v>576</c:v>
                </c:pt>
                <c:pt idx="250">
                  <c:v>578</c:v>
                </c:pt>
                <c:pt idx="251">
                  <c:v>581</c:v>
                </c:pt>
                <c:pt idx="252">
                  <c:v>583</c:v>
                </c:pt>
                <c:pt idx="253">
                  <c:v>585</c:v>
                </c:pt>
                <c:pt idx="254">
                  <c:v>588</c:v>
                </c:pt>
                <c:pt idx="255">
                  <c:v>590</c:v>
                </c:pt>
                <c:pt idx="256">
                  <c:v>592</c:v>
                </c:pt>
                <c:pt idx="257">
                  <c:v>595</c:v>
                </c:pt>
                <c:pt idx="258">
                  <c:v>597</c:v>
                </c:pt>
                <c:pt idx="259">
                  <c:v>600</c:v>
                </c:pt>
                <c:pt idx="260">
                  <c:v>602</c:v>
                </c:pt>
                <c:pt idx="261">
                  <c:v>604</c:v>
                </c:pt>
                <c:pt idx="262">
                  <c:v>607</c:v>
                </c:pt>
                <c:pt idx="263">
                  <c:v>609</c:v>
                </c:pt>
                <c:pt idx="264">
                  <c:v>611</c:v>
                </c:pt>
                <c:pt idx="265">
                  <c:v>614</c:v>
                </c:pt>
                <c:pt idx="266">
                  <c:v>616</c:v>
                </c:pt>
                <c:pt idx="267">
                  <c:v>619</c:v>
                </c:pt>
                <c:pt idx="268">
                  <c:v>621</c:v>
                </c:pt>
                <c:pt idx="269">
                  <c:v>623</c:v>
                </c:pt>
                <c:pt idx="270">
                  <c:v>625</c:v>
                </c:pt>
                <c:pt idx="271">
                  <c:v>628</c:v>
                </c:pt>
                <c:pt idx="272">
                  <c:v>630</c:v>
                </c:pt>
                <c:pt idx="273">
                  <c:v>632</c:v>
                </c:pt>
                <c:pt idx="274">
                  <c:v>634</c:v>
                </c:pt>
                <c:pt idx="275">
                  <c:v>636</c:v>
                </c:pt>
                <c:pt idx="276">
                  <c:v>638</c:v>
                </c:pt>
                <c:pt idx="277">
                  <c:v>640</c:v>
                </c:pt>
                <c:pt idx="278">
                  <c:v>642</c:v>
                </c:pt>
                <c:pt idx="279">
                  <c:v>644</c:v>
                </c:pt>
                <c:pt idx="280">
                  <c:v>646</c:v>
                </c:pt>
                <c:pt idx="281">
                  <c:v>647</c:v>
                </c:pt>
                <c:pt idx="282">
                  <c:v>649</c:v>
                </c:pt>
                <c:pt idx="283">
                  <c:v>651</c:v>
                </c:pt>
                <c:pt idx="284">
                  <c:v>652</c:v>
                </c:pt>
                <c:pt idx="285">
                  <c:v>654</c:v>
                </c:pt>
                <c:pt idx="286">
                  <c:v>656</c:v>
                </c:pt>
                <c:pt idx="287">
                  <c:v>658</c:v>
                </c:pt>
                <c:pt idx="288">
                  <c:v>659</c:v>
                </c:pt>
                <c:pt idx="289">
                  <c:v>661</c:v>
                </c:pt>
                <c:pt idx="290">
                  <c:v>662</c:v>
                </c:pt>
                <c:pt idx="291">
                  <c:v>663</c:v>
                </c:pt>
                <c:pt idx="292">
                  <c:v>665</c:v>
                </c:pt>
                <c:pt idx="293">
                  <c:v>666</c:v>
                </c:pt>
                <c:pt idx="294">
                  <c:v>668</c:v>
                </c:pt>
                <c:pt idx="295">
                  <c:v>669</c:v>
                </c:pt>
                <c:pt idx="296">
                  <c:v>670</c:v>
                </c:pt>
                <c:pt idx="297">
                  <c:v>671</c:v>
                </c:pt>
                <c:pt idx="298">
                  <c:v>673</c:v>
                </c:pt>
                <c:pt idx="299">
                  <c:v>674</c:v>
                </c:pt>
                <c:pt idx="300">
                  <c:v>675</c:v>
                </c:pt>
                <c:pt idx="301">
                  <c:v>676</c:v>
                </c:pt>
                <c:pt idx="302">
                  <c:v>678</c:v>
                </c:pt>
                <c:pt idx="303">
                  <c:v>679</c:v>
                </c:pt>
                <c:pt idx="304">
                  <c:v>680</c:v>
                </c:pt>
                <c:pt idx="305">
                  <c:v>681</c:v>
                </c:pt>
                <c:pt idx="306">
                  <c:v>682</c:v>
                </c:pt>
                <c:pt idx="307">
                  <c:v>683</c:v>
                </c:pt>
                <c:pt idx="308">
                  <c:v>684</c:v>
                </c:pt>
                <c:pt idx="309">
                  <c:v>685</c:v>
                </c:pt>
                <c:pt idx="310">
                  <c:v>686</c:v>
                </c:pt>
                <c:pt idx="311">
                  <c:v>687</c:v>
                </c:pt>
                <c:pt idx="312">
                  <c:v>688</c:v>
                </c:pt>
                <c:pt idx="313">
                  <c:v>689</c:v>
                </c:pt>
                <c:pt idx="314">
                  <c:v>690</c:v>
                </c:pt>
                <c:pt idx="315">
                  <c:v>691</c:v>
                </c:pt>
                <c:pt idx="316">
                  <c:v>692</c:v>
                </c:pt>
                <c:pt idx="317">
                  <c:v>693</c:v>
                </c:pt>
                <c:pt idx="318">
                  <c:v>694</c:v>
                </c:pt>
                <c:pt idx="319">
                  <c:v>695</c:v>
                </c:pt>
                <c:pt idx="320">
                  <c:v>696</c:v>
                </c:pt>
                <c:pt idx="321">
                  <c:v>697</c:v>
                </c:pt>
                <c:pt idx="322">
                  <c:v>697</c:v>
                </c:pt>
                <c:pt idx="323">
                  <c:v>698</c:v>
                </c:pt>
                <c:pt idx="324">
                  <c:v>699</c:v>
                </c:pt>
                <c:pt idx="325">
                  <c:v>700</c:v>
                </c:pt>
              </c:numCache>
            </c:numRef>
          </c:xVal>
          <c:yVal>
            <c:numRef>
              <c:f>'[16]21-700-1 нагрев'!$C$1:$C$326</c:f>
              <c:numCache>
                <c:formatCode>General</c:formatCode>
                <c:ptCount val="326"/>
                <c:pt idx="0">
                  <c:v>6.5099999999999991E-2</c:v>
                </c:pt>
                <c:pt idx="1">
                  <c:v>6.54E-2</c:v>
                </c:pt>
                <c:pt idx="2">
                  <c:v>6.54E-2</c:v>
                </c:pt>
                <c:pt idx="3">
                  <c:v>6.5199999999999994E-2</c:v>
                </c:pt>
                <c:pt idx="4">
                  <c:v>6.5199999999999994E-2</c:v>
                </c:pt>
                <c:pt idx="5">
                  <c:v>6.4999999999999988E-2</c:v>
                </c:pt>
                <c:pt idx="6">
                  <c:v>6.5299999999999997E-2</c:v>
                </c:pt>
                <c:pt idx="7">
                  <c:v>6.54E-2</c:v>
                </c:pt>
                <c:pt idx="8">
                  <c:v>6.54E-2</c:v>
                </c:pt>
                <c:pt idx="9">
                  <c:v>6.54E-2</c:v>
                </c:pt>
                <c:pt idx="10">
                  <c:v>6.4999999999999988E-2</c:v>
                </c:pt>
                <c:pt idx="11">
                  <c:v>6.4999999999999988E-2</c:v>
                </c:pt>
                <c:pt idx="12">
                  <c:v>6.4999999999999988E-2</c:v>
                </c:pt>
                <c:pt idx="13">
                  <c:v>6.4999999999999988E-2</c:v>
                </c:pt>
                <c:pt idx="14">
                  <c:v>6.5199999999999994E-2</c:v>
                </c:pt>
                <c:pt idx="15">
                  <c:v>6.4999999999999988E-2</c:v>
                </c:pt>
                <c:pt idx="16">
                  <c:v>6.4899999999999999E-2</c:v>
                </c:pt>
                <c:pt idx="17">
                  <c:v>6.4799999999999996E-2</c:v>
                </c:pt>
                <c:pt idx="18">
                  <c:v>6.4899999999999999E-2</c:v>
                </c:pt>
                <c:pt idx="19">
                  <c:v>6.5199999999999994E-2</c:v>
                </c:pt>
                <c:pt idx="20">
                  <c:v>6.4700000000000008E-2</c:v>
                </c:pt>
                <c:pt idx="21">
                  <c:v>6.4500000000000002E-2</c:v>
                </c:pt>
                <c:pt idx="22">
                  <c:v>6.4600000000000005E-2</c:v>
                </c:pt>
                <c:pt idx="23">
                  <c:v>6.4700000000000008E-2</c:v>
                </c:pt>
                <c:pt idx="24">
                  <c:v>6.4399999999999999E-2</c:v>
                </c:pt>
                <c:pt idx="25">
                  <c:v>6.4100000000000004E-2</c:v>
                </c:pt>
                <c:pt idx="26">
                  <c:v>6.4000000000000001E-2</c:v>
                </c:pt>
                <c:pt idx="27">
                  <c:v>6.4000000000000001E-2</c:v>
                </c:pt>
                <c:pt idx="28">
                  <c:v>6.3700000000000007E-2</c:v>
                </c:pt>
                <c:pt idx="29">
                  <c:v>6.3800000000000009E-2</c:v>
                </c:pt>
                <c:pt idx="30">
                  <c:v>6.3399999999999998E-2</c:v>
                </c:pt>
                <c:pt idx="31">
                  <c:v>6.3600000000000004E-2</c:v>
                </c:pt>
                <c:pt idx="32">
                  <c:v>6.3399999999999998E-2</c:v>
                </c:pt>
                <c:pt idx="33">
                  <c:v>6.3500000000000001E-2</c:v>
                </c:pt>
                <c:pt idx="34">
                  <c:v>6.3200000000000006E-2</c:v>
                </c:pt>
                <c:pt idx="35">
                  <c:v>6.2899999999999998E-2</c:v>
                </c:pt>
                <c:pt idx="36">
                  <c:v>6.3200000000000006E-2</c:v>
                </c:pt>
                <c:pt idx="37">
                  <c:v>6.2799999999999995E-2</c:v>
                </c:pt>
                <c:pt idx="38">
                  <c:v>6.2600000000000003E-2</c:v>
                </c:pt>
                <c:pt idx="39">
                  <c:v>6.2399999999999997E-2</c:v>
                </c:pt>
                <c:pt idx="40">
                  <c:v>6.2299999999999994E-2</c:v>
                </c:pt>
                <c:pt idx="41">
                  <c:v>6.2399999999999997E-2</c:v>
                </c:pt>
                <c:pt idx="42">
                  <c:v>6.1800000000000001E-2</c:v>
                </c:pt>
                <c:pt idx="43">
                  <c:v>6.1600000000000009E-2</c:v>
                </c:pt>
                <c:pt idx="44">
                  <c:v>6.1400000000000003E-2</c:v>
                </c:pt>
                <c:pt idx="45">
                  <c:v>6.13E-2</c:v>
                </c:pt>
                <c:pt idx="46">
                  <c:v>6.1400000000000003E-2</c:v>
                </c:pt>
                <c:pt idx="47">
                  <c:v>6.1099999999999995E-2</c:v>
                </c:pt>
                <c:pt idx="48">
                  <c:v>6.0999999999999999E-2</c:v>
                </c:pt>
                <c:pt idx="49">
                  <c:v>6.0699999999999997E-2</c:v>
                </c:pt>
                <c:pt idx="50">
                  <c:v>6.0100000000000001E-2</c:v>
                </c:pt>
                <c:pt idx="51">
                  <c:v>6.0100000000000001E-2</c:v>
                </c:pt>
                <c:pt idx="52">
                  <c:v>5.9700000000000003E-2</c:v>
                </c:pt>
                <c:pt idx="53">
                  <c:v>5.9900000000000002E-2</c:v>
                </c:pt>
                <c:pt idx="54">
                  <c:v>5.96E-2</c:v>
                </c:pt>
                <c:pt idx="55">
                  <c:v>5.9200000000000003E-2</c:v>
                </c:pt>
                <c:pt idx="56">
                  <c:v>5.91E-2</c:v>
                </c:pt>
                <c:pt idx="57">
                  <c:v>5.8699999999999995E-2</c:v>
                </c:pt>
                <c:pt idx="58">
                  <c:v>5.8299999999999998E-2</c:v>
                </c:pt>
                <c:pt idx="59">
                  <c:v>5.79E-2</c:v>
                </c:pt>
                <c:pt idx="60">
                  <c:v>5.8200000000000002E-2</c:v>
                </c:pt>
                <c:pt idx="61">
                  <c:v>5.79E-2</c:v>
                </c:pt>
                <c:pt idx="62">
                  <c:v>5.7599999999999998E-2</c:v>
                </c:pt>
                <c:pt idx="63">
                  <c:v>5.7200000000000001E-2</c:v>
                </c:pt>
                <c:pt idx="64">
                  <c:v>5.7200000000000001E-2</c:v>
                </c:pt>
                <c:pt idx="65">
                  <c:v>5.6499999999999995E-2</c:v>
                </c:pt>
                <c:pt idx="66">
                  <c:v>5.6399999999999999E-2</c:v>
                </c:pt>
                <c:pt idx="67">
                  <c:v>5.5899999999999998E-2</c:v>
                </c:pt>
                <c:pt idx="68">
                  <c:v>5.5899999999999998E-2</c:v>
                </c:pt>
                <c:pt idx="69">
                  <c:v>5.5500000000000001E-2</c:v>
                </c:pt>
                <c:pt idx="70">
                  <c:v>5.5399999999999998E-2</c:v>
                </c:pt>
                <c:pt idx="71">
                  <c:v>5.4699999999999999E-2</c:v>
                </c:pt>
                <c:pt idx="72">
                  <c:v>5.4500000000000007E-2</c:v>
                </c:pt>
                <c:pt idx="73">
                  <c:v>5.4200000000000005E-2</c:v>
                </c:pt>
                <c:pt idx="74">
                  <c:v>5.4100000000000002E-2</c:v>
                </c:pt>
                <c:pt idx="75">
                  <c:v>5.3499999999999999E-2</c:v>
                </c:pt>
                <c:pt idx="76">
                  <c:v>5.3600000000000002E-2</c:v>
                </c:pt>
                <c:pt idx="77">
                  <c:v>5.3199999999999997E-2</c:v>
                </c:pt>
                <c:pt idx="78">
                  <c:v>5.2999999999999999E-2</c:v>
                </c:pt>
                <c:pt idx="79">
                  <c:v>5.2299999999999999E-2</c:v>
                </c:pt>
                <c:pt idx="80">
                  <c:v>5.2299999999999999E-2</c:v>
                </c:pt>
                <c:pt idx="81">
                  <c:v>5.2200000000000003E-2</c:v>
                </c:pt>
                <c:pt idx="82">
                  <c:v>5.1700000000000003E-2</c:v>
                </c:pt>
                <c:pt idx="83">
                  <c:v>5.16E-2</c:v>
                </c:pt>
                <c:pt idx="84">
                  <c:v>5.11E-2</c:v>
                </c:pt>
                <c:pt idx="85">
                  <c:v>5.0899999999999994E-2</c:v>
                </c:pt>
                <c:pt idx="86">
                  <c:v>5.0500000000000003E-2</c:v>
                </c:pt>
                <c:pt idx="87">
                  <c:v>5.0200000000000002E-2</c:v>
                </c:pt>
                <c:pt idx="88">
                  <c:v>4.9799999999999997E-2</c:v>
                </c:pt>
                <c:pt idx="89">
                  <c:v>4.9599999999999998E-2</c:v>
                </c:pt>
                <c:pt idx="90">
                  <c:v>4.9499999999999995E-2</c:v>
                </c:pt>
                <c:pt idx="91">
                  <c:v>4.9099999999999998E-2</c:v>
                </c:pt>
                <c:pt idx="92">
                  <c:v>4.8800000000000003E-2</c:v>
                </c:pt>
                <c:pt idx="93">
                  <c:v>4.87E-2</c:v>
                </c:pt>
                <c:pt idx="94">
                  <c:v>4.8099999999999997E-2</c:v>
                </c:pt>
                <c:pt idx="95">
                  <c:v>4.7899999999999998E-2</c:v>
                </c:pt>
                <c:pt idx="96">
                  <c:v>4.7800000000000002E-2</c:v>
                </c:pt>
                <c:pt idx="97">
                  <c:v>4.7199999999999999E-2</c:v>
                </c:pt>
                <c:pt idx="98">
                  <c:v>4.7299999999999995E-2</c:v>
                </c:pt>
                <c:pt idx="99">
                  <c:v>4.6800000000000001E-2</c:v>
                </c:pt>
                <c:pt idx="100">
                  <c:v>4.6699999999999998E-2</c:v>
                </c:pt>
                <c:pt idx="101">
                  <c:v>4.6400000000000004E-2</c:v>
                </c:pt>
                <c:pt idx="102">
                  <c:v>4.6300000000000001E-2</c:v>
                </c:pt>
                <c:pt idx="103">
                  <c:v>4.5699999999999998E-2</c:v>
                </c:pt>
                <c:pt idx="104">
                  <c:v>4.58E-2</c:v>
                </c:pt>
                <c:pt idx="105">
                  <c:v>4.5100000000000001E-2</c:v>
                </c:pt>
                <c:pt idx="106">
                  <c:v>4.53E-2</c:v>
                </c:pt>
                <c:pt idx="107">
                  <c:v>4.48E-2</c:v>
                </c:pt>
                <c:pt idx="108">
                  <c:v>4.48E-2</c:v>
                </c:pt>
                <c:pt idx="109">
                  <c:v>4.4299999999999999E-2</c:v>
                </c:pt>
                <c:pt idx="110">
                  <c:v>4.41E-2</c:v>
                </c:pt>
                <c:pt idx="111">
                  <c:v>4.41E-2</c:v>
                </c:pt>
                <c:pt idx="112">
                  <c:v>4.36E-2</c:v>
                </c:pt>
                <c:pt idx="113">
                  <c:v>4.3699999999999996E-2</c:v>
                </c:pt>
                <c:pt idx="114">
                  <c:v>4.3200000000000002E-2</c:v>
                </c:pt>
                <c:pt idx="115">
                  <c:v>4.3099999999999999E-2</c:v>
                </c:pt>
                <c:pt idx="116">
                  <c:v>4.2900000000000001E-2</c:v>
                </c:pt>
                <c:pt idx="117">
                  <c:v>4.2599999999999999E-2</c:v>
                </c:pt>
                <c:pt idx="118">
                  <c:v>4.24E-2</c:v>
                </c:pt>
                <c:pt idx="119">
                  <c:v>4.2099999999999999E-2</c:v>
                </c:pt>
                <c:pt idx="120">
                  <c:v>4.1699999999999994E-2</c:v>
                </c:pt>
                <c:pt idx="121">
                  <c:v>4.1699999999999994E-2</c:v>
                </c:pt>
                <c:pt idx="122">
                  <c:v>4.1500000000000002E-2</c:v>
                </c:pt>
                <c:pt idx="123">
                  <c:v>4.1300000000000003E-2</c:v>
                </c:pt>
                <c:pt idx="124">
                  <c:v>4.1100000000000005E-2</c:v>
                </c:pt>
                <c:pt idx="125">
                  <c:v>4.0899999999999999E-2</c:v>
                </c:pt>
                <c:pt idx="126">
                  <c:v>4.0399999999999998E-2</c:v>
                </c:pt>
                <c:pt idx="127">
                  <c:v>4.02E-2</c:v>
                </c:pt>
                <c:pt idx="128">
                  <c:v>3.9899999999999998E-2</c:v>
                </c:pt>
                <c:pt idx="129">
                  <c:v>3.9799999999999995E-2</c:v>
                </c:pt>
                <c:pt idx="130">
                  <c:v>3.9400000000000004E-2</c:v>
                </c:pt>
                <c:pt idx="131">
                  <c:v>3.9300000000000002E-2</c:v>
                </c:pt>
                <c:pt idx="132">
                  <c:v>3.9100000000000003E-2</c:v>
                </c:pt>
                <c:pt idx="133">
                  <c:v>3.9100000000000003E-2</c:v>
                </c:pt>
                <c:pt idx="134">
                  <c:v>3.8699999999999998E-2</c:v>
                </c:pt>
                <c:pt idx="135">
                  <c:v>3.85E-2</c:v>
                </c:pt>
                <c:pt idx="136">
                  <c:v>3.8099999999999995E-2</c:v>
                </c:pt>
                <c:pt idx="137">
                  <c:v>3.7900000000000003E-2</c:v>
                </c:pt>
                <c:pt idx="138">
                  <c:v>3.7600000000000001E-2</c:v>
                </c:pt>
                <c:pt idx="139">
                  <c:v>3.7200000000000004E-2</c:v>
                </c:pt>
                <c:pt idx="140">
                  <c:v>3.73E-2</c:v>
                </c:pt>
                <c:pt idx="141">
                  <c:v>3.6799999999999999E-2</c:v>
                </c:pt>
                <c:pt idx="142">
                  <c:v>3.6199999999999996E-2</c:v>
                </c:pt>
                <c:pt idx="143">
                  <c:v>3.6399999999999995E-2</c:v>
                </c:pt>
                <c:pt idx="144">
                  <c:v>3.5900000000000001E-2</c:v>
                </c:pt>
                <c:pt idx="145">
                  <c:v>3.56E-2</c:v>
                </c:pt>
                <c:pt idx="146">
                  <c:v>3.5500000000000004E-2</c:v>
                </c:pt>
                <c:pt idx="147">
                  <c:v>3.5099999999999999E-2</c:v>
                </c:pt>
                <c:pt idx="148">
                  <c:v>3.4999999999999996E-2</c:v>
                </c:pt>
                <c:pt idx="149">
                  <c:v>3.4700000000000002E-2</c:v>
                </c:pt>
                <c:pt idx="150">
                  <c:v>3.4799999999999998E-2</c:v>
                </c:pt>
                <c:pt idx="151">
                  <c:v>3.4100000000000005E-2</c:v>
                </c:pt>
                <c:pt idx="152">
                  <c:v>3.4000000000000002E-2</c:v>
                </c:pt>
                <c:pt idx="153">
                  <c:v>3.3500000000000002E-2</c:v>
                </c:pt>
                <c:pt idx="154">
                  <c:v>3.3599999999999998E-2</c:v>
                </c:pt>
                <c:pt idx="155">
                  <c:v>3.3000000000000002E-2</c:v>
                </c:pt>
                <c:pt idx="156">
                  <c:v>3.3099999999999997E-2</c:v>
                </c:pt>
                <c:pt idx="157">
                  <c:v>3.2499999999999994E-2</c:v>
                </c:pt>
                <c:pt idx="158">
                  <c:v>3.2799999999999996E-2</c:v>
                </c:pt>
                <c:pt idx="159">
                  <c:v>3.2000000000000001E-2</c:v>
                </c:pt>
                <c:pt idx="160">
                  <c:v>3.2000000000000001E-2</c:v>
                </c:pt>
                <c:pt idx="161">
                  <c:v>3.1800000000000002E-2</c:v>
                </c:pt>
                <c:pt idx="162">
                  <c:v>3.1600000000000003E-2</c:v>
                </c:pt>
                <c:pt idx="163">
                  <c:v>3.1600000000000003E-2</c:v>
                </c:pt>
                <c:pt idx="164">
                  <c:v>3.1300000000000001E-2</c:v>
                </c:pt>
                <c:pt idx="165">
                  <c:v>3.1E-2</c:v>
                </c:pt>
                <c:pt idx="166">
                  <c:v>3.0700000000000002E-2</c:v>
                </c:pt>
                <c:pt idx="167">
                  <c:v>3.0499999999999999E-2</c:v>
                </c:pt>
                <c:pt idx="168">
                  <c:v>3.0599999999999999E-2</c:v>
                </c:pt>
                <c:pt idx="169">
                  <c:v>3.0199999999999998E-2</c:v>
                </c:pt>
                <c:pt idx="170">
                  <c:v>3.0199999999999998E-2</c:v>
                </c:pt>
                <c:pt idx="171">
                  <c:v>3.0000000000000002E-2</c:v>
                </c:pt>
                <c:pt idx="172">
                  <c:v>3.0099999999999998E-2</c:v>
                </c:pt>
                <c:pt idx="173">
                  <c:v>2.9899999999999999E-2</c:v>
                </c:pt>
                <c:pt idx="174">
                  <c:v>2.9499999999999998E-2</c:v>
                </c:pt>
                <c:pt idx="175">
                  <c:v>2.9600000000000001E-2</c:v>
                </c:pt>
                <c:pt idx="176">
                  <c:v>2.9600000000000001E-2</c:v>
                </c:pt>
                <c:pt idx="177">
                  <c:v>2.9399999999999999E-2</c:v>
                </c:pt>
                <c:pt idx="178">
                  <c:v>2.8799999999999999E-2</c:v>
                </c:pt>
                <c:pt idx="179">
                  <c:v>2.92E-2</c:v>
                </c:pt>
                <c:pt idx="180">
                  <c:v>2.8900000000000002E-2</c:v>
                </c:pt>
                <c:pt idx="181">
                  <c:v>2.92E-2</c:v>
                </c:pt>
                <c:pt idx="182">
                  <c:v>2.8900000000000002E-2</c:v>
                </c:pt>
                <c:pt idx="183">
                  <c:v>2.8799999999999999E-2</c:v>
                </c:pt>
                <c:pt idx="184">
                  <c:v>2.8900000000000002E-2</c:v>
                </c:pt>
                <c:pt idx="185">
                  <c:v>2.8799999999999999E-2</c:v>
                </c:pt>
                <c:pt idx="186">
                  <c:v>2.9100000000000001E-2</c:v>
                </c:pt>
                <c:pt idx="187">
                  <c:v>2.9000000000000001E-2</c:v>
                </c:pt>
                <c:pt idx="188">
                  <c:v>2.9100000000000001E-2</c:v>
                </c:pt>
                <c:pt idx="189">
                  <c:v>2.92E-2</c:v>
                </c:pt>
                <c:pt idx="190">
                  <c:v>2.8900000000000002E-2</c:v>
                </c:pt>
                <c:pt idx="191">
                  <c:v>2.93E-2</c:v>
                </c:pt>
                <c:pt idx="192">
                  <c:v>2.9600000000000001E-2</c:v>
                </c:pt>
                <c:pt idx="193">
                  <c:v>2.98E-2</c:v>
                </c:pt>
                <c:pt idx="194">
                  <c:v>2.9899999999999999E-2</c:v>
                </c:pt>
                <c:pt idx="195">
                  <c:v>3.0199999999999998E-2</c:v>
                </c:pt>
                <c:pt idx="196">
                  <c:v>3.04E-2</c:v>
                </c:pt>
                <c:pt idx="197">
                  <c:v>3.0700000000000002E-2</c:v>
                </c:pt>
                <c:pt idx="198">
                  <c:v>3.1099999999999996E-2</c:v>
                </c:pt>
                <c:pt idx="199">
                  <c:v>3.1699999999999999E-2</c:v>
                </c:pt>
                <c:pt idx="200">
                  <c:v>3.2199999999999999E-2</c:v>
                </c:pt>
                <c:pt idx="201">
                  <c:v>3.2499999999999994E-2</c:v>
                </c:pt>
                <c:pt idx="202">
                  <c:v>3.3300000000000003E-2</c:v>
                </c:pt>
                <c:pt idx="203">
                  <c:v>3.4000000000000002E-2</c:v>
                </c:pt>
                <c:pt idx="204">
                  <c:v>3.4700000000000002E-2</c:v>
                </c:pt>
                <c:pt idx="205">
                  <c:v>3.5299999999999998E-2</c:v>
                </c:pt>
                <c:pt idx="206">
                  <c:v>3.6600000000000001E-2</c:v>
                </c:pt>
                <c:pt idx="207">
                  <c:v>3.7200000000000004E-2</c:v>
                </c:pt>
                <c:pt idx="208">
                  <c:v>3.85E-2</c:v>
                </c:pt>
                <c:pt idx="209">
                  <c:v>3.9899999999999998E-2</c:v>
                </c:pt>
                <c:pt idx="210">
                  <c:v>4.1399999999999999E-2</c:v>
                </c:pt>
                <c:pt idx="211">
                  <c:v>4.3400000000000001E-2</c:v>
                </c:pt>
                <c:pt idx="212">
                  <c:v>4.5000000000000005E-2</c:v>
                </c:pt>
                <c:pt idx="213">
                  <c:v>4.6900000000000004E-2</c:v>
                </c:pt>
                <c:pt idx="214">
                  <c:v>4.9200000000000001E-2</c:v>
                </c:pt>
                <c:pt idx="215">
                  <c:v>5.1499999999999997E-2</c:v>
                </c:pt>
                <c:pt idx="216">
                  <c:v>5.4100000000000002E-2</c:v>
                </c:pt>
                <c:pt idx="217">
                  <c:v>5.6100000000000004E-2</c:v>
                </c:pt>
                <c:pt idx="218">
                  <c:v>5.8900000000000001E-2</c:v>
                </c:pt>
                <c:pt idx="219">
                  <c:v>6.1199999999999997E-2</c:v>
                </c:pt>
                <c:pt idx="220">
                  <c:v>6.3399999999999998E-2</c:v>
                </c:pt>
                <c:pt idx="221">
                  <c:v>6.5500000000000003E-2</c:v>
                </c:pt>
                <c:pt idx="222">
                  <c:v>6.7100000000000007E-2</c:v>
                </c:pt>
                <c:pt idx="223">
                  <c:v>6.8899999999999989E-2</c:v>
                </c:pt>
                <c:pt idx="224">
                  <c:v>7.0099999999999996E-2</c:v>
                </c:pt>
                <c:pt idx="225">
                  <c:v>7.1000000000000008E-2</c:v>
                </c:pt>
                <c:pt idx="226">
                  <c:v>7.1800000000000003E-2</c:v>
                </c:pt>
                <c:pt idx="227">
                  <c:v>7.17E-2</c:v>
                </c:pt>
                <c:pt idx="228">
                  <c:v>7.2000000000000008E-2</c:v>
                </c:pt>
                <c:pt idx="229">
                  <c:v>7.2000000000000008E-2</c:v>
                </c:pt>
                <c:pt idx="230">
                  <c:v>7.1800000000000003E-2</c:v>
                </c:pt>
                <c:pt idx="231">
                  <c:v>7.1400000000000005E-2</c:v>
                </c:pt>
                <c:pt idx="232">
                  <c:v>7.0300000000000001E-2</c:v>
                </c:pt>
                <c:pt idx="233">
                  <c:v>6.9499999999999992E-2</c:v>
                </c:pt>
                <c:pt idx="234">
                  <c:v>6.8200000000000011E-2</c:v>
                </c:pt>
                <c:pt idx="235">
                  <c:v>6.6600000000000006E-2</c:v>
                </c:pt>
                <c:pt idx="236">
                  <c:v>6.5500000000000003E-2</c:v>
                </c:pt>
                <c:pt idx="237">
                  <c:v>6.3800000000000009E-2</c:v>
                </c:pt>
                <c:pt idx="238">
                  <c:v>6.2199999999999991E-2</c:v>
                </c:pt>
                <c:pt idx="239">
                  <c:v>6.0499999999999998E-2</c:v>
                </c:pt>
                <c:pt idx="240">
                  <c:v>5.8799999999999998E-2</c:v>
                </c:pt>
                <c:pt idx="241">
                  <c:v>5.7200000000000001E-2</c:v>
                </c:pt>
                <c:pt idx="242">
                  <c:v>5.5399999999999998E-2</c:v>
                </c:pt>
                <c:pt idx="243">
                  <c:v>5.3699999999999998E-2</c:v>
                </c:pt>
                <c:pt idx="244">
                  <c:v>5.1799999999999999E-2</c:v>
                </c:pt>
                <c:pt idx="245">
                  <c:v>0.05</c:v>
                </c:pt>
                <c:pt idx="246">
                  <c:v>4.8099999999999997E-2</c:v>
                </c:pt>
                <c:pt idx="247">
                  <c:v>4.6199999999999998E-2</c:v>
                </c:pt>
                <c:pt idx="248">
                  <c:v>4.4400000000000002E-2</c:v>
                </c:pt>
                <c:pt idx="249">
                  <c:v>4.2700000000000002E-2</c:v>
                </c:pt>
                <c:pt idx="250">
                  <c:v>4.0299999999999996E-2</c:v>
                </c:pt>
                <c:pt idx="251">
                  <c:v>3.8699999999999998E-2</c:v>
                </c:pt>
                <c:pt idx="252">
                  <c:v>3.6699999999999997E-2</c:v>
                </c:pt>
                <c:pt idx="253">
                  <c:v>3.4999999999999996E-2</c:v>
                </c:pt>
                <c:pt idx="254">
                  <c:v>3.3099999999999997E-2</c:v>
                </c:pt>
                <c:pt idx="255">
                  <c:v>3.1600000000000003E-2</c:v>
                </c:pt>
                <c:pt idx="256">
                  <c:v>3.0099999999999998E-2</c:v>
                </c:pt>
                <c:pt idx="257">
                  <c:v>2.87E-2</c:v>
                </c:pt>
                <c:pt idx="258">
                  <c:v>2.75E-2</c:v>
                </c:pt>
                <c:pt idx="259">
                  <c:v>2.6599999999999999E-2</c:v>
                </c:pt>
                <c:pt idx="260">
                  <c:v>2.5700000000000001E-2</c:v>
                </c:pt>
                <c:pt idx="261">
                  <c:v>2.5100000000000001E-2</c:v>
                </c:pt>
                <c:pt idx="262">
                  <c:v>2.4500000000000001E-2</c:v>
                </c:pt>
                <c:pt idx="263">
                  <c:v>2.4300000000000002E-2</c:v>
                </c:pt>
                <c:pt idx="264">
                  <c:v>2.3799999999999998E-2</c:v>
                </c:pt>
                <c:pt idx="265">
                  <c:v>2.3400000000000001E-2</c:v>
                </c:pt>
                <c:pt idx="266">
                  <c:v>2.3400000000000001E-2</c:v>
                </c:pt>
                <c:pt idx="267">
                  <c:v>2.3099999999999999E-2</c:v>
                </c:pt>
                <c:pt idx="268">
                  <c:v>2.3099999999999999E-2</c:v>
                </c:pt>
                <c:pt idx="269">
                  <c:v>2.2799999999999997E-2</c:v>
                </c:pt>
                <c:pt idx="270">
                  <c:v>2.2699999999999998E-2</c:v>
                </c:pt>
                <c:pt idx="271">
                  <c:v>2.2699999999999998E-2</c:v>
                </c:pt>
                <c:pt idx="272">
                  <c:v>2.2799999999999997E-2</c:v>
                </c:pt>
                <c:pt idx="273">
                  <c:v>2.2600000000000002E-2</c:v>
                </c:pt>
                <c:pt idx="274">
                  <c:v>2.2500000000000003E-2</c:v>
                </c:pt>
                <c:pt idx="275">
                  <c:v>2.23E-2</c:v>
                </c:pt>
                <c:pt idx="276">
                  <c:v>2.23E-2</c:v>
                </c:pt>
                <c:pt idx="277">
                  <c:v>2.24E-2</c:v>
                </c:pt>
                <c:pt idx="278">
                  <c:v>2.2500000000000003E-2</c:v>
                </c:pt>
                <c:pt idx="279">
                  <c:v>2.2099999999999998E-2</c:v>
                </c:pt>
                <c:pt idx="280">
                  <c:v>2.2099999999999998E-2</c:v>
                </c:pt>
                <c:pt idx="281">
                  <c:v>2.2200000000000001E-2</c:v>
                </c:pt>
                <c:pt idx="282">
                  <c:v>2.1899999999999999E-2</c:v>
                </c:pt>
                <c:pt idx="283">
                  <c:v>2.2099999999999998E-2</c:v>
                </c:pt>
                <c:pt idx="284">
                  <c:v>2.1899999999999999E-2</c:v>
                </c:pt>
                <c:pt idx="285">
                  <c:v>2.1899999999999999E-2</c:v>
                </c:pt>
                <c:pt idx="286">
                  <c:v>2.18E-2</c:v>
                </c:pt>
                <c:pt idx="287">
                  <c:v>2.1700000000000001E-2</c:v>
                </c:pt>
                <c:pt idx="288">
                  <c:v>2.1700000000000001E-2</c:v>
                </c:pt>
                <c:pt idx="289">
                  <c:v>2.1700000000000001E-2</c:v>
                </c:pt>
                <c:pt idx="290">
                  <c:v>2.1600000000000001E-2</c:v>
                </c:pt>
                <c:pt idx="291">
                  <c:v>2.1600000000000001E-2</c:v>
                </c:pt>
                <c:pt idx="292">
                  <c:v>2.1600000000000001E-2</c:v>
                </c:pt>
                <c:pt idx="293">
                  <c:v>2.1500000000000002E-2</c:v>
                </c:pt>
                <c:pt idx="294">
                  <c:v>2.1399999999999999E-2</c:v>
                </c:pt>
                <c:pt idx="295">
                  <c:v>2.1399999999999999E-2</c:v>
                </c:pt>
                <c:pt idx="296">
                  <c:v>2.1399999999999999E-2</c:v>
                </c:pt>
                <c:pt idx="297">
                  <c:v>2.1500000000000002E-2</c:v>
                </c:pt>
                <c:pt idx="298">
                  <c:v>2.1299999999999999E-2</c:v>
                </c:pt>
                <c:pt idx="299">
                  <c:v>2.1299999999999999E-2</c:v>
                </c:pt>
                <c:pt idx="300">
                  <c:v>2.12E-2</c:v>
                </c:pt>
                <c:pt idx="301">
                  <c:v>2.12E-2</c:v>
                </c:pt>
                <c:pt idx="302">
                  <c:v>2.1299999999999999E-2</c:v>
                </c:pt>
                <c:pt idx="303">
                  <c:v>2.12E-2</c:v>
                </c:pt>
                <c:pt idx="304">
                  <c:v>2.1100000000000001E-2</c:v>
                </c:pt>
                <c:pt idx="305">
                  <c:v>2.0899999999999998E-2</c:v>
                </c:pt>
                <c:pt idx="306">
                  <c:v>2.1299999999999999E-2</c:v>
                </c:pt>
                <c:pt idx="307">
                  <c:v>2.0999999999999998E-2</c:v>
                </c:pt>
                <c:pt idx="308">
                  <c:v>2.0899999999999998E-2</c:v>
                </c:pt>
                <c:pt idx="309">
                  <c:v>2.0899999999999998E-2</c:v>
                </c:pt>
                <c:pt idx="310">
                  <c:v>2.12E-2</c:v>
                </c:pt>
                <c:pt idx="311">
                  <c:v>2.0899999999999998E-2</c:v>
                </c:pt>
                <c:pt idx="312">
                  <c:v>2.0799999999999999E-2</c:v>
                </c:pt>
                <c:pt idx="313">
                  <c:v>2.0899999999999998E-2</c:v>
                </c:pt>
                <c:pt idx="314">
                  <c:v>2.07E-2</c:v>
                </c:pt>
                <c:pt idx="315">
                  <c:v>2.07E-2</c:v>
                </c:pt>
                <c:pt idx="316">
                  <c:v>2.0799999999999999E-2</c:v>
                </c:pt>
                <c:pt idx="317">
                  <c:v>2.0999999999999998E-2</c:v>
                </c:pt>
                <c:pt idx="318">
                  <c:v>2.07E-2</c:v>
                </c:pt>
                <c:pt idx="319">
                  <c:v>2.0400000000000001E-2</c:v>
                </c:pt>
                <c:pt idx="320">
                  <c:v>2.0400000000000001E-2</c:v>
                </c:pt>
                <c:pt idx="321">
                  <c:v>2.06E-2</c:v>
                </c:pt>
                <c:pt idx="322">
                  <c:v>2.06E-2</c:v>
                </c:pt>
                <c:pt idx="323">
                  <c:v>2.0500000000000001E-2</c:v>
                </c:pt>
                <c:pt idx="324">
                  <c:v>2.0500000000000001E-2</c:v>
                </c:pt>
                <c:pt idx="325">
                  <c:v>2.0999999999999998E-2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B5A-4205-8856-8EED0548E3B2}"/>
            </c:ext>
          </c:extLst>
        </c:ser>
        <c:ser>
          <c:idx val="1"/>
          <c:order val="1"/>
          <c:tx>
            <c:v>2-ой нагрев</c:v>
          </c:tx>
          <c:spPr>
            <a:ln w="12700">
              <a:solidFill>
                <a:srgbClr val="000000"/>
              </a:solidFill>
              <a:prstDash val="solid"/>
            </a:ln>
          </c:spPr>
          <c:marker>
            <c:symbol val="none"/>
          </c:marker>
          <c:xVal>
            <c:numRef>
              <c:f>'[17]21-700-2 нагрев'!$A$1:$A$325</c:f>
              <c:numCache>
                <c:formatCode>General</c:formatCode>
                <c:ptCount val="325"/>
                <c:pt idx="0">
                  <c:v>23</c:v>
                </c:pt>
                <c:pt idx="1">
                  <c:v>23</c:v>
                </c:pt>
                <c:pt idx="2">
                  <c:v>23</c:v>
                </c:pt>
                <c:pt idx="3">
                  <c:v>23</c:v>
                </c:pt>
                <c:pt idx="4">
                  <c:v>23</c:v>
                </c:pt>
                <c:pt idx="5">
                  <c:v>23</c:v>
                </c:pt>
                <c:pt idx="6">
                  <c:v>23</c:v>
                </c:pt>
                <c:pt idx="7">
                  <c:v>23</c:v>
                </c:pt>
                <c:pt idx="8">
                  <c:v>23</c:v>
                </c:pt>
                <c:pt idx="9">
                  <c:v>23</c:v>
                </c:pt>
                <c:pt idx="10">
                  <c:v>23</c:v>
                </c:pt>
                <c:pt idx="11">
                  <c:v>23</c:v>
                </c:pt>
                <c:pt idx="12">
                  <c:v>23</c:v>
                </c:pt>
                <c:pt idx="13">
                  <c:v>23</c:v>
                </c:pt>
                <c:pt idx="14">
                  <c:v>23</c:v>
                </c:pt>
                <c:pt idx="15">
                  <c:v>23</c:v>
                </c:pt>
                <c:pt idx="16">
                  <c:v>23</c:v>
                </c:pt>
                <c:pt idx="17">
                  <c:v>24</c:v>
                </c:pt>
                <c:pt idx="18">
                  <c:v>24</c:v>
                </c:pt>
                <c:pt idx="19">
                  <c:v>24</c:v>
                </c:pt>
                <c:pt idx="20">
                  <c:v>24</c:v>
                </c:pt>
                <c:pt idx="21">
                  <c:v>24</c:v>
                </c:pt>
                <c:pt idx="22">
                  <c:v>24</c:v>
                </c:pt>
                <c:pt idx="23">
                  <c:v>24</c:v>
                </c:pt>
                <c:pt idx="24">
                  <c:v>25</c:v>
                </c:pt>
                <c:pt idx="25">
                  <c:v>25</c:v>
                </c:pt>
                <c:pt idx="26">
                  <c:v>25</c:v>
                </c:pt>
                <c:pt idx="27">
                  <c:v>25</c:v>
                </c:pt>
                <c:pt idx="28">
                  <c:v>26</c:v>
                </c:pt>
                <c:pt idx="29">
                  <c:v>26</c:v>
                </c:pt>
                <c:pt idx="30">
                  <c:v>26</c:v>
                </c:pt>
                <c:pt idx="31">
                  <c:v>27</c:v>
                </c:pt>
                <c:pt idx="32">
                  <c:v>27</c:v>
                </c:pt>
                <c:pt idx="33">
                  <c:v>27</c:v>
                </c:pt>
                <c:pt idx="34">
                  <c:v>28</c:v>
                </c:pt>
                <c:pt idx="35">
                  <c:v>28</c:v>
                </c:pt>
                <c:pt idx="36">
                  <c:v>29</c:v>
                </c:pt>
                <c:pt idx="37">
                  <c:v>29</c:v>
                </c:pt>
                <c:pt idx="38">
                  <c:v>30</c:v>
                </c:pt>
                <c:pt idx="39">
                  <c:v>30</c:v>
                </c:pt>
                <c:pt idx="40">
                  <c:v>31</c:v>
                </c:pt>
                <c:pt idx="41">
                  <c:v>31</c:v>
                </c:pt>
                <c:pt idx="42">
                  <c:v>32</c:v>
                </c:pt>
                <c:pt idx="43">
                  <c:v>32</c:v>
                </c:pt>
                <c:pt idx="44">
                  <c:v>33</c:v>
                </c:pt>
                <c:pt idx="45">
                  <c:v>34</c:v>
                </c:pt>
                <c:pt idx="46">
                  <c:v>34</c:v>
                </c:pt>
                <c:pt idx="47">
                  <c:v>35</c:v>
                </c:pt>
                <c:pt idx="48">
                  <c:v>36</c:v>
                </c:pt>
                <c:pt idx="49">
                  <c:v>37</c:v>
                </c:pt>
                <c:pt idx="50">
                  <c:v>37</c:v>
                </c:pt>
                <c:pt idx="51">
                  <c:v>38</c:v>
                </c:pt>
                <c:pt idx="52">
                  <c:v>39</c:v>
                </c:pt>
                <c:pt idx="53">
                  <c:v>40</c:v>
                </c:pt>
                <c:pt idx="54">
                  <c:v>41</c:v>
                </c:pt>
                <c:pt idx="55">
                  <c:v>42</c:v>
                </c:pt>
                <c:pt idx="56">
                  <c:v>43</c:v>
                </c:pt>
                <c:pt idx="57">
                  <c:v>44</c:v>
                </c:pt>
                <c:pt idx="58">
                  <c:v>45</c:v>
                </c:pt>
                <c:pt idx="59">
                  <c:v>47</c:v>
                </c:pt>
                <c:pt idx="60">
                  <c:v>48</c:v>
                </c:pt>
                <c:pt idx="61">
                  <c:v>49</c:v>
                </c:pt>
                <c:pt idx="62">
                  <c:v>50</c:v>
                </c:pt>
                <c:pt idx="63">
                  <c:v>51</c:v>
                </c:pt>
                <c:pt idx="64">
                  <c:v>53</c:v>
                </c:pt>
                <c:pt idx="65">
                  <c:v>54</c:v>
                </c:pt>
                <c:pt idx="66">
                  <c:v>56</c:v>
                </c:pt>
                <c:pt idx="67">
                  <c:v>57</c:v>
                </c:pt>
                <c:pt idx="68">
                  <c:v>59</c:v>
                </c:pt>
                <c:pt idx="69">
                  <c:v>60</c:v>
                </c:pt>
                <c:pt idx="70">
                  <c:v>62</c:v>
                </c:pt>
                <c:pt idx="71">
                  <c:v>63</c:v>
                </c:pt>
                <c:pt idx="72">
                  <c:v>65</c:v>
                </c:pt>
                <c:pt idx="73">
                  <c:v>67</c:v>
                </c:pt>
                <c:pt idx="74">
                  <c:v>68</c:v>
                </c:pt>
                <c:pt idx="75">
                  <c:v>70</c:v>
                </c:pt>
                <c:pt idx="76">
                  <c:v>72</c:v>
                </c:pt>
                <c:pt idx="77">
                  <c:v>74</c:v>
                </c:pt>
                <c:pt idx="78">
                  <c:v>76</c:v>
                </c:pt>
                <c:pt idx="79">
                  <c:v>78</c:v>
                </c:pt>
                <c:pt idx="80">
                  <c:v>80</c:v>
                </c:pt>
                <c:pt idx="81">
                  <c:v>82</c:v>
                </c:pt>
                <c:pt idx="82">
                  <c:v>84</c:v>
                </c:pt>
                <c:pt idx="83">
                  <c:v>87</c:v>
                </c:pt>
                <c:pt idx="84">
                  <c:v>89</c:v>
                </c:pt>
                <c:pt idx="85">
                  <c:v>91</c:v>
                </c:pt>
                <c:pt idx="86">
                  <c:v>93</c:v>
                </c:pt>
                <c:pt idx="87">
                  <c:v>96</c:v>
                </c:pt>
                <c:pt idx="88">
                  <c:v>98</c:v>
                </c:pt>
                <c:pt idx="89">
                  <c:v>100</c:v>
                </c:pt>
                <c:pt idx="90">
                  <c:v>103</c:v>
                </c:pt>
                <c:pt idx="91">
                  <c:v>105</c:v>
                </c:pt>
                <c:pt idx="92">
                  <c:v>108</c:v>
                </c:pt>
                <c:pt idx="93">
                  <c:v>111</c:v>
                </c:pt>
                <c:pt idx="94">
                  <c:v>113</c:v>
                </c:pt>
                <c:pt idx="95">
                  <c:v>116</c:v>
                </c:pt>
                <c:pt idx="96">
                  <c:v>119</c:v>
                </c:pt>
                <c:pt idx="97">
                  <c:v>122</c:v>
                </c:pt>
                <c:pt idx="98">
                  <c:v>124</c:v>
                </c:pt>
                <c:pt idx="99">
                  <c:v>127</c:v>
                </c:pt>
                <c:pt idx="100">
                  <c:v>130</c:v>
                </c:pt>
                <c:pt idx="101">
                  <c:v>133</c:v>
                </c:pt>
                <c:pt idx="102">
                  <c:v>136</c:v>
                </c:pt>
                <c:pt idx="103">
                  <c:v>139</c:v>
                </c:pt>
                <c:pt idx="104">
                  <c:v>142</c:v>
                </c:pt>
                <c:pt idx="105">
                  <c:v>145</c:v>
                </c:pt>
                <c:pt idx="106">
                  <c:v>148</c:v>
                </c:pt>
                <c:pt idx="107">
                  <c:v>151</c:v>
                </c:pt>
                <c:pt idx="108">
                  <c:v>155</c:v>
                </c:pt>
                <c:pt idx="109">
                  <c:v>158</c:v>
                </c:pt>
                <c:pt idx="110">
                  <c:v>161</c:v>
                </c:pt>
                <c:pt idx="111">
                  <c:v>164</c:v>
                </c:pt>
                <c:pt idx="112">
                  <c:v>167</c:v>
                </c:pt>
                <c:pt idx="113">
                  <c:v>170</c:v>
                </c:pt>
                <c:pt idx="114">
                  <c:v>174</c:v>
                </c:pt>
                <c:pt idx="115">
                  <c:v>177</c:v>
                </c:pt>
                <c:pt idx="116">
                  <c:v>180</c:v>
                </c:pt>
                <c:pt idx="117">
                  <c:v>184</c:v>
                </c:pt>
                <c:pt idx="118">
                  <c:v>187</c:v>
                </c:pt>
                <c:pt idx="119">
                  <c:v>190</c:v>
                </c:pt>
                <c:pt idx="120">
                  <c:v>194</c:v>
                </c:pt>
                <c:pt idx="121">
                  <c:v>197</c:v>
                </c:pt>
                <c:pt idx="122">
                  <c:v>200</c:v>
                </c:pt>
                <c:pt idx="123">
                  <c:v>204</c:v>
                </c:pt>
                <c:pt idx="124">
                  <c:v>207</c:v>
                </c:pt>
                <c:pt idx="125">
                  <c:v>210</c:v>
                </c:pt>
                <c:pt idx="126">
                  <c:v>214</c:v>
                </c:pt>
                <c:pt idx="127">
                  <c:v>217</c:v>
                </c:pt>
                <c:pt idx="128">
                  <c:v>221</c:v>
                </c:pt>
                <c:pt idx="129">
                  <c:v>224</c:v>
                </c:pt>
                <c:pt idx="130">
                  <c:v>227</c:v>
                </c:pt>
                <c:pt idx="131">
                  <c:v>231</c:v>
                </c:pt>
                <c:pt idx="132">
                  <c:v>234</c:v>
                </c:pt>
                <c:pt idx="133">
                  <c:v>237</c:v>
                </c:pt>
                <c:pt idx="134">
                  <c:v>241</c:v>
                </c:pt>
                <c:pt idx="135">
                  <c:v>244</c:v>
                </c:pt>
                <c:pt idx="136">
                  <c:v>247</c:v>
                </c:pt>
                <c:pt idx="137">
                  <c:v>251</c:v>
                </c:pt>
                <c:pt idx="138">
                  <c:v>254</c:v>
                </c:pt>
                <c:pt idx="139">
                  <c:v>257</c:v>
                </c:pt>
                <c:pt idx="140">
                  <c:v>261</c:v>
                </c:pt>
                <c:pt idx="141">
                  <c:v>264</c:v>
                </c:pt>
                <c:pt idx="142">
                  <c:v>267</c:v>
                </c:pt>
                <c:pt idx="143">
                  <c:v>270</c:v>
                </c:pt>
                <c:pt idx="144">
                  <c:v>273</c:v>
                </c:pt>
                <c:pt idx="145">
                  <c:v>277</c:v>
                </c:pt>
                <c:pt idx="146">
                  <c:v>280</c:v>
                </c:pt>
                <c:pt idx="147">
                  <c:v>283</c:v>
                </c:pt>
                <c:pt idx="148">
                  <c:v>286</c:v>
                </c:pt>
                <c:pt idx="149">
                  <c:v>289</c:v>
                </c:pt>
                <c:pt idx="150">
                  <c:v>292</c:v>
                </c:pt>
                <c:pt idx="151">
                  <c:v>295</c:v>
                </c:pt>
                <c:pt idx="152">
                  <c:v>298</c:v>
                </c:pt>
                <c:pt idx="153">
                  <c:v>301</c:v>
                </c:pt>
                <c:pt idx="154">
                  <c:v>304</c:v>
                </c:pt>
                <c:pt idx="155">
                  <c:v>307</c:v>
                </c:pt>
                <c:pt idx="156">
                  <c:v>310</c:v>
                </c:pt>
                <c:pt idx="157">
                  <c:v>313</c:v>
                </c:pt>
                <c:pt idx="158">
                  <c:v>316</c:v>
                </c:pt>
                <c:pt idx="159">
                  <c:v>319</c:v>
                </c:pt>
                <c:pt idx="160">
                  <c:v>322</c:v>
                </c:pt>
                <c:pt idx="161">
                  <c:v>325</c:v>
                </c:pt>
                <c:pt idx="162">
                  <c:v>328</c:v>
                </c:pt>
                <c:pt idx="163">
                  <c:v>331</c:v>
                </c:pt>
                <c:pt idx="164">
                  <c:v>333</c:v>
                </c:pt>
                <c:pt idx="165">
                  <c:v>336</c:v>
                </c:pt>
                <c:pt idx="166">
                  <c:v>339</c:v>
                </c:pt>
                <c:pt idx="167">
                  <c:v>342</c:v>
                </c:pt>
                <c:pt idx="168">
                  <c:v>345</c:v>
                </c:pt>
                <c:pt idx="169">
                  <c:v>348</c:v>
                </c:pt>
                <c:pt idx="170">
                  <c:v>351</c:v>
                </c:pt>
                <c:pt idx="171">
                  <c:v>354</c:v>
                </c:pt>
                <c:pt idx="172">
                  <c:v>356</c:v>
                </c:pt>
                <c:pt idx="173">
                  <c:v>359</c:v>
                </c:pt>
                <c:pt idx="174">
                  <c:v>362</c:v>
                </c:pt>
                <c:pt idx="175">
                  <c:v>365</c:v>
                </c:pt>
                <c:pt idx="176">
                  <c:v>368</c:v>
                </c:pt>
                <c:pt idx="177">
                  <c:v>371</c:v>
                </c:pt>
                <c:pt idx="178">
                  <c:v>374</c:v>
                </c:pt>
                <c:pt idx="179">
                  <c:v>376</c:v>
                </c:pt>
                <c:pt idx="180">
                  <c:v>379</c:v>
                </c:pt>
                <c:pt idx="181">
                  <c:v>382</c:v>
                </c:pt>
                <c:pt idx="182">
                  <c:v>385</c:v>
                </c:pt>
                <c:pt idx="183">
                  <c:v>388</c:v>
                </c:pt>
                <c:pt idx="184">
                  <c:v>390</c:v>
                </c:pt>
                <c:pt idx="185">
                  <c:v>393</c:v>
                </c:pt>
                <c:pt idx="186">
                  <c:v>396</c:v>
                </c:pt>
                <c:pt idx="187">
                  <c:v>399</c:v>
                </c:pt>
                <c:pt idx="188">
                  <c:v>402</c:v>
                </c:pt>
                <c:pt idx="189">
                  <c:v>405</c:v>
                </c:pt>
                <c:pt idx="190">
                  <c:v>407</c:v>
                </c:pt>
                <c:pt idx="191">
                  <c:v>410</c:v>
                </c:pt>
                <c:pt idx="192">
                  <c:v>413</c:v>
                </c:pt>
                <c:pt idx="193">
                  <c:v>416</c:v>
                </c:pt>
                <c:pt idx="194">
                  <c:v>419</c:v>
                </c:pt>
                <c:pt idx="195">
                  <c:v>422</c:v>
                </c:pt>
                <c:pt idx="196">
                  <c:v>425</c:v>
                </c:pt>
                <c:pt idx="197">
                  <c:v>428</c:v>
                </c:pt>
                <c:pt idx="198">
                  <c:v>431</c:v>
                </c:pt>
                <c:pt idx="199">
                  <c:v>434</c:v>
                </c:pt>
                <c:pt idx="200">
                  <c:v>436</c:v>
                </c:pt>
                <c:pt idx="201">
                  <c:v>439</c:v>
                </c:pt>
                <c:pt idx="202">
                  <c:v>442</c:v>
                </c:pt>
                <c:pt idx="203">
                  <c:v>445</c:v>
                </c:pt>
                <c:pt idx="204">
                  <c:v>448</c:v>
                </c:pt>
                <c:pt idx="205">
                  <c:v>451</c:v>
                </c:pt>
                <c:pt idx="206">
                  <c:v>454</c:v>
                </c:pt>
                <c:pt idx="207">
                  <c:v>457</c:v>
                </c:pt>
                <c:pt idx="208">
                  <c:v>460</c:v>
                </c:pt>
                <c:pt idx="209">
                  <c:v>463</c:v>
                </c:pt>
                <c:pt idx="210">
                  <c:v>466</c:v>
                </c:pt>
                <c:pt idx="211">
                  <c:v>469</c:v>
                </c:pt>
                <c:pt idx="212">
                  <c:v>472</c:v>
                </c:pt>
                <c:pt idx="213">
                  <c:v>474</c:v>
                </c:pt>
                <c:pt idx="214">
                  <c:v>478</c:v>
                </c:pt>
                <c:pt idx="215">
                  <c:v>480</c:v>
                </c:pt>
                <c:pt idx="216">
                  <c:v>483</c:v>
                </c:pt>
                <c:pt idx="217">
                  <c:v>486</c:v>
                </c:pt>
                <c:pt idx="218">
                  <c:v>489</c:v>
                </c:pt>
                <c:pt idx="219">
                  <c:v>492</c:v>
                </c:pt>
                <c:pt idx="220">
                  <c:v>495</c:v>
                </c:pt>
                <c:pt idx="221">
                  <c:v>498</c:v>
                </c:pt>
                <c:pt idx="222">
                  <c:v>501</c:v>
                </c:pt>
                <c:pt idx="223">
                  <c:v>504</c:v>
                </c:pt>
                <c:pt idx="224">
                  <c:v>507</c:v>
                </c:pt>
                <c:pt idx="225">
                  <c:v>509</c:v>
                </c:pt>
                <c:pt idx="226">
                  <c:v>512</c:v>
                </c:pt>
                <c:pt idx="227">
                  <c:v>515</c:v>
                </c:pt>
                <c:pt idx="228">
                  <c:v>518</c:v>
                </c:pt>
                <c:pt idx="229">
                  <c:v>521</c:v>
                </c:pt>
                <c:pt idx="230">
                  <c:v>524</c:v>
                </c:pt>
                <c:pt idx="231">
                  <c:v>526</c:v>
                </c:pt>
                <c:pt idx="232">
                  <c:v>529</c:v>
                </c:pt>
                <c:pt idx="233">
                  <c:v>532</c:v>
                </c:pt>
                <c:pt idx="234">
                  <c:v>535</c:v>
                </c:pt>
                <c:pt idx="235">
                  <c:v>538</c:v>
                </c:pt>
                <c:pt idx="236">
                  <c:v>540</c:v>
                </c:pt>
                <c:pt idx="237">
                  <c:v>543</c:v>
                </c:pt>
                <c:pt idx="238">
                  <c:v>546</c:v>
                </c:pt>
                <c:pt idx="239">
                  <c:v>549</c:v>
                </c:pt>
                <c:pt idx="240">
                  <c:v>551</c:v>
                </c:pt>
                <c:pt idx="241">
                  <c:v>554</c:v>
                </c:pt>
                <c:pt idx="242">
                  <c:v>557</c:v>
                </c:pt>
                <c:pt idx="243">
                  <c:v>560</c:v>
                </c:pt>
                <c:pt idx="244">
                  <c:v>562</c:v>
                </c:pt>
                <c:pt idx="245">
                  <c:v>565</c:v>
                </c:pt>
                <c:pt idx="246">
                  <c:v>568</c:v>
                </c:pt>
                <c:pt idx="247">
                  <c:v>570</c:v>
                </c:pt>
                <c:pt idx="248">
                  <c:v>573</c:v>
                </c:pt>
                <c:pt idx="249">
                  <c:v>576</c:v>
                </c:pt>
                <c:pt idx="250">
                  <c:v>578</c:v>
                </c:pt>
                <c:pt idx="251">
                  <c:v>581</c:v>
                </c:pt>
                <c:pt idx="252">
                  <c:v>584</c:v>
                </c:pt>
                <c:pt idx="253">
                  <c:v>586</c:v>
                </c:pt>
                <c:pt idx="254">
                  <c:v>589</c:v>
                </c:pt>
                <c:pt idx="255">
                  <c:v>592</c:v>
                </c:pt>
                <c:pt idx="256">
                  <c:v>594</c:v>
                </c:pt>
                <c:pt idx="257">
                  <c:v>597</c:v>
                </c:pt>
                <c:pt idx="258">
                  <c:v>599</c:v>
                </c:pt>
                <c:pt idx="259">
                  <c:v>602</c:v>
                </c:pt>
                <c:pt idx="260">
                  <c:v>605</c:v>
                </c:pt>
                <c:pt idx="261">
                  <c:v>607</c:v>
                </c:pt>
                <c:pt idx="262">
                  <c:v>610</c:v>
                </c:pt>
                <c:pt idx="263">
                  <c:v>612</c:v>
                </c:pt>
                <c:pt idx="264">
                  <c:v>615</c:v>
                </c:pt>
                <c:pt idx="265">
                  <c:v>617</c:v>
                </c:pt>
                <c:pt idx="266">
                  <c:v>620</c:v>
                </c:pt>
                <c:pt idx="267">
                  <c:v>622</c:v>
                </c:pt>
                <c:pt idx="268">
                  <c:v>625</c:v>
                </c:pt>
                <c:pt idx="269">
                  <c:v>627</c:v>
                </c:pt>
                <c:pt idx="270">
                  <c:v>629</c:v>
                </c:pt>
                <c:pt idx="271">
                  <c:v>632</c:v>
                </c:pt>
                <c:pt idx="272">
                  <c:v>634</c:v>
                </c:pt>
                <c:pt idx="273">
                  <c:v>636</c:v>
                </c:pt>
                <c:pt idx="274">
                  <c:v>638</c:v>
                </c:pt>
                <c:pt idx="275">
                  <c:v>640</c:v>
                </c:pt>
                <c:pt idx="276">
                  <c:v>642</c:v>
                </c:pt>
                <c:pt idx="277">
                  <c:v>644</c:v>
                </c:pt>
                <c:pt idx="278">
                  <c:v>646</c:v>
                </c:pt>
                <c:pt idx="279">
                  <c:v>648</c:v>
                </c:pt>
                <c:pt idx="280">
                  <c:v>650</c:v>
                </c:pt>
                <c:pt idx="281">
                  <c:v>652</c:v>
                </c:pt>
                <c:pt idx="282">
                  <c:v>654</c:v>
                </c:pt>
                <c:pt idx="283">
                  <c:v>655</c:v>
                </c:pt>
                <c:pt idx="284">
                  <c:v>657</c:v>
                </c:pt>
                <c:pt idx="285">
                  <c:v>659</c:v>
                </c:pt>
                <c:pt idx="286">
                  <c:v>660</c:v>
                </c:pt>
                <c:pt idx="287">
                  <c:v>662</c:v>
                </c:pt>
                <c:pt idx="288">
                  <c:v>663</c:v>
                </c:pt>
                <c:pt idx="289">
                  <c:v>665</c:v>
                </c:pt>
                <c:pt idx="290">
                  <c:v>666</c:v>
                </c:pt>
                <c:pt idx="291">
                  <c:v>667</c:v>
                </c:pt>
                <c:pt idx="292">
                  <c:v>669</c:v>
                </c:pt>
                <c:pt idx="293">
                  <c:v>670</c:v>
                </c:pt>
                <c:pt idx="294">
                  <c:v>671</c:v>
                </c:pt>
                <c:pt idx="295">
                  <c:v>672</c:v>
                </c:pt>
                <c:pt idx="296">
                  <c:v>674</c:v>
                </c:pt>
                <c:pt idx="297">
                  <c:v>675</c:v>
                </c:pt>
                <c:pt idx="298">
                  <c:v>676</c:v>
                </c:pt>
                <c:pt idx="299">
                  <c:v>677</c:v>
                </c:pt>
                <c:pt idx="300">
                  <c:v>678</c:v>
                </c:pt>
                <c:pt idx="301">
                  <c:v>679</c:v>
                </c:pt>
                <c:pt idx="302">
                  <c:v>680</c:v>
                </c:pt>
                <c:pt idx="303">
                  <c:v>681</c:v>
                </c:pt>
                <c:pt idx="304">
                  <c:v>682</c:v>
                </c:pt>
                <c:pt idx="305">
                  <c:v>683</c:v>
                </c:pt>
                <c:pt idx="306">
                  <c:v>684</c:v>
                </c:pt>
                <c:pt idx="307">
                  <c:v>685</c:v>
                </c:pt>
                <c:pt idx="308">
                  <c:v>686</c:v>
                </c:pt>
                <c:pt idx="309">
                  <c:v>687</c:v>
                </c:pt>
                <c:pt idx="310">
                  <c:v>688</c:v>
                </c:pt>
                <c:pt idx="311">
                  <c:v>689</c:v>
                </c:pt>
                <c:pt idx="312">
                  <c:v>689</c:v>
                </c:pt>
                <c:pt idx="313">
                  <c:v>691</c:v>
                </c:pt>
                <c:pt idx="314">
                  <c:v>692</c:v>
                </c:pt>
                <c:pt idx="315">
                  <c:v>692</c:v>
                </c:pt>
                <c:pt idx="316">
                  <c:v>693</c:v>
                </c:pt>
                <c:pt idx="317">
                  <c:v>694</c:v>
                </c:pt>
                <c:pt idx="318">
                  <c:v>695</c:v>
                </c:pt>
                <c:pt idx="319">
                  <c:v>695</c:v>
                </c:pt>
                <c:pt idx="320">
                  <c:v>696</c:v>
                </c:pt>
                <c:pt idx="321">
                  <c:v>697</c:v>
                </c:pt>
                <c:pt idx="322">
                  <c:v>698</c:v>
                </c:pt>
                <c:pt idx="323">
                  <c:v>699</c:v>
                </c:pt>
                <c:pt idx="324">
                  <c:v>700</c:v>
                </c:pt>
              </c:numCache>
            </c:numRef>
          </c:xVal>
          <c:yVal>
            <c:numRef>
              <c:f>'[17]21-700-2 нагрев'!$C$1:$C$325</c:f>
              <c:numCache>
                <c:formatCode>General</c:formatCode>
                <c:ptCount val="325"/>
                <c:pt idx="0">
                  <c:v>0.55800000000000005</c:v>
                </c:pt>
                <c:pt idx="1">
                  <c:v>0.55699999999999994</c:v>
                </c:pt>
                <c:pt idx="2">
                  <c:v>0.55800000000000005</c:v>
                </c:pt>
                <c:pt idx="3">
                  <c:v>0.55800000000000005</c:v>
                </c:pt>
                <c:pt idx="4">
                  <c:v>0.55599999999999994</c:v>
                </c:pt>
                <c:pt idx="5">
                  <c:v>0.55800000000000005</c:v>
                </c:pt>
                <c:pt idx="6">
                  <c:v>0.55699999999999994</c:v>
                </c:pt>
                <c:pt idx="7">
                  <c:v>0.55699999999999994</c:v>
                </c:pt>
                <c:pt idx="8">
                  <c:v>0.55699999999999994</c:v>
                </c:pt>
                <c:pt idx="9">
                  <c:v>0.55599999999999994</c:v>
                </c:pt>
                <c:pt idx="10">
                  <c:v>0.55699999999999994</c:v>
                </c:pt>
                <c:pt idx="11">
                  <c:v>0.55800000000000005</c:v>
                </c:pt>
                <c:pt idx="12">
                  <c:v>0.55800000000000005</c:v>
                </c:pt>
                <c:pt idx="13">
                  <c:v>0.55699999999999994</c:v>
                </c:pt>
                <c:pt idx="14">
                  <c:v>0.55699999999999994</c:v>
                </c:pt>
                <c:pt idx="15">
                  <c:v>0.55699999999999994</c:v>
                </c:pt>
                <c:pt idx="16">
                  <c:v>0.55800000000000005</c:v>
                </c:pt>
                <c:pt idx="17">
                  <c:v>0.55500000000000005</c:v>
                </c:pt>
                <c:pt idx="18">
                  <c:v>0.55500000000000005</c:v>
                </c:pt>
                <c:pt idx="19">
                  <c:v>0.55500000000000005</c:v>
                </c:pt>
                <c:pt idx="20">
                  <c:v>0.55500000000000005</c:v>
                </c:pt>
                <c:pt idx="21">
                  <c:v>0.55699999999999994</c:v>
                </c:pt>
                <c:pt idx="22">
                  <c:v>0.55500000000000005</c:v>
                </c:pt>
                <c:pt idx="23">
                  <c:v>0.55500000000000005</c:v>
                </c:pt>
                <c:pt idx="24">
                  <c:v>0.55400000000000005</c:v>
                </c:pt>
                <c:pt idx="25">
                  <c:v>0.55300000000000005</c:v>
                </c:pt>
                <c:pt idx="26">
                  <c:v>0.55400000000000005</c:v>
                </c:pt>
                <c:pt idx="27">
                  <c:v>0.55300000000000005</c:v>
                </c:pt>
                <c:pt idx="28">
                  <c:v>0.55199999999999994</c:v>
                </c:pt>
                <c:pt idx="29">
                  <c:v>0.55099999999999993</c:v>
                </c:pt>
                <c:pt idx="30">
                  <c:v>0.55099999999999993</c:v>
                </c:pt>
                <c:pt idx="31">
                  <c:v>0.55000000000000004</c:v>
                </c:pt>
                <c:pt idx="32">
                  <c:v>0.55000000000000004</c:v>
                </c:pt>
                <c:pt idx="33">
                  <c:v>0.55000000000000004</c:v>
                </c:pt>
                <c:pt idx="34">
                  <c:v>0.55000000000000004</c:v>
                </c:pt>
                <c:pt idx="35">
                  <c:v>0.54900000000000004</c:v>
                </c:pt>
                <c:pt idx="36">
                  <c:v>0.54900000000000004</c:v>
                </c:pt>
                <c:pt idx="37">
                  <c:v>0.54900000000000004</c:v>
                </c:pt>
                <c:pt idx="38">
                  <c:v>0.54600000000000004</c:v>
                </c:pt>
                <c:pt idx="39">
                  <c:v>0.54699999999999993</c:v>
                </c:pt>
                <c:pt idx="40">
                  <c:v>0.54699999999999993</c:v>
                </c:pt>
                <c:pt idx="41">
                  <c:v>0.54600000000000004</c:v>
                </c:pt>
                <c:pt idx="42">
                  <c:v>0.54500000000000004</c:v>
                </c:pt>
                <c:pt idx="43">
                  <c:v>0.54400000000000004</c:v>
                </c:pt>
                <c:pt idx="44">
                  <c:v>0.54100000000000004</c:v>
                </c:pt>
                <c:pt idx="45">
                  <c:v>0.54199999999999993</c:v>
                </c:pt>
                <c:pt idx="46">
                  <c:v>0.54199999999999993</c:v>
                </c:pt>
                <c:pt idx="47">
                  <c:v>0.54199999999999993</c:v>
                </c:pt>
                <c:pt idx="48">
                  <c:v>0.54</c:v>
                </c:pt>
                <c:pt idx="49">
                  <c:v>0.53900000000000003</c:v>
                </c:pt>
                <c:pt idx="50">
                  <c:v>0.53799999999999992</c:v>
                </c:pt>
                <c:pt idx="51">
                  <c:v>0.53799999999999992</c:v>
                </c:pt>
                <c:pt idx="52">
                  <c:v>0.53600000000000003</c:v>
                </c:pt>
                <c:pt idx="53">
                  <c:v>0.53600000000000003</c:v>
                </c:pt>
                <c:pt idx="54">
                  <c:v>0.53600000000000003</c:v>
                </c:pt>
                <c:pt idx="55">
                  <c:v>0.53399999999999992</c:v>
                </c:pt>
                <c:pt idx="56">
                  <c:v>0.53399999999999992</c:v>
                </c:pt>
                <c:pt idx="57">
                  <c:v>0.53200000000000003</c:v>
                </c:pt>
                <c:pt idx="58">
                  <c:v>0.53100000000000003</c:v>
                </c:pt>
                <c:pt idx="59">
                  <c:v>0.52899999999999991</c:v>
                </c:pt>
                <c:pt idx="60">
                  <c:v>0.52800000000000002</c:v>
                </c:pt>
                <c:pt idx="61">
                  <c:v>0.52899999999999991</c:v>
                </c:pt>
                <c:pt idx="62">
                  <c:v>0.52600000000000002</c:v>
                </c:pt>
                <c:pt idx="63">
                  <c:v>0.52300000000000002</c:v>
                </c:pt>
                <c:pt idx="64">
                  <c:v>0.52200000000000002</c:v>
                </c:pt>
                <c:pt idx="65">
                  <c:v>0.52200000000000002</c:v>
                </c:pt>
                <c:pt idx="66">
                  <c:v>0.51999999999999991</c:v>
                </c:pt>
                <c:pt idx="67">
                  <c:v>0.51900000000000002</c:v>
                </c:pt>
                <c:pt idx="68">
                  <c:v>0.51800000000000002</c:v>
                </c:pt>
                <c:pt idx="69">
                  <c:v>0.51500000000000001</c:v>
                </c:pt>
                <c:pt idx="70">
                  <c:v>0.51500000000000001</c:v>
                </c:pt>
                <c:pt idx="71">
                  <c:v>0.51200000000000001</c:v>
                </c:pt>
                <c:pt idx="72">
                  <c:v>0.50900000000000001</c:v>
                </c:pt>
                <c:pt idx="73">
                  <c:v>0.51</c:v>
                </c:pt>
                <c:pt idx="74">
                  <c:v>0.50700000000000001</c:v>
                </c:pt>
                <c:pt idx="75">
                  <c:v>0.50600000000000001</c:v>
                </c:pt>
                <c:pt idx="76">
                  <c:v>0.504</c:v>
                </c:pt>
                <c:pt idx="77">
                  <c:v>0.503</c:v>
                </c:pt>
                <c:pt idx="78">
                  <c:v>0.502</c:v>
                </c:pt>
                <c:pt idx="79">
                  <c:v>0.499</c:v>
                </c:pt>
                <c:pt idx="80">
                  <c:v>0.49799999999999994</c:v>
                </c:pt>
                <c:pt idx="81">
                  <c:v>0.49399999999999999</c:v>
                </c:pt>
                <c:pt idx="82">
                  <c:v>0.49299999999999994</c:v>
                </c:pt>
                <c:pt idx="83">
                  <c:v>0.49200000000000005</c:v>
                </c:pt>
                <c:pt idx="84">
                  <c:v>0.48899999999999993</c:v>
                </c:pt>
                <c:pt idx="85">
                  <c:v>0.48700000000000004</c:v>
                </c:pt>
                <c:pt idx="86">
                  <c:v>0.48500000000000004</c:v>
                </c:pt>
                <c:pt idx="87">
                  <c:v>0.48399999999999999</c:v>
                </c:pt>
                <c:pt idx="88">
                  <c:v>0.48099999999999998</c:v>
                </c:pt>
                <c:pt idx="89">
                  <c:v>0.48000000000000004</c:v>
                </c:pt>
                <c:pt idx="90">
                  <c:v>0.47699999999999998</c:v>
                </c:pt>
                <c:pt idx="91">
                  <c:v>0.47399999999999998</c:v>
                </c:pt>
                <c:pt idx="92">
                  <c:v>0.47199999999999998</c:v>
                </c:pt>
                <c:pt idx="93">
                  <c:v>0.47</c:v>
                </c:pt>
                <c:pt idx="94">
                  <c:v>0.46799999999999997</c:v>
                </c:pt>
                <c:pt idx="95">
                  <c:v>0.46599999999999997</c:v>
                </c:pt>
                <c:pt idx="96">
                  <c:v>0.46299999999999997</c:v>
                </c:pt>
                <c:pt idx="97">
                  <c:v>0.46099999999999997</c:v>
                </c:pt>
                <c:pt idx="98">
                  <c:v>0.46</c:v>
                </c:pt>
                <c:pt idx="99">
                  <c:v>0.45500000000000002</c:v>
                </c:pt>
                <c:pt idx="100">
                  <c:v>0.45300000000000001</c:v>
                </c:pt>
                <c:pt idx="101">
                  <c:v>0.45</c:v>
                </c:pt>
                <c:pt idx="102">
                  <c:v>0.44700000000000001</c:v>
                </c:pt>
                <c:pt idx="103">
                  <c:v>0.44600000000000001</c:v>
                </c:pt>
                <c:pt idx="104">
                  <c:v>0.443</c:v>
                </c:pt>
                <c:pt idx="105">
                  <c:v>0.44</c:v>
                </c:pt>
                <c:pt idx="106">
                  <c:v>0.437</c:v>
                </c:pt>
                <c:pt idx="107">
                  <c:v>0.434</c:v>
                </c:pt>
                <c:pt idx="108">
                  <c:v>0.43099999999999999</c:v>
                </c:pt>
                <c:pt idx="109">
                  <c:v>0.42899999999999999</c:v>
                </c:pt>
                <c:pt idx="110">
                  <c:v>0.42599999999999999</c:v>
                </c:pt>
                <c:pt idx="111">
                  <c:v>0.42299999999999999</c:v>
                </c:pt>
                <c:pt idx="112">
                  <c:v>0.42099999999999999</c:v>
                </c:pt>
                <c:pt idx="113">
                  <c:v>0.41699999999999998</c:v>
                </c:pt>
                <c:pt idx="114">
                  <c:v>0.41499999999999998</c:v>
                </c:pt>
                <c:pt idx="115">
                  <c:v>0.41199999999999998</c:v>
                </c:pt>
                <c:pt idx="116">
                  <c:v>0.40900000000000003</c:v>
                </c:pt>
                <c:pt idx="117">
                  <c:v>0.40499999999999997</c:v>
                </c:pt>
                <c:pt idx="118">
                  <c:v>0.40099999999999997</c:v>
                </c:pt>
                <c:pt idx="119">
                  <c:v>0.39900000000000002</c:v>
                </c:pt>
                <c:pt idx="120">
                  <c:v>0.39599999999999996</c:v>
                </c:pt>
                <c:pt idx="121">
                  <c:v>0.39399999999999996</c:v>
                </c:pt>
                <c:pt idx="122">
                  <c:v>0.39</c:v>
                </c:pt>
                <c:pt idx="123">
                  <c:v>0.38699999999999996</c:v>
                </c:pt>
                <c:pt idx="124">
                  <c:v>0.38400000000000001</c:v>
                </c:pt>
                <c:pt idx="125">
                  <c:v>0.38</c:v>
                </c:pt>
                <c:pt idx="126">
                  <c:v>0.377</c:v>
                </c:pt>
                <c:pt idx="127">
                  <c:v>0.374</c:v>
                </c:pt>
                <c:pt idx="128">
                  <c:v>0.37</c:v>
                </c:pt>
                <c:pt idx="129">
                  <c:v>0.36799999999999999</c:v>
                </c:pt>
                <c:pt idx="130">
                  <c:v>0.36399999999999999</c:v>
                </c:pt>
                <c:pt idx="131">
                  <c:v>0.36099999999999999</c:v>
                </c:pt>
                <c:pt idx="132">
                  <c:v>0.35699999999999998</c:v>
                </c:pt>
                <c:pt idx="133">
                  <c:v>0.35399999999999998</c:v>
                </c:pt>
                <c:pt idx="134">
                  <c:v>0.35100000000000003</c:v>
                </c:pt>
                <c:pt idx="135">
                  <c:v>0.34900000000000003</c:v>
                </c:pt>
                <c:pt idx="136">
                  <c:v>0.34400000000000003</c:v>
                </c:pt>
                <c:pt idx="137">
                  <c:v>0.34099999999999997</c:v>
                </c:pt>
                <c:pt idx="138">
                  <c:v>0.33700000000000002</c:v>
                </c:pt>
                <c:pt idx="139">
                  <c:v>0.33300000000000002</c:v>
                </c:pt>
                <c:pt idx="140">
                  <c:v>0.33100000000000002</c:v>
                </c:pt>
                <c:pt idx="141">
                  <c:v>0.32699999999999996</c:v>
                </c:pt>
                <c:pt idx="142">
                  <c:v>0.32300000000000001</c:v>
                </c:pt>
                <c:pt idx="143">
                  <c:v>0.32</c:v>
                </c:pt>
                <c:pt idx="144">
                  <c:v>0.316</c:v>
                </c:pt>
                <c:pt idx="145">
                  <c:v>0.312</c:v>
                </c:pt>
                <c:pt idx="146">
                  <c:v>0.308</c:v>
                </c:pt>
                <c:pt idx="147">
                  <c:v>0.30399999999999999</c:v>
                </c:pt>
                <c:pt idx="148">
                  <c:v>0.30099999999999999</c:v>
                </c:pt>
                <c:pt idx="149">
                  <c:v>0.29699999999999999</c:v>
                </c:pt>
                <c:pt idx="150">
                  <c:v>0.29599999999999999</c:v>
                </c:pt>
                <c:pt idx="151">
                  <c:v>0.29199999999999998</c:v>
                </c:pt>
                <c:pt idx="152">
                  <c:v>0.28999999999999998</c:v>
                </c:pt>
                <c:pt idx="153">
                  <c:v>0.28800000000000003</c:v>
                </c:pt>
                <c:pt idx="154">
                  <c:v>0.28600000000000003</c:v>
                </c:pt>
                <c:pt idx="155">
                  <c:v>0.28400000000000003</c:v>
                </c:pt>
                <c:pt idx="156">
                  <c:v>0.28299999999999997</c:v>
                </c:pt>
                <c:pt idx="157">
                  <c:v>0.28200000000000003</c:v>
                </c:pt>
                <c:pt idx="158">
                  <c:v>0.27999999999999997</c:v>
                </c:pt>
                <c:pt idx="159">
                  <c:v>0.27799999999999997</c:v>
                </c:pt>
                <c:pt idx="160">
                  <c:v>0.27700000000000002</c:v>
                </c:pt>
                <c:pt idx="161">
                  <c:v>0.27500000000000002</c:v>
                </c:pt>
                <c:pt idx="162">
                  <c:v>0.27399999999999997</c:v>
                </c:pt>
                <c:pt idx="163">
                  <c:v>0.27200000000000002</c:v>
                </c:pt>
                <c:pt idx="164">
                  <c:v>0.26899999999999996</c:v>
                </c:pt>
                <c:pt idx="165">
                  <c:v>0.26899999999999996</c:v>
                </c:pt>
                <c:pt idx="166">
                  <c:v>0.26600000000000001</c:v>
                </c:pt>
                <c:pt idx="167">
                  <c:v>0.26500000000000001</c:v>
                </c:pt>
                <c:pt idx="168">
                  <c:v>0.26200000000000001</c:v>
                </c:pt>
                <c:pt idx="169">
                  <c:v>0.25900000000000001</c:v>
                </c:pt>
                <c:pt idx="170">
                  <c:v>0.25900000000000001</c:v>
                </c:pt>
                <c:pt idx="171">
                  <c:v>0.25600000000000001</c:v>
                </c:pt>
                <c:pt idx="172">
                  <c:v>0.252</c:v>
                </c:pt>
                <c:pt idx="173">
                  <c:v>0.251</c:v>
                </c:pt>
                <c:pt idx="174">
                  <c:v>0.24899999999999997</c:v>
                </c:pt>
                <c:pt idx="175">
                  <c:v>0.245</c:v>
                </c:pt>
                <c:pt idx="176">
                  <c:v>0.24399999999999999</c:v>
                </c:pt>
                <c:pt idx="177">
                  <c:v>0.23900000000000002</c:v>
                </c:pt>
                <c:pt idx="178">
                  <c:v>0.23699999999999999</c:v>
                </c:pt>
                <c:pt idx="179">
                  <c:v>0.23399999999999999</c:v>
                </c:pt>
                <c:pt idx="180">
                  <c:v>0.23200000000000001</c:v>
                </c:pt>
                <c:pt idx="181">
                  <c:v>0.22900000000000001</c:v>
                </c:pt>
                <c:pt idx="182">
                  <c:v>0.22699999999999998</c:v>
                </c:pt>
                <c:pt idx="183">
                  <c:v>0.22500000000000001</c:v>
                </c:pt>
                <c:pt idx="184">
                  <c:v>0.223</c:v>
                </c:pt>
                <c:pt idx="185">
                  <c:v>0.222</c:v>
                </c:pt>
                <c:pt idx="186">
                  <c:v>0.22</c:v>
                </c:pt>
                <c:pt idx="187">
                  <c:v>0.219</c:v>
                </c:pt>
                <c:pt idx="188">
                  <c:v>0.21800000000000003</c:v>
                </c:pt>
                <c:pt idx="189">
                  <c:v>0.217</c:v>
                </c:pt>
                <c:pt idx="190">
                  <c:v>0.216</c:v>
                </c:pt>
                <c:pt idx="191">
                  <c:v>0.215</c:v>
                </c:pt>
                <c:pt idx="192">
                  <c:v>0.214</c:v>
                </c:pt>
                <c:pt idx="193">
                  <c:v>0.21299999999999999</c:v>
                </c:pt>
                <c:pt idx="194">
                  <c:v>0.21199999999999999</c:v>
                </c:pt>
                <c:pt idx="195">
                  <c:v>0.21099999999999999</c:v>
                </c:pt>
                <c:pt idx="196">
                  <c:v>0.21099999999999999</c:v>
                </c:pt>
                <c:pt idx="197">
                  <c:v>0.21000000000000002</c:v>
                </c:pt>
                <c:pt idx="198">
                  <c:v>0.21000000000000002</c:v>
                </c:pt>
                <c:pt idx="199">
                  <c:v>0.20799999999999999</c:v>
                </c:pt>
                <c:pt idx="200">
                  <c:v>0.20799999999999999</c:v>
                </c:pt>
                <c:pt idx="201">
                  <c:v>0.20799999999999999</c:v>
                </c:pt>
                <c:pt idx="202">
                  <c:v>0.20699999999999999</c:v>
                </c:pt>
                <c:pt idx="203">
                  <c:v>0.20699999999999999</c:v>
                </c:pt>
                <c:pt idx="204">
                  <c:v>0.20599999999999999</c:v>
                </c:pt>
                <c:pt idx="205">
                  <c:v>0.20599999999999999</c:v>
                </c:pt>
                <c:pt idx="206">
                  <c:v>0.20599999999999999</c:v>
                </c:pt>
                <c:pt idx="207">
                  <c:v>0.20499999999999999</c:v>
                </c:pt>
                <c:pt idx="208">
                  <c:v>0.20599999999999999</c:v>
                </c:pt>
                <c:pt idx="209">
                  <c:v>0.20499999999999999</c:v>
                </c:pt>
                <c:pt idx="210">
                  <c:v>0.20499999999999999</c:v>
                </c:pt>
                <c:pt idx="211">
                  <c:v>0.20499999999999999</c:v>
                </c:pt>
                <c:pt idx="212">
                  <c:v>0.20599999999999999</c:v>
                </c:pt>
                <c:pt idx="213">
                  <c:v>0.20499999999999999</c:v>
                </c:pt>
                <c:pt idx="214">
                  <c:v>0.20499999999999999</c:v>
                </c:pt>
                <c:pt idx="215">
                  <c:v>0.20399999999999999</c:v>
                </c:pt>
                <c:pt idx="216">
                  <c:v>0.20399999999999999</c:v>
                </c:pt>
                <c:pt idx="217">
                  <c:v>0.20300000000000001</c:v>
                </c:pt>
                <c:pt idx="218">
                  <c:v>0.20300000000000001</c:v>
                </c:pt>
                <c:pt idx="219">
                  <c:v>0.20200000000000001</c:v>
                </c:pt>
                <c:pt idx="220">
                  <c:v>0.2</c:v>
                </c:pt>
                <c:pt idx="221">
                  <c:v>0.19799999999999998</c:v>
                </c:pt>
                <c:pt idx="222">
                  <c:v>0.19600000000000001</c:v>
                </c:pt>
                <c:pt idx="223">
                  <c:v>0.193</c:v>
                </c:pt>
                <c:pt idx="224">
                  <c:v>0.189</c:v>
                </c:pt>
                <c:pt idx="225">
                  <c:v>0.186</c:v>
                </c:pt>
                <c:pt idx="226">
                  <c:v>0.183</c:v>
                </c:pt>
                <c:pt idx="227">
                  <c:v>0.17799999999999999</c:v>
                </c:pt>
                <c:pt idx="228">
                  <c:v>0.17399999999999999</c:v>
                </c:pt>
                <c:pt idx="229">
                  <c:v>0.16799999999999998</c:v>
                </c:pt>
                <c:pt idx="230">
                  <c:v>0.16300000000000001</c:v>
                </c:pt>
                <c:pt idx="231">
                  <c:v>0.157</c:v>
                </c:pt>
                <c:pt idx="232">
                  <c:v>0.15</c:v>
                </c:pt>
                <c:pt idx="233">
                  <c:v>0.14300000000000002</c:v>
                </c:pt>
                <c:pt idx="234">
                  <c:v>0.13500000000000001</c:v>
                </c:pt>
                <c:pt idx="235">
                  <c:v>0.128</c:v>
                </c:pt>
                <c:pt idx="236">
                  <c:v>0.12000000000000001</c:v>
                </c:pt>
                <c:pt idx="237">
                  <c:v>0.11299999999999999</c:v>
                </c:pt>
                <c:pt idx="238">
                  <c:v>0.104</c:v>
                </c:pt>
                <c:pt idx="239">
                  <c:v>9.7299999999999998E-2</c:v>
                </c:pt>
                <c:pt idx="240">
                  <c:v>8.9599999999999999E-2</c:v>
                </c:pt>
                <c:pt idx="241">
                  <c:v>8.3000000000000004E-2</c:v>
                </c:pt>
                <c:pt idx="242">
                  <c:v>7.669999999999999E-2</c:v>
                </c:pt>
                <c:pt idx="243">
                  <c:v>7.0699999999999999E-2</c:v>
                </c:pt>
                <c:pt idx="244">
                  <c:v>6.54E-2</c:v>
                </c:pt>
                <c:pt idx="245">
                  <c:v>6.08E-2</c:v>
                </c:pt>
                <c:pt idx="246">
                  <c:v>5.5899999999999998E-2</c:v>
                </c:pt>
                <c:pt idx="247">
                  <c:v>5.1999999999999998E-2</c:v>
                </c:pt>
                <c:pt idx="248">
                  <c:v>4.8800000000000003E-2</c:v>
                </c:pt>
                <c:pt idx="249">
                  <c:v>4.5599999999999995E-2</c:v>
                </c:pt>
                <c:pt idx="250">
                  <c:v>4.2799999999999998E-2</c:v>
                </c:pt>
                <c:pt idx="251">
                  <c:v>4.0299999999999996E-2</c:v>
                </c:pt>
                <c:pt idx="252">
                  <c:v>3.78E-2</c:v>
                </c:pt>
                <c:pt idx="253">
                  <c:v>3.6000000000000004E-2</c:v>
                </c:pt>
                <c:pt idx="254">
                  <c:v>3.4299999999999997E-2</c:v>
                </c:pt>
                <c:pt idx="255">
                  <c:v>3.2799999999999996E-2</c:v>
                </c:pt>
                <c:pt idx="256">
                  <c:v>3.1E-2</c:v>
                </c:pt>
                <c:pt idx="257">
                  <c:v>3.0199999999999998E-2</c:v>
                </c:pt>
                <c:pt idx="258">
                  <c:v>2.9000000000000001E-2</c:v>
                </c:pt>
                <c:pt idx="259">
                  <c:v>2.81E-2</c:v>
                </c:pt>
                <c:pt idx="260">
                  <c:v>2.7399999999999997E-2</c:v>
                </c:pt>
                <c:pt idx="261">
                  <c:v>2.6699999999999998E-2</c:v>
                </c:pt>
                <c:pt idx="262">
                  <c:v>2.63E-2</c:v>
                </c:pt>
                <c:pt idx="263">
                  <c:v>2.5899999999999999E-2</c:v>
                </c:pt>
                <c:pt idx="264">
                  <c:v>2.58E-2</c:v>
                </c:pt>
                <c:pt idx="265">
                  <c:v>2.52E-2</c:v>
                </c:pt>
                <c:pt idx="266">
                  <c:v>2.4799999999999999E-2</c:v>
                </c:pt>
                <c:pt idx="267">
                  <c:v>2.46E-2</c:v>
                </c:pt>
                <c:pt idx="268">
                  <c:v>2.4400000000000002E-2</c:v>
                </c:pt>
                <c:pt idx="269">
                  <c:v>2.4300000000000002E-2</c:v>
                </c:pt>
                <c:pt idx="270">
                  <c:v>2.41E-2</c:v>
                </c:pt>
                <c:pt idx="271">
                  <c:v>2.4199999999999999E-2</c:v>
                </c:pt>
                <c:pt idx="272">
                  <c:v>2.3900000000000001E-2</c:v>
                </c:pt>
                <c:pt idx="273">
                  <c:v>2.3599999999999999E-2</c:v>
                </c:pt>
                <c:pt idx="274">
                  <c:v>2.3599999999999999E-2</c:v>
                </c:pt>
                <c:pt idx="275">
                  <c:v>2.3400000000000001E-2</c:v>
                </c:pt>
                <c:pt idx="276">
                  <c:v>2.3300000000000001E-2</c:v>
                </c:pt>
                <c:pt idx="277">
                  <c:v>2.3099999999999999E-2</c:v>
                </c:pt>
                <c:pt idx="278">
                  <c:v>2.2799999999999997E-2</c:v>
                </c:pt>
                <c:pt idx="279">
                  <c:v>2.2600000000000002E-2</c:v>
                </c:pt>
                <c:pt idx="280">
                  <c:v>2.3200000000000002E-2</c:v>
                </c:pt>
                <c:pt idx="281">
                  <c:v>2.2600000000000002E-2</c:v>
                </c:pt>
                <c:pt idx="282">
                  <c:v>2.2799999999999997E-2</c:v>
                </c:pt>
                <c:pt idx="283">
                  <c:v>2.24E-2</c:v>
                </c:pt>
                <c:pt idx="284">
                  <c:v>2.23E-2</c:v>
                </c:pt>
                <c:pt idx="285">
                  <c:v>2.23E-2</c:v>
                </c:pt>
                <c:pt idx="286">
                  <c:v>2.2099999999999998E-2</c:v>
                </c:pt>
                <c:pt idx="287">
                  <c:v>2.18E-2</c:v>
                </c:pt>
                <c:pt idx="288">
                  <c:v>2.1899999999999999E-2</c:v>
                </c:pt>
                <c:pt idx="289">
                  <c:v>2.2099999999999998E-2</c:v>
                </c:pt>
                <c:pt idx="290">
                  <c:v>2.1700000000000001E-2</c:v>
                </c:pt>
                <c:pt idx="291">
                  <c:v>2.1700000000000001E-2</c:v>
                </c:pt>
                <c:pt idx="292">
                  <c:v>2.1700000000000001E-2</c:v>
                </c:pt>
                <c:pt idx="293">
                  <c:v>2.1399999999999999E-2</c:v>
                </c:pt>
                <c:pt idx="294">
                  <c:v>2.1700000000000001E-2</c:v>
                </c:pt>
                <c:pt idx="295">
                  <c:v>2.1700000000000001E-2</c:v>
                </c:pt>
                <c:pt idx="296">
                  <c:v>2.1500000000000002E-2</c:v>
                </c:pt>
                <c:pt idx="297">
                  <c:v>2.1299999999999999E-2</c:v>
                </c:pt>
                <c:pt idx="298">
                  <c:v>2.1500000000000002E-2</c:v>
                </c:pt>
                <c:pt idx="299">
                  <c:v>2.1399999999999999E-2</c:v>
                </c:pt>
                <c:pt idx="300">
                  <c:v>2.1500000000000002E-2</c:v>
                </c:pt>
                <c:pt idx="301">
                  <c:v>2.1299999999999999E-2</c:v>
                </c:pt>
                <c:pt idx="302">
                  <c:v>2.1100000000000001E-2</c:v>
                </c:pt>
                <c:pt idx="303">
                  <c:v>2.1299999999999999E-2</c:v>
                </c:pt>
                <c:pt idx="304">
                  <c:v>2.1399999999999999E-2</c:v>
                </c:pt>
                <c:pt idx="305">
                  <c:v>2.1299999999999999E-2</c:v>
                </c:pt>
                <c:pt idx="306">
                  <c:v>2.1100000000000001E-2</c:v>
                </c:pt>
                <c:pt idx="307">
                  <c:v>2.1100000000000001E-2</c:v>
                </c:pt>
                <c:pt idx="308">
                  <c:v>2.12E-2</c:v>
                </c:pt>
                <c:pt idx="309">
                  <c:v>2.1100000000000001E-2</c:v>
                </c:pt>
                <c:pt idx="310">
                  <c:v>2.1299999999999999E-2</c:v>
                </c:pt>
                <c:pt idx="311">
                  <c:v>2.0999999999999998E-2</c:v>
                </c:pt>
                <c:pt idx="312">
                  <c:v>2.0999999999999998E-2</c:v>
                </c:pt>
                <c:pt idx="313">
                  <c:v>2.0899999999999998E-2</c:v>
                </c:pt>
                <c:pt idx="314">
                  <c:v>2.1299999999999999E-2</c:v>
                </c:pt>
                <c:pt idx="315">
                  <c:v>2.1100000000000001E-2</c:v>
                </c:pt>
                <c:pt idx="316">
                  <c:v>2.0999999999999998E-2</c:v>
                </c:pt>
                <c:pt idx="317">
                  <c:v>2.1100000000000001E-2</c:v>
                </c:pt>
                <c:pt idx="318">
                  <c:v>2.0899999999999998E-2</c:v>
                </c:pt>
                <c:pt idx="319">
                  <c:v>2.1299999999999999E-2</c:v>
                </c:pt>
                <c:pt idx="320">
                  <c:v>2.0799999999999999E-2</c:v>
                </c:pt>
                <c:pt idx="321">
                  <c:v>2.07E-2</c:v>
                </c:pt>
                <c:pt idx="322">
                  <c:v>2.0999999999999998E-2</c:v>
                </c:pt>
                <c:pt idx="323">
                  <c:v>2.0999999999999998E-2</c:v>
                </c:pt>
                <c:pt idx="324">
                  <c:v>2.0899999999999998E-2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3B5A-4205-8856-8EED0548E3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3321216"/>
        <c:axId val="1"/>
      </c:scatterChart>
      <c:valAx>
        <c:axId val="463321216"/>
        <c:scaling>
          <c:orientation val="minMax"/>
          <c:max val="700"/>
        </c:scaling>
        <c:delete val="0"/>
        <c:axPos val="b"/>
        <c:numFmt formatCode="General" sourceLinked="0"/>
        <c:majorTickMark val="in"/>
        <c:minorTickMark val="none"/>
        <c:tickLblPos val="nextTo"/>
        <c:spPr>
          <a:ln w="127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"/>
        <c:crosses val="autoZero"/>
        <c:crossBetween val="midCat"/>
        <c:majorUnit val="100"/>
      </c:valAx>
      <c:valAx>
        <c:axId val="1"/>
        <c:scaling>
          <c:orientation val="minMax"/>
          <c:max val="0.70000000000000007"/>
          <c:min val="0"/>
        </c:scaling>
        <c:delete val="0"/>
        <c:axPos val="l"/>
        <c:numFmt formatCode="General" sourceLinked="0"/>
        <c:majorTickMark val="in"/>
        <c:minorTickMark val="none"/>
        <c:tickLblPos val="nextTo"/>
        <c:spPr>
          <a:ln w="127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463321216"/>
        <c:crosses val="autoZero"/>
        <c:crossBetween val="midCat"/>
        <c:majorUnit val="0.1"/>
      </c:valAx>
      <c:spPr>
        <a:solidFill>
          <a:srgbClr val="FFFFFF"/>
        </a:solidFill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6350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819112627986347"/>
          <c:y val="0.10645178057551125"/>
          <c:w val="0.7303754266211604"/>
          <c:h val="0.65483974111602372"/>
        </c:manualLayout>
      </c:layout>
      <c:scatterChart>
        <c:scatterStyle val="lineMarker"/>
        <c:varyColors val="0"/>
        <c:ser>
          <c:idx val="2"/>
          <c:order val="0"/>
          <c:tx>
            <c:v>0.2 Т</c:v>
          </c:tx>
          <c:spPr>
            <a:ln w="25400">
              <a:solidFill>
                <a:srgbClr val="000000"/>
              </a:solidFill>
              <a:prstDash val="solid"/>
            </a:ln>
          </c:spPr>
          <c:marker>
            <c:symbol val="none"/>
          </c:marker>
          <c:xVal>
            <c:numRef>
              <c:f>'[3]12_ '!$A$22:$A$292</c:f>
              <c:numCache>
                <c:formatCode>General</c:formatCode>
                <c:ptCount val="271"/>
                <c:pt idx="0">
                  <c:v>33</c:v>
                </c:pt>
                <c:pt idx="1">
                  <c:v>33</c:v>
                </c:pt>
                <c:pt idx="2">
                  <c:v>33</c:v>
                </c:pt>
                <c:pt idx="3">
                  <c:v>33</c:v>
                </c:pt>
                <c:pt idx="4">
                  <c:v>33</c:v>
                </c:pt>
                <c:pt idx="5">
                  <c:v>34</c:v>
                </c:pt>
                <c:pt idx="6">
                  <c:v>35</c:v>
                </c:pt>
                <c:pt idx="7">
                  <c:v>35</c:v>
                </c:pt>
                <c:pt idx="8">
                  <c:v>35</c:v>
                </c:pt>
                <c:pt idx="9">
                  <c:v>36</c:v>
                </c:pt>
                <c:pt idx="10">
                  <c:v>37</c:v>
                </c:pt>
                <c:pt idx="11">
                  <c:v>38</c:v>
                </c:pt>
                <c:pt idx="12">
                  <c:v>39</c:v>
                </c:pt>
                <c:pt idx="13">
                  <c:v>40</c:v>
                </c:pt>
                <c:pt idx="14">
                  <c:v>42</c:v>
                </c:pt>
                <c:pt idx="15">
                  <c:v>42</c:v>
                </c:pt>
                <c:pt idx="16">
                  <c:v>43</c:v>
                </c:pt>
                <c:pt idx="17">
                  <c:v>44</c:v>
                </c:pt>
                <c:pt idx="18">
                  <c:v>46</c:v>
                </c:pt>
                <c:pt idx="19">
                  <c:v>48</c:v>
                </c:pt>
                <c:pt idx="20">
                  <c:v>49</c:v>
                </c:pt>
                <c:pt idx="21">
                  <c:v>52</c:v>
                </c:pt>
                <c:pt idx="22">
                  <c:v>54</c:v>
                </c:pt>
                <c:pt idx="23">
                  <c:v>56</c:v>
                </c:pt>
                <c:pt idx="24">
                  <c:v>58</c:v>
                </c:pt>
                <c:pt idx="25">
                  <c:v>61</c:v>
                </c:pt>
                <c:pt idx="26">
                  <c:v>64</c:v>
                </c:pt>
                <c:pt idx="27">
                  <c:v>66</c:v>
                </c:pt>
                <c:pt idx="28">
                  <c:v>69</c:v>
                </c:pt>
                <c:pt idx="29">
                  <c:v>71</c:v>
                </c:pt>
                <c:pt idx="30">
                  <c:v>74</c:v>
                </c:pt>
                <c:pt idx="31">
                  <c:v>75</c:v>
                </c:pt>
                <c:pt idx="32">
                  <c:v>79</c:v>
                </c:pt>
                <c:pt idx="33">
                  <c:v>81</c:v>
                </c:pt>
                <c:pt idx="34">
                  <c:v>85</c:v>
                </c:pt>
                <c:pt idx="35">
                  <c:v>87</c:v>
                </c:pt>
                <c:pt idx="36">
                  <c:v>90</c:v>
                </c:pt>
                <c:pt idx="37">
                  <c:v>93</c:v>
                </c:pt>
                <c:pt idx="38">
                  <c:v>97</c:v>
                </c:pt>
                <c:pt idx="39">
                  <c:v>99</c:v>
                </c:pt>
                <c:pt idx="40">
                  <c:v>103</c:v>
                </c:pt>
                <c:pt idx="41">
                  <c:v>106</c:v>
                </c:pt>
                <c:pt idx="42">
                  <c:v>109</c:v>
                </c:pt>
                <c:pt idx="43">
                  <c:v>112</c:v>
                </c:pt>
                <c:pt idx="44">
                  <c:v>114</c:v>
                </c:pt>
                <c:pt idx="45">
                  <c:v>118</c:v>
                </c:pt>
                <c:pt idx="46">
                  <c:v>120</c:v>
                </c:pt>
                <c:pt idx="47">
                  <c:v>124</c:v>
                </c:pt>
                <c:pt idx="48">
                  <c:v>127</c:v>
                </c:pt>
                <c:pt idx="49">
                  <c:v>129</c:v>
                </c:pt>
                <c:pt idx="50">
                  <c:v>132</c:v>
                </c:pt>
                <c:pt idx="51">
                  <c:v>135</c:v>
                </c:pt>
                <c:pt idx="52">
                  <c:v>139</c:v>
                </c:pt>
                <c:pt idx="53">
                  <c:v>142</c:v>
                </c:pt>
                <c:pt idx="54">
                  <c:v>144</c:v>
                </c:pt>
                <c:pt idx="55">
                  <c:v>147</c:v>
                </c:pt>
                <c:pt idx="56">
                  <c:v>151</c:v>
                </c:pt>
                <c:pt idx="57">
                  <c:v>153</c:v>
                </c:pt>
                <c:pt idx="58">
                  <c:v>156</c:v>
                </c:pt>
                <c:pt idx="59">
                  <c:v>160</c:v>
                </c:pt>
                <c:pt idx="60">
                  <c:v>163</c:v>
                </c:pt>
                <c:pt idx="61">
                  <c:v>165</c:v>
                </c:pt>
                <c:pt idx="62">
                  <c:v>168</c:v>
                </c:pt>
                <c:pt idx="63">
                  <c:v>172</c:v>
                </c:pt>
                <c:pt idx="64">
                  <c:v>175</c:v>
                </c:pt>
                <c:pt idx="65">
                  <c:v>178</c:v>
                </c:pt>
                <c:pt idx="66">
                  <c:v>182</c:v>
                </c:pt>
                <c:pt idx="67">
                  <c:v>185</c:v>
                </c:pt>
                <c:pt idx="68">
                  <c:v>188</c:v>
                </c:pt>
                <c:pt idx="69">
                  <c:v>191</c:v>
                </c:pt>
                <c:pt idx="70">
                  <c:v>196</c:v>
                </c:pt>
                <c:pt idx="71">
                  <c:v>198</c:v>
                </c:pt>
                <c:pt idx="72">
                  <c:v>201</c:v>
                </c:pt>
                <c:pt idx="73">
                  <c:v>204</c:v>
                </c:pt>
                <c:pt idx="74">
                  <c:v>208</c:v>
                </c:pt>
                <c:pt idx="75">
                  <c:v>211</c:v>
                </c:pt>
                <c:pt idx="76">
                  <c:v>215</c:v>
                </c:pt>
                <c:pt idx="77">
                  <c:v>219</c:v>
                </c:pt>
                <c:pt idx="78">
                  <c:v>222</c:v>
                </c:pt>
                <c:pt idx="79">
                  <c:v>224</c:v>
                </c:pt>
                <c:pt idx="80">
                  <c:v>227</c:v>
                </c:pt>
                <c:pt idx="81">
                  <c:v>231</c:v>
                </c:pt>
                <c:pt idx="82">
                  <c:v>234</c:v>
                </c:pt>
                <c:pt idx="83">
                  <c:v>238</c:v>
                </c:pt>
                <c:pt idx="84">
                  <c:v>240</c:v>
                </c:pt>
                <c:pt idx="85">
                  <c:v>244</c:v>
                </c:pt>
                <c:pt idx="86">
                  <c:v>247</c:v>
                </c:pt>
                <c:pt idx="87">
                  <c:v>250</c:v>
                </c:pt>
                <c:pt idx="88">
                  <c:v>252</c:v>
                </c:pt>
                <c:pt idx="89">
                  <c:v>256</c:v>
                </c:pt>
                <c:pt idx="90">
                  <c:v>259</c:v>
                </c:pt>
                <c:pt idx="91">
                  <c:v>262</c:v>
                </c:pt>
                <c:pt idx="92">
                  <c:v>265</c:v>
                </c:pt>
                <c:pt idx="93">
                  <c:v>268</c:v>
                </c:pt>
                <c:pt idx="94">
                  <c:v>271</c:v>
                </c:pt>
                <c:pt idx="95">
                  <c:v>273</c:v>
                </c:pt>
                <c:pt idx="96">
                  <c:v>277</c:v>
                </c:pt>
                <c:pt idx="97">
                  <c:v>278</c:v>
                </c:pt>
                <c:pt idx="98">
                  <c:v>281</c:v>
                </c:pt>
                <c:pt idx="99">
                  <c:v>284</c:v>
                </c:pt>
                <c:pt idx="100">
                  <c:v>286</c:v>
                </c:pt>
                <c:pt idx="101">
                  <c:v>289</c:v>
                </c:pt>
                <c:pt idx="102">
                  <c:v>292</c:v>
                </c:pt>
                <c:pt idx="103">
                  <c:v>294</c:v>
                </c:pt>
                <c:pt idx="104">
                  <c:v>297</c:v>
                </c:pt>
                <c:pt idx="105">
                  <c:v>299</c:v>
                </c:pt>
                <c:pt idx="106">
                  <c:v>302</c:v>
                </c:pt>
                <c:pt idx="107">
                  <c:v>304</c:v>
                </c:pt>
                <c:pt idx="108">
                  <c:v>307</c:v>
                </c:pt>
                <c:pt idx="109">
                  <c:v>309</c:v>
                </c:pt>
                <c:pt idx="110">
                  <c:v>312</c:v>
                </c:pt>
                <c:pt idx="111">
                  <c:v>315</c:v>
                </c:pt>
                <c:pt idx="112">
                  <c:v>316</c:v>
                </c:pt>
                <c:pt idx="113">
                  <c:v>318</c:v>
                </c:pt>
                <c:pt idx="114">
                  <c:v>320</c:v>
                </c:pt>
                <c:pt idx="115">
                  <c:v>323</c:v>
                </c:pt>
                <c:pt idx="116">
                  <c:v>325</c:v>
                </c:pt>
                <c:pt idx="117">
                  <c:v>327</c:v>
                </c:pt>
                <c:pt idx="118">
                  <c:v>331</c:v>
                </c:pt>
                <c:pt idx="119">
                  <c:v>333</c:v>
                </c:pt>
                <c:pt idx="120">
                  <c:v>335</c:v>
                </c:pt>
                <c:pt idx="121">
                  <c:v>337</c:v>
                </c:pt>
                <c:pt idx="122">
                  <c:v>339</c:v>
                </c:pt>
                <c:pt idx="123">
                  <c:v>341</c:v>
                </c:pt>
                <c:pt idx="124">
                  <c:v>344</c:v>
                </c:pt>
                <c:pt idx="125">
                  <c:v>345</c:v>
                </c:pt>
                <c:pt idx="126">
                  <c:v>347</c:v>
                </c:pt>
                <c:pt idx="127">
                  <c:v>350</c:v>
                </c:pt>
                <c:pt idx="128">
                  <c:v>352</c:v>
                </c:pt>
                <c:pt idx="129">
                  <c:v>354</c:v>
                </c:pt>
                <c:pt idx="130">
                  <c:v>357</c:v>
                </c:pt>
                <c:pt idx="131">
                  <c:v>359</c:v>
                </c:pt>
                <c:pt idx="132">
                  <c:v>362</c:v>
                </c:pt>
                <c:pt idx="133">
                  <c:v>364</c:v>
                </c:pt>
                <c:pt idx="134">
                  <c:v>366</c:v>
                </c:pt>
                <c:pt idx="135">
                  <c:v>368</c:v>
                </c:pt>
                <c:pt idx="136">
                  <c:v>371</c:v>
                </c:pt>
                <c:pt idx="137">
                  <c:v>372</c:v>
                </c:pt>
                <c:pt idx="138">
                  <c:v>375</c:v>
                </c:pt>
                <c:pt idx="139">
                  <c:v>378</c:v>
                </c:pt>
                <c:pt idx="140">
                  <c:v>380</c:v>
                </c:pt>
                <c:pt idx="141">
                  <c:v>382</c:v>
                </c:pt>
                <c:pt idx="142">
                  <c:v>384</c:v>
                </c:pt>
                <c:pt idx="143">
                  <c:v>387</c:v>
                </c:pt>
                <c:pt idx="144">
                  <c:v>390</c:v>
                </c:pt>
                <c:pt idx="145">
                  <c:v>392</c:v>
                </c:pt>
                <c:pt idx="146">
                  <c:v>394</c:v>
                </c:pt>
                <c:pt idx="147">
                  <c:v>397</c:v>
                </c:pt>
                <c:pt idx="148">
                  <c:v>399</c:v>
                </c:pt>
                <c:pt idx="149">
                  <c:v>402</c:v>
                </c:pt>
                <c:pt idx="150">
                  <c:v>404</c:v>
                </c:pt>
                <c:pt idx="151">
                  <c:v>406</c:v>
                </c:pt>
                <c:pt idx="152">
                  <c:v>409</c:v>
                </c:pt>
                <c:pt idx="153">
                  <c:v>411</c:v>
                </c:pt>
                <c:pt idx="154">
                  <c:v>414</c:v>
                </c:pt>
                <c:pt idx="155">
                  <c:v>417</c:v>
                </c:pt>
                <c:pt idx="156">
                  <c:v>419</c:v>
                </c:pt>
                <c:pt idx="157">
                  <c:v>422</c:v>
                </c:pt>
                <c:pt idx="158">
                  <c:v>425</c:v>
                </c:pt>
                <c:pt idx="159">
                  <c:v>427</c:v>
                </c:pt>
                <c:pt idx="160">
                  <c:v>430</c:v>
                </c:pt>
                <c:pt idx="161">
                  <c:v>432</c:v>
                </c:pt>
                <c:pt idx="162">
                  <c:v>435</c:v>
                </c:pt>
                <c:pt idx="163">
                  <c:v>438</c:v>
                </c:pt>
                <c:pt idx="164">
                  <c:v>441</c:v>
                </c:pt>
                <c:pt idx="165">
                  <c:v>443</c:v>
                </c:pt>
                <c:pt idx="166">
                  <c:v>446</c:v>
                </c:pt>
                <c:pt idx="167">
                  <c:v>449</c:v>
                </c:pt>
                <c:pt idx="168">
                  <c:v>451</c:v>
                </c:pt>
                <c:pt idx="169">
                  <c:v>454</c:v>
                </c:pt>
                <c:pt idx="170">
                  <c:v>457</c:v>
                </c:pt>
                <c:pt idx="171">
                  <c:v>458</c:v>
                </c:pt>
                <c:pt idx="172">
                  <c:v>462</c:v>
                </c:pt>
                <c:pt idx="173">
                  <c:v>464</c:v>
                </c:pt>
                <c:pt idx="174">
                  <c:v>467</c:v>
                </c:pt>
                <c:pt idx="175">
                  <c:v>470</c:v>
                </c:pt>
                <c:pt idx="176">
                  <c:v>472</c:v>
                </c:pt>
                <c:pt idx="177">
                  <c:v>475</c:v>
                </c:pt>
                <c:pt idx="178">
                  <c:v>477</c:v>
                </c:pt>
                <c:pt idx="179">
                  <c:v>481</c:v>
                </c:pt>
                <c:pt idx="180">
                  <c:v>483</c:v>
                </c:pt>
                <c:pt idx="181">
                  <c:v>486</c:v>
                </c:pt>
                <c:pt idx="182">
                  <c:v>488</c:v>
                </c:pt>
                <c:pt idx="183">
                  <c:v>490</c:v>
                </c:pt>
                <c:pt idx="184">
                  <c:v>493</c:v>
                </c:pt>
                <c:pt idx="185">
                  <c:v>495</c:v>
                </c:pt>
                <c:pt idx="186">
                  <c:v>498</c:v>
                </c:pt>
                <c:pt idx="187">
                  <c:v>500</c:v>
                </c:pt>
                <c:pt idx="188">
                  <c:v>503</c:v>
                </c:pt>
                <c:pt idx="189">
                  <c:v>506</c:v>
                </c:pt>
                <c:pt idx="190">
                  <c:v>508</c:v>
                </c:pt>
                <c:pt idx="191">
                  <c:v>511</c:v>
                </c:pt>
                <c:pt idx="192">
                  <c:v>513</c:v>
                </c:pt>
                <c:pt idx="193">
                  <c:v>516</c:v>
                </c:pt>
                <c:pt idx="194">
                  <c:v>518</c:v>
                </c:pt>
                <c:pt idx="195">
                  <c:v>520</c:v>
                </c:pt>
                <c:pt idx="196">
                  <c:v>523</c:v>
                </c:pt>
                <c:pt idx="197">
                  <c:v>525</c:v>
                </c:pt>
                <c:pt idx="198">
                  <c:v>528</c:v>
                </c:pt>
                <c:pt idx="199">
                  <c:v>530</c:v>
                </c:pt>
                <c:pt idx="200">
                  <c:v>533</c:v>
                </c:pt>
                <c:pt idx="201">
                  <c:v>535</c:v>
                </c:pt>
                <c:pt idx="202">
                  <c:v>538</c:v>
                </c:pt>
                <c:pt idx="203">
                  <c:v>540</c:v>
                </c:pt>
                <c:pt idx="204">
                  <c:v>543</c:v>
                </c:pt>
                <c:pt idx="205">
                  <c:v>545</c:v>
                </c:pt>
                <c:pt idx="206">
                  <c:v>548</c:v>
                </c:pt>
                <c:pt idx="207">
                  <c:v>549</c:v>
                </c:pt>
                <c:pt idx="208">
                  <c:v>552</c:v>
                </c:pt>
                <c:pt idx="209">
                  <c:v>555</c:v>
                </c:pt>
                <c:pt idx="210">
                  <c:v>557</c:v>
                </c:pt>
                <c:pt idx="211">
                  <c:v>559</c:v>
                </c:pt>
                <c:pt idx="212">
                  <c:v>562</c:v>
                </c:pt>
                <c:pt idx="213">
                  <c:v>563</c:v>
                </c:pt>
                <c:pt idx="214">
                  <c:v>565</c:v>
                </c:pt>
                <c:pt idx="215">
                  <c:v>568</c:v>
                </c:pt>
                <c:pt idx="216">
                  <c:v>571</c:v>
                </c:pt>
                <c:pt idx="217">
                  <c:v>573</c:v>
                </c:pt>
                <c:pt idx="218">
                  <c:v>576</c:v>
                </c:pt>
                <c:pt idx="219">
                  <c:v>578</c:v>
                </c:pt>
                <c:pt idx="220">
                  <c:v>581</c:v>
                </c:pt>
                <c:pt idx="221">
                  <c:v>583</c:v>
                </c:pt>
                <c:pt idx="222">
                  <c:v>585</c:v>
                </c:pt>
                <c:pt idx="223">
                  <c:v>588</c:v>
                </c:pt>
                <c:pt idx="224">
                  <c:v>590</c:v>
                </c:pt>
                <c:pt idx="225">
                  <c:v>593</c:v>
                </c:pt>
                <c:pt idx="226">
                  <c:v>595</c:v>
                </c:pt>
                <c:pt idx="227">
                  <c:v>598</c:v>
                </c:pt>
                <c:pt idx="228">
                  <c:v>600</c:v>
                </c:pt>
                <c:pt idx="229">
                  <c:v>604</c:v>
                </c:pt>
                <c:pt idx="230">
                  <c:v>606</c:v>
                </c:pt>
                <c:pt idx="231">
                  <c:v>608</c:v>
                </c:pt>
                <c:pt idx="232">
                  <c:v>611</c:v>
                </c:pt>
                <c:pt idx="233">
                  <c:v>614</c:v>
                </c:pt>
                <c:pt idx="234">
                  <c:v>616</c:v>
                </c:pt>
                <c:pt idx="235">
                  <c:v>619</c:v>
                </c:pt>
                <c:pt idx="236">
                  <c:v>622</c:v>
                </c:pt>
                <c:pt idx="237">
                  <c:v>625</c:v>
                </c:pt>
                <c:pt idx="238">
                  <c:v>628</c:v>
                </c:pt>
                <c:pt idx="239">
                  <c:v>631</c:v>
                </c:pt>
                <c:pt idx="240">
                  <c:v>633</c:v>
                </c:pt>
                <c:pt idx="241">
                  <c:v>636</c:v>
                </c:pt>
                <c:pt idx="242">
                  <c:v>639</c:v>
                </c:pt>
                <c:pt idx="243">
                  <c:v>641</c:v>
                </c:pt>
                <c:pt idx="244">
                  <c:v>644</c:v>
                </c:pt>
                <c:pt idx="245">
                  <c:v>646</c:v>
                </c:pt>
                <c:pt idx="246">
                  <c:v>649</c:v>
                </c:pt>
                <c:pt idx="247">
                  <c:v>652</c:v>
                </c:pt>
                <c:pt idx="248">
                  <c:v>655</c:v>
                </c:pt>
                <c:pt idx="249">
                  <c:v>658</c:v>
                </c:pt>
                <c:pt idx="250">
                  <c:v>660</c:v>
                </c:pt>
                <c:pt idx="251">
                  <c:v>663</c:v>
                </c:pt>
                <c:pt idx="252">
                  <c:v>665</c:v>
                </c:pt>
                <c:pt idx="253">
                  <c:v>667</c:v>
                </c:pt>
                <c:pt idx="254">
                  <c:v>670</c:v>
                </c:pt>
                <c:pt idx="255">
                  <c:v>673</c:v>
                </c:pt>
                <c:pt idx="256">
                  <c:v>676</c:v>
                </c:pt>
                <c:pt idx="257">
                  <c:v>678</c:v>
                </c:pt>
                <c:pt idx="258">
                  <c:v>680</c:v>
                </c:pt>
                <c:pt idx="259">
                  <c:v>683</c:v>
                </c:pt>
                <c:pt idx="260">
                  <c:v>685</c:v>
                </c:pt>
                <c:pt idx="261">
                  <c:v>686</c:v>
                </c:pt>
                <c:pt idx="262">
                  <c:v>689</c:v>
                </c:pt>
                <c:pt idx="263">
                  <c:v>690</c:v>
                </c:pt>
                <c:pt idx="264">
                  <c:v>692</c:v>
                </c:pt>
                <c:pt idx="265">
                  <c:v>694</c:v>
                </c:pt>
                <c:pt idx="266">
                  <c:v>695</c:v>
                </c:pt>
                <c:pt idx="267">
                  <c:v>696</c:v>
                </c:pt>
                <c:pt idx="268">
                  <c:v>698</c:v>
                </c:pt>
                <c:pt idx="269">
                  <c:v>698</c:v>
                </c:pt>
                <c:pt idx="270">
                  <c:v>694</c:v>
                </c:pt>
              </c:numCache>
            </c:numRef>
          </c:xVal>
          <c:yVal>
            <c:numRef>
              <c:f>'[3]12_ '!$E$22:$E$292</c:f>
              <c:numCache>
                <c:formatCode>General</c:formatCode>
                <c:ptCount val="271"/>
                <c:pt idx="0">
                  <c:v>5.2829999999999995</c:v>
                </c:pt>
                <c:pt idx="1">
                  <c:v>5.2750000000000004</c:v>
                </c:pt>
                <c:pt idx="2">
                  <c:v>5.2779999999999996</c:v>
                </c:pt>
                <c:pt idx="3">
                  <c:v>5.2789999999999999</c:v>
                </c:pt>
                <c:pt idx="4">
                  <c:v>5.2799999999999994</c:v>
                </c:pt>
                <c:pt idx="5">
                  <c:v>5.2769999999999992</c:v>
                </c:pt>
                <c:pt idx="6">
                  <c:v>5.2679999999999998</c:v>
                </c:pt>
                <c:pt idx="7">
                  <c:v>5.2620000000000005</c:v>
                </c:pt>
                <c:pt idx="8">
                  <c:v>5.2539999999999996</c:v>
                </c:pt>
                <c:pt idx="9">
                  <c:v>5.242</c:v>
                </c:pt>
                <c:pt idx="10">
                  <c:v>5.2430000000000003</c:v>
                </c:pt>
                <c:pt idx="11">
                  <c:v>5.2350000000000003</c:v>
                </c:pt>
                <c:pt idx="12">
                  <c:v>5.2170000000000005</c:v>
                </c:pt>
                <c:pt idx="13">
                  <c:v>5.194</c:v>
                </c:pt>
                <c:pt idx="14">
                  <c:v>5.1760000000000002</c:v>
                </c:pt>
                <c:pt idx="15">
                  <c:v>5.1550000000000002</c:v>
                </c:pt>
                <c:pt idx="16">
                  <c:v>5.1379999999999999</c:v>
                </c:pt>
                <c:pt idx="17">
                  <c:v>5.1189999999999998</c:v>
                </c:pt>
                <c:pt idx="18">
                  <c:v>5.1029999999999998</c:v>
                </c:pt>
                <c:pt idx="19">
                  <c:v>5.0909999999999993</c:v>
                </c:pt>
                <c:pt idx="20">
                  <c:v>5.0619999999999994</c:v>
                </c:pt>
                <c:pt idx="21">
                  <c:v>5.0380000000000003</c:v>
                </c:pt>
                <c:pt idx="22">
                  <c:v>5.0190000000000001</c:v>
                </c:pt>
                <c:pt idx="23">
                  <c:v>5.0000000000000009</c:v>
                </c:pt>
                <c:pt idx="24">
                  <c:v>4.9760000000000009</c:v>
                </c:pt>
                <c:pt idx="25">
                  <c:v>4.9570000000000007</c:v>
                </c:pt>
                <c:pt idx="26">
                  <c:v>4.9390000000000001</c:v>
                </c:pt>
                <c:pt idx="27">
                  <c:v>4.915</c:v>
                </c:pt>
                <c:pt idx="28">
                  <c:v>4.8840000000000003</c:v>
                </c:pt>
                <c:pt idx="29">
                  <c:v>4.8559999999999999</c:v>
                </c:pt>
                <c:pt idx="30">
                  <c:v>4.8310000000000013</c:v>
                </c:pt>
                <c:pt idx="31">
                  <c:v>4.8010000000000002</c:v>
                </c:pt>
                <c:pt idx="32">
                  <c:v>4.7670000000000003</c:v>
                </c:pt>
                <c:pt idx="33">
                  <c:v>4.734</c:v>
                </c:pt>
                <c:pt idx="34">
                  <c:v>4.7050000000000001</c:v>
                </c:pt>
                <c:pt idx="35">
                  <c:v>4.6739999999999995</c:v>
                </c:pt>
                <c:pt idx="36">
                  <c:v>4.6389999999999993</c:v>
                </c:pt>
                <c:pt idx="37">
                  <c:v>4.6040000000000001</c:v>
                </c:pt>
                <c:pt idx="38">
                  <c:v>4.5729999999999995</c:v>
                </c:pt>
                <c:pt idx="39">
                  <c:v>4.5369999999999999</c:v>
                </c:pt>
                <c:pt idx="40">
                  <c:v>4.4969999999999999</c:v>
                </c:pt>
                <c:pt idx="41">
                  <c:v>4.4579999999999993</c:v>
                </c:pt>
                <c:pt idx="42">
                  <c:v>4.4269999999999996</c:v>
                </c:pt>
                <c:pt idx="43">
                  <c:v>4.4009999999999998</c:v>
                </c:pt>
                <c:pt idx="44">
                  <c:v>4.3650000000000002</c:v>
                </c:pt>
                <c:pt idx="45">
                  <c:v>4.3250000000000011</c:v>
                </c:pt>
                <c:pt idx="46">
                  <c:v>4.2829999999999995</c:v>
                </c:pt>
                <c:pt idx="47">
                  <c:v>4.2389999999999999</c:v>
                </c:pt>
                <c:pt idx="48">
                  <c:v>4.1959999999999997</c:v>
                </c:pt>
                <c:pt idx="49">
                  <c:v>4.153999999999999</c:v>
                </c:pt>
                <c:pt idx="50">
                  <c:v>4.1189999999999998</c:v>
                </c:pt>
                <c:pt idx="51">
                  <c:v>4.0840000000000005</c:v>
                </c:pt>
                <c:pt idx="52">
                  <c:v>4.0449999999999999</c:v>
                </c:pt>
                <c:pt idx="53">
                  <c:v>3.9970000000000008</c:v>
                </c:pt>
                <c:pt idx="54">
                  <c:v>3.9519999999999995</c:v>
                </c:pt>
                <c:pt idx="55">
                  <c:v>3.9129999999999994</c:v>
                </c:pt>
                <c:pt idx="56">
                  <c:v>3.8729999999999998</c:v>
                </c:pt>
                <c:pt idx="57">
                  <c:v>3.839</c:v>
                </c:pt>
                <c:pt idx="58">
                  <c:v>3.8029999999999999</c:v>
                </c:pt>
                <c:pt idx="59">
                  <c:v>3.7679999999999998</c:v>
                </c:pt>
                <c:pt idx="60">
                  <c:v>3.7260000000000004</c:v>
                </c:pt>
                <c:pt idx="61">
                  <c:v>3.69</c:v>
                </c:pt>
                <c:pt idx="62">
                  <c:v>3.6560000000000001</c:v>
                </c:pt>
                <c:pt idx="63">
                  <c:v>3.621</c:v>
                </c:pt>
                <c:pt idx="64">
                  <c:v>3.5880000000000001</c:v>
                </c:pt>
                <c:pt idx="65">
                  <c:v>3.55</c:v>
                </c:pt>
                <c:pt idx="66">
                  <c:v>3.5129999999999995</c:v>
                </c:pt>
                <c:pt idx="67">
                  <c:v>3.472</c:v>
                </c:pt>
                <c:pt idx="68">
                  <c:v>3.4299999999999997</c:v>
                </c:pt>
                <c:pt idx="69">
                  <c:v>3.3909999999999996</c:v>
                </c:pt>
                <c:pt idx="70">
                  <c:v>3.3579999999999997</c:v>
                </c:pt>
                <c:pt idx="71">
                  <c:v>3.3199999999999994</c:v>
                </c:pt>
                <c:pt idx="72">
                  <c:v>3.2749999999999999</c:v>
                </c:pt>
                <c:pt idx="73">
                  <c:v>3.2319999999999993</c:v>
                </c:pt>
                <c:pt idx="74">
                  <c:v>3.1880000000000002</c:v>
                </c:pt>
                <c:pt idx="75">
                  <c:v>3.1510000000000007</c:v>
                </c:pt>
                <c:pt idx="76">
                  <c:v>3.1140000000000003</c:v>
                </c:pt>
                <c:pt idx="77">
                  <c:v>3.0780000000000003</c:v>
                </c:pt>
                <c:pt idx="78">
                  <c:v>3.0479999999999996</c:v>
                </c:pt>
                <c:pt idx="79">
                  <c:v>3.0149999999999997</c:v>
                </c:pt>
                <c:pt idx="80">
                  <c:v>2.9819999999999998</c:v>
                </c:pt>
                <c:pt idx="81">
                  <c:v>2.9450000000000003</c:v>
                </c:pt>
                <c:pt idx="82">
                  <c:v>2.9140000000000001</c:v>
                </c:pt>
                <c:pt idx="83">
                  <c:v>2.8860000000000001</c:v>
                </c:pt>
                <c:pt idx="84">
                  <c:v>2.8550000000000004</c:v>
                </c:pt>
                <c:pt idx="85">
                  <c:v>2.8260000000000005</c:v>
                </c:pt>
                <c:pt idx="86">
                  <c:v>2.8000000000000003</c:v>
                </c:pt>
                <c:pt idx="87">
                  <c:v>2.7720000000000007</c:v>
                </c:pt>
                <c:pt idx="88">
                  <c:v>2.7350000000000003</c:v>
                </c:pt>
                <c:pt idx="89">
                  <c:v>2.694</c:v>
                </c:pt>
                <c:pt idx="90">
                  <c:v>2.6539999999999999</c:v>
                </c:pt>
                <c:pt idx="91">
                  <c:v>2.62</c:v>
                </c:pt>
                <c:pt idx="92">
                  <c:v>2.589</c:v>
                </c:pt>
                <c:pt idx="93">
                  <c:v>2.5609999999999999</c:v>
                </c:pt>
                <c:pt idx="94">
                  <c:v>2.5310000000000001</c:v>
                </c:pt>
                <c:pt idx="95">
                  <c:v>2.4869999999999997</c:v>
                </c:pt>
                <c:pt idx="96">
                  <c:v>2.4460000000000006</c:v>
                </c:pt>
                <c:pt idx="97">
                  <c:v>2.4080000000000004</c:v>
                </c:pt>
                <c:pt idx="98">
                  <c:v>2.3770000000000002</c:v>
                </c:pt>
                <c:pt idx="99">
                  <c:v>2.3530000000000002</c:v>
                </c:pt>
                <c:pt idx="100">
                  <c:v>2.3250000000000002</c:v>
                </c:pt>
                <c:pt idx="101">
                  <c:v>2.2920000000000003</c:v>
                </c:pt>
                <c:pt idx="102">
                  <c:v>2.2649999999999997</c:v>
                </c:pt>
                <c:pt idx="103">
                  <c:v>2.2309999999999999</c:v>
                </c:pt>
                <c:pt idx="104">
                  <c:v>2.1999999999999997</c:v>
                </c:pt>
                <c:pt idx="105">
                  <c:v>2.1769999999999996</c:v>
                </c:pt>
                <c:pt idx="106">
                  <c:v>2.1539999999999995</c:v>
                </c:pt>
                <c:pt idx="107">
                  <c:v>2.129</c:v>
                </c:pt>
                <c:pt idx="108">
                  <c:v>2.101</c:v>
                </c:pt>
                <c:pt idx="109">
                  <c:v>2.0720000000000001</c:v>
                </c:pt>
                <c:pt idx="110">
                  <c:v>2.048</c:v>
                </c:pt>
                <c:pt idx="111">
                  <c:v>2.0270000000000001</c:v>
                </c:pt>
                <c:pt idx="112">
                  <c:v>1.9920000000000002</c:v>
                </c:pt>
                <c:pt idx="113">
                  <c:v>1.9590000000000001</c:v>
                </c:pt>
                <c:pt idx="114">
                  <c:v>1.9330000000000003</c:v>
                </c:pt>
                <c:pt idx="115">
                  <c:v>1.9009999999999998</c:v>
                </c:pt>
                <c:pt idx="116">
                  <c:v>1.8670000000000002</c:v>
                </c:pt>
                <c:pt idx="117">
                  <c:v>1.8440000000000001</c:v>
                </c:pt>
                <c:pt idx="118">
                  <c:v>1.823</c:v>
                </c:pt>
                <c:pt idx="119">
                  <c:v>1.7949999999999999</c:v>
                </c:pt>
                <c:pt idx="120">
                  <c:v>1.7649999999999999</c:v>
                </c:pt>
                <c:pt idx="121">
                  <c:v>1.7369999999999997</c:v>
                </c:pt>
                <c:pt idx="122">
                  <c:v>1.7130000000000003</c:v>
                </c:pt>
                <c:pt idx="123">
                  <c:v>1.6910000000000001</c:v>
                </c:pt>
                <c:pt idx="124">
                  <c:v>1.6689999999999998</c:v>
                </c:pt>
                <c:pt idx="125">
                  <c:v>1.657</c:v>
                </c:pt>
                <c:pt idx="126">
                  <c:v>1.641</c:v>
                </c:pt>
                <c:pt idx="127">
                  <c:v>1.6140000000000001</c:v>
                </c:pt>
                <c:pt idx="128">
                  <c:v>1.583</c:v>
                </c:pt>
                <c:pt idx="129">
                  <c:v>1.5589999999999999</c:v>
                </c:pt>
                <c:pt idx="130">
                  <c:v>1.5369999999999999</c:v>
                </c:pt>
                <c:pt idx="131">
                  <c:v>1.5100000000000002</c:v>
                </c:pt>
                <c:pt idx="132">
                  <c:v>1.4829999999999999</c:v>
                </c:pt>
                <c:pt idx="133">
                  <c:v>1.456</c:v>
                </c:pt>
                <c:pt idx="134">
                  <c:v>1.427</c:v>
                </c:pt>
                <c:pt idx="135">
                  <c:v>1.3910000000000002</c:v>
                </c:pt>
                <c:pt idx="136">
                  <c:v>1.36</c:v>
                </c:pt>
                <c:pt idx="137">
                  <c:v>1.3360000000000001</c:v>
                </c:pt>
                <c:pt idx="138">
                  <c:v>1.3129999999999999</c:v>
                </c:pt>
                <c:pt idx="139">
                  <c:v>1.2909999999999999</c:v>
                </c:pt>
                <c:pt idx="140">
                  <c:v>1.2660000000000002</c:v>
                </c:pt>
                <c:pt idx="141">
                  <c:v>1.246</c:v>
                </c:pt>
                <c:pt idx="142">
                  <c:v>1.2239999999999998</c:v>
                </c:pt>
                <c:pt idx="143">
                  <c:v>1.2029999999999998</c:v>
                </c:pt>
                <c:pt idx="144">
                  <c:v>1.1850000000000001</c:v>
                </c:pt>
                <c:pt idx="145">
                  <c:v>1.1679999999999997</c:v>
                </c:pt>
                <c:pt idx="146">
                  <c:v>1.1480000000000001</c:v>
                </c:pt>
                <c:pt idx="147">
                  <c:v>1.1203999999999998</c:v>
                </c:pt>
                <c:pt idx="148">
                  <c:v>1.0901000000000001</c:v>
                </c:pt>
                <c:pt idx="149">
                  <c:v>1.056</c:v>
                </c:pt>
                <c:pt idx="150">
                  <c:v>1.0242</c:v>
                </c:pt>
                <c:pt idx="151">
                  <c:v>0.99240000000000017</c:v>
                </c:pt>
                <c:pt idx="152">
                  <c:v>0.96960000000000002</c:v>
                </c:pt>
                <c:pt idx="153">
                  <c:v>0.94769999999999999</c:v>
                </c:pt>
                <c:pt idx="154">
                  <c:v>0.92200000000000004</c:v>
                </c:pt>
                <c:pt idx="155">
                  <c:v>0.89929999999999999</c:v>
                </c:pt>
                <c:pt idx="156">
                  <c:v>0.87669999999999992</c:v>
                </c:pt>
                <c:pt idx="157">
                  <c:v>0.85640000000000005</c:v>
                </c:pt>
                <c:pt idx="158">
                  <c:v>0.83809999999999985</c:v>
                </c:pt>
                <c:pt idx="159">
                  <c:v>0.81939999999999991</c:v>
                </c:pt>
                <c:pt idx="160">
                  <c:v>0.80389999999999995</c:v>
                </c:pt>
                <c:pt idx="161">
                  <c:v>0.78649999999999998</c:v>
                </c:pt>
                <c:pt idx="162">
                  <c:v>0.76319999999999999</c:v>
                </c:pt>
                <c:pt idx="163">
                  <c:v>0.73929999999999996</c:v>
                </c:pt>
                <c:pt idx="164">
                  <c:v>0.71840000000000015</c:v>
                </c:pt>
                <c:pt idx="165">
                  <c:v>0.70130000000000003</c:v>
                </c:pt>
                <c:pt idx="166">
                  <c:v>0.68579999999999997</c:v>
                </c:pt>
                <c:pt idx="167">
                  <c:v>0.66779999999999995</c:v>
                </c:pt>
                <c:pt idx="168">
                  <c:v>0.65459999999999985</c:v>
                </c:pt>
                <c:pt idx="169">
                  <c:v>0.64039999999999986</c:v>
                </c:pt>
                <c:pt idx="170">
                  <c:v>0.62239999999999995</c:v>
                </c:pt>
                <c:pt idx="171">
                  <c:v>0.6089</c:v>
                </c:pt>
                <c:pt idx="172">
                  <c:v>0.59130000000000005</c:v>
                </c:pt>
                <c:pt idx="173">
                  <c:v>0.57729999999999992</c:v>
                </c:pt>
                <c:pt idx="174">
                  <c:v>0.56759999999999988</c:v>
                </c:pt>
                <c:pt idx="175">
                  <c:v>0.55030000000000001</c:v>
                </c:pt>
                <c:pt idx="176">
                  <c:v>0.52929999999999988</c:v>
                </c:pt>
                <c:pt idx="177">
                  <c:v>0.51179999999999992</c:v>
                </c:pt>
                <c:pt idx="178">
                  <c:v>0.49269999999999997</c:v>
                </c:pt>
                <c:pt idx="179">
                  <c:v>0.47729999999999995</c:v>
                </c:pt>
                <c:pt idx="180">
                  <c:v>0.46599999999999991</c:v>
                </c:pt>
                <c:pt idx="181">
                  <c:v>0.44740000000000002</c:v>
                </c:pt>
                <c:pt idx="182">
                  <c:v>0.43659999999999999</c:v>
                </c:pt>
                <c:pt idx="183">
                  <c:v>0.42160000000000003</c:v>
                </c:pt>
                <c:pt idx="184">
                  <c:v>0.40259999999999996</c:v>
                </c:pt>
                <c:pt idx="185">
                  <c:v>0.38799999999999996</c:v>
                </c:pt>
                <c:pt idx="186">
                  <c:v>0.37769999999999998</c:v>
                </c:pt>
                <c:pt idx="187">
                  <c:v>0.36520000000000008</c:v>
                </c:pt>
                <c:pt idx="188">
                  <c:v>0.35399999999999998</c:v>
                </c:pt>
                <c:pt idx="189">
                  <c:v>0.34410000000000002</c:v>
                </c:pt>
                <c:pt idx="190">
                  <c:v>0.33030000000000004</c:v>
                </c:pt>
                <c:pt idx="191">
                  <c:v>0.32320000000000004</c:v>
                </c:pt>
                <c:pt idx="192">
                  <c:v>0.31069999999999998</c:v>
                </c:pt>
                <c:pt idx="193">
                  <c:v>0.29779999999999995</c:v>
                </c:pt>
                <c:pt idx="194">
                  <c:v>0.27859999999999996</c:v>
                </c:pt>
                <c:pt idx="195">
                  <c:v>0.26189999999999997</c:v>
                </c:pt>
                <c:pt idx="196">
                  <c:v>0.24630000000000002</c:v>
                </c:pt>
                <c:pt idx="197">
                  <c:v>0.23710000000000001</c:v>
                </c:pt>
                <c:pt idx="198">
                  <c:v>0.22759999999999997</c:v>
                </c:pt>
                <c:pt idx="199">
                  <c:v>0.2157</c:v>
                </c:pt>
                <c:pt idx="200">
                  <c:v>0.2049</c:v>
                </c:pt>
                <c:pt idx="201">
                  <c:v>0.18929999999999997</c:v>
                </c:pt>
                <c:pt idx="202">
                  <c:v>0.17305999999999996</c:v>
                </c:pt>
                <c:pt idx="203">
                  <c:v>0.16336000000000001</c:v>
                </c:pt>
                <c:pt idx="204">
                  <c:v>0.16145999999999999</c:v>
                </c:pt>
                <c:pt idx="205">
                  <c:v>0.15665999999999997</c:v>
                </c:pt>
                <c:pt idx="206">
                  <c:v>0.15095999999999998</c:v>
                </c:pt>
                <c:pt idx="207">
                  <c:v>0.14365999999999998</c:v>
                </c:pt>
                <c:pt idx="208">
                  <c:v>0.13666</c:v>
                </c:pt>
                <c:pt idx="209">
                  <c:v>0.13145999999999999</c:v>
                </c:pt>
                <c:pt idx="210">
                  <c:v>0.12326999999999999</c:v>
                </c:pt>
                <c:pt idx="211">
                  <c:v>0.11473999999999999</c:v>
                </c:pt>
                <c:pt idx="212">
                  <c:v>0.11497000000000002</c:v>
                </c:pt>
                <c:pt idx="213">
                  <c:v>0.11057000000000002</c:v>
                </c:pt>
                <c:pt idx="214">
                  <c:v>0.10427</c:v>
                </c:pt>
                <c:pt idx="215">
                  <c:v>0.10127</c:v>
                </c:pt>
                <c:pt idx="216">
                  <c:v>9.5390000000000003E-2</c:v>
                </c:pt>
                <c:pt idx="217">
                  <c:v>8.8179999999999994E-2</c:v>
                </c:pt>
                <c:pt idx="218">
                  <c:v>8.2279999999999992E-2</c:v>
                </c:pt>
                <c:pt idx="219">
                  <c:v>7.6320000000000013E-2</c:v>
                </c:pt>
                <c:pt idx="220">
                  <c:v>7.3370000000000005E-2</c:v>
                </c:pt>
                <c:pt idx="221">
                  <c:v>7.7490000000000003E-2</c:v>
                </c:pt>
                <c:pt idx="222">
                  <c:v>7.5219999999999995E-2</c:v>
                </c:pt>
                <c:pt idx="223">
                  <c:v>7.1980000000000002E-2</c:v>
                </c:pt>
                <c:pt idx="224">
                  <c:v>6.7400000000000002E-2</c:v>
                </c:pt>
                <c:pt idx="225">
                  <c:v>6.1290000000000011E-2</c:v>
                </c:pt>
                <c:pt idx="226">
                  <c:v>6.0909999999999999E-2</c:v>
                </c:pt>
                <c:pt idx="227">
                  <c:v>6.0620000000000007E-2</c:v>
                </c:pt>
                <c:pt idx="228">
                  <c:v>5.6129999999999999E-2</c:v>
                </c:pt>
                <c:pt idx="229">
                  <c:v>5.3559999999999997E-2</c:v>
                </c:pt>
                <c:pt idx="230">
                  <c:v>5.4180000000000006E-2</c:v>
                </c:pt>
                <c:pt idx="231">
                  <c:v>4.8799999999999996E-2</c:v>
                </c:pt>
                <c:pt idx="232">
                  <c:v>4.4220000000000002E-2</c:v>
                </c:pt>
                <c:pt idx="233">
                  <c:v>4.590000000000001E-2</c:v>
                </c:pt>
                <c:pt idx="234">
                  <c:v>4.8290000000000007E-2</c:v>
                </c:pt>
                <c:pt idx="235">
                  <c:v>4.6899999999999997E-2</c:v>
                </c:pt>
                <c:pt idx="236">
                  <c:v>4.6459999999999994E-2</c:v>
                </c:pt>
                <c:pt idx="237">
                  <c:v>4.87E-2</c:v>
                </c:pt>
                <c:pt idx="238">
                  <c:v>5.1619999999999999E-2</c:v>
                </c:pt>
                <c:pt idx="239">
                  <c:v>5.0810000000000001E-2</c:v>
                </c:pt>
                <c:pt idx="240">
                  <c:v>5.3530000000000001E-2</c:v>
                </c:pt>
                <c:pt idx="241">
                  <c:v>5.9509999999999993E-2</c:v>
                </c:pt>
                <c:pt idx="242">
                  <c:v>6.7320000000000005E-2</c:v>
                </c:pt>
                <c:pt idx="243">
                  <c:v>7.2580000000000006E-2</c:v>
                </c:pt>
                <c:pt idx="244">
                  <c:v>7.757E-2</c:v>
                </c:pt>
                <c:pt idx="245">
                  <c:v>8.208E-2</c:v>
                </c:pt>
                <c:pt idx="246">
                  <c:v>8.0659999999999982E-2</c:v>
                </c:pt>
                <c:pt idx="247">
                  <c:v>7.3130000000000001E-2</c:v>
                </c:pt>
                <c:pt idx="248">
                  <c:v>6.8856999999999974E-2</c:v>
                </c:pt>
                <c:pt idx="249">
                  <c:v>7.4196999999999985E-2</c:v>
                </c:pt>
                <c:pt idx="250">
                  <c:v>7.6896999999999993E-2</c:v>
                </c:pt>
                <c:pt idx="251">
                  <c:v>7.6247000000000009E-2</c:v>
                </c:pt>
                <c:pt idx="252">
                  <c:v>7.6037000000000021E-2</c:v>
                </c:pt>
                <c:pt idx="253">
                  <c:v>7.1546999999999999E-2</c:v>
                </c:pt>
                <c:pt idx="254">
                  <c:v>6.8027000000000004E-2</c:v>
                </c:pt>
                <c:pt idx="255">
                  <c:v>6.5546999999999994E-2</c:v>
                </c:pt>
                <c:pt idx="256">
                  <c:v>6.3457000000000013E-2</c:v>
                </c:pt>
                <c:pt idx="257">
                  <c:v>7.3647000000000004E-2</c:v>
                </c:pt>
                <c:pt idx="258">
                  <c:v>8.4290000000000004E-2</c:v>
                </c:pt>
                <c:pt idx="259">
                  <c:v>8.8090000000000002E-2</c:v>
                </c:pt>
                <c:pt idx="260">
                  <c:v>8.9590000000000003E-2</c:v>
                </c:pt>
                <c:pt idx="261">
                  <c:v>8.9029999999999998E-2</c:v>
                </c:pt>
                <c:pt idx="262">
                  <c:v>8.3299999999999999E-2</c:v>
                </c:pt>
                <c:pt idx="263">
                  <c:v>7.776000000000001E-2</c:v>
                </c:pt>
                <c:pt idx="264">
                  <c:v>7.3029999999999998E-2</c:v>
                </c:pt>
                <c:pt idx="265">
                  <c:v>7.2789999999999994E-2</c:v>
                </c:pt>
                <c:pt idx="266">
                  <c:v>6.8279999999999993E-2</c:v>
                </c:pt>
                <c:pt idx="267">
                  <c:v>6.2089999999999999E-2</c:v>
                </c:pt>
                <c:pt idx="268">
                  <c:v>5.4890000000000008E-2</c:v>
                </c:pt>
                <c:pt idx="269">
                  <c:v>4.5629999999999997E-2</c:v>
                </c:pt>
                <c:pt idx="270">
                  <c:v>3.6033333333333334E-2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C28-4891-813D-8E4B01F9D4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3741968"/>
        <c:axId val="1"/>
      </c:scatterChart>
      <c:valAx>
        <c:axId val="463741968"/>
        <c:scaling>
          <c:orientation val="minMax"/>
          <c:max val="600"/>
          <c:min val="0"/>
        </c:scaling>
        <c:delete val="0"/>
        <c:axPos val="b"/>
        <c:numFmt formatCode="General" sourceLinked="1"/>
        <c:majorTickMark val="in"/>
        <c:minorTickMark val="none"/>
        <c:tickLblPos val="nextTo"/>
        <c:spPr>
          <a:ln w="127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1"/>
        <c:crosses val="autoZero"/>
        <c:crossBetween val="midCat"/>
        <c:majorUnit val="100"/>
      </c:valAx>
      <c:valAx>
        <c:axId val="1"/>
        <c:scaling>
          <c:orientation val="minMax"/>
        </c:scaling>
        <c:delete val="0"/>
        <c:axPos val="l"/>
        <c:numFmt formatCode="General" sourceLinked="0"/>
        <c:majorTickMark val="in"/>
        <c:minorTickMark val="none"/>
        <c:tickLblPos val="nextTo"/>
        <c:spPr>
          <a:ln w="127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463741968"/>
        <c:crosses val="autoZero"/>
        <c:crossBetween val="midCat"/>
      </c:valAx>
    </c:plotArea>
    <c:plotVisOnly val="1"/>
    <c:dispBlanksAs val="gap"/>
    <c:showDLblsOverMax val="0"/>
  </c:chart>
  <c:spPr>
    <a:solidFill>
      <a:srgbClr val="FFFFFF"/>
    </a:solidFill>
    <a:ln w="6350">
      <a:noFill/>
    </a:ln>
  </c:sp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949691521998827"/>
          <c:y val="0.10714285714285714"/>
          <c:w val="0.74528530760277734"/>
          <c:h val="0.68506493506493504"/>
        </c:manualLayout>
      </c:layout>
      <c:scatterChart>
        <c:scatterStyle val="lineMarker"/>
        <c:varyColors val="0"/>
        <c:ser>
          <c:idx val="0"/>
          <c:order val="0"/>
          <c:spPr>
            <a:ln w="12700">
              <a:solidFill>
                <a:srgbClr val="000000"/>
              </a:solidFill>
              <a:prstDash val="solid"/>
            </a:ln>
          </c:spPr>
          <c:marker>
            <c:symbol val="none"/>
          </c:marker>
          <c:xVal>
            <c:numRef>
              <c:f>'[3]12_ '!$H$18:$H$321</c:f>
              <c:numCache>
                <c:formatCode>General</c:formatCode>
                <c:ptCount val="304"/>
                <c:pt idx="0">
                  <c:v>44</c:v>
                </c:pt>
                <c:pt idx="1">
                  <c:v>45</c:v>
                </c:pt>
                <c:pt idx="2">
                  <c:v>44</c:v>
                </c:pt>
                <c:pt idx="3">
                  <c:v>44</c:v>
                </c:pt>
                <c:pt idx="4">
                  <c:v>44</c:v>
                </c:pt>
                <c:pt idx="5">
                  <c:v>44</c:v>
                </c:pt>
                <c:pt idx="6">
                  <c:v>43</c:v>
                </c:pt>
                <c:pt idx="7">
                  <c:v>42</c:v>
                </c:pt>
                <c:pt idx="8">
                  <c:v>42</c:v>
                </c:pt>
                <c:pt idx="9">
                  <c:v>42</c:v>
                </c:pt>
                <c:pt idx="10">
                  <c:v>42</c:v>
                </c:pt>
                <c:pt idx="11">
                  <c:v>41</c:v>
                </c:pt>
                <c:pt idx="12">
                  <c:v>41</c:v>
                </c:pt>
                <c:pt idx="13">
                  <c:v>41</c:v>
                </c:pt>
                <c:pt idx="14">
                  <c:v>41</c:v>
                </c:pt>
                <c:pt idx="15">
                  <c:v>40</c:v>
                </c:pt>
                <c:pt idx="16">
                  <c:v>41</c:v>
                </c:pt>
                <c:pt idx="17">
                  <c:v>41</c:v>
                </c:pt>
                <c:pt idx="18">
                  <c:v>40</c:v>
                </c:pt>
                <c:pt idx="19">
                  <c:v>41</c:v>
                </c:pt>
                <c:pt idx="20">
                  <c:v>40</c:v>
                </c:pt>
                <c:pt idx="21">
                  <c:v>41</c:v>
                </c:pt>
                <c:pt idx="22">
                  <c:v>41</c:v>
                </c:pt>
                <c:pt idx="23">
                  <c:v>41</c:v>
                </c:pt>
                <c:pt idx="24">
                  <c:v>41</c:v>
                </c:pt>
                <c:pt idx="25">
                  <c:v>41</c:v>
                </c:pt>
                <c:pt idx="26">
                  <c:v>41</c:v>
                </c:pt>
                <c:pt idx="27">
                  <c:v>41</c:v>
                </c:pt>
                <c:pt idx="28">
                  <c:v>42</c:v>
                </c:pt>
                <c:pt idx="29">
                  <c:v>41</c:v>
                </c:pt>
                <c:pt idx="30">
                  <c:v>42</c:v>
                </c:pt>
                <c:pt idx="31">
                  <c:v>42</c:v>
                </c:pt>
                <c:pt idx="32">
                  <c:v>43</c:v>
                </c:pt>
                <c:pt idx="33">
                  <c:v>42</c:v>
                </c:pt>
                <c:pt idx="34">
                  <c:v>43</c:v>
                </c:pt>
                <c:pt idx="35">
                  <c:v>43</c:v>
                </c:pt>
                <c:pt idx="36">
                  <c:v>43</c:v>
                </c:pt>
                <c:pt idx="37">
                  <c:v>44</c:v>
                </c:pt>
                <c:pt idx="38">
                  <c:v>44</c:v>
                </c:pt>
                <c:pt idx="39">
                  <c:v>44</c:v>
                </c:pt>
                <c:pt idx="40">
                  <c:v>46</c:v>
                </c:pt>
                <c:pt idx="41">
                  <c:v>46</c:v>
                </c:pt>
                <c:pt idx="42">
                  <c:v>47</c:v>
                </c:pt>
                <c:pt idx="43">
                  <c:v>47</c:v>
                </c:pt>
                <c:pt idx="44">
                  <c:v>48</c:v>
                </c:pt>
                <c:pt idx="45">
                  <c:v>50</c:v>
                </c:pt>
                <c:pt idx="46">
                  <c:v>50</c:v>
                </c:pt>
                <c:pt idx="47">
                  <c:v>51</c:v>
                </c:pt>
                <c:pt idx="48">
                  <c:v>52</c:v>
                </c:pt>
                <c:pt idx="49">
                  <c:v>52</c:v>
                </c:pt>
                <c:pt idx="50">
                  <c:v>53</c:v>
                </c:pt>
                <c:pt idx="51">
                  <c:v>54</c:v>
                </c:pt>
                <c:pt idx="52">
                  <c:v>55</c:v>
                </c:pt>
                <c:pt idx="53">
                  <c:v>58</c:v>
                </c:pt>
                <c:pt idx="54">
                  <c:v>58</c:v>
                </c:pt>
                <c:pt idx="55">
                  <c:v>59</c:v>
                </c:pt>
                <c:pt idx="56">
                  <c:v>61</c:v>
                </c:pt>
                <c:pt idx="57">
                  <c:v>61</c:v>
                </c:pt>
                <c:pt idx="58">
                  <c:v>63</c:v>
                </c:pt>
                <c:pt idx="59">
                  <c:v>64</c:v>
                </c:pt>
                <c:pt idx="60">
                  <c:v>66</c:v>
                </c:pt>
                <c:pt idx="61">
                  <c:v>67</c:v>
                </c:pt>
                <c:pt idx="62">
                  <c:v>69</c:v>
                </c:pt>
                <c:pt idx="63">
                  <c:v>71</c:v>
                </c:pt>
                <c:pt idx="64">
                  <c:v>73</c:v>
                </c:pt>
                <c:pt idx="65">
                  <c:v>74</c:v>
                </c:pt>
                <c:pt idx="66">
                  <c:v>76</c:v>
                </c:pt>
                <c:pt idx="67">
                  <c:v>77</c:v>
                </c:pt>
                <c:pt idx="68">
                  <c:v>80</c:v>
                </c:pt>
                <c:pt idx="69">
                  <c:v>80</c:v>
                </c:pt>
                <c:pt idx="70">
                  <c:v>84</c:v>
                </c:pt>
                <c:pt idx="71">
                  <c:v>84</c:v>
                </c:pt>
                <c:pt idx="72">
                  <c:v>87</c:v>
                </c:pt>
                <c:pt idx="73">
                  <c:v>89</c:v>
                </c:pt>
                <c:pt idx="74">
                  <c:v>91</c:v>
                </c:pt>
                <c:pt idx="75">
                  <c:v>94</c:v>
                </c:pt>
                <c:pt idx="76">
                  <c:v>96</c:v>
                </c:pt>
                <c:pt idx="77">
                  <c:v>98</c:v>
                </c:pt>
                <c:pt idx="78">
                  <c:v>100</c:v>
                </c:pt>
                <c:pt idx="79">
                  <c:v>102</c:v>
                </c:pt>
                <c:pt idx="80">
                  <c:v>104</c:v>
                </c:pt>
                <c:pt idx="81">
                  <c:v>107</c:v>
                </c:pt>
                <c:pt idx="82">
                  <c:v>110</c:v>
                </c:pt>
                <c:pt idx="83">
                  <c:v>112</c:v>
                </c:pt>
                <c:pt idx="84">
                  <c:v>115</c:v>
                </c:pt>
                <c:pt idx="85">
                  <c:v>117</c:v>
                </c:pt>
                <c:pt idx="86">
                  <c:v>121</c:v>
                </c:pt>
                <c:pt idx="87">
                  <c:v>123</c:v>
                </c:pt>
                <c:pt idx="88">
                  <c:v>126</c:v>
                </c:pt>
                <c:pt idx="89">
                  <c:v>129</c:v>
                </c:pt>
                <c:pt idx="90">
                  <c:v>132</c:v>
                </c:pt>
                <c:pt idx="91">
                  <c:v>135</c:v>
                </c:pt>
                <c:pt idx="92">
                  <c:v>139</c:v>
                </c:pt>
                <c:pt idx="93">
                  <c:v>141</c:v>
                </c:pt>
                <c:pt idx="94">
                  <c:v>144</c:v>
                </c:pt>
                <c:pt idx="95">
                  <c:v>147</c:v>
                </c:pt>
                <c:pt idx="96">
                  <c:v>149</c:v>
                </c:pt>
                <c:pt idx="97">
                  <c:v>154</c:v>
                </c:pt>
                <c:pt idx="98">
                  <c:v>157</c:v>
                </c:pt>
                <c:pt idx="99">
                  <c:v>160</c:v>
                </c:pt>
                <c:pt idx="100">
                  <c:v>163</c:v>
                </c:pt>
                <c:pt idx="101">
                  <c:v>167</c:v>
                </c:pt>
                <c:pt idx="102">
                  <c:v>171</c:v>
                </c:pt>
                <c:pt idx="103">
                  <c:v>174</c:v>
                </c:pt>
                <c:pt idx="104">
                  <c:v>178</c:v>
                </c:pt>
                <c:pt idx="105">
                  <c:v>181</c:v>
                </c:pt>
                <c:pt idx="106">
                  <c:v>185</c:v>
                </c:pt>
                <c:pt idx="107">
                  <c:v>188</c:v>
                </c:pt>
                <c:pt idx="108">
                  <c:v>193</c:v>
                </c:pt>
                <c:pt idx="109">
                  <c:v>196</c:v>
                </c:pt>
                <c:pt idx="110">
                  <c:v>200</c:v>
                </c:pt>
                <c:pt idx="111">
                  <c:v>204</c:v>
                </c:pt>
                <c:pt idx="112">
                  <c:v>208</c:v>
                </c:pt>
                <c:pt idx="113">
                  <c:v>212</c:v>
                </c:pt>
                <c:pt idx="114">
                  <c:v>216</c:v>
                </c:pt>
                <c:pt idx="115">
                  <c:v>220</c:v>
                </c:pt>
                <c:pt idx="116">
                  <c:v>224</c:v>
                </c:pt>
                <c:pt idx="117">
                  <c:v>229</c:v>
                </c:pt>
                <c:pt idx="118">
                  <c:v>231</c:v>
                </c:pt>
                <c:pt idx="119">
                  <c:v>235</c:v>
                </c:pt>
                <c:pt idx="120">
                  <c:v>241</c:v>
                </c:pt>
                <c:pt idx="121">
                  <c:v>244</c:v>
                </c:pt>
                <c:pt idx="122">
                  <c:v>249</c:v>
                </c:pt>
                <c:pt idx="123">
                  <c:v>253</c:v>
                </c:pt>
                <c:pt idx="124">
                  <c:v>257</c:v>
                </c:pt>
                <c:pt idx="125">
                  <c:v>262</c:v>
                </c:pt>
                <c:pt idx="126">
                  <c:v>266</c:v>
                </c:pt>
                <c:pt idx="127">
                  <c:v>270</c:v>
                </c:pt>
                <c:pt idx="128">
                  <c:v>275</c:v>
                </c:pt>
                <c:pt idx="129">
                  <c:v>279</c:v>
                </c:pt>
                <c:pt idx="130">
                  <c:v>283</c:v>
                </c:pt>
                <c:pt idx="131">
                  <c:v>289</c:v>
                </c:pt>
                <c:pt idx="132">
                  <c:v>292</c:v>
                </c:pt>
                <c:pt idx="133">
                  <c:v>296</c:v>
                </c:pt>
                <c:pt idx="134">
                  <c:v>301</c:v>
                </c:pt>
                <c:pt idx="135">
                  <c:v>305</c:v>
                </c:pt>
                <c:pt idx="136">
                  <c:v>309</c:v>
                </c:pt>
                <c:pt idx="137">
                  <c:v>313</c:v>
                </c:pt>
                <c:pt idx="138">
                  <c:v>318</c:v>
                </c:pt>
                <c:pt idx="139">
                  <c:v>322</c:v>
                </c:pt>
                <c:pt idx="140">
                  <c:v>327</c:v>
                </c:pt>
                <c:pt idx="141">
                  <c:v>331</c:v>
                </c:pt>
                <c:pt idx="142">
                  <c:v>336</c:v>
                </c:pt>
                <c:pt idx="143">
                  <c:v>339</c:v>
                </c:pt>
                <c:pt idx="144">
                  <c:v>343</c:v>
                </c:pt>
                <c:pt idx="145">
                  <c:v>348</c:v>
                </c:pt>
                <c:pt idx="146">
                  <c:v>350</c:v>
                </c:pt>
                <c:pt idx="147">
                  <c:v>356</c:v>
                </c:pt>
                <c:pt idx="148">
                  <c:v>360</c:v>
                </c:pt>
                <c:pt idx="149">
                  <c:v>364</c:v>
                </c:pt>
                <c:pt idx="150">
                  <c:v>368</c:v>
                </c:pt>
                <c:pt idx="151">
                  <c:v>372</c:v>
                </c:pt>
                <c:pt idx="152">
                  <c:v>375</c:v>
                </c:pt>
                <c:pt idx="153">
                  <c:v>379</c:v>
                </c:pt>
                <c:pt idx="154">
                  <c:v>383</c:v>
                </c:pt>
                <c:pt idx="155">
                  <c:v>387</c:v>
                </c:pt>
                <c:pt idx="156">
                  <c:v>391</c:v>
                </c:pt>
                <c:pt idx="157">
                  <c:v>395</c:v>
                </c:pt>
                <c:pt idx="158">
                  <c:v>399</c:v>
                </c:pt>
                <c:pt idx="159">
                  <c:v>402</c:v>
                </c:pt>
                <c:pt idx="160">
                  <c:v>405</c:v>
                </c:pt>
                <c:pt idx="161">
                  <c:v>409</c:v>
                </c:pt>
                <c:pt idx="162">
                  <c:v>413</c:v>
                </c:pt>
                <c:pt idx="163">
                  <c:v>416</c:v>
                </c:pt>
                <c:pt idx="164">
                  <c:v>420</c:v>
                </c:pt>
                <c:pt idx="165">
                  <c:v>423</c:v>
                </c:pt>
                <c:pt idx="166">
                  <c:v>427</c:v>
                </c:pt>
                <c:pt idx="167">
                  <c:v>430</c:v>
                </c:pt>
                <c:pt idx="168">
                  <c:v>433</c:v>
                </c:pt>
                <c:pt idx="169">
                  <c:v>436</c:v>
                </c:pt>
                <c:pt idx="170">
                  <c:v>439</c:v>
                </c:pt>
                <c:pt idx="171">
                  <c:v>443</c:v>
                </c:pt>
                <c:pt idx="172">
                  <c:v>445</c:v>
                </c:pt>
                <c:pt idx="173">
                  <c:v>448</c:v>
                </c:pt>
                <c:pt idx="174">
                  <c:v>452</c:v>
                </c:pt>
                <c:pt idx="175">
                  <c:v>454</c:v>
                </c:pt>
                <c:pt idx="176">
                  <c:v>457</c:v>
                </c:pt>
                <c:pt idx="177">
                  <c:v>461</c:v>
                </c:pt>
                <c:pt idx="178">
                  <c:v>463</c:v>
                </c:pt>
                <c:pt idx="179">
                  <c:v>465</c:v>
                </c:pt>
                <c:pt idx="180">
                  <c:v>468</c:v>
                </c:pt>
                <c:pt idx="181">
                  <c:v>471</c:v>
                </c:pt>
                <c:pt idx="182">
                  <c:v>474</c:v>
                </c:pt>
                <c:pt idx="183">
                  <c:v>477</c:v>
                </c:pt>
                <c:pt idx="184">
                  <c:v>479</c:v>
                </c:pt>
                <c:pt idx="185">
                  <c:v>482</c:v>
                </c:pt>
                <c:pt idx="186">
                  <c:v>484</c:v>
                </c:pt>
                <c:pt idx="187">
                  <c:v>486</c:v>
                </c:pt>
                <c:pt idx="188">
                  <c:v>489</c:v>
                </c:pt>
                <c:pt idx="189">
                  <c:v>491</c:v>
                </c:pt>
                <c:pt idx="190">
                  <c:v>494</c:v>
                </c:pt>
                <c:pt idx="191">
                  <c:v>497</c:v>
                </c:pt>
                <c:pt idx="192">
                  <c:v>499</c:v>
                </c:pt>
                <c:pt idx="193">
                  <c:v>501</c:v>
                </c:pt>
                <c:pt idx="194">
                  <c:v>504</c:v>
                </c:pt>
                <c:pt idx="195">
                  <c:v>506</c:v>
                </c:pt>
                <c:pt idx="196">
                  <c:v>509</c:v>
                </c:pt>
                <c:pt idx="197">
                  <c:v>510</c:v>
                </c:pt>
                <c:pt idx="198">
                  <c:v>513</c:v>
                </c:pt>
                <c:pt idx="199">
                  <c:v>515</c:v>
                </c:pt>
                <c:pt idx="200">
                  <c:v>517</c:v>
                </c:pt>
                <c:pt idx="201">
                  <c:v>520</c:v>
                </c:pt>
                <c:pt idx="202">
                  <c:v>521</c:v>
                </c:pt>
                <c:pt idx="203">
                  <c:v>524</c:v>
                </c:pt>
                <c:pt idx="204">
                  <c:v>526</c:v>
                </c:pt>
                <c:pt idx="205">
                  <c:v>528</c:v>
                </c:pt>
                <c:pt idx="206">
                  <c:v>530</c:v>
                </c:pt>
                <c:pt idx="207">
                  <c:v>532</c:v>
                </c:pt>
                <c:pt idx="208">
                  <c:v>534</c:v>
                </c:pt>
                <c:pt idx="209">
                  <c:v>537</c:v>
                </c:pt>
                <c:pt idx="210">
                  <c:v>538</c:v>
                </c:pt>
                <c:pt idx="211">
                  <c:v>541</c:v>
                </c:pt>
                <c:pt idx="212">
                  <c:v>543</c:v>
                </c:pt>
                <c:pt idx="213">
                  <c:v>545</c:v>
                </c:pt>
                <c:pt idx="214">
                  <c:v>547</c:v>
                </c:pt>
                <c:pt idx="215">
                  <c:v>549</c:v>
                </c:pt>
                <c:pt idx="216">
                  <c:v>551</c:v>
                </c:pt>
                <c:pt idx="217">
                  <c:v>553</c:v>
                </c:pt>
                <c:pt idx="218">
                  <c:v>554</c:v>
                </c:pt>
                <c:pt idx="219">
                  <c:v>557</c:v>
                </c:pt>
                <c:pt idx="220">
                  <c:v>559</c:v>
                </c:pt>
                <c:pt idx="221">
                  <c:v>560</c:v>
                </c:pt>
                <c:pt idx="222">
                  <c:v>562</c:v>
                </c:pt>
                <c:pt idx="223">
                  <c:v>565</c:v>
                </c:pt>
                <c:pt idx="224">
                  <c:v>567</c:v>
                </c:pt>
                <c:pt idx="225">
                  <c:v>569</c:v>
                </c:pt>
                <c:pt idx="226">
                  <c:v>571</c:v>
                </c:pt>
                <c:pt idx="227">
                  <c:v>573</c:v>
                </c:pt>
                <c:pt idx="228">
                  <c:v>575</c:v>
                </c:pt>
                <c:pt idx="229">
                  <c:v>577</c:v>
                </c:pt>
                <c:pt idx="230">
                  <c:v>579</c:v>
                </c:pt>
                <c:pt idx="231">
                  <c:v>581</c:v>
                </c:pt>
                <c:pt idx="232">
                  <c:v>583</c:v>
                </c:pt>
                <c:pt idx="233">
                  <c:v>586</c:v>
                </c:pt>
                <c:pt idx="234">
                  <c:v>587</c:v>
                </c:pt>
                <c:pt idx="235">
                  <c:v>590</c:v>
                </c:pt>
                <c:pt idx="236">
                  <c:v>592</c:v>
                </c:pt>
                <c:pt idx="237">
                  <c:v>594</c:v>
                </c:pt>
                <c:pt idx="238">
                  <c:v>596</c:v>
                </c:pt>
                <c:pt idx="239">
                  <c:v>598</c:v>
                </c:pt>
                <c:pt idx="240">
                  <c:v>600</c:v>
                </c:pt>
                <c:pt idx="241">
                  <c:v>602</c:v>
                </c:pt>
                <c:pt idx="242">
                  <c:v>604</c:v>
                </c:pt>
                <c:pt idx="243">
                  <c:v>607</c:v>
                </c:pt>
                <c:pt idx="244">
                  <c:v>609</c:v>
                </c:pt>
                <c:pt idx="245">
                  <c:v>611</c:v>
                </c:pt>
                <c:pt idx="246">
                  <c:v>613</c:v>
                </c:pt>
                <c:pt idx="247">
                  <c:v>615</c:v>
                </c:pt>
                <c:pt idx="248">
                  <c:v>617</c:v>
                </c:pt>
                <c:pt idx="249">
                  <c:v>619</c:v>
                </c:pt>
                <c:pt idx="250">
                  <c:v>621</c:v>
                </c:pt>
                <c:pt idx="251">
                  <c:v>623</c:v>
                </c:pt>
                <c:pt idx="252">
                  <c:v>625</c:v>
                </c:pt>
                <c:pt idx="253">
                  <c:v>627</c:v>
                </c:pt>
                <c:pt idx="254">
                  <c:v>630</c:v>
                </c:pt>
                <c:pt idx="255">
                  <c:v>632</c:v>
                </c:pt>
                <c:pt idx="256">
                  <c:v>634</c:v>
                </c:pt>
                <c:pt idx="257">
                  <c:v>636</c:v>
                </c:pt>
                <c:pt idx="258">
                  <c:v>638</c:v>
                </c:pt>
                <c:pt idx="259">
                  <c:v>640</c:v>
                </c:pt>
                <c:pt idx="260">
                  <c:v>643</c:v>
                </c:pt>
                <c:pt idx="261">
                  <c:v>645</c:v>
                </c:pt>
                <c:pt idx="262">
                  <c:v>646</c:v>
                </c:pt>
                <c:pt idx="263">
                  <c:v>649</c:v>
                </c:pt>
                <c:pt idx="264">
                  <c:v>650</c:v>
                </c:pt>
                <c:pt idx="265">
                  <c:v>652</c:v>
                </c:pt>
                <c:pt idx="266">
                  <c:v>655</c:v>
                </c:pt>
                <c:pt idx="267">
                  <c:v>656</c:v>
                </c:pt>
                <c:pt idx="268">
                  <c:v>658</c:v>
                </c:pt>
                <c:pt idx="269">
                  <c:v>660</c:v>
                </c:pt>
                <c:pt idx="270">
                  <c:v>661</c:v>
                </c:pt>
                <c:pt idx="271">
                  <c:v>663</c:v>
                </c:pt>
                <c:pt idx="272">
                  <c:v>665</c:v>
                </c:pt>
                <c:pt idx="273">
                  <c:v>667</c:v>
                </c:pt>
                <c:pt idx="274">
                  <c:v>668</c:v>
                </c:pt>
                <c:pt idx="275">
                  <c:v>670</c:v>
                </c:pt>
                <c:pt idx="276">
                  <c:v>671</c:v>
                </c:pt>
                <c:pt idx="277">
                  <c:v>673</c:v>
                </c:pt>
                <c:pt idx="278">
                  <c:v>674</c:v>
                </c:pt>
                <c:pt idx="279">
                  <c:v>676</c:v>
                </c:pt>
                <c:pt idx="280">
                  <c:v>677</c:v>
                </c:pt>
                <c:pt idx="281">
                  <c:v>678</c:v>
                </c:pt>
                <c:pt idx="282">
                  <c:v>679</c:v>
                </c:pt>
                <c:pt idx="283">
                  <c:v>681</c:v>
                </c:pt>
                <c:pt idx="284">
                  <c:v>682</c:v>
                </c:pt>
                <c:pt idx="285">
                  <c:v>683</c:v>
                </c:pt>
                <c:pt idx="286">
                  <c:v>684</c:v>
                </c:pt>
                <c:pt idx="287">
                  <c:v>685</c:v>
                </c:pt>
                <c:pt idx="288">
                  <c:v>686</c:v>
                </c:pt>
                <c:pt idx="289">
                  <c:v>687</c:v>
                </c:pt>
                <c:pt idx="290">
                  <c:v>688</c:v>
                </c:pt>
                <c:pt idx="291">
                  <c:v>689</c:v>
                </c:pt>
                <c:pt idx="292">
                  <c:v>690</c:v>
                </c:pt>
                <c:pt idx="293">
                  <c:v>691</c:v>
                </c:pt>
                <c:pt idx="294">
                  <c:v>692</c:v>
                </c:pt>
                <c:pt idx="295">
                  <c:v>692</c:v>
                </c:pt>
                <c:pt idx="296">
                  <c:v>693</c:v>
                </c:pt>
                <c:pt idx="297">
                  <c:v>694</c:v>
                </c:pt>
                <c:pt idx="298">
                  <c:v>695</c:v>
                </c:pt>
                <c:pt idx="299">
                  <c:v>695</c:v>
                </c:pt>
                <c:pt idx="300">
                  <c:v>696</c:v>
                </c:pt>
                <c:pt idx="301">
                  <c:v>697</c:v>
                </c:pt>
                <c:pt idx="302">
                  <c:v>698</c:v>
                </c:pt>
                <c:pt idx="303">
                  <c:v>699</c:v>
                </c:pt>
              </c:numCache>
            </c:numRef>
          </c:xVal>
          <c:yVal>
            <c:numRef>
              <c:f>'[3]12_ '!$K$18:$K$321</c:f>
              <c:numCache>
                <c:formatCode>General</c:formatCode>
                <c:ptCount val="304"/>
                <c:pt idx="0">
                  <c:v>27.5</c:v>
                </c:pt>
                <c:pt idx="1">
                  <c:v>27.400000000000002</c:v>
                </c:pt>
                <c:pt idx="2">
                  <c:v>27.3</c:v>
                </c:pt>
                <c:pt idx="3">
                  <c:v>27.400000000000002</c:v>
                </c:pt>
                <c:pt idx="4">
                  <c:v>27.400000000000002</c:v>
                </c:pt>
                <c:pt idx="5">
                  <c:v>27.400000000000002</c:v>
                </c:pt>
                <c:pt idx="6">
                  <c:v>27.3</c:v>
                </c:pt>
                <c:pt idx="7">
                  <c:v>27.3</c:v>
                </c:pt>
                <c:pt idx="8">
                  <c:v>27.3</c:v>
                </c:pt>
                <c:pt idx="9">
                  <c:v>27.3</c:v>
                </c:pt>
                <c:pt idx="10">
                  <c:v>27.3</c:v>
                </c:pt>
                <c:pt idx="11">
                  <c:v>27.3</c:v>
                </c:pt>
                <c:pt idx="12">
                  <c:v>27.3</c:v>
                </c:pt>
                <c:pt idx="13">
                  <c:v>27.3</c:v>
                </c:pt>
                <c:pt idx="14">
                  <c:v>27.3</c:v>
                </c:pt>
                <c:pt idx="15">
                  <c:v>27.2</c:v>
                </c:pt>
                <c:pt idx="16">
                  <c:v>27.2</c:v>
                </c:pt>
                <c:pt idx="17">
                  <c:v>27.2</c:v>
                </c:pt>
                <c:pt idx="18">
                  <c:v>27.099999999999998</c:v>
                </c:pt>
                <c:pt idx="19">
                  <c:v>27.099999999999998</c:v>
                </c:pt>
                <c:pt idx="20">
                  <c:v>27.099999999999998</c:v>
                </c:pt>
                <c:pt idx="21">
                  <c:v>27.099999999999998</c:v>
                </c:pt>
                <c:pt idx="22">
                  <c:v>27.099999999999998</c:v>
                </c:pt>
                <c:pt idx="23">
                  <c:v>27.099999999999998</c:v>
                </c:pt>
                <c:pt idx="24">
                  <c:v>27.099999999999998</c:v>
                </c:pt>
                <c:pt idx="25">
                  <c:v>27</c:v>
                </c:pt>
                <c:pt idx="26">
                  <c:v>27</c:v>
                </c:pt>
                <c:pt idx="27">
                  <c:v>27</c:v>
                </c:pt>
                <c:pt idx="28">
                  <c:v>26.9</c:v>
                </c:pt>
                <c:pt idx="29">
                  <c:v>26.9</c:v>
                </c:pt>
                <c:pt idx="30">
                  <c:v>26.9</c:v>
                </c:pt>
                <c:pt idx="31">
                  <c:v>26.9</c:v>
                </c:pt>
                <c:pt idx="32">
                  <c:v>26.8</c:v>
                </c:pt>
                <c:pt idx="33">
                  <c:v>26.8</c:v>
                </c:pt>
                <c:pt idx="34">
                  <c:v>26.700000000000003</c:v>
                </c:pt>
                <c:pt idx="35">
                  <c:v>26.700000000000003</c:v>
                </c:pt>
                <c:pt idx="36">
                  <c:v>26.599999999999998</c:v>
                </c:pt>
                <c:pt idx="37">
                  <c:v>26.599999999999998</c:v>
                </c:pt>
                <c:pt idx="38">
                  <c:v>26.5</c:v>
                </c:pt>
                <c:pt idx="39">
                  <c:v>26.4</c:v>
                </c:pt>
                <c:pt idx="40">
                  <c:v>26.4</c:v>
                </c:pt>
                <c:pt idx="41">
                  <c:v>26.4</c:v>
                </c:pt>
                <c:pt idx="42">
                  <c:v>26.200000000000003</c:v>
                </c:pt>
                <c:pt idx="43">
                  <c:v>26.1</c:v>
                </c:pt>
                <c:pt idx="44">
                  <c:v>26</c:v>
                </c:pt>
                <c:pt idx="45">
                  <c:v>25.9</c:v>
                </c:pt>
                <c:pt idx="46">
                  <c:v>25.8</c:v>
                </c:pt>
                <c:pt idx="47">
                  <c:v>25.7</c:v>
                </c:pt>
                <c:pt idx="48">
                  <c:v>25.5</c:v>
                </c:pt>
                <c:pt idx="49">
                  <c:v>25.4</c:v>
                </c:pt>
                <c:pt idx="50">
                  <c:v>25.2</c:v>
                </c:pt>
                <c:pt idx="51">
                  <c:v>25.1</c:v>
                </c:pt>
                <c:pt idx="52">
                  <c:v>25</c:v>
                </c:pt>
                <c:pt idx="53">
                  <c:v>24.9</c:v>
                </c:pt>
                <c:pt idx="54">
                  <c:v>24.7</c:v>
                </c:pt>
                <c:pt idx="55">
                  <c:v>24.5</c:v>
                </c:pt>
                <c:pt idx="56">
                  <c:v>24.2</c:v>
                </c:pt>
                <c:pt idx="57">
                  <c:v>24.1</c:v>
                </c:pt>
                <c:pt idx="58">
                  <c:v>23.8</c:v>
                </c:pt>
                <c:pt idx="59">
                  <c:v>23.599999999999998</c:v>
                </c:pt>
                <c:pt idx="60">
                  <c:v>23.5</c:v>
                </c:pt>
                <c:pt idx="61">
                  <c:v>23.3</c:v>
                </c:pt>
                <c:pt idx="62">
                  <c:v>23.099999999999998</c:v>
                </c:pt>
                <c:pt idx="63">
                  <c:v>22.9</c:v>
                </c:pt>
                <c:pt idx="64">
                  <c:v>22.599999999999998</c:v>
                </c:pt>
                <c:pt idx="65">
                  <c:v>22.4</c:v>
                </c:pt>
                <c:pt idx="66">
                  <c:v>22.2</c:v>
                </c:pt>
                <c:pt idx="67">
                  <c:v>22</c:v>
                </c:pt>
                <c:pt idx="68">
                  <c:v>21.8</c:v>
                </c:pt>
                <c:pt idx="69">
                  <c:v>21.5</c:v>
                </c:pt>
                <c:pt idx="70">
                  <c:v>21.3</c:v>
                </c:pt>
                <c:pt idx="71">
                  <c:v>21.1</c:v>
                </c:pt>
                <c:pt idx="72">
                  <c:v>20.8</c:v>
                </c:pt>
                <c:pt idx="73">
                  <c:v>20.6</c:v>
                </c:pt>
                <c:pt idx="74">
                  <c:v>20.299999999999997</c:v>
                </c:pt>
                <c:pt idx="75">
                  <c:v>20</c:v>
                </c:pt>
                <c:pt idx="76">
                  <c:v>19.8</c:v>
                </c:pt>
                <c:pt idx="77">
                  <c:v>19.599999999999998</c:v>
                </c:pt>
                <c:pt idx="78">
                  <c:v>19.400000000000002</c:v>
                </c:pt>
                <c:pt idx="79">
                  <c:v>19.099999999999998</c:v>
                </c:pt>
                <c:pt idx="80">
                  <c:v>18.899999999999999</c:v>
                </c:pt>
                <c:pt idx="81">
                  <c:v>18.599999999999998</c:v>
                </c:pt>
                <c:pt idx="82">
                  <c:v>18.399999999999999</c:v>
                </c:pt>
                <c:pt idx="83">
                  <c:v>18.2</c:v>
                </c:pt>
                <c:pt idx="84">
                  <c:v>17.899999999999999</c:v>
                </c:pt>
                <c:pt idx="85">
                  <c:v>17.7</c:v>
                </c:pt>
                <c:pt idx="86">
                  <c:v>17.399999999999999</c:v>
                </c:pt>
                <c:pt idx="87">
                  <c:v>17.2</c:v>
                </c:pt>
                <c:pt idx="88">
                  <c:v>16.899999999999999</c:v>
                </c:pt>
                <c:pt idx="89">
                  <c:v>16.7</c:v>
                </c:pt>
                <c:pt idx="90">
                  <c:v>16.5</c:v>
                </c:pt>
                <c:pt idx="91">
                  <c:v>16.299999999999997</c:v>
                </c:pt>
                <c:pt idx="92">
                  <c:v>16.100000000000001</c:v>
                </c:pt>
                <c:pt idx="93">
                  <c:v>15.9</c:v>
                </c:pt>
                <c:pt idx="94">
                  <c:v>15.6</c:v>
                </c:pt>
                <c:pt idx="95">
                  <c:v>15.299999999999999</c:v>
                </c:pt>
                <c:pt idx="96">
                  <c:v>15.100000000000001</c:v>
                </c:pt>
                <c:pt idx="97">
                  <c:v>14.8</c:v>
                </c:pt>
                <c:pt idx="98">
                  <c:v>14.6</c:v>
                </c:pt>
                <c:pt idx="99">
                  <c:v>14.4</c:v>
                </c:pt>
                <c:pt idx="100">
                  <c:v>14.200000000000001</c:v>
                </c:pt>
                <c:pt idx="101">
                  <c:v>14</c:v>
                </c:pt>
                <c:pt idx="102">
                  <c:v>13.799999999999999</c:v>
                </c:pt>
                <c:pt idx="103">
                  <c:v>13.6</c:v>
                </c:pt>
                <c:pt idx="104">
                  <c:v>13.4</c:v>
                </c:pt>
                <c:pt idx="105">
                  <c:v>13.2</c:v>
                </c:pt>
                <c:pt idx="106">
                  <c:v>12.9</c:v>
                </c:pt>
                <c:pt idx="107">
                  <c:v>12.7</c:v>
                </c:pt>
                <c:pt idx="108">
                  <c:v>12.5</c:v>
                </c:pt>
                <c:pt idx="109">
                  <c:v>12.3</c:v>
                </c:pt>
                <c:pt idx="110">
                  <c:v>12.200000000000001</c:v>
                </c:pt>
                <c:pt idx="111">
                  <c:v>11.9</c:v>
                </c:pt>
                <c:pt idx="112">
                  <c:v>11.700000000000001</c:v>
                </c:pt>
                <c:pt idx="113">
                  <c:v>11.5</c:v>
                </c:pt>
                <c:pt idx="114">
                  <c:v>11.299999999999999</c:v>
                </c:pt>
                <c:pt idx="115">
                  <c:v>11.1</c:v>
                </c:pt>
                <c:pt idx="116">
                  <c:v>10.9</c:v>
                </c:pt>
                <c:pt idx="117">
                  <c:v>10.7</c:v>
                </c:pt>
                <c:pt idx="118">
                  <c:v>10.5</c:v>
                </c:pt>
                <c:pt idx="119">
                  <c:v>10.4</c:v>
                </c:pt>
                <c:pt idx="120">
                  <c:v>10.200000000000001</c:v>
                </c:pt>
                <c:pt idx="121">
                  <c:v>10</c:v>
                </c:pt>
                <c:pt idx="122">
                  <c:v>9.870000000000001</c:v>
                </c:pt>
                <c:pt idx="123">
                  <c:v>9.7099999999999991</c:v>
                </c:pt>
                <c:pt idx="124">
                  <c:v>9.5399999999999991</c:v>
                </c:pt>
                <c:pt idx="125">
                  <c:v>9.2799999999999994</c:v>
                </c:pt>
                <c:pt idx="126">
                  <c:v>9.08</c:v>
                </c:pt>
                <c:pt idx="127">
                  <c:v>8.93</c:v>
                </c:pt>
                <c:pt idx="128">
                  <c:v>8.82</c:v>
                </c:pt>
                <c:pt idx="129">
                  <c:v>8.6300000000000008</c:v>
                </c:pt>
                <c:pt idx="130">
                  <c:v>8.4600000000000009</c:v>
                </c:pt>
                <c:pt idx="131">
                  <c:v>8.24</c:v>
                </c:pt>
                <c:pt idx="132">
                  <c:v>8.08</c:v>
                </c:pt>
                <c:pt idx="133">
                  <c:v>7.96</c:v>
                </c:pt>
                <c:pt idx="134">
                  <c:v>7.7200000000000006</c:v>
                </c:pt>
                <c:pt idx="135">
                  <c:v>7.54</c:v>
                </c:pt>
                <c:pt idx="136">
                  <c:v>7.44</c:v>
                </c:pt>
                <c:pt idx="137">
                  <c:v>7.26</c:v>
                </c:pt>
                <c:pt idx="138">
                  <c:v>7.1199999999999992</c:v>
                </c:pt>
                <c:pt idx="139">
                  <c:v>7</c:v>
                </c:pt>
                <c:pt idx="140">
                  <c:v>6.8199999999999994</c:v>
                </c:pt>
                <c:pt idx="141">
                  <c:v>6.66</c:v>
                </c:pt>
                <c:pt idx="142">
                  <c:v>6.53</c:v>
                </c:pt>
                <c:pt idx="143">
                  <c:v>6.41</c:v>
                </c:pt>
                <c:pt idx="144">
                  <c:v>6.24</c:v>
                </c:pt>
                <c:pt idx="145">
                  <c:v>6.07</c:v>
                </c:pt>
                <c:pt idx="146">
                  <c:v>5.9300000000000006</c:v>
                </c:pt>
                <c:pt idx="147">
                  <c:v>5.84</c:v>
                </c:pt>
                <c:pt idx="148">
                  <c:v>5.74</c:v>
                </c:pt>
                <c:pt idx="149">
                  <c:v>5.58</c:v>
                </c:pt>
                <c:pt idx="150">
                  <c:v>5.41</c:v>
                </c:pt>
                <c:pt idx="151">
                  <c:v>5.2700000000000005</c:v>
                </c:pt>
                <c:pt idx="152">
                  <c:v>5.15</c:v>
                </c:pt>
                <c:pt idx="153">
                  <c:v>5.08</c:v>
                </c:pt>
                <c:pt idx="154">
                  <c:v>5.01</c:v>
                </c:pt>
                <c:pt idx="155">
                  <c:v>4.8900000000000006</c:v>
                </c:pt>
                <c:pt idx="156">
                  <c:v>4.7</c:v>
                </c:pt>
                <c:pt idx="157">
                  <c:v>4.5999999999999996</c:v>
                </c:pt>
                <c:pt idx="158">
                  <c:v>4.54</c:v>
                </c:pt>
                <c:pt idx="159">
                  <c:v>4.4000000000000004</c:v>
                </c:pt>
                <c:pt idx="160">
                  <c:v>4.26</c:v>
                </c:pt>
                <c:pt idx="161">
                  <c:v>4.13</c:v>
                </c:pt>
                <c:pt idx="162">
                  <c:v>4.04</c:v>
                </c:pt>
                <c:pt idx="163">
                  <c:v>3.92</c:v>
                </c:pt>
                <c:pt idx="164">
                  <c:v>3.8600000000000003</c:v>
                </c:pt>
                <c:pt idx="165">
                  <c:v>3.78</c:v>
                </c:pt>
                <c:pt idx="166">
                  <c:v>3.64</c:v>
                </c:pt>
                <c:pt idx="167">
                  <c:v>3.57</c:v>
                </c:pt>
                <c:pt idx="168">
                  <c:v>3.5599999999999996</c:v>
                </c:pt>
                <c:pt idx="169">
                  <c:v>3.48</c:v>
                </c:pt>
                <c:pt idx="170">
                  <c:v>3.3800000000000003</c:v>
                </c:pt>
                <c:pt idx="171">
                  <c:v>3.25</c:v>
                </c:pt>
                <c:pt idx="172">
                  <c:v>3.12</c:v>
                </c:pt>
                <c:pt idx="173">
                  <c:v>3.07</c:v>
                </c:pt>
                <c:pt idx="174">
                  <c:v>3.04</c:v>
                </c:pt>
                <c:pt idx="175">
                  <c:v>2.96</c:v>
                </c:pt>
                <c:pt idx="176">
                  <c:v>2.85</c:v>
                </c:pt>
                <c:pt idx="177">
                  <c:v>2.81</c:v>
                </c:pt>
                <c:pt idx="178">
                  <c:v>2.7</c:v>
                </c:pt>
                <c:pt idx="179">
                  <c:v>2.5799999999999996</c:v>
                </c:pt>
                <c:pt idx="180">
                  <c:v>2.5</c:v>
                </c:pt>
                <c:pt idx="181">
                  <c:v>2.44</c:v>
                </c:pt>
                <c:pt idx="182">
                  <c:v>2.3800000000000003</c:v>
                </c:pt>
                <c:pt idx="183">
                  <c:v>2.2799999999999998</c:v>
                </c:pt>
                <c:pt idx="184">
                  <c:v>2.25</c:v>
                </c:pt>
                <c:pt idx="185">
                  <c:v>2.17</c:v>
                </c:pt>
                <c:pt idx="186">
                  <c:v>2.06</c:v>
                </c:pt>
                <c:pt idx="187">
                  <c:v>2.0300000000000002</c:v>
                </c:pt>
                <c:pt idx="188">
                  <c:v>2.0100000000000002</c:v>
                </c:pt>
                <c:pt idx="189">
                  <c:v>1.9200000000000002</c:v>
                </c:pt>
                <c:pt idx="190">
                  <c:v>1.84</c:v>
                </c:pt>
                <c:pt idx="191">
                  <c:v>1.8</c:v>
                </c:pt>
                <c:pt idx="192">
                  <c:v>1.76</c:v>
                </c:pt>
                <c:pt idx="193">
                  <c:v>1.7</c:v>
                </c:pt>
                <c:pt idx="194">
                  <c:v>1.66</c:v>
                </c:pt>
                <c:pt idx="195">
                  <c:v>1.55</c:v>
                </c:pt>
                <c:pt idx="196">
                  <c:v>1.5399999999999998</c:v>
                </c:pt>
                <c:pt idx="197">
                  <c:v>1.5399999999999998</c:v>
                </c:pt>
                <c:pt idx="198">
                  <c:v>1.4300000000000002</c:v>
                </c:pt>
                <c:pt idx="199">
                  <c:v>1.36</c:v>
                </c:pt>
                <c:pt idx="200">
                  <c:v>1.26</c:v>
                </c:pt>
                <c:pt idx="201">
                  <c:v>1.21</c:v>
                </c:pt>
                <c:pt idx="202">
                  <c:v>1.1800000000000002</c:v>
                </c:pt>
                <c:pt idx="203">
                  <c:v>1.1599999999999999</c:v>
                </c:pt>
                <c:pt idx="204">
                  <c:v>1.07</c:v>
                </c:pt>
                <c:pt idx="205">
                  <c:v>1.03</c:v>
                </c:pt>
                <c:pt idx="206">
                  <c:v>1.0399999999999998</c:v>
                </c:pt>
                <c:pt idx="207">
                  <c:v>0.96000000000000008</c:v>
                </c:pt>
                <c:pt idx="208">
                  <c:v>0.90200000000000002</c:v>
                </c:pt>
                <c:pt idx="209">
                  <c:v>0.88099999999999989</c:v>
                </c:pt>
                <c:pt idx="210">
                  <c:v>0.82200000000000006</c:v>
                </c:pt>
                <c:pt idx="211">
                  <c:v>0.78299999999999992</c:v>
                </c:pt>
                <c:pt idx="212">
                  <c:v>0.69599999999999995</c:v>
                </c:pt>
                <c:pt idx="213">
                  <c:v>0.65600000000000003</c:v>
                </c:pt>
                <c:pt idx="214">
                  <c:v>0.63100000000000001</c:v>
                </c:pt>
                <c:pt idx="215">
                  <c:v>0.57099999999999995</c:v>
                </c:pt>
                <c:pt idx="216">
                  <c:v>0.57600000000000007</c:v>
                </c:pt>
                <c:pt idx="217">
                  <c:v>0.54199999999999993</c:v>
                </c:pt>
                <c:pt idx="218">
                  <c:v>0.51400000000000001</c:v>
                </c:pt>
                <c:pt idx="219">
                  <c:v>0.44700000000000001</c:v>
                </c:pt>
                <c:pt idx="220">
                  <c:v>0.432</c:v>
                </c:pt>
                <c:pt idx="221">
                  <c:v>0.44400000000000001</c:v>
                </c:pt>
                <c:pt idx="222">
                  <c:v>0.375</c:v>
                </c:pt>
                <c:pt idx="223">
                  <c:v>0.28499999999999998</c:v>
                </c:pt>
                <c:pt idx="224">
                  <c:v>0.27900000000000003</c:v>
                </c:pt>
                <c:pt idx="225">
                  <c:v>0.29500000000000004</c:v>
                </c:pt>
                <c:pt idx="226">
                  <c:v>0.28200000000000003</c:v>
                </c:pt>
                <c:pt idx="227">
                  <c:v>0.252</c:v>
                </c:pt>
                <c:pt idx="228">
                  <c:v>0.17399999999999999</c:v>
                </c:pt>
                <c:pt idx="229">
                  <c:v>0.159</c:v>
                </c:pt>
                <c:pt idx="230">
                  <c:v>0.16600000000000001</c:v>
                </c:pt>
                <c:pt idx="231">
                  <c:v>0.153</c:v>
                </c:pt>
                <c:pt idx="232">
                  <c:v>0.15</c:v>
                </c:pt>
                <c:pt idx="233">
                  <c:v>0.18000000000000002</c:v>
                </c:pt>
                <c:pt idx="234">
                  <c:v>0.18000000000000002</c:v>
                </c:pt>
                <c:pt idx="235">
                  <c:v>0.14699999999999999</c:v>
                </c:pt>
                <c:pt idx="236">
                  <c:v>0.14100000000000001</c:v>
                </c:pt>
                <c:pt idx="237">
                  <c:v>8.3599999999999994E-2</c:v>
                </c:pt>
                <c:pt idx="238">
                  <c:v>4.5100000000000001E-2</c:v>
                </c:pt>
                <c:pt idx="239">
                  <c:v>4.3000000000000003E-2</c:v>
                </c:pt>
                <c:pt idx="240">
                  <c:v>1.12E-2</c:v>
                </c:pt>
                <c:pt idx="241">
                  <c:v>3.9400000000000004E-2</c:v>
                </c:pt>
                <c:pt idx="242">
                  <c:v>7.8399999999999997E-2</c:v>
                </c:pt>
                <c:pt idx="243">
                  <c:v>7.46E-2</c:v>
                </c:pt>
                <c:pt idx="244">
                  <c:v>4.36E-2</c:v>
                </c:pt>
                <c:pt idx="245">
                  <c:v>-4.28E-3</c:v>
                </c:pt>
                <c:pt idx="246">
                  <c:v>2.4E-2</c:v>
                </c:pt>
                <c:pt idx="247">
                  <c:v>6.5199999999999994E-2</c:v>
                </c:pt>
                <c:pt idx="248">
                  <c:v>7.7700000000000005E-2</c:v>
                </c:pt>
                <c:pt idx="249">
                  <c:v>6.9499999999999992E-2</c:v>
                </c:pt>
                <c:pt idx="250">
                  <c:v>7.3099999999999998E-2</c:v>
                </c:pt>
                <c:pt idx="251">
                  <c:v>7.5800000000000006E-2</c:v>
                </c:pt>
                <c:pt idx="252">
                  <c:v>4.15E-3</c:v>
                </c:pt>
                <c:pt idx="253">
                  <c:v>-5.11E-3</c:v>
                </c:pt>
                <c:pt idx="254">
                  <c:v>3.9300000000000002E-2</c:v>
                </c:pt>
                <c:pt idx="255">
                  <c:v>5.5600000000000004E-2</c:v>
                </c:pt>
                <c:pt idx="256">
                  <c:v>2.2099999999999998E-2</c:v>
                </c:pt>
                <c:pt idx="257">
                  <c:v>2.1100000000000001E-2</c:v>
                </c:pt>
                <c:pt idx="258">
                  <c:v>2.9099999999999997E-4</c:v>
                </c:pt>
                <c:pt idx="259">
                  <c:v>1.9199999999999998E-2</c:v>
                </c:pt>
                <c:pt idx="260">
                  <c:v>6.59E-2</c:v>
                </c:pt>
                <c:pt idx="261">
                  <c:v>5.7700000000000001E-2</c:v>
                </c:pt>
                <c:pt idx="262">
                  <c:v>-3.62E-3</c:v>
                </c:pt>
                <c:pt idx="263">
                  <c:v>1.9099999999999999E-2</c:v>
                </c:pt>
                <c:pt idx="264">
                  <c:v>6.3500000000000001E-2</c:v>
                </c:pt>
                <c:pt idx="265">
                  <c:v>0.129</c:v>
                </c:pt>
                <c:pt idx="266">
                  <c:v>0.17399999999999999</c:v>
                </c:pt>
                <c:pt idx="267">
                  <c:v>0.14300000000000002</c:v>
                </c:pt>
                <c:pt idx="268">
                  <c:v>8.8700000000000001E-2</c:v>
                </c:pt>
                <c:pt idx="269">
                  <c:v>7.7799999999999994E-2</c:v>
                </c:pt>
                <c:pt idx="270">
                  <c:v>8.8999999999999996E-2</c:v>
                </c:pt>
                <c:pt idx="271">
                  <c:v>6.3899999999999998E-2</c:v>
                </c:pt>
                <c:pt idx="272">
                  <c:v>0.11600000000000001</c:v>
                </c:pt>
                <c:pt idx="273">
                  <c:v>0.106</c:v>
                </c:pt>
                <c:pt idx="274">
                  <c:v>9.0200000000000002E-2</c:v>
                </c:pt>
                <c:pt idx="275">
                  <c:v>0.10199999999999999</c:v>
                </c:pt>
                <c:pt idx="276">
                  <c:v>0.10900000000000001</c:v>
                </c:pt>
                <c:pt idx="277">
                  <c:v>8.0299999999999996E-2</c:v>
                </c:pt>
                <c:pt idx="278">
                  <c:v>3.6299999999999999E-2</c:v>
                </c:pt>
                <c:pt idx="279">
                  <c:v>7.9900000000000001E-4</c:v>
                </c:pt>
                <c:pt idx="280">
                  <c:v>2.7499999999999998E-3</c:v>
                </c:pt>
                <c:pt idx="281">
                  <c:v>6.8100000000000008E-2</c:v>
                </c:pt>
                <c:pt idx="282">
                  <c:v>0.10199999999999999</c:v>
                </c:pt>
                <c:pt idx="283">
                  <c:v>6.0900000000000003E-2</c:v>
                </c:pt>
                <c:pt idx="284">
                  <c:v>7.1500000000000008E-2</c:v>
                </c:pt>
                <c:pt idx="285">
                  <c:v>2.01E-2</c:v>
                </c:pt>
                <c:pt idx="286">
                  <c:v>1.1200000000000001E-3</c:v>
                </c:pt>
                <c:pt idx="287">
                  <c:v>3.2899999999999999E-2</c:v>
                </c:pt>
                <c:pt idx="288">
                  <c:v>8.4699999999999998E-2</c:v>
                </c:pt>
                <c:pt idx="289">
                  <c:v>0.10299999999999999</c:v>
                </c:pt>
                <c:pt idx="290">
                  <c:v>3.73E-2</c:v>
                </c:pt>
                <c:pt idx="291">
                  <c:v>4.8300000000000003E-2</c:v>
                </c:pt>
                <c:pt idx="292">
                  <c:v>4.4900000000000002E-2</c:v>
                </c:pt>
                <c:pt idx="293">
                  <c:v>9.06E-2</c:v>
                </c:pt>
                <c:pt idx="294">
                  <c:v>5.4100000000000002E-2</c:v>
                </c:pt>
                <c:pt idx="295">
                  <c:v>2.3400000000000001E-2</c:v>
                </c:pt>
                <c:pt idx="296">
                  <c:v>-8.7499999999999991E-3</c:v>
                </c:pt>
                <c:pt idx="297">
                  <c:v>2.76E-2</c:v>
                </c:pt>
                <c:pt idx="298">
                  <c:v>1.3699999999999999E-2</c:v>
                </c:pt>
                <c:pt idx="299">
                  <c:v>3.5900000000000001E-2</c:v>
                </c:pt>
                <c:pt idx="300">
                  <c:v>4.0099999999999997E-2</c:v>
                </c:pt>
                <c:pt idx="301">
                  <c:v>2.2100000000000002E-3</c:v>
                </c:pt>
                <c:pt idx="302">
                  <c:v>-9.3500000000000007E-3</c:v>
                </c:pt>
                <c:pt idx="303">
                  <c:v>7.6999999999999999E-2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A87-4DC6-93D4-AF8BA96EAD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3742296"/>
        <c:axId val="1"/>
      </c:scatterChart>
      <c:valAx>
        <c:axId val="463742296"/>
        <c:scaling>
          <c:orientation val="minMax"/>
          <c:max val="600"/>
          <c:min val="0"/>
        </c:scaling>
        <c:delete val="0"/>
        <c:axPos val="b"/>
        <c:numFmt formatCode="General" sourceLinked="1"/>
        <c:majorTickMark val="in"/>
        <c:minorTickMark val="none"/>
        <c:tickLblPos val="nextTo"/>
        <c:spPr>
          <a:ln w="127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1"/>
        <c:crosses val="autoZero"/>
        <c:crossBetween val="midCat"/>
        <c:majorUnit val="100"/>
      </c:valAx>
      <c:valAx>
        <c:axId val="1"/>
        <c:scaling>
          <c:orientation val="minMax"/>
          <c:min val="0"/>
        </c:scaling>
        <c:delete val="0"/>
        <c:axPos val="l"/>
        <c:numFmt formatCode="General" sourceLinked="0"/>
        <c:majorTickMark val="in"/>
        <c:minorTickMark val="none"/>
        <c:tickLblPos val="nextTo"/>
        <c:spPr>
          <a:ln w="127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463742296"/>
        <c:crosses val="autoZero"/>
        <c:crossBetween val="midCat"/>
      </c:valAx>
    </c:plotArea>
    <c:plotVisOnly val="1"/>
    <c:dispBlanksAs val="gap"/>
    <c:showDLblsOverMax val="0"/>
  </c:chart>
  <c:spPr>
    <a:solidFill>
      <a:srgbClr val="FFFFFF"/>
    </a:solidFill>
    <a:ln w="6350">
      <a:noFill/>
    </a:ln>
  </c:spPr>
  <c:externalData r:id="rId2">
    <c:autoUpdate val="0"/>
  </c:externalData>
  <c:userShapes r:id="rId3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2260311196207452"/>
          <c:y val="0.10862636754063426"/>
          <c:w val="0.71575462153959346"/>
          <c:h val="0.70119717176454477"/>
        </c:manualLayout>
      </c:layout>
      <c:scatterChart>
        <c:scatterStyle val="lineMarker"/>
        <c:varyColors val="0"/>
        <c:ser>
          <c:idx val="2"/>
          <c:order val="0"/>
          <c:tx>
            <c:v>0.2 Т</c:v>
          </c:tx>
          <c:spPr>
            <a:ln w="25400">
              <a:solidFill>
                <a:srgbClr val="000000"/>
              </a:solidFill>
              <a:prstDash val="solid"/>
            </a:ln>
          </c:spPr>
          <c:marker>
            <c:symbol val="none"/>
          </c:marker>
          <c:xVal>
            <c:numRef>
              <c:f>'[3]21_'!$A$26:$A$289</c:f>
              <c:numCache>
                <c:formatCode>General</c:formatCode>
                <c:ptCount val="264"/>
                <c:pt idx="0">
                  <c:v>22</c:v>
                </c:pt>
                <c:pt idx="1">
                  <c:v>21</c:v>
                </c:pt>
                <c:pt idx="2">
                  <c:v>21</c:v>
                </c:pt>
                <c:pt idx="3">
                  <c:v>21</c:v>
                </c:pt>
                <c:pt idx="4">
                  <c:v>22</c:v>
                </c:pt>
                <c:pt idx="5">
                  <c:v>22</c:v>
                </c:pt>
                <c:pt idx="6">
                  <c:v>23</c:v>
                </c:pt>
                <c:pt idx="7">
                  <c:v>24</c:v>
                </c:pt>
                <c:pt idx="8">
                  <c:v>25</c:v>
                </c:pt>
                <c:pt idx="9">
                  <c:v>26</c:v>
                </c:pt>
                <c:pt idx="10">
                  <c:v>27</c:v>
                </c:pt>
                <c:pt idx="11">
                  <c:v>27</c:v>
                </c:pt>
                <c:pt idx="12">
                  <c:v>28</c:v>
                </c:pt>
                <c:pt idx="13">
                  <c:v>29</c:v>
                </c:pt>
                <c:pt idx="14">
                  <c:v>30</c:v>
                </c:pt>
                <c:pt idx="15">
                  <c:v>32</c:v>
                </c:pt>
                <c:pt idx="16">
                  <c:v>33</c:v>
                </c:pt>
                <c:pt idx="17">
                  <c:v>35</c:v>
                </c:pt>
                <c:pt idx="18">
                  <c:v>37</c:v>
                </c:pt>
                <c:pt idx="19">
                  <c:v>38</c:v>
                </c:pt>
                <c:pt idx="20">
                  <c:v>40</c:v>
                </c:pt>
                <c:pt idx="21">
                  <c:v>42</c:v>
                </c:pt>
                <c:pt idx="22">
                  <c:v>45</c:v>
                </c:pt>
                <c:pt idx="23">
                  <c:v>46</c:v>
                </c:pt>
                <c:pt idx="24">
                  <c:v>49</c:v>
                </c:pt>
                <c:pt idx="25">
                  <c:v>51</c:v>
                </c:pt>
                <c:pt idx="26">
                  <c:v>54</c:v>
                </c:pt>
                <c:pt idx="27">
                  <c:v>55</c:v>
                </c:pt>
                <c:pt idx="28">
                  <c:v>59</c:v>
                </c:pt>
                <c:pt idx="29">
                  <c:v>61</c:v>
                </c:pt>
                <c:pt idx="30">
                  <c:v>64</c:v>
                </c:pt>
                <c:pt idx="31">
                  <c:v>67</c:v>
                </c:pt>
                <c:pt idx="32">
                  <c:v>70</c:v>
                </c:pt>
                <c:pt idx="33">
                  <c:v>74</c:v>
                </c:pt>
                <c:pt idx="34">
                  <c:v>78</c:v>
                </c:pt>
                <c:pt idx="35">
                  <c:v>80</c:v>
                </c:pt>
                <c:pt idx="36">
                  <c:v>82</c:v>
                </c:pt>
                <c:pt idx="37">
                  <c:v>86</c:v>
                </c:pt>
                <c:pt idx="38">
                  <c:v>89</c:v>
                </c:pt>
                <c:pt idx="39">
                  <c:v>92</c:v>
                </c:pt>
                <c:pt idx="40">
                  <c:v>95</c:v>
                </c:pt>
                <c:pt idx="41">
                  <c:v>98</c:v>
                </c:pt>
                <c:pt idx="42">
                  <c:v>102</c:v>
                </c:pt>
                <c:pt idx="43">
                  <c:v>104</c:v>
                </c:pt>
                <c:pt idx="44">
                  <c:v>108</c:v>
                </c:pt>
                <c:pt idx="45">
                  <c:v>111</c:v>
                </c:pt>
                <c:pt idx="46">
                  <c:v>114</c:v>
                </c:pt>
                <c:pt idx="47">
                  <c:v>118</c:v>
                </c:pt>
                <c:pt idx="48">
                  <c:v>121</c:v>
                </c:pt>
                <c:pt idx="49">
                  <c:v>124</c:v>
                </c:pt>
                <c:pt idx="50">
                  <c:v>127</c:v>
                </c:pt>
                <c:pt idx="51">
                  <c:v>130</c:v>
                </c:pt>
                <c:pt idx="52">
                  <c:v>133</c:v>
                </c:pt>
                <c:pt idx="53">
                  <c:v>136</c:v>
                </c:pt>
                <c:pt idx="54">
                  <c:v>140</c:v>
                </c:pt>
                <c:pt idx="55">
                  <c:v>142</c:v>
                </c:pt>
                <c:pt idx="56">
                  <c:v>145</c:v>
                </c:pt>
                <c:pt idx="57">
                  <c:v>148</c:v>
                </c:pt>
                <c:pt idx="58">
                  <c:v>151</c:v>
                </c:pt>
                <c:pt idx="59">
                  <c:v>154</c:v>
                </c:pt>
                <c:pt idx="60">
                  <c:v>158</c:v>
                </c:pt>
                <c:pt idx="61">
                  <c:v>161</c:v>
                </c:pt>
                <c:pt idx="62">
                  <c:v>162</c:v>
                </c:pt>
                <c:pt idx="63">
                  <c:v>167</c:v>
                </c:pt>
                <c:pt idx="64">
                  <c:v>169</c:v>
                </c:pt>
                <c:pt idx="65">
                  <c:v>173</c:v>
                </c:pt>
                <c:pt idx="66">
                  <c:v>175</c:v>
                </c:pt>
                <c:pt idx="67">
                  <c:v>178</c:v>
                </c:pt>
                <c:pt idx="68">
                  <c:v>182</c:v>
                </c:pt>
                <c:pt idx="69">
                  <c:v>184</c:v>
                </c:pt>
                <c:pt idx="70">
                  <c:v>187</c:v>
                </c:pt>
                <c:pt idx="71">
                  <c:v>191</c:v>
                </c:pt>
                <c:pt idx="72">
                  <c:v>194</c:v>
                </c:pt>
                <c:pt idx="73">
                  <c:v>197</c:v>
                </c:pt>
                <c:pt idx="74">
                  <c:v>200</c:v>
                </c:pt>
                <c:pt idx="75">
                  <c:v>203</c:v>
                </c:pt>
                <c:pt idx="76">
                  <c:v>206</c:v>
                </c:pt>
                <c:pt idx="77">
                  <c:v>209</c:v>
                </c:pt>
                <c:pt idx="78">
                  <c:v>211</c:v>
                </c:pt>
                <c:pt idx="79">
                  <c:v>214</c:v>
                </c:pt>
                <c:pt idx="80">
                  <c:v>218</c:v>
                </c:pt>
                <c:pt idx="81">
                  <c:v>221</c:v>
                </c:pt>
                <c:pt idx="82">
                  <c:v>223</c:v>
                </c:pt>
                <c:pt idx="83">
                  <c:v>226</c:v>
                </c:pt>
                <c:pt idx="84">
                  <c:v>230</c:v>
                </c:pt>
                <c:pt idx="85">
                  <c:v>233</c:v>
                </c:pt>
                <c:pt idx="86">
                  <c:v>236</c:v>
                </c:pt>
                <c:pt idx="87">
                  <c:v>239</c:v>
                </c:pt>
                <c:pt idx="88">
                  <c:v>243</c:v>
                </c:pt>
                <c:pt idx="89">
                  <c:v>245</c:v>
                </c:pt>
                <c:pt idx="90">
                  <c:v>248</c:v>
                </c:pt>
                <c:pt idx="91">
                  <c:v>251</c:v>
                </c:pt>
                <c:pt idx="92">
                  <c:v>255</c:v>
                </c:pt>
                <c:pt idx="93">
                  <c:v>257</c:v>
                </c:pt>
                <c:pt idx="94">
                  <c:v>261</c:v>
                </c:pt>
                <c:pt idx="95">
                  <c:v>264</c:v>
                </c:pt>
                <c:pt idx="96">
                  <c:v>266</c:v>
                </c:pt>
                <c:pt idx="97">
                  <c:v>270</c:v>
                </c:pt>
                <c:pt idx="98">
                  <c:v>272</c:v>
                </c:pt>
                <c:pt idx="99">
                  <c:v>276</c:v>
                </c:pt>
                <c:pt idx="100">
                  <c:v>278</c:v>
                </c:pt>
                <c:pt idx="101">
                  <c:v>282</c:v>
                </c:pt>
                <c:pt idx="102">
                  <c:v>283</c:v>
                </c:pt>
                <c:pt idx="103">
                  <c:v>288</c:v>
                </c:pt>
                <c:pt idx="104">
                  <c:v>290</c:v>
                </c:pt>
                <c:pt idx="105">
                  <c:v>292</c:v>
                </c:pt>
                <c:pt idx="106">
                  <c:v>295</c:v>
                </c:pt>
                <c:pt idx="107">
                  <c:v>298</c:v>
                </c:pt>
                <c:pt idx="108">
                  <c:v>300</c:v>
                </c:pt>
                <c:pt idx="109">
                  <c:v>304</c:v>
                </c:pt>
                <c:pt idx="110">
                  <c:v>306</c:v>
                </c:pt>
                <c:pt idx="111">
                  <c:v>309</c:v>
                </c:pt>
                <c:pt idx="112">
                  <c:v>311</c:v>
                </c:pt>
                <c:pt idx="113">
                  <c:v>313</c:v>
                </c:pt>
                <c:pt idx="114">
                  <c:v>317</c:v>
                </c:pt>
                <c:pt idx="115">
                  <c:v>319</c:v>
                </c:pt>
                <c:pt idx="116">
                  <c:v>322</c:v>
                </c:pt>
                <c:pt idx="117">
                  <c:v>323</c:v>
                </c:pt>
                <c:pt idx="118">
                  <c:v>326</c:v>
                </c:pt>
                <c:pt idx="119">
                  <c:v>329</c:v>
                </c:pt>
                <c:pt idx="120">
                  <c:v>331</c:v>
                </c:pt>
                <c:pt idx="121">
                  <c:v>334</c:v>
                </c:pt>
                <c:pt idx="122">
                  <c:v>336</c:v>
                </c:pt>
                <c:pt idx="123">
                  <c:v>339</c:v>
                </c:pt>
                <c:pt idx="124">
                  <c:v>341</c:v>
                </c:pt>
                <c:pt idx="125">
                  <c:v>343</c:v>
                </c:pt>
                <c:pt idx="126">
                  <c:v>346</c:v>
                </c:pt>
                <c:pt idx="127">
                  <c:v>348</c:v>
                </c:pt>
                <c:pt idx="128">
                  <c:v>351</c:v>
                </c:pt>
                <c:pt idx="129">
                  <c:v>354</c:v>
                </c:pt>
                <c:pt idx="130">
                  <c:v>355</c:v>
                </c:pt>
                <c:pt idx="131">
                  <c:v>357</c:v>
                </c:pt>
                <c:pt idx="132">
                  <c:v>359</c:v>
                </c:pt>
                <c:pt idx="133">
                  <c:v>362</c:v>
                </c:pt>
                <c:pt idx="134">
                  <c:v>364</c:v>
                </c:pt>
                <c:pt idx="135">
                  <c:v>367</c:v>
                </c:pt>
                <c:pt idx="136">
                  <c:v>369</c:v>
                </c:pt>
                <c:pt idx="137">
                  <c:v>371</c:v>
                </c:pt>
                <c:pt idx="138">
                  <c:v>373</c:v>
                </c:pt>
                <c:pt idx="139">
                  <c:v>376</c:v>
                </c:pt>
                <c:pt idx="140">
                  <c:v>378</c:v>
                </c:pt>
                <c:pt idx="141">
                  <c:v>381</c:v>
                </c:pt>
                <c:pt idx="142">
                  <c:v>383</c:v>
                </c:pt>
                <c:pt idx="143">
                  <c:v>385</c:v>
                </c:pt>
                <c:pt idx="144">
                  <c:v>388</c:v>
                </c:pt>
                <c:pt idx="145">
                  <c:v>389</c:v>
                </c:pt>
                <c:pt idx="146">
                  <c:v>392</c:v>
                </c:pt>
                <c:pt idx="147">
                  <c:v>394</c:v>
                </c:pt>
                <c:pt idx="148">
                  <c:v>396</c:v>
                </c:pt>
                <c:pt idx="149">
                  <c:v>399</c:v>
                </c:pt>
                <c:pt idx="150">
                  <c:v>401</c:v>
                </c:pt>
                <c:pt idx="151">
                  <c:v>404</c:v>
                </c:pt>
                <c:pt idx="152">
                  <c:v>406</c:v>
                </c:pt>
                <c:pt idx="153">
                  <c:v>409</c:v>
                </c:pt>
                <c:pt idx="154">
                  <c:v>412</c:v>
                </c:pt>
                <c:pt idx="155">
                  <c:v>414</c:v>
                </c:pt>
                <c:pt idx="156">
                  <c:v>416</c:v>
                </c:pt>
                <c:pt idx="157">
                  <c:v>418</c:v>
                </c:pt>
                <c:pt idx="158">
                  <c:v>421</c:v>
                </c:pt>
                <c:pt idx="159">
                  <c:v>424</c:v>
                </c:pt>
                <c:pt idx="160">
                  <c:v>426</c:v>
                </c:pt>
                <c:pt idx="161">
                  <c:v>429</c:v>
                </c:pt>
                <c:pt idx="162">
                  <c:v>431</c:v>
                </c:pt>
                <c:pt idx="163">
                  <c:v>434</c:v>
                </c:pt>
                <c:pt idx="164">
                  <c:v>436</c:v>
                </c:pt>
                <c:pt idx="165">
                  <c:v>439</c:v>
                </c:pt>
                <c:pt idx="166">
                  <c:v>441</c:v>
                </c:pt>
                <c:pt idx="167">
                  <c:v>444</c:v>
                </c:pt>
                <c:pt idx="168">
                  <c:v>447</c:v>
                </c:pt>
                <c:pt idx="169">
                  <c:v>449</c:v>
                </c:pt>
                <c:pt idx="170">
                  <c:v>452</c:v>
                </c:pt>
                <c:pt idx="171">
                  <c:v>455</c:v>
                </c:pt>
                <c:pt idx="172">
                  <c:v>458</c:v>
                </c:pt>
                <c:pt idx="173">
                  <c:v>461</c:v>
                </c:pt>
                <c:pt idx="174">
                  <c:v>463</c:v>
                </c:pt>
                <c:pt idx="175">
                  <c:v>466</c:v>
                </c:pt>
                <c:pt idx="176">
                  <c:v>469</c:v>
                </c:pt>
                <c:pt idx="177">
                  <c:v>471</c:v>
                </c:pt>
                <c:pt idx="178">
                  <c:v>474</c:v>
                </c:pt>
                <c:pt idx="179">
                  <c:v>477</c:v>
                </c:pt>
                <c:pt idx="180">
                  <c:v>480</c:v>
                </c:pt>
                <c:pt idx="181">
                  <c:v>482</c:v>
                </c:pt>
                <c:pt idx="182">
                  <c:v>484</c:v>
                </c:pt>
                <c:pt idx="183">
                  <c:v>487</c:v>
                </c:pt>
                <c:pt idx="184">
                  <c:v>489</c:v>
                </c:pt>
                <c:pt idx="185">
                  <c:v>492</c:v>
                </c:pt>
                <c:pt idx="186">
                  <c:v>495</c:v>
                </c:pt>
                <c:pt idx="187">
                  <c:v>498</c:v>
                </c:pt>
                <c:pt idx="188">
                  <c:v>499</c:v>
                </c:pt>
                <c:pt idx="189">
                  <c:v>502</c:v>
                </c:pt>
                <c:pt idx="190">
                  <c:v>505</c:v>
                </c:pt>
                <c:pt idx="191">
                  <c:v>507</c:v>
                </c:pt>
                <c:pt idx="192">
                  <c:v>509</c:v>
                </c:pt>
                <c:pt idx="193">
                  <c:v>512</c:v>
                </c:pt>
                <c:pt idx="194">
                  <c:v>515</c:v>
                </c:pt>
                <c:pt idx="195">
                  <c:v>517</c:v>
                </c:pt>
                <c:pt idx="196">
                  <c:v>520</c:v>
                </c:pt>
                <c:pt idx="197">
                  <c:v>522</c:v>
                </c:pt>
                <c:pt idx="198">
                  <c:v>525</c:v>
                </c:pt>
                <c:pt idx="199">
                  <c:v>527</c:v>
                </c:pt>
                <c:pt idx="200">
                  <c:v>529</c:v>
                </c:pt>
                <c:pt idx="201">
                  <c:v>532</c:v>
                </c:pt>
                <c:pt idx="202">
                  <c:v>535</c:v>
                </c:pt>
                <c:pt idx="203">
                  <c:v>537</c:v>
                </c:pt>
                <c:pt idx="204">
                  <c:v>540</c:v>
                </c:pt>
                <c:pt idx="205">
                  <c:v>542</c:v>
                </c:pt>
                <c:pt idx="206">
                  <c:v>544</c:v>
                </c:pt>
                <c:pt idx="207">
                  <c:v>547</c:v>
                </c:pt>
                <c:pt idx="208">
                  <c:v>549</c:v>
                </c:pt>
                <c:pt idx="209">
                  <c:v>552</c:v>
                </c:pt>
                <c:pt idx="210">
                  <c:v>554</c:v>
                </c:pt>
                <c:pt idx="211">
                  <c:v>557</c:v>
                </c:pt>
                <c:pt idx="212">
                  <c:v>559</c:v>
                </c:pt>
                <c:pt idx="213">
                  <c:v>562</c:v>
                </c:pt>
                <c:pt idx="214">
                  <c:v>565</c:v>
                </c:pt>
                <c:pt idx="215">
                  <c:v>567</c:v>
                </c:pt>
                <c:pt idx="216">
                  <c:v>569</c:v>
                </c:pt>
                <c:pt idx="217">
                  <c:v>572</c:v>
                </c:pt>
                <c:pt idx="218">
                  <c:v>574</c:v>
                </c:pt>
                <c:pt idx="219">
                  <c:v>577</c:v>
                </c:pt>
                <c:pt idx="220">
                  <c:v>579</c:v>
                </c:pt>
                <c:pt idx="221">
                  <c:v>582</c:v>
                </c:pt>
                <c:pt idx="222">
                  <c:v>585</c:v>
                </c:pt>
                <c:pt idx="223">
                  <c:v>587</c:v>
                </c:pt>
                <c:pt idx="224">
                  <c:v>589</c:v>
                </c:pt>
                <c:pt idx="225">
                  <c:v>592</c:v>
                </c:pt>
                <c:pt idx="226">
                  <c:v>594</c:v>
                </c:pt>
                <c:pt idx="227">
                  <c:v>597</c:v>
                </c:pt>
                <c:pt idx="228">
                  <c:v>600</c:v>
                </c:pt>
                <c:pt idx="229">
                  <c:v>602</c:v>
                </c:pt>
                <c:pt idx="230">
                  <c:v>605</c:v>
                </c:pt>
                <c:pt idx="231">
                  <c:v>608</c:v>
                </c:pt>
                <c:pt idx="232">
                  <c:v>610</c:v>
                </c:pt>
                <c:pt idx="233">
                  <c:v>613</c:v>
                </c:pt>
                <c:pt idx="234">
                  <c:v>615</c:v>
                </c:pt>
                <c:pt idx="235">
                  <c:v>617</c:v>
                </c:pt>
                <c:pt idx="236">
                  <c:v>620</c:v>
                </c:pt>
                <c:pt idx="237">
                  <c:v>623</c:v>
                </c:pt>
                <c:pt idx="238">
                  <c:v>626</c:v>
                </c:pt>
                <c:pt idx="239">
                  <c:v>628</c:v>
                </c:pt>
                <c:pt idx="240">
                  <c:v>630</c:v>
                </c:pt>
                <c:pt idx="241">
                  <c:v>633</c:v>
                </c:pt>
                <c:pt idx="242">
                  <c:v>635</c:v>
                </c:pt>
                <c:pt idx="243">
                  <c:v>638</c:v>
                </c:pt>
                <c:pt idx="244">
                  <c:v>640</c:v>
                </c:pt>
                <c:pt idx="245">
                  <c:v>643</c:v>
                </c:pt>
                <c:pt idx="246">
                  <c:v>645</c:v>
                </c:pt>
                <c:pt idx="247">
                  <c:v>648</c:v>
                </c:pt>
                <c:pt idx="248">
                  <c:v>651</c:v>
                </c:pt>
                <c:pt idx="249">
                  <c:v>653</c:v>
                </c:pt>
                <c:pt idx="250">
                  <c:v>655</c:v>
                </c:pt>
                <c:pt idx="251">
                  <c:v>658</c:v>
                </c:pt>
                <c:pt idx="252">
                  <c:v>661</c:v>
                </c:pt>
                <c:pt idx="253">
                  <c:v>664</c:v>
                </c:pt>
                <c:pt idx="254">
                  <c:v>666</c:v>
                </c:pt>
                <c:pt idx="255">
                  <c:v>668</c:v>
                </c:pt>
                <c:pt idx="256">
                  <c:v>671</c:v>
                </c:pt>
                <c:pt idx="257">
                  <c:v>673</c:v>
                </c:pt>
                <c:pt idx="258">
                  <c:v>676</c:v>
                </c:pt>
                <c:pt idx="259">
                  <c:v>679</c:v>
                </c:pt>
                <c:pt idx="260">
                  <c:v>681</c:v>
                </c:pt>
                <c:pt idx="261">
                  <c:v>683</c:v>
                </c:pt>
                <c:pt idx="262">
                  <c:v>685</c:v>
                </c:pt>
                <c:pt idx="263">
                  <c:v>687</c:v>
                </c:pt>
              </c:numCache>
            </c:numRef>
          </c:xVal>
          <c:yVal>
            <c:numRef>
              <c:f>'[3]21_'!$E$26:$E$289</c:f>
              <c:numCache>
                <c:formatCode>General</c:formatCode>
                <c:ptCount val="264"/>
                <c:pt idx="0">
                  <c:v>2.1394117647058821</c:v>
                </c:pt>
                <c:pt idx="1">
                  <c:v>2.1341176470588237</c:v>
                </c:pt>
                <c:pt idx="2">
                  <c:v>2.1311764705882354</c:v>
                </c:pt>
                <c:pt idx="3">
                  <c:v>2.1323529411764706</c:v>
                </c:pt>
                <c:pt idx="4">
                  <c:v>2.1329411764705886</c:v>
                </c:pt>
                <c:pt idx="5">
                  <c:v>2.131764705882353</c:v>
                </c:pt>
                <c:pt idx="6">
                  <c:v>2.1282352941176472</c:v>
                </c:pt>
                <c:pt idx="7">
                  <c:v>2.1276470588235297</c:v>
                </c:pt>
                <c:pt idx="8">
                  <c:v>2.1258823529411766</c:v>
                </c:pt>
                <c:pt idx="9">
                  <c:v>2.1223529411764703</c:v>
                </c:pt>
                <c:pt idx="10">
                  <c:v>2.1229411764705879</c:v>
                </c:pt>
                <c:pt idx="11">
                  <c:v>2.1241176470588234</c:v>
                </c:pt>
                <c:pt idx="12">
                  <c:v>2.1223529411764703</c:v>
                </c:pt>
                <c:pt idx="13">
                  <c:v>2.1188235294117646</c:v>
                </c:pt>
                <c:pt idx="14">
                  <c:v>2.1164705882352943</c:v>
                </c:pt>
                <c:pt idx="15">
                  <c:v>2.1158823529411763</c:v>
                </c:pt>
                <c:pt idx="16">
                  <c:v>2.1117647058823534</c:v>
                </c:pt>
                <c:pt idx="17">
                  <c:v>2.1023529411764708</c:v>
                </c:pt>
                <c:pt idx="18">
                  <c:v>2.0964705882352948</c:v>
                </c:pt>
                <c:pt idx="19">
                  <c:v>2.0917647058823534</c:v>
                </c:pt>
                <c:pt idx="20">
                  <c:v>2.085294117647059</c:v>
                </c:pt>
                <c:pt idx="21">
                  <c:v>2.078235294117647</c:v>
                </c:pt>
                <c:pt idx="22">
                  <c:v>2.0729411764705885</c:v>
                </c:pt>
                <c:pt idx="23">
                  <c:v>2.071764705882353</c:v>
                </c:pt>
                <c:pt idx="24">
                  <c:v>2.0641176470588234</c:v>
                </c:pt>
                <c:pt idx="25">
                  <c:v>2.0517647058823525</c:v>
                </c:pt>
                <c:pt idx="26">
                  <c:v>2.0423529411764707</c:v>
                </c:pt>
                <c:pt idx="27">
                  <c:v>2.0317647058823529</c:v>
                </c:pt>
                <c:pt idx="28">
                  <c:v>2.0194117647058825</c:v>
                </c:pt>
                <c:pt idx="29">
                  <c:v>2.0047058823529409</c:v>
                </c:pt>
                <c:pt idx="30">
                  <c:v>1.9888235294117649</c:v>
                </c:pt>
                <c:pt idx="31">
                  <c:v>1.9729411764705882</c:v>
                </c:pt>
                <c:pt idx="32">
                  <c:v>1.9547058823529415</c:v>
                </c:pt>
                <c:pt idx="33">
                  <c:v>1.9405882352941182</c:v>
                </c:pt>
                <c:pt idx="34">
                  <c:v>1.928235294117647</c:v>
                </c:pt>
                <c:pt idx="35">
                  <c:v>1.9129411764705884</c:v>
                </c:pt>
                <c:pt idx="36">
                  <c:v>1.8929411764705881</c:v>
                </c:pt>
                <c:pt idx="37">
                  <c:v>1.8735294117647059</c:v>
                </c:pt>
                <c:pt idx="38">
                  <c:v>1.8564705882352941</c:v>
                </c:pt>
                <c:pt idx="39">
                  <c:v>1.8399999999999999</c:v>
                </c:pt>
                <c:pt idx="40">
                  <c:v>1.8235294117647056</c:v>
                </c:pt>
                <c:pt idx="41">
                  <c:v>1.8082352941176469</c:v>
                </c:pt>
                <c:pt idx="42">
                  <c:v>1.7982352941176472</c:v>
                </c:pt>
                <c:pt idx="43">
                  <c:v>1.7858823529411765</c:v>
                </c:pt>
                <c:pt idx="44">
                  <c:v>1.7688235294117647</c:v>
                </c:pt>
                <c:pt idx="45">
                  <c:v>1.7541176470588236</c:v>
                </c:pt>
                <c:pt idx="46">
                  <c:v>1.7405882352941175</c:v>
                </c:pt>
                <c:pt idx="47">
                  <c:v>1.7311764705882353</c:v>
                </c:pt>
                <c:pt idx="48">
                  <c:v>1.7176470588235295</c:v>
                </c:pt>
                <c:pt idx="49">
                  <c:v>1.7047058823529413</c:v>
                </c:pt>
                <c:pt idx="50">
                  <c:v>1.6947058823529413</c:v>
                </c:pt>
                <c:pt idx="51">
                  <c:v>1.6829411764705884</c:v>
                </c:pt>
                <c:pt idx="52">
                  <c:v>1.6664705882352944</c:v>
                </c:pt>
                <c:pt idx="53">
                  <c:v>1.651764705882353</c:v>
                </c:pt>
                <c:pt idx="54">
                  <c:v>1.6400000000000001</c:v>
                </c:pt>
                <c:pt idx="55">
                  <c:v>1.6258823529411766</c:v>
                </c:pt>
                <c:pt idx="56">
                  <c:v>1.6111764705882354</c:v>
                </c:pt>
                <c:pt idx="57">
                  <c:v>1.5947058823529412</c:v>
                </c:pt>
                <c:pt idx="58">
                  <c:v>1.5823529411764705</c:v>
                </c:pt>
                <c:pt idx="59">
                  <c:v>1.5670588235294116</c:v>
                </c:pt>
                <c:pt idx="60">
                  <c:v>1.5517647058823529</c:v>
                </c:pt>
                <c:pt idx="61">
                  <c:v>1.5394117647058825</c:v>
                </c:pt>
                <c:pt idx="62">
                  <c:v>1.5241176470588236</c:v>
                </c:pt>
                <c:pt idx="63">
                  <c:v>1.5099999999999998</c:v>
                </c:pt>
                <c:pt idx="64">
                  <c:v>1.4905882352941173</c:v>
                </c:pt>
                <c:pt idx="65">
                  <c:v>1.4776470588235293</c:v>
                </c:pt>
                <c:pt idx="66">
                  <c:v>1.4641176470588235</c:v>
                </c:pt>
                <c:pt idx="67">
                  <c:v>1.4458823529411762</c:v>
                </c:pt>
                <c:pt idx="68">
                  <c:v>1.4241176470588233</c:v>
                </c:pt>
                <c:pt idx="69">
                  <c:v>1.4070588235294117</c:v>
                </c:pt>
                <c:pt idx="70">
                  <c:v>1.391176470588235</c:v>
                </c:pt>
                <c:pt idx="71">
                  <c:v>1.3735294117647057</c:v>
                </c:pt>
                <c:pt idx="72">
                  <c:v>1.3588235294117645</c:v>
                </c:pt>
                <c:pt idx="73">
                  <c:v>1.3464705882352939</c:v>
                </c:pt>
                <c:pt idx="74">
                  <c:v>1.3288235294117647</c:v>
                </c:pt>
                <c:pt idx="75">
                  <c:v>1.3041176470588236</c:v>
                </c:pt>
                <c:pt idx="76">
                  <c:v>1.2823529411764709</c:v>
                </c:pt>
                <c:pt idx="77">
                  <c:v>1.26</c:v>
                </c:pt>
                <c:pt idx="78">
                  <c:v>1.243529411764706</c:v>
                </c:pt>
                <c:pt idx="79">
                  <c:v>1.2311764705882358</c:v>
                </c:pt>
                <c:pt idx="80">
                  <c:v>1.2147058823529415</c:v>
                </c:pt>
                <c:pt idx="81">
                  <c:v>1.1964705882352944</c:v>
                </c:pt>
                <c:pt idx="82">
                  <c:v>1.1735294117647059</c:v>
                </c:pt>
                <c:pt idx="83">
                  <c:v>1.1519999999999999</c:v>
                </c:pt>
                <c:pt idx="84">
                  <c:v>1.1318235294117647</c:v>
                </c:pt>
                <c:pt idx="85">
                  <c:v>1.1154705882352942</c:v>
                </c:pt>
                <c:pt idx="86">
                  <c:v>1.0994117647058825</c:v>
                </c:pt>
                <c:pt idx="87">
                  <c:v>1.0802941176470588</c:v>
                </c:pt>
                <c:pt idx="88">
                  <c:v>1.0594117647058823</c:v>
                </c:pt>
                <c:pt idx="89">
                  <c:v>1.0367058823529411</c:v>
                </c:pt>
                <c:pt idx="90">
                  <c:v>1.0095294117647058</c:v>
                </c:pt>
                <c:pt idx="91">
                  <c:v>0.98770588235294121</c:v>
                </c:pt>
                <c:pt idx="92">
                  <c:v>0.9739411764705882</c:v>
                </c:pt>
                <c:pt idx="93">
                  <c:v>0.95541176470588218</c:v>
                </c:pt>
                <c:pt idx="94">
                  <c:v>0.93529411764705872</c:v>
                </c:pt>
                <c:pt idx="95">
                  <c:v>0.91341176470588226</c:v>
                </c:pt>
                <c:pt idx="96">
                  <c:v>0.88694117647058834</c:v>
                </c:pt>
                <c:pt idx="97">
                  <c:v>0.8610000000000001</c:v>
                </c:pt>
                <c:pt idx="98">
                  <c:v>0.83841176470588241</c:v>
                </c:pt>
                <c:pt idx="99">
                  <c:v>0.81711764705882373</c:v>
                </c:pt>
                <c:pt idx="100">
                  <c:v>0.7966470588235296</c:v>
                </c:pt>
                <c:pt idx="101">
                  <c:v>0.77352941176470613</c:v>
                </c:pt>
                <c:pt idx="102">
                  <c:v>0.75105882352941189</c:v>
                </c:pt>
                <c:pt idx="103">
                  <c:v>0.73176470588235298</c:v>
                </c:pt>
                <c:pt idx="104">
                  <c:v>0.71423529411764708</c:v>
                </c:pt>
                <c:pt idx="105">
                  <c:v>0.69341176470588239</c:v>
                </c:pt>
                <c:pt idx="106">
                  <c:v>0.67100000000000004</c:v>
                </c:pt>
                <c:pt idx="107">
                  <c:v>0.65417647058823525</c:v>
                </c:pt>
                <c:pt idx="108">
                  <c:v>0.63558823529411779</c:v>
                </c:pt>
                <c:pt idx="109">
                  <c:v>0.61347058823529421</c:v>
                </c:pt>
                <c:pt idx="110">
                  <c:v>0.59423529411764731</c:v>
                </c:pt>
                <c:pt idx="111">
                  <c:v>0.57588235294117662</c:v>
                </c:pt>
                <c:pt idx="112">
                  <c:v>0.55394117647058827</c:v>
                </c:pt>
                <c:pt idx="113">
                  <c:v>0.53264705882352936</c:v>
                </c:pt>
                <c:pt idx="114">
                  <c:v>0.51217647058823534</c:v>
                </c:pt>
                <c:pt idx="115">
                  <c:v>0.49423529411764711</c:v>
                </c:pt>
                <c:pt idx="116">
                  <c:v>0.47664705882352942</c:v>
                </c:pt>
                <c:pt idx="117">
                  <c:v>0.45782352941176463</c:v>
                </c:pt>
                <c:pt idx="118">
                  <c:v>0.44329411764705873</c:v>
                </c:pt>
                <c:pt idx="119">
                  <c:v>0.42794117647058827</c:v>
                </c:pt>
                <c:pt idx="120">
                  <c:v>0.4098235294117647</c:v>
                </c:pt>
                <c:pt idx="121">
                  <c:v>0.39194117647058824</c:v>
                </c:pt>
                <c:pt idx="122">
                  <c:v>0.37764705882352945</c:v>
                </c:pt>
                <c:pt idx="123">
                  <c:v>0.36429411764705888</c:v>
                </c:pt>
                <c:pt idx="124">
                  <c:v>0.3485882352941177</c:v>
                </c:pt>
                <c:pt idx="125">
                  <c:v>0.33388235294117652</c:v>
                </c:pt>
                <c:pt idx="126">
                  <c:v>0.31888235294117656</c:v>
                </c:pt>
                <c:pt idx="127">
                  <c:v>0.30429411764705888</c:v>
                </c:pt>
                <c:pt idx="128">
                  <c:v>0.29111764705882359</c:v>
                </c:pt>
                <c:pt idx="129">
                  <c:v>0.28023529411764714</c:v>
                </c:pt>
                <c:pt idx="130">
                  <c:v>0.27176470588235302</c:v>
                </c:pt>
                <c:pt idx="131">
                  <c:v>0.2657647058823529</c:v>
                </c:pt>
                <c:pt idx="132">
                  <c:v>0.25994117647058818</c:v>
                </c:pt>
                <c:pt idx="133">
                  <c:v>0.25258823529411767</c:v>
                </c:pt>
                <c:pt idx="134">
                  <c:v>0.24611764705882355</c:v>
                </c:pt>
                <c:pt idx="135">
                  <c:v>0.2364117647058824</c:v>
                </c:pt>
                <c:pt idx="136">
                  <c:v>0.22835294117647065</c:v>
                </c:pt>
                <c:pt idx="137">
                  <c:v>0.22517647058823534</c:v>
                </c:pt>
                <c:pt idx="138">
                  <c:v>0.22029411764705886</c:v>
                </c:pt>
                <c:pt idx="139">
                  <c:v>0.21494117647058825</c:v>
                </c:pt>
                <c:pt idx="140">
                  <c:v>0.21341176470588236</c:v>
                </c:pt>
                <c:pt idx="141">
                  <c:v>0.2114705882352941</c:v>
                </c:pt>
                <c:pt idx="142">
                  <c:v>0.21211764705882352</c:v>
                </c:pt>
                <c:pt idx="143">
                  <c:v>0.21152941176470585</c:v>
                </c:pt>
                <c:pt idx="144">
                  <c:v>0.20905882352941174</c:v>
                </c:pt>
                <c:pt idx="145">
                  <c:v>0.20641176470588232</c:v>
                </c:pt>
                <c:pt idx="146">
                  <c:v>0.20094117647058821</c:v>
                </c:pt>
                <c:pt idx="147">
                  <c:v>0.19552941176470587</c:v>
                </c:pt>
                <c:pt idx="148">
                  <c:v>0.19429411764705884</c:v>
                </c:pt>
                <c:pt idx="149">
                  <c:v>0.19070588235294117</c:v>
                </c:pt>
                <c:pt idx="150">
                  <c:v>0.18888235294117647</c:v>
                </c:pt>
                <c:pt idx="151">
                  <c:v>0.18670588235294114</c:v>
                </c:pt>
                <c:pt idx="152">
                  <c:v>0.18605882352941172</c:v>
                </c:pt>
                <c:pt idx="153">
                  <c:v>0.18505882352941172</c:v>
                </c:pt>
                <c:pt idx="154">
                  <c:v>0.17988235294117644</c:v>
                </c:pt>
                <c:pt idx="155">
                  <c:v>0.17529411764705879</c:v>
                </c:pt>
                <c:pt idx="156">
                  <c:v>0.1717647058823529</c:v>
                </c:pt>
                <c:pt idx="157">
                  <c:v>0.16870588235294115</c:v>
                </c:pt>
                <c:pt idx="158">
                  <c:v>0.16717647058823529</c:v>
                </c:pt>
                <c:pt idx="159">
                  <c:v>0.16176470588235295</c:v>
                </c:pt>
                <c:pt idx="160">
                  <c:v>0.15770588235294117</c:v>
                </c:pt>
                <c:pt idx="161">
                  <c:v>0.15641176470588239</c:v>
                </c:pt>
                <c:pt idx="162">
                  <c:v>0.15711764705882353</c:v>
                </c:pt>
                <c:pt idx="163">
                  <c:v>0.15764705882352939</c:v>
                </c:pt>
                <c:pt idx="164">
                  <c:v>0.15764705882352939</c:v>
                </c:pt>
                <c:pt idx="165">
                  <c:v>0.15452941176470586</c:v>
                </c:pt>
                <c:pt idx="166">
                  <c:v>0.1491294117647059</c:v>
                </c:pt>
                <c:pt idx="167">
                  <c:v>0.1450117647058824</c:v>
                </c:pt>
                <c:pt idx="168">
                  <c:v>0.14577647058823534</c:v>
                </c:pt>
                <c:pt idx="169">
                  <c:v>0.1463058823529412</c:v>
                </c:pt>
                <c:pt idx="170">
                  <c:v>0.14459999999999998</c:v>
                </c:pt>
                <c:pt idx="171">
                  <c:v>0.14183529411764706</c:v>
                </c:pt>
                <c:pt idx="172">
                  <c:v>0.13941176470588235</c:v>
                </c:pt>
                <c:pt idx="173">
                  <c:v>0.13770588235294115</c:v>
                </c:pt>
                <c:pt idx="174">
                  <c:v>0.13441176470588234</c:v>
                </c:pt>
                <c:pt idx="175">
                  <c:v>0.13035294117647059</c:v>
                </c:pt>
                <c:pt idx="176">
                  <c:v>0.12647058823529414</c:v>
                </c:pt>
                <c:pt idx="177">
                  <c:v>0.12407058823529411</c:v>
                </c:pt>
                <c:pt idx="178">
                  <c:v>0.12489411764705884</c:v>
                </c:pt>
                <c:pt idx="179">
                  <c:v>0.12242352941176471</c:v>
                </c:pt>
                <c:pt idx="180">
                  <c:v>0.12066470588235294</c:v>
                </c:pt>
                <c:pt idx="181">
                  <c:v>0.11954705882352942</c:v>
                </c:pt>
                <c:pt idx="182">
                  <c:v>0.11778235294117646</c:v>
                </c:pt>
                <c:pt idx="183">
                  <c:v>0.11712941176470588</c:v>
                </c:pt>
                <c:pt idx="184">
                  <c:v>0.11558823529411766</c:v>
                </c:pt>
                <c:pt idx="185">
                  <c:v>0.11029411764705882</c:v>
                </c:pt>
                <c:pt idx="186">
                  <c:v>0.10504117647058824</c:v>
                </c:pt>
                <c:pt idx="187">
                  <c:v>0.10027647058823529</c:v>
                </c:pt>
                <c:pt idx="188">
                  <c:v>9.4664705882352942E-2</c:v>
                </c:pt>
                <c:pt idx="189">
                  <c:v>9.3711764705882356E-2</c:v>
                </c:pt>
                <c:pt idx="190">
                  <c:v>9.218823529411764E-2</c:v>
                </c:pt>
                <c:pt idx="191">
                  <c:v>9.2070588235294126E-2</c:v>
                </c:pt>
                <c:pt idx="192">
                  <c:v>9.1511764705882348E-2</c:v>
                </c:pt>
                <c:pt idx="193">
                  <c:v>9.0982352941176473E-2</c:v>
                </c:pt>
                <c:pt idx="194">
                  <c:v>8.7076470588235297E-2</c:v>
                </c:pt>
                <c:pt idx="195">
                  <c:v>7.9358823529411746E-2</c:v>
                </c:pt>
                <c:pt idx="196">
                  <c:v>7.3747058823529402E-2</c:v>
                </c:pt>
                <c:pt idx="197">
                  <c:v>7.0105882352941157E-2</c:v>
                </c:pt>
                <c:pt idx="198">
                  <c:v>6.5988235294117625E-2</c:v>
                </c:pt>
                <c:pt idx="199">
                  <c:v>6.0488235294117662E-2</c:v>
                </c:pt>
                <c:pt idx="200">
                  <c:v>5.8988235294117654E-2</c:v>
                </c:pt>
                <c:pt idx="201">
                  <c:v>5.9941176470588241E-2</c:v>
                </c:pt>
                <c:pt idx="202">
                  <c:v>6.1411764705882353E-2</c:v>
                </c:pt>
                <c:pt idx="203">
                  <c:v>6.3370588235294109E-2</c:v>
                </c:pt>
                <c:pt idx="204">
                  <c:v>6.6223529411764695E-2</c:v>
                </c:pt>
                <c:pt idx="205">
                  <c:v>7.3894117647058818E-2</c:v>
                </c:pt>
                <c:pt idx="206">
                  <c:v>7.7270588235294119E-2</c:v>
                </c:pt>
                <c:pt idx="207">
                  <c:v>7.4982352941176486E-2</c:v>
                </c:pt>
                <c:pt idx="208">
                  <c:v>7.2058823529411772E-2</c:v>
                </c:pt>
                <c:pt idx="209">
                  <c:v>7.2382352941176467E-2</c:v>
                </c:pt>
                <c:pt idx="210">
                  <c:v>7.2264705882352939E-2</c:v>
                </c:pt>
                <c:pt idx="211">
                  <c:v>7.1647058823529411E-2</c:v>
                </c:pt>
                <c:pt idx="212">
                  <c:v>7.1552941176470597E-2</c:v>
                </c:pt>
                <c:pt idx="213">
                  <c:v>7.4858823529411755E-2</c:v>
                </c:pt>
                <c:pt idx="214">
                  <c:v>7.7905882352941186E-2</c:v>
                </c:pt>
                <c:pt idx="215">
                  <c:v>8.0576470588235319E-2</c:v>
                </c:pt>
                <c:pt idx="216">
                  <c:v>8.7488235294117644E-2</c:v>
                </c:pt>
                <c:pt idx="217">
                  <c:v>8.8088235294117662E-2</c:v>
                </c:pt>
                <c:pt idx="218">
                  <c:v>8.322352941176471E-2</c:v>
                </c:pt>
                <c:pt idx="219">
                  <c:v>7.9329411764705871E-2</c:v>
                </c:pt>
                <c:pt idx="220">
                  <c:v>7.3195176470588222E-2</c:v>
                </c:pt>
                <c:pt idx="221">
                  <c:v>6.8889294117647062E-2</c:v>
                </c:pt>
                <c:pt idx="222">
                  <c:v>6.3312823529411769E-2</c:v>
                </c:pt>
                <c:pt idx="223">
                  <c:v>5.7542235294117644E-2</c:v>
                </c:pt>
                <c:pt idx="224">
                  <c:v>5.8689294117647062E-2</c:v>
                </c:pt>
                <c:pt idx="225">
                  <c:v>5.9595176470588235E-2</c:v>
                </c:pt>
                <c:pt idx="226">
                  <c:v>5.6942235294117641E-2</c:v>
                </c:pt>
                <c:pt idx="227">
                  <c:v>5.4801058823529404E-2</c:v>
                </c:pt>
                <c:pt idx="228">
                  <c:v>5.5689294117647052E-2</c:v>
                </c:pt>
                <c:pt idx="229">
                  <c:v>5.714223529411764E-2</c:v>
                </c:pt>
                <c:pt idx="230">
                  <c:v>5.6983411764705866E-2</c:v>
                </c:pt>
                <c:pt idx="231">
                  <c:v>5.4830470588235286E-2</c:v>
                </c:pt>
                <c:pt idx="232">
                  <c:v>5.4148117647058812E-2</c:v>
                </c:pt>
                <c:pt idx="233">
                  <c:v>4.888341176470587E-2</c:v>
                </c:pt>
                <c:pt idx="234">
                  <c:v>4.7142235294117638E-2</c:v>
                </c:pt>
                <c:pt idx="235">
                  <c:v>4.8459882352941172E-2</c:v>
                </c:pt>
                <c:pt idx="236">
                  <c:v>5.0183411764705879E-2</c:v>
                </c:pt>
                <c:pt idx="237">
                  <c:v>5.6376470588235292E-2</c:v>
                </c:pt>
                <c:pt idx="238">
                  <c:v>5.8258823529411752E-2</c:v>
                </c:pt>
                <c:pt idx="239">
                  <c:v>5.7088235294117641E-2</c:v>
                </c:pt>
                <c:pt idx="240">
                  <c:v>5.7805882352941172E-2</c:v>
                </c:pt>
                <c:pt idx="241">
                  <c:v>5.5952941176470587E-2</c:v>
                </c:pt>
                <c:pt idx="242">
                  <c:v>5.4764705882352938E-2</c:v>
                </c:pt>
                <c:pt idx="243">
                  <c:v>5.5052941176470582E-2</c:v>
                </c:pt>
                <c:pt idx="244">
                  <c:v>5.5476470588235294E-2</c:v>
                </c:pt>
                <c:pt idx="245">
                  <c:v>5.6700000000000014E-2</c:v>
                </c:pt>
                <c:pt idx="246">
                  <c:v>5.8476470588235303E-2</c:v>
                </c:pt>
                <c:pt idx="247">
                  <c:v>6.2058823529411777E-2</c:v>
                </c:pt>
                <c:pt idx="248">
                  <c:v>6.5564705882352955E-2</c:v>
                </c:pt>
                <c:pt idx="249">
                  <c:v>6.664705882352942E-2</c:v>
                </c:pt>
                <c:pt idx="250">
                  <c:v>6.828823529411765E-2</c:v>
                </c:pt>
                <c:pt idx="251">
                  <c:v>6.6458823529411765E-2</c:v>
                </c:pt>
                <c:pt idx="252">
                  <c:v>6.6935294117647051E-2</c:v>
                </c:pt>
                <c:pt idx="253">
                  <c:v>6.1053529411764715E-2</c:v>
                </c:pt>
                <c:pt idx="254">
                  <c:v>5.4945294117647064E-2</c:v>
                </c:pt>
                <c:pt idx="255">
                  <c:v>5.6939411764705884E-2</c:v>
                </c:pt>
                <c:pt idx="256">
                  <c:v>5.6827647058823531E-2</c:v>
                </c:pt>
                <c:pt idx="257">
                  <c:v>5.6721764705882353E-2</c:v>
                </c:pt>
                <c:pt idx="258">
                  <c:v>5.7051176470588237E-2</c:v>
                </c:pt>
                <c:pt idx="259">
                  <c:v>5.259823529411764E-2</c:v>
                </c:pt>
                <c:pt idx="260">
                  <c:v>5.075117647058823E-2</c:v>
                </c:pt>
                <c:pt idx="261">
                  <c:v>5.1374705882352933E-2</c:v>
                </c:pt>
                <c:pt idx="262">
                  <c:v>5.0757058823529412E-2</c:v>
                </c:pt>
                <c:pt idx="263">
                  <c:v>4.6434705882352934E-2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B86-49F9-B197-C722D7FEB6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3739672"/>
        <c:axId val="1"/>
      </c:scatterChart>
      <c:valAx>
        <c:axId val="463739672"/>
        <c:scaling>
          <c:orientation val="minMax"/>
          <c:max val="600"/>
          <c:min val="0"/>
        </c:scaling>
        <c:delete val="0"/>
        <c:axPos val="b"/>
        <c:numFmt formatCode="General" sourceLinked="1"/>
        <c:majorTickMark val="in"/>
        <c:minorTickMark val="none"/>
        <c:tickLblPos val="nextTo"/>
        <c:spPr>
          <a:ln w="127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1"/>
        <c:crosses val="autoZero"/>
        <c:crossBetween val="midCat"/>
        <c:majorUnit val="100"/>
      </c:valAx>
      <c:valAx>
        <c:axId val="1"/>
        <c:scaling>
          <c:orientation val="minMax"/>
        </c:scaling>
        <c:delete val="0"/>
        <c:axPos val="l"/>
        <c:numFmt formatCode="0.0" sourceLinked="0"/>
        <c:majorTickMark val="in"/>
        <c:minorTickMark val="none"/>
        <c:tickLblPos val="nextTo"/>
        <c:spPr>
          <a:ln w="127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463739672"/>
        <c:crosses val="autoZero"/>
        <c:crossBetween val="midCat"/>
      </c:valAx>
    </c:plotArea>
    <c:plotVisOnly val="1"/>
    <c:dispBlanksAs val="gap"/>
    <c:showDLblsOverMax val="0"/>
  </c:chart>
  <c:spPr>
    <a:solidFill>
      <a:srgbClr val="FFFFFF"/>
    </a:solidFill>
    <a:ln w="6350">
      <a:noFill/>
    </a:ln>
  </c:spPr>
  <c:externalData r:id="rId2">
    <c:autoUpdate val="0"/>
  </c:externalData>
  <c:userShapes r:id="rId3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552147239263804"/>
          <c:y val="0.10897470006604337"/>
          <c:w val="0.73926380368098155"/>
          <c:h val="0.65384820039626024"/>
        </c:manualLayout>
      </c:layout>
      <c:scatterChart>
        <c:scatterStyle val="lineMarker"/>
        <c:varyColors val="0"/>
        <c:ser>
          <c:idx val="0"/>
          <c:order val="0"/>
          <c:spPr>
            <a:ln w="12700">
              <a:solidFill>
                <a:srgbClr val="000000"/>
              </a:solidFill>
              <a:prstDash val="solid"/>
            </a:ln>
          </c:spPr>
          <c:marker>
            <c:symbol val="none"/>
          </c:marker>
          <c:xVal>
            <c:numRef>
              <c:f>'[3]21_'!$H$18:$H$321</c:f>
              <c:numCache>
                <c:formatCode>General</c:formatCode>
                <c:ptCount val="304"/>
                <c:pt idx="0">
                  <c:v>27</c:v>
                </c:pt>
                <c:pt idx="1">
                  <c:v>26</c:v>
                </c:pt>
                <c:pt idx="2">
                  <c:v>26</c:v>
                </c:pt>
                <c:pt idx="3">
                  <c:v>26</c:v>
                </c:pt>
                <c:pt idx="4">
                  <c:v>26</c:v>
                </c:pt>
                <c:pt idx="5">
                  <c:v>26</c:v>
                </c:pt>
                <c:pt idx="6">
                  <c:v>26</c:v>
                </c:pt>
                <c:pt idx="7">
                  <c:v>26</c:v>
                </c:pt>
                <c:pt idx="8">
                  <c:v>27</c:v>
                </c:pt>
                <c:pt idx="9">
                  <c:v>26</c:v>
                </c:pt>
                <c:pt idx="10">
                  <c:v>28</c:v>
                </c:pt>
                <c:pt idx="11">
                  <c:v>28</c:v>
                </c:pt>
                <c:pt idx="12">
                  <c:v>27</c:v>
                </c:pt>
                <c:pt idx="13">
                  <c:v>29</c:v>
                </c:pt>
                <c:pt idx="14">
                  <c:v>29</c:v>
                </c:pt>
                <c:pt idx="15">
                  <c:v>30</c:v>
                </c:pt>
                <c:pt idx="16">
                  <c:v>32</c:v>
                </c:pt>
                <c:pt idx="17">
                  <c:v>33</c:v>
                </c:pt>
                <c:pt idx="18">
                  <c:v>33</c:v>
                </c:pt>
                <c:pt idx="19">
                  <c:v>35</c:v>
                </c:pt>
                <c:pt idx="20">
                  <c:v>37</c:v>
                </c:pt>
                <c:pt idx="21">
                  <c:v>37</c:v>
                </c:pt>
                <c:pt idx="22">
                  <c:v>39</c:v>
                </c:pt>
                <c:pt idx="23">
                  <c:v>41</c:v>
                </c:pt>
                <c:pt idx="24">
                  <c:v>43</c:v>
                </c:pt>
                <c:pt idx="25">
                  <c:v>44</c:v>
                </c:pt>
                <c:pt idx="26">
                  <c:v>46</c:v>
                </c:pt>
                <c:pt idx="27">
                  <c:v>49</c:v>
                </c:pt>
                <c:pt idx="28">
                  <c:v>51</c:v>
                </c:pt>
                <c:pt idx="29">
                  <c:v>53</c:v>
                </c:pt>
                <c:pt idx="30">
                  <c:v>55</c:v>
                </c:pt>
                <c:pt idx="31">
                  <c:v>58</c:v>
                </c:pt>
                <c:pt idx="32">
                  <c:v>61</c:v>
                </c:pt>
                <c:pt idx="33">
                  <c:v>63</c:v>
                </c:pt>
                <c:pt idx="34">
                  <c:v>65</c:v>
                </c:pt>
                <c:pt idx="35">
                  <c:v>68</c:v>
                </c:pt>
                <c:pt idx="36">
                  <c:v>71</c:v>
                </c:pt>
                <c:pt idx="37">
                  <c:v>74</c:v>
                </c:pt>
                <c:pt idx="38">
                  <c:v>78</c:v>
                </c:pt>
                <c:pt idx="39">
                  <c:v>81</c:v>
                </c:pt>
                <c:pt idx="40">
                  <c:v>84</c:v>
                </c:pt>
                <c:pt idx="41">
                  <c:v>87</c:v>
                </c:pt>
                <c:pt idx="42">
                  <c:v>90</c:v>
                </c:pt>
                <c:pt idx="43">
                  <c:v>94</c:v>
                </c:pt>
                <c:pt idx="44">
                  <c:v>98</c:v>
                </c:pt>
                <c:pt idx="45">
                  <c:v>100</c:v>
                </c:pt>
                <c:pt idx="46">
                  <c:v>103</c:v>
                </c:pt>
                <c:pt idx="47">
                  <c:v>107</c:v>
                </c:pt>
                <c:pt idx="48">
                  <c:v>110</c:v>
                </c:pt>
                <c:pt idx="49">
                  <c:v>114</c:v>
                </c:pt>
                <c:pt idx="50">
                  <c:v>117</c:v>
                </c:pt>
                <c:pt idx="51">
                  <c:v>121</c:v>
                </c:pt>
                <c:pt idx="52">
                  <c:v>123</c:v>
                </c:pt>
                <c:pt idx="53">
                  <c:v>126</c:v>
                </c:pt>
                <c:pt idx="54">
                  <c:v>130</c:v>
                </c:pt>
                <c:pt idx="55">
                  <c:v>133</c:v>
                </c:pt>
                <c:pt idx="56">
                  <c:v>136</c:v>
                </c:pt>
                <c:pt idx="57">
                  <c:v>138</c:v>
                </c:pt>
                <c:pt idx="58">
                  <c:v>142</c:v>
                </c:pt>
                <c:pt idx="59">
                  <c:v>146</c:v>
                </c:pt>
                <c:pt idx="60">
                  <c:v>149</c:v>
                </c:pt>
                <c:pt idx="61">
                  <c:v>153</c:v>
                </c:pt>
                <c:pt idx="62">
                  <c:v>156</c:v>
                </c:pt>
                <c:pt idx="63">
                  <c:v>159</c:v>
                </c:pt>
                <c:pt idx="64">
                  <c:v>162</c:v>
                </c:pt>
                <c:pt idx="65">
                  <c:v>164</c:v>
                </c:pt>
                <c:pt idx="66">
                  <c:v>168</c:v>
                </c:pt>
                <c:pt idx="67">
                  <c:v>170</c:v>
                </c:pt>
                <c:pt idx="68">
                  <c:v>174</c:v>
                </c:pt>
                <c:pt idx="69">
                  <c:v>178</c:v>
                </c:pt>
                <c:pt idx="70">
                  <c:v>181</c:v>
                </c:pt>
                <c:pt idx="71">
                  <c:v>183</c:v>
                </c:pt>
                <c:pt idx="72">
                  <c:v>187</c:v>
                </c:pt>
                <c:pt idx="73">
                  <c:v>189</c:v>
                </c:pt>
                <c:pt idx="74">
                  <c:v>192</c:v>
                </c:pt>
                <c:pt idx="75">
                  <c:v>195</c:v>
                </c:pt>
                <c:pt idx="76">
                  <c:v>198</c:v>
                </c:pt>
                <c:pt idx="77">
                  <c:v>200</c:v>
                </c:pt>
                <c:pt idx="78">
                  <c:v>204</c:v>
                </c:pt>
                <c:pt idx="79">
                  <c:v>206</c:v>
                </c:pt>
                <c:pt idx="80">
                  <c:v>209</c:v>
                </c:pt>
                <c:pt idx="81">
                  <c:v>211</c:v>
                </c:pt>
                <c:pt idx="82">
                  <c:v>215</c:v>
                </c:pt>
                <c:pt idx="83">
                  <c:v>217</c:v>
                </c:pt>
                <c:pt idx="84">
                  <c:v>220</c:v>
                </c:pt>
                <c:pt idx="85">
                  <c:v>222</c:v>
                </c:pt>
                <c:pt idx="86">
                  <c:v>225</c:v>
                </c:pt>
                <c:pt idx="87">
                  <c:v>228</c:v>
                </c:pt>
                <c:pt idx="88">
                  <c:v>230</c:v>
                </c:pt>
                <c:pt idx="89">
                  <c:v>233</c:v>
                </c:pt>
                <c:pt idx="90">
                  <c:v>235</c:v>
                </c:pt>
                <c:pt idx="91">
                  <c:v>238</c:v>
                </c:pt>
                <c:pt idx="92">
                  <c:v>241</c:v>
                </c:pt>
                <c:pt idx="93">
                  <c:v>243</c:v>
                </c:pt>
                <c:pt idx="94">
                  <c:v>246</c:v>
                </c:pt>
                <c:pt idx="95">
                  <c:v>248</c:v>
                </c:pt>
                <c:pt idx="96">
                  <c:v>251</c:v>
                </c:pt>
                <c:pt idx="97">
                  <c:v>253</c:v>
                </c:pt>
                <c:pt idx="98">
                  <c:v>255</c:v>
                </c:pt>
                <c:pt idx="99">
                  <c:v>258</c:v>
                </c:pt>
                <c:pt idx="100">
                  <c:v>261</c:v>
                </c:pt>
                <c:pt idx="101">
                  <c:v>263</c:v>
                </c:pt>
                <c:pt idx="102">
                  <c:v>265</c:v>
                </c:pt>
                <c:pt idx="103">
                  <c:v>268</c:v>
                </c:pt>
                <c:pt idx="104">
                  <c:v>270</c:v>
                </c:pt>
                <c:pt idx="105">
                  <c:v>273</c:v>
                </c:pt>
                <c:pt idx="106">
                  <c:v>275</c:v>
                </c:pt>
                <c:pt idx="107">
                  <c:v>277</c:v>
                </c:pt>
                <c:pt idx="108">
                  <c:v>279</c:v>
                </c:pt>
                <c:pt idx="109">
                  <c:v>281</c:v>
                </c:pt>
                <c:pt idx="110">
                  <c:v>284</c:v>
                </c:pt>
                <c:pt idx="111">
                  <c:v>287</c:v>
                </c:pt>
                <c:pt idx="112">
                  <c:v>289</c:v>
                </c:pt>
                <c:pt idx="113">
                  <c:v>292</c:v>
                </c:pt>
                <c:pt idx="114">
                  <c:v>295</c:v>
                </c:pt>
                <c:pt idx="115">
                  <c:v>297</c:v>
                </c:pt>
                <c:pt idx="116">
                  <c:v>299</c:v>
                </c:pt>
                <c:pt idx="117">
                  <c:v>301</c:v>
                </c:pt>
                <c:pt idx="118">
                  <c:v>304</c:v>
                </c:pt>
                <c:pt idx="119">
                  <c:v>307</c:v>
                </c:pt>
                <c:pt idx="120">
                  <c:v>310</c:v>
                </c:pt>
                <c:pt idx="121">
                  <c:v>311</c:v>
                </c:pt>
                <c:pt idx="122">
                  <c:v>314</c:v>
                </c:pt>
                <c:pt idx="123">
                  <c:v>316</c:v>
                </c:pt>
                <c:pt idx="124">
                  <c:v>319</c:v>
                </c:pt>
                <c:pt idx="125">
                  <c:v>322</c:v>
                </c:pt>
                <c:pt idx="126">
                  <c:v>325</c:v>
                </c:pt>
                <c:pt idx="127">
                  <c:v>327</c:v>
                </c:pt>
                <c:pt idx="128">
                  <c:v>330</c:v>
                </c:pt>
                <c:pt idx="129">
                  <c:v>332</c:v>
                </c:pt>
                <c:pt idx="130">
                  <c:v>335</c:v>
                </c:pt>
                <c:pt idx="131">
                  <c:v>337</c:v>
                </c:pt>
                <c:pt idx="132">
                  <c:v>340</c:v>
                </c:pt>
                <c:pt idx="133">
                  <c:v>343</c:v>
                </c:pt>
                <c:pt idx="134">
                  <c:v>345</c:v>
                </c:pt>
                <c:pt idx="135">
                  <c:v>348</c:v>
                </c:pt>
                <c:pt idx="136">
                  <c:v>350</c:v>
                </c:pt>
                <c:pt idx="137">
                  <c:v>353</c:v>
                </c:pt>
                <c:pt idx="138">
                  <c:v>356</c:v>
                </c:pt>
                <c:pt idx="139">
                  <c:v>358</c:v>
                </c:pt>
                <c:pt idx="140">
                  <c:v>361</c:v>
                </c:pt>
                <c:pt idx="141">
                  <c:v>364</c:v>
                </c:pt>
                <c:pt idx="142">
                  <c:v>366</c:v>
                </c:pt>
                <c:pt idx="143">
                  <c:v>369</c:v>
                </c:pt>
                <c:pt idx="144">
                  <c:v>372</c:v>
                </c:pt>
                <c:pt idx="145">
                  <c:v>375</c:v>
                </c:pt>
                <c:pt idx="146">
                  <c:v>377</c:v>
                </c:pt>
                <c:pt idx="147">
                  <c:v>380</c:v>
                </c:pt>
                <c:pt idx="148">
                  <c:v>383</c:v>
                </c:pt>
                <c:pt idx="149">
                  <c:v>386</c:v>
                </c:pt>
                <c:pt idx="150">
                  <c:v>389</c:v>
                </c:pt>
                <c:pt idx="151">
                  <c:v>391</c:v>
                </c:pt>
                <c:pt idx="152">
                  <c:v>393</c:v>
                </c:pt>
                <c:pt idx="153">
                  <c:v>397</c:v>
                </c:pt>
                <c:pt idx="154">
                  <c:v>400</c:v>
                </c:pt>
                <c:pt idx="155">
                  <c:v>402</c:v>
                </c:pt>
                <c:pt idx="156">
                  <c:v>404</c:v>
                </c:pt>
                <c:pt idx="157">
                  <c:v>408</c:v>
                </c:pt>
                <c:pt idx="158">
                  <c:v>410</c:v>
                </c:pt>
                <c:pt idx="159">
                  <c:v>413</c:v>
                </c:pt>
                <c:pt idx="160">
                  <c:v>416</c:v>
                </c:pt>
                <c:pt idx="161">
                  <c:v>417</c:v>
                </c:pt>
                <c:pt idx="162">
                  <c:v>421</c:v>
                </c:pt>
                <c:pt idx="163">
                  <c:v>423</c:v>
                </c:pt>
                <c:pt idx="164">
                  <c:v>426</c:v>
                </c:pt>
                <c:pt idx="165">
                  <c:v>428</c:v>
                </c:pt>
                <c:pt idx="166">
                  <c:v>430</c:v>
                </c:pt>
                <c:pt idx="167">
                  <c:v>434</c:v>
                </c:pt>
                <c:pt idx="168">
                  <c:v>436</c:v>
                </c:pt>
                <c:pt idx="169">
                  <c:v>438</c:v>
                </c:pt>
                <c:pt idx="170">
                  <c:v>441</c:v>
                </c:pt>
                <c:pt idx="171">
                  <c:v>444</c:v>
                </c:pt>
                <c:pt idx="172">
                  <c:v>446</c:v>
                </c:pt>
                <c:pt idx="173">
                  <c:v>449</c:v>
                </c:pt>
                <c:pt idx="174">
                  <c:v>452</c:v>
                </c:pt>
                <c:pt idx="175">
                  <c:v>454</c:v>
                </c:pt>
                <c:pt idx="176">
                  <c:v>457</c:v>
                </c:pt>
                <c:pt idx="177">
                  <c:v>459</c:v>
                </c:pt>
                <c:pt idx="178">
                  <c:v>462</c:v>
                </c:pt>
                <c:pt idx="179">
                  <c:v>464</c:v>
                </c:pt>
                <c:pt idx="180">
                  <c:v>467</c:v>
                </c:pt>
                <c:pt idx="181">
                  <c:v>470</c:v>
                </c:pt>
                <c:pt idx="182">
                  <c:v>472</c:v>
                </c:pt>
                <c:pt idx="183">
                  <c:v>474</c:v>
                </c:pt>
                <c:pt idx="184">
                  <c:v>477</c:v>
                </c:pt>
                <c:pt idx="185">
                  <c:v>479</c:v>
                </c:pt>
                <c:pt idx="186">
                  <c:v>482</c:v>
                </c:pt>
                <c:pt idx="187">
                  <c:v>485</c:v>
                </c:pt>
                <c:pt idx="188">
                  <c:v>487</c:v>
                </c:pt>
                <c:pt idx="189">
                  <c:v>489</c:v>
                </c:pt>
                <c:pt idx="190">
                  <c:v>492</c:v>
                </c:pt>
                <c:pt idx="191">
                  <c:v>494</c:v>
                </c:pt>
                <c:pt idx="192">
                  <c:v>497</c:v>
                </c:pt>
                <c:pt idx="193">
                  <c:v>499</c:v>
                </c:pt>
                <c:pt idx="194">
                  <c:v>502</c:v>
                </c:pt>
                <c:pt idx="195">
                  <c:v>504</c:v>
                </c:pt>
                <c:pt idx="196">
                  <c:v>507</c:v>
                </c:pt>
                <c:pt idx="197">
                  <c:v>510</c:v>
                </c:pt>
                <c:pt idx="198">
                  <c:v>512</c:v>
                </c:pt>
                <c:pt idx="199">
                  <c:v>514</c:v>
                </c:pt>
                <c:pt idx="200">
                  <c:v>517</c:v>
                </c:pt>
                <c:pt idx="201">
                  <c:v>520</c:v>
                </c:pt>
                <c:pt idx="202">
                  <c:v>522</c:v>
                </c:pt>
                <c:pt idx="203">
                  <c:v>525</c:v>
                </c:pt>
                <c:pt idx="204">
                  <c:v>528</c:v>
                </c:pt>
                <c:pt idx="205">
                  <c:v>529</c:v>
                </c:pt>
                <c:pt idx="206">
                  <c:v>533</c:v>
                </c:pt>
                <c:pt idx="207">
                  <c:v>535</c:v>
                </c:pt>
                <c:pt idx="208">
                  <c:v>537</c:v>
                </c:pt>
                <c:pt idx="209">
                  <c:v>539</c:v>
                </c:pt>
                <c:pt idx="210">
                  <c:v>541</c:v>
                </c:pt>
                <c:pt idx="211">
                  <c:v>544</c:v>
                </c:pt>
                <c:pt idx="212">
                  <c:v>547</c:v>
                </c:pt>
                <c:pt idx="213">
                  <c:v>549</c:v>
                </c:pt>
                <c:pt idx="214">
                  <c:v>552</c:v>
                </c:pt>
                <c:pt idx="215">
                  <c:v>555</c:v>
                </c:pt>
                <c:pt idx="216">
                  <c:v>557</c:v>
                </c:pt>
                <c:pt idx="217">
                  <c:v>559</c:v>
                </c:pt>
                <c:pt idx="218">
                  <c:v>562</c:v>
                </c:pt>
                <c:pt idx="219">
                  <c:v>564</c:v>
                </c:pt>
                <c:pt idx="220">
                  <c:v>566</c:v>
                </c:pt>
                <c:pt idx="221">
                  <c:v>569</c:v>
                </c:pt>
                <c:pt idx="222">
                  <c:v>571</c:v>
                </c:pt>
                <c:pt idx="223">
                  <c:v>574</c:v>
                </c:pt>
                <c:pt idx="224">
                  <c:v>577</c:v>
                </c:pt>
                <c:pt idx="225">
                  <c:v>579</c:v>
                </c:pt>
                <c:pt idx="226">
                  <c:v>582</c:v>
                </c:pt>
                <c:pt idx="227">
                  <c:v>584</c:v>
                </c:pt>
                <c:pt idx="228">
                  <c:v>587</c:v>
                </c:pt>
                <c:pt idx="229">
                  <c:v>589</c:v>
                </c:pt>
                <c:pt idx="230">
                  <c:v>592</c:v>
                </c:pt>
                <c:pt idx="231">
                  <c:v>594</c:v>
                </c:pt>
                <c:pt idx="232">
                  <c:v>597</c:v>
                </c:pt>
                <c:pt idx="233">
                  <c:v>599</c:v>
                </c:pt>
                <c:pt idx="234">
                  <c:v>603</c:v>
                </c:pt>
                <c:pt idx="235">
                  <c:v>604</c:v>
                </c:pt>
                <c:pt idx="236">
                  <c:v>607</c:v>
                </c:pt>
                <c:pt idx="237">
                  <c:v>610</c:v>
                </c:pt>
                <c:pt idx="238">
                  <c:v>613</c:v>
                </c:pt>
                <c:pt idx="239">
                  <c:v>615</c:v>
                </c:pt>
                <c:pt idx="240">
                  <c:v>618</c:v>
                </c:pt>
                <c:pt idx="241">
                  <c:v>620</c:v>
                </c:pt>
                <c:pt idx="242">
                  <c:v>623</c:v>
                </c:pt>
                <c:pt idx="243">
                  <c:v>625</c:v>
                </c:pt>
                <c:pt idx="244">
                  <c:v>628</c:v>
                </c:pt>
                <c:pt idx="245">
                  <c:v>630</c:v>
                </c:pt>
                <c:pt idx="246">
                  <c:v>633</c:v>
                </c:pt>
                <c:pt idx="247">
                  <c:v>635</c:v>
                </c:pt>
                <c:pt idx="248">
                  <c:v>638</c:v>
                </c:pt>
                <c:pt idx="249">
                  <c:v>641</c:v>
                </c:pt>
                <c:pt idx="250">
                  <c:v>643</c:v>
                </c:pt>
                <c:pt idx="251">
                  <c:v>646</c:v>
                </c:pt>
                <c:pt idx="252">
                  <c:v>648</c:v>
                </c:pt>
                <c:pt idx="253">
                  <c:v>650</c:v>
                </c:pt>
                <c:pt idx="254">
                  <c:v>653</c:v>
                </c:pt>
                <c:pt idx="255">
                  <c:v>656</c:v>
                </c:pt>
                <c:pt idx="256">
                  <c:v>658</c:v>
                </c:pt>
                <c:pt idx="257">
                  <c:v>661</c:v>
                </c:pt>
                <c:pt idx="258">
                  <c:v>663</c:v>
                </c:pt>
                <c:pt idx="259">
                  <c:v>666</c:v>
                </c:pt>
                <c:pt idx="260">
                  <c:v>668</c:v>
                </c:pt>
                <c:pt idx="261">
                  <c:v>670</c:v>
                </c:pt>
                <c:pt idx="262">
                  <c:v>673</c:v>
                </c:pt>
                <c:pt idx="263">
                  <c:v>675</c:v>
                </c:pt>
                <c:pt idx="264">
                  <c:v>677</c:v>
                </c:pt>
                <c:pt idx="265">
                  <c:v>680</c:v>
                </c:pt>
                <c:pt idx="266">
                  <c:v>682</c:v>
                </c:pt>
                <c:pt idx="267">
                  <c:v>684</c:v>
                </c:pt>
                <c:pt idx="268">
                  <c:v>685</c:v>
                </c:pt>
                <c:pt idx="269">
                  <c:v>687</c:v>
                </c:pt>
                <c:pt idx="270">
                  <c:v>689</c:v>
                </c:pt>
                <c:pt idx="271">
                  <c:v>690</c:v>
                </c:pt>
                <c:pt idx="272">
                  <c:v>692</c:v>
                </c:pt>
                <c:pt idx="273">
                  <c:v>693</c:v>
                </c:pt>
                <c:pt idx="274">
                  <c:v>694</c:v>
                </c:pt>
                <c:pt idx="275">
                  <c:v>696</c:v>
                </c:pt>
                <c:pt idx="276">
                  <c:v>697</c:v>
                </c:pt>
                <c:pt idx="277">
                  <c:v>697</c:v>
                </c:pt>
                <c:pt idx="278">
                  <c:v>698</c:v>
                </c:pt>
                <c:pt idx="279">
                  <c:v>676</c:v>
                </c:pt>
                <c:pt idx="280">
                  <c:v>677</c:v>
                </c:pt>
                <c:pt idx="281">
                  <c:v>678</c:v>
                </c:pt>
                <c:pt idx="282">
                  <c:v>679</c:v>
                </c:pt>
                <c:pt idx="283">
                  <c:v>681</c:v>
                </c:pt>
                <c:pt idx="284">
                  <c:v>682</c:v>
                </c:pt>
                <c:pt idx="285">
                  <c:v>683</c:v>
                </c:pt>
                <c:pt idx="286">
                  <c:v>684</c:v>
                </c:pt>
                <c:pt idx="287">
                  <c:v>685</c:v>
                </c:pt>
                <c:pt idx="288">
                  <c:v>686</c:v>
                </c:pt>
                <c:pt idx="289">
                  <c:v>687</c:v>
                </c:pt>
                <c:pt idx="290">
                  <c:v>688</c:v>
                </c:pt>
                <c:pt idx="291">
                  <c:v>689</c:v>
                </c:pt>
                <c:pt idx="292">
                  <c:v>690</c:v>
                </c:pt>
                <c:pt idx="293">
                  <c:v>691</c:v>
                </c:pt>
                <c:pt idx="294">
                  <c:v>692</c:v>
                </c:pt>
                <c:pt idx="295">
                  <c:v>692</c:v>
                </c:pt>
                <c:pt idx="296">
                  <c:v>693</c:v>
                </c:pt>
                <c:pt idx="297">
                  <c:v>694</c:v>
                </c:pt>
                <c:pt idx="298">
                  <c:v>695</c:v>
                </c:pt>
                <c:pt idx="299">
                  <c:v>695</c:v>
                </c:pt>
                <c:pt idx="300">
                  <c:v>696</c:v>
                </c:pt>
                <c:pt idx="301">
                  <c:v>697</c:v>
                </c:pt>
                <c:pt idx="302">
                  <c:v>698</c:v>
                </c:pt>
                <c:pt idx="303">
                  <c:v>699</c:v>
                </c:pt>
              </c:numCache>
            </c:numRef>
          </c:xVal>
          <c:yVal>
            <c:numRef>
              <c:f>'[3]21_'!$L$18:$L$321</c:f>
              <c:numCache>
                <c:formatCode>General</c:formatCode>
                <c:ptCount val="304"/>
                <c:pt idx="0">
                  <c:v>936</c:v>
                </c:pt>
                <c:pt idx="1">
                  <c:v>936</c:v>
                </c:pt>
                <c:pt idx="2">
                  <c:v>936</c:v>
                </c:pt>
                <c:pt idx="3">
                  <c:v>938</c:v>
                </c:pt>
                <c:pt idx="4">
                  <c:v>937</c:v>
                </c:pt>
                <c:pt idx="5">
                  <c:v>937</c:v>
                </c:pt>
                <c:pt idx="6">
                  <c:v>937</c:v>
                </c:pt>
                <c:pt idx="7">
                  <c:v>937</c:v>
                </c:pt>
                <c:pt idx="8">
                  <c:v>936</c:v>
                </c:pt>
                <c:pt idx="9">
                  <c:v>935</c:v>
                </c:pt>
                <c:pt idx="10">
                  <c:v>934</c:v>
                </c:pt>
                <c:pt idx="11">
                  <c:v>933</c:v>
                </c:pt>
                <c:pt idx="12">
                  <c:v>932</c:v>
                </c:pt>
                <c:pt idx="13">
                  <c:v>931</c:v>
                </c:pt>
                <c:pt idx="14">
                  <c:v>929</c:v>
                </c:pt>
                <c:pt idx="15">
                  <c:v>927</c:v>
                </c:pt>
                <c:pt idx="16">
                  <c:v>925</c:v>
                </c:pt>
                <c:pt idx="17">
                  <c:v>922</c:v>
                </c:pt>
                <c:pt idx="18">
                  <c:v>918</c:v>
                </c:pt>
                <c:pt idx="19">
                  <c:v>915</c:v>
                </c:pt>
                <c:pt idx="20">
                  <c:v>911</c:v>
                </c:pt>
                <c:pt idx="21">
                  <c:v>906</c:v>
                </c:pt>
                <c:pt idx="22">
                  <c:v>902</c:v>
                </c:pt>
                <c:pt idx="23">
                  <c:v>896</c:v>
                </c:pt>
                <c:pt idx="24">
                  <c:v>891</c:v>
                </c:pt>
                <c:pt idx="25">
                  <c:v>885</c:v>
                </c:pt>
                <c:pt idx="26">
                  <c:v>878</c:v>
                </c:pt>
                <c:pt idx="27">
                  <c:v>871</c:v>
                </c:pt>
                <c:pt idx="28">
                  <c:v>863</c:v>
                </c:pt>
                <c:pt idx="29">
                  <c:v>856</c:v>
                </c:pt>
                <c:pt idx="30">
                  <c:v>849</c:v>
                </c:pt>
                <c:pt idx="31">
                  <c:v>840</c:v>
                </c:pt>
                <c:pt idx="32">
                  <c:v>831</c:v>
                </c:pt>
                <c:pt idx="33">
                  <c:v>823</c:v>
                </c:pt>
                <c:pt idx="34">
                  <c:v>815</c:v>
                </c:pt>
                <c:pt idx="35">
                  <c:v>805</c:v>
                </c:pt>
                <c:pt idx="36">
                  <c:v>795</c:v>
                </c:pt>
                <c:pt idx="37">
                  <c:v>785</c:v>
                </c:pt>
                <c:pt idx="38">
                  <c:v>774</c:v>
                </c:pt>
                <c:pt idx="39">
                  <c:v>764</c:v>
                </c:pt>
                <c:pt idx="40">
                  <c:v>754</c:v>
                </c:pt>
                <c:pt idx="41">
                  <c:v>743</c:v>
                </c:pt>
                <c:pt idx="42">
                  <c:v>733</c:v>
                </c:pt>
                <c:pt idx="43">
                  <c:v>723</c:v>
                </c:pt>
                <c:pt idx="44">
                  <c:v>713</c:v>
                </c:pt>
                <c:pt idx="45">
                  <c:v>702</c:v>
                </c:pt>
                <c:pt idx="46">
                  <c:v>692</c:v>
                </c:pt>
                <c:pt idx="47">
                  <c:v>683</c:v>
                </c:pt>
                <c:pt idx="48">
                  <c:v>672</c:v>
                </c:pt>
                <c:pt idx="49">
                  <c:v>663</c:v>
                </c:pt>
                <c:pt idx="50">
                  <c:v>654</c:v>
                </c:pt>
                <c:pt idx="51">
                  <c:v>645</c:v>
                </c:pt>
                <c:pt idx="52">
                  <c:v>635</c:v>
                </c:pt>
                <c:pt idx="53">
                  <c:v>626</c:v>
                </c:pt>
                <c:pt idx="54">
                  <c:v>617</c:v>
                </c:pt>
                <c:pt idx="55">
                  <c:v>607</c:v>
                </c:pt>
                <c:pt idx="56">
                  <c:v>598</c:v>
                </c:pt>
                <c:pt idx="57">
                  <c:v>589</c:v>
                </c:pt>
                <c:pt idx="58">
                  <c:v>581</c:v>
                </c:pt>
                <c:pt idx="59">
                  <c:v>572</c:v>
                </c:pt>
                <c:pt idx="60">
                  <c:v>563</c:v>
                </c:pt>
                <c:pt idx="61">
                  <c:v>555</c:v>
                </c:pt>
                <c:pt idx="62">
                  <c:v>546</c:v>
                </c:pt>
                <c:pt idx="63">
                  <c:v>538</c:v>
                </c:pt>
                <c:pt idx="64">
                  <c:v>530</c:v>
                </c:pt>
                <c:pt idx="65">
                  <c:v>521</c:v>
                </c:pt>
                <c:pt idx="66">
                  <c:v>513</c:v>
                </c:pt>
                <c:pt idx="67">
                  <c:v>505</c:v>
                </c:pt>
                <c:pt idx="68">
                  <c:v>497</c:v>
                </c:pt>
                <c:pt idx="69">
                  <c:v>489</c:v>
                </c:pt>
                <c:pt idx="70">
                  <c:v>481</c:v>
                </c:pt>
                <c:pt idx="71">
                  <c:v>473</c:v>
                </c:pt>
                <c:pt idx="72">
                  <c:v>465</c:v>
                </c:pt>
                <c:pt idx="73">
                  <c:v>457</c:v>
                </c:pt>
                <c:pt idx="74">
                  <c:v>449</c:v>
                </c:pt>
                <c:pt idx="75">
                  <c:v>442</c:v>
                </c:pt>
                <c:pt idx="76">
                  <c:v>434</c:v>
                </c:pt>
                <c:pt idx="77">
                  <c:v>426</c:v>
                </c:pt>
                <c:pt idx="78">
                  <c:v>419</c:v>
                </c:pt>
                <c:pt idx="79">
                  <c:v>412</c:v>
                </c:pt>
                <c:pt idx="80">
                  <c:v>405</c:v>
                </c:pt>
                <c:pt idx="81">
                  <c:v>398</c:v>
                </c:pt>
                <c:pt idx="82">
                  <c:v>390</c:v>
                </c:pt>
                <c:pt idx="83">
                  <c:v>383</c:v>
                </c:pt>
                <c:pt idx="84">
                  <c:v>376</c:v>
                </c:pt>
                <c:pt idx="85">
                  <c:v>369</c:v>
                </c:pt>
                <c:pt idx="86">
                  <c:v>362</c:v>
                </c:pt>
                <c:pt idx="87">
                  <c:v>355</c:v>
                </c:pt>
                <c:pt idx="88">
                  <c:v>348</c:v>
                </c:pt>
                <c:pt idx="89">
                  <c:v>342</c:v>
                </c:pt>
                <c:pt idx="90">
                  <c:v>336</c:v>
                </c:pt>
                <c:pt idx="91">
                  <c:v>330</c:v>
                </c:pt>
                <c:pt idx="92">
                  <c:v>323</c:v>
                </c:pt>
                <c:pt idx="93">
                  <c:v>317</c:v>
                </c:pt>
                <c:pt idx="94">
                  <c:v>310</c:v>
                </c:pt>
                <c:pt idx="95">
                  <c:v>304</c:v>
                </c:pt>
                <c:pt idx="96">
                  <c:v>298</c:v>
                </c:pt>
                <c:pt idx="97">
                  <c:v>292</c:v>
                </c:pt>
                <c:pt idx="98">
                  <c:v>285</c:v>
                </c:pt>
                <c:pt idx="99">
                  <c:v>279</c:v>
                </c:pt>
                <c:pt idx="100">
                  <c:v>273</c:v>
                </c:pt>
                <c:pt idx="101">
                  <c:v>266</c:v>
                </c:pt>
                <c:pt idx="102">
                  <c:v>260</c:v>
                </c:pt>
                <c:pt idx="103">
                  <c:v>254</c:v>
                </c:pt>
                <c:pt idx="104">
                  <c:v>247</c:v>
                </c:pt>
                <c:pt idx="105">
                  <c:v>239</c:v>
                </c:pt>
                <c:pt idx="106">
                  <c:v>231</c:v>
                </c:pt>
                <c:pt idx="107">
                  <c:v>223</c:v>
                </c:pt>
                <c:pt idx="108">
                  <c:v>216</c:v>
                </c:pt>
                <c:pt idx="109">
                  <c:v>209</c:v>
                </c:pt>
                <c:pt idx="110">
                  <c:v>202</c:v>
                </c:pt>
                <c:pt idx="111">
                  <c:v>195</c:v>
                </c:pt>
                <c:pt idx="112">
                  <c:v>190</c:v>
                </c:pt>
                <c:pt idx="113">
                  <c:v>185</c:v>
                </c:pt>
                <c:pt idx="114">
                  <c:v>181</c:v>
                </c:pt>
                <c:pt idx="115">
                  <c:v>177</c:v>
                </c:pt>
                <c:pt idx="116">
                  <c:v>174</c:v>
                </c:pt>
                <c:pt idx="117">
                  <c:v>172</c:v>
                </c:pt>
                <c:pt idx="118">
                  <c:v>169</c:v>
                </c:pt>
                <c:pt idx="119">
                  <c:v>167</c:v>
                </c:pt>
                <c:pt idx="120">
                  <c:v>165</c:v>
                </c:pt>
                <c:pt idx="121">
                  <c:v>162</c:v>
                </c:pt>
                <c:pt idx="122">
                  <c:v>160</c:v>
                </c:pt>
                <c:pt idx="123">
                  <c:v>158</c:v>
                </c:pt>
                <c:pt idx="124">
                  <c:v>156</c:v>
                </c:pt>
                <c:pt idx="125">
                  <c:v>154</c:v>
                </c:pt>
                <c:pt idx="126">
                  <c:v>152</c:v>
                </c:pt>
                <c:pt idx="127">
                  <c:v>150</c:v>
                </c:pt>
                <c:pt idx="128">
                  <c:v>148</c:v>
                </c:pt>
                <c:pt idx="129">
                  <c:v>146</c:v>
                </c:pt>
                <c:pt idx="130">
                  <c:v>144</c:v>
                </c:pt>
                <c:pt idx="131">
                  <c:v>142</c:v>
                </c:pt>
                <c:pt idx="132">
                  <c:v>140</c:v>
                </c:pt>
                <c:pt idx="133">
                  <c:v>139</c:v>
                </c:pt>
                <c:pt idx="134">
                  <c:v>137</c:v>
                </c:pt>
                <c:pt idx="135">
                  <c:v>135</c:v>
                </c:pt>
                <c:pt idx="136">
                  <c:v>133</c:v>
                </c:pt>
                <c:pt idx="137">
                  <c:v>132</c:v>
                </c:pt>
                <c:pt idx="138">
                  <c:v>130</c:v>
                </c:pt>
                <c:pt idx="139">
                  <c:v>128</c:v>
                </c:pt>
                <c:pt idx="140">
                  <c:v>126</c:v>
                </c:pt>
                <c:pt idx="141">
                  <c:v>124</c:v>
                </c:pt>
                <c:pt idx="142">
                  <c:v>122</c:v>
                </c:pt>
                <c:pt idx="143">
                  <c:v>121</c:v>
                </c:pt>
                <c:pt idx="144">
                  <c:v>119</c:v>
                </c:pt>
                <c:pt idx="145">
                  <c:v>116</c:v>
                </c:pt>
                <c:pt idx="146">
                  <c:v>114</c:v>
                </c:pt>
                <c:pt idx="147">
                  <c:v>112</c:v>
                </c:pt>
                <c:pt idx="148">
                  <c:v>110</c:v>
                </c:pt>
                <c:pt idx="149">
                  <c:v>109</c:v>
                </c:pt>
                <c:pt idx="150">
                  <c:v>107</c:v>
                </c:pt>
                <c:pt idx="151">
                  <c:v>105</c:v>
                </c:pt>
                <c:pt idx="152">
                  <c:v>103</c:v>
                </c:pt>
                <c:pt idx="153">
                  <c:v>101</c:v>
                </c:pt>
                <c:pt idx="154">
                  <c:v>99.2</c:v>
                </c:pt>
                <c:pt idx="155">
                  <c:v>97.4</c:v>
                </c:pt>
                <c:pt idx="156">
                  <c:v>95.600000000000009</c:v>
                </c:pt>
                <c:pt idx="157">
                  <c:v>93.8</c:v>
                </c:pt>
                <c:pt idx="158">
                  <c:v>91.800000000000011</c:v>
                </c:pt>
                <c:pt idx="159">
                  <c:v>89.899999999999991</c:v>
                </c:pt>
                <c:pt idx="160">
                  <c:v>87.7</c:v>
                </c:pt>
                <c:pt idx="161">
                  <c:v>86</c:v>
                </c:pt>
                <c:pt idx="162">
                  <c:v>84.6</c:v>
                </c:pt>
                <c:pt idx="163">
                  <c:v>82.8</c:v>
                </c:pt>
                <c:pt idx="164">
                  <c:v>81.3</c:v>
                </c:pt>
                <c:pt idx="165">
                  <c:v>79.5</c:v>
                </c:pt>
                <c:pt idx="166">
                  <c:v>77.600000000000009</c:v>
                </c:pt>
                <c:pt idx="167">
                  <c:v>75.300000000000011</c:v>
                </c:pt>
                <c:pt idx="168">
                  <c:v>73.5</c:v>
                </c:pt>
                <c:pt idx="169">
                  <c:v>71.900000000000006</c:v>
                </c:pt>
                <c:pt idx="170">
                  <c:v>70.3</c:v>
                </c:pt>
                <c:pt idx="171">
                  <c:v>68.5</c:v>
                </c:pt>
                <c:pt idx="172">
                  <c:v>66.900000000000006</c:v>
                </c:pt>
                <c:pt idx="173">
                  <c:v>65.199999999999989</c:v>
                </c:pt>
                <c:pt idx="174">
                  <c:v>63.2</c:v>
                </c:pt>
                <c:pt idx="175">
                  <c:v>61.5</c:v>
                </c:pt>
                <c:pt idx="176">
                  <c:v>59.7</c:v>
                </c:pt>
                <c:pt idx="177">
                  <c:v>57.9</c:v>
                </c:pt>
                <c:pt idx="178">
                  <c:v>56.2</c:v>
                </c:pt>
                <c:pt idx="179">
                  <c:v>54.199999999999996</c:v>
                </c:pt>
                <c:pt idx="180">
                  <c:v>52</c:v>
                </c:pt>
                <c:pt idx="181">
                  <c:v>50.2</c:v>
                </c:pt>
                <c:pt idx="182">
                  <c:v>48.599999999999994</c:v>
                </c:pt>
                <c:pt idx="183">
                  <c:v>46.6</c:v>
                </c:pt>
                <c:pt idx="184">
                  <c:v>44.5</c:v>
                </c:pt>
                <c:pt idx="185">
                  <c:v>42.4</c:v>
                </c:pt>
                <c:pt idx="186">
                  <c:v>40.5</c:v>
                </c:pt>
                <c:pt idx="187">
                  <c:v>38.299999999999997</c:v>
                </c:pt>
                <c:pt idx="188">
                  <c:v>36.5</c:v>
                </c:pt>
                <c:pt idx="189">
                  <c:v>34.4</c:v>
                </c:pt>
                <c:pt idx="190">
                  <c:v>32.9</c:v>
                </c:pt>
                <c:pt idx="191">
                  <c:v>31.2</c:v>
                </c:pt>
                <c:pt idx="192">
                  <c:v>29.3</c:v>
                </c:pt>
                <c:pt idx="193">
                  <c:v>27.7</c:v>
                </c:pt>
                <c:pt idx="194">
                  <c:v>26.200000000000003</c:v>
                </c:pt>
                <c:pt idx="195">
                  <c:v>24.5</c:v>
                </c:pt>
                <c:pt idx="196">
                  <c:v>22.9</c:v>
                </c:pt>
                <c:pt idx="197">
                  <c:v>21.4</c:v>
                </c:pt>
                <c:pt idx="198">
                  <c:v>20.299999999999997</c:v>
                </c:pt>
                <c:pt idx="199">
                  <c:v>18.899999999999999</c:v>
                </c:pt>
                <c:pt idx="200">
                  <c:v>17.8</c:v>
                </c:pt>
                <c:pt idx="201">
                  <c:v>16.299999999999997</c:v>
                </c:pt>
                <c:pt idx="202">
                  <c:v>15.100000000000001</c:v>
                </c:pt>
                <c:pt idx="203">
                  <c:v>14.1</c:v>
                </c:pt>
                <c:pt idx="204">
                  <c:v>13.2</c:v>
                </c:pt>
                <c:pt idx="205">
                  <c:v>12.1</c:v>
                </c:pt>
                <c:pt idx="206">
                  <c:v>10.9</c:v>
                </c:pt>
                <c:pt idx="207">
                  <c:v>9.9600000000000009</c:v>
                </c:pt>
                <c:pt idx="208">
                  <c:v>9.36</c:v>
                </c:pt>
                <c:pt idx="209">
                  <c:v>8.86</c:v>
                </c:pt>
                <c:pt idx="210">
                  <c:v>8.1</c:v>
                </c:pt>
                <c:pt idx="211">
                  <c:v>7.22</c:v>
                </c:pt>
                <c:pt idx="212">
                  <c:v>6.2700000000000005</c:v>
                </c:pt>
                <c:pt idx="213">
                  <c:v>5.5900000000000007</c:v>
                </c:pt>
                <c:pt idx="214">
                  <c:v>5.04</c:v>
                </c:pt>
                <c:pt idx="215">
                  <c:v>4.58</c:v>
                </c:pt>
                <c:pt idx="216">
                  <c:v>4.05</c:v>
                </c:pt>
                <c:pt idx="217">
                  <c:v>3.59</c:v>
                </c:pt>
                <c:pt idx="218">
                  <c:v>3.49</c:v>
                </c:pt>
                <c:pt idx="219">
                  <c:v>2.77</c:v>
                </c:pt>
                <c:pt idx="220">
                  <c:v>2.3800000000000003</c:v>
                </c:pt>
                <c:pt idx="221">
                  <c:v>2.0100000000000002</c:v>
                </c:pt>
                <c:pt idx="222">
                  <c:v>1.96</c:v>
                </c:pt>
                <c:pt idx="223">
                  <c:v>2.06</c:v>
                </c:pt>
                <c:pt idx="224">
                  <c:v>1.52</c:v>
                </c:pt>
                <c:pt idx="225">
                  <c:v>1.1800000000000002</c:v>
                </c:pt>
                <c:pt idx="226">
                  <c:v>1.3</c:v>
                </c:pt>
                <c:pt idx="227">
                  <c:v>0.69</c:v>
                </c:pt>
                <c:pt idx="228">
                  <c:v>0.45800000000000002</c:v>
                </c:pt>
                <c:pt idx="229">
                  <c:v>0.53399999999999992</c:v>
                </c:pt>
                <c:pt idx="230">
                  <c:v>0.438</c:v>
                </c:pt>
                <c:pt idx="231">
                  <c:v>0.252</c:v>
                </c:pt>
                <c:pt idx="232">
                  <c:v>-7.4999999999999997E-2</c:v>
                </c:pt>
                <c:pt idx="233">
                  <c:v>0.33399999999999996</c:v>
                </c:pt>
                <c:pt idx="234">
                  <c:v>0.47499999999999998</c:v>
                </c:pt>
                <c:pt idx="235">
                  <c:v>6.3E-2</c:v>
                </c:pt>
                <c:pt idx="236">
                  <c:v>0.309</c:v>
                </c:pt>
                <c:pt idx="237">
                  <c:v>0.59599999999999997</c:v>
                </c:pt>
                <c:pt idx="238">
                  <c:v>0.47300000000000003</c:v>
                </c:pt>
                <c:pt idx="239">
                  <c:v>0.52600000000000002</c:v>
                </c:pt>
                <c:pt idx="240">
                  <c:v>0.29599999999999999</c:v>
                </c:pt>
                <c:pt idx="241">
                  <c:v>0.13500000000000001</c:v>
                </c:pt>
                <c:pt idx="242">
                  <c:v>-0.192</c:v>
                </c:pt>
                <c:pt idx="243">
                  <c:v>-0.26800000000000002</c:v>
                </c:pt>
                <c:pt idx="244">
                  <c:v>-0.108</c:v>
                </c:pt>
                <c:pt idx="245">
                  <c:v>2.9700000000000001E-2</c:v>
                </c:pt>
                <c:pt idx="246">
                  <c:v>0.20699999999999999</c:v>
                </c:pt>
                <c:pt idx="247">
                  <c:v>0.29699999999999999</c:v>
                </c:pt>
                <c:pt idx="248">
                  <c:v>-1.2700000000000001E-2</c:v>
                </c:pt>
                <c:pt idx="249">
                  <c:v>-0.16</c:v>
                </c:pt>
                <c:pt idx="250">
                  <c:v>-0.313</c:v>
                </c:pt>
                <c:pt idx="251">
                  <c:v>-7.2599999999999998E-2</c:v>
                </c:pt>
                <c:pt idx="252">
                  <c:v>0.124</c:v>
                </c:pt>
                <c:pt idx="253">
                  <c:v>0.27099999999999996</c:v>
                </c:pt>
                <c:pt idx="254">
                  <c:v>0.32100000000000001</c:v>
                </c:pt>
                <c:pt idx="255">
                  <c:v>4.7E-2</c:v>
                </c:pt>
                <c:pt idx="256">
                  <c:v>-0.17899999999999999</c:v>
                </c:pt>
                <c:pt idx="257">
                  <c:v>6.5699999999999995E-2</c:v>
                </c:pt>
                <c:pt idx="258">
                  <c:v>-0.16799999999999998</c:v>
                </c:pt>
                <c:pt idx="259">
                  <c:v>-0.20399999999999999</c:v>
                </c:pt>
                <c:pt idx="260">
                  <c:v>-0.12300000000000001</c:v>
                </c:pt>
                <c:pt idx="261">
                  <c:v>0.13400000000000001</c:v>
                </c:pt>
                <c:pt idx="262">
                  <c:v>0.27</c:v>
                </c:pt>
                <c:pt idx="263">
                  <c:v>0.114</c:v>
                </c:pt>
                <c:pt idx="264">
                  <c:v>-8.3799999999999986E-3</c:v>
                </c:pt>
                <c:pt idx="265">
                  <c:v>0.21800000000000003</c:v>
                </c:pt>
                <c:pt idx="266">
                  <c:v>4.1999999999999996E-2</c:v>
                </c:pt>
                <c:pt idx="267">
                  <c:v>-0.28299999999999997</c:v>
                </c:pt>
                <c:pt idx="268">
                  <c:v>-0.16899999999999998</c:v>
                </c:pt>
                <c:pt idx="269">
                  <c:v>-3.6600000000000001E-2</c:v>
                </c:pt>
                <c:pt idx="270">
                  <c:v>9.6600000000000005E-2</c:v>
                </c:pt>
                <c:pt idx="271">
                  <c:v>-0.38900000000000001</c:v>
                </c:pt>
                <c:pt idx="272">
                  <c:v>-0.34799999999999998</c:v>
                </c:pt>
                <c:pt idx="273">
                  <c:v>-0.252</c:v>
                </c:pt>
                <c:pt idx="274">
                  <c:v>-0.17799999999999999</c:v>
                </c:pt>
                <c:pt idx="275">
                  <c:v>-4.02E-2</c:v>
                </c:pt>
                <c:pt idx="276">
                  <c:v>-1.3900000000000001E-2</c:v>
                </c:pt>
                <c:pt idx="277">
                  <c:v>-0.26400000000000001</c:v>
                </c:pt>
                <c:pt idx="278">
                  <c:v>-0.13899999999999998</c:v>
                </c:pt>
                <c:pt idx="279">
                  <c:v>7.9900000000000001E-4</c:v>
                </c:pt>
                <c:pt idx="280">
                  <c:v>2.7499999999999998E-3</c:v>
                </c:pt>
                <c:pt idx="281">
                  <c:v>6.8100000000000008E-2</c:v>
                </c:pt>
                <c:pt idx="282">
                  <c:v>0.10199999999999999</c:v>
                </c:pt>
                <c:pt idx="283">
                  <c:v>6.0900000000000003E-2</c:v>
                </c:pt>
                <c:pt idx="284">
                  <c:v>7.1500000000000008E-2</c:v>
                </c:pt>
                <c:pt idx="285">
                  <c:v>2.01E-2</c:v>
                </c:pt>
                <c:pt idx="286">
                  <c:v>1.1200000000000001E-3</c:v>
                </c:pt>
                <c:pt idx="287">
                  <c:v>3.2899999999999999E-2</c:v>
                </c:pt>
                <c:pt idx="288">
                  <c:v>8.4699999999999998E-2</c:v>
                </c:pt>
                <c:pt idx="289">
                  <c:v>0.10299999999999999</c:v>
                </c:pt>
                <c:pt idx="290">
                  <c:v>3.73E-2</c:v>
                </c:pt>
                <c:pt idx="291">
                  <c:v>4.8300000000000003E-2</c:v>
                </c:pt>
                <c:pt idx="292">
                  <c:v>4.4900000000000002E-2</c:v>
                </c:pt>
                <c:pt idx="293">
                  <c:v>9.06E-2</c:v>
                </c:pt>
                <c:pt idx="294">
                  <c:v>5.4100000000000002E-2</c:v>
                </c:pt>
                <c:pt idx="295">
                  <c:v>2.3400000000000001E-2</c:v>
                </c:pt>
                <c:pt idx="296">
                  <c:v>-8.7499999999999991E-3</c:v>
                </c:pt>
                <c:pt idx="297">
                  <c:v>2.76E-2</c:v>
                </c:pt>
                <c:pt idx="298">
                  <c:v>1.3699999999999999E-2</c:v>
                </c:pt>
                <c:pt idx="299">
                  <c:v>3.5900000000000001E-2</c:v>
                </c:pt>
                <c:pt idx="300">
                  <c:v>4.0099999999999997E-2</c:v>
                </c:pt>
                <c:pt idx="301">
                  <c:v>2.2100000000000002E-3</c:v>
                </c:pt>
                <c:pt idx="302">
                  <c:v>-9.3500000000000007E-3</c:v>
                </c:pt>
                <c:pt idx="303">
                  <c:v>7.6999999999999999E-2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53C-49EA-B499-1B798D0801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3751152"/>
        <c:axId val="1"/>
      </c:scatterChart>
      <c:valAx>
        <c:axId val="463751152"/>
        <c:scaling>
          <c:orientation val="minMax"/>
          <c:max val="600"/>
          <c:min val="0"/>
        </c:scaling>
        <c:delete val="0"/>
        <c:axPos val="b"/>
        <c:numFmt formatCode="General" sourceLinked="1"/>
        <c:majorTickMark val="in"/>
        <c:minorTickMark val="none"/>
        <c:tickLblPos val="nextTo"/>
        <c:spPr>
          <a:ln w="127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1"/>
        <c:crosses val="autoZero"/>
        <c:crossBetween val="midCat"/>
        <c:majorUnit val="100"/>
      </c:valAx>
      <c:valAx>
        <c:axId val="1"/>
        <c:scaling>
          <c:orientation val="minMax"/>
          <c:min val="0"/>
        </c:scaling>
        <c:delete val="0"/>
        <c:axPos val="l"/>
        <c:numFmt formatCode="General" sourceLinked="0"/>
        <c:majorTickMark val="in"/>
        <c:minorTickMark val="none"/>
        <c:tickLblPos val="nextTo"/>
        <c:spPr>
          <a:ln w="127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463751152"/>
        <c:crosses val="autoZero"/>
        <c:crossBetween val="midCat"/>
        <c:majorUnit val="200"/>
      </c:valAx>
    </c:plotArea>
    <c:plotVisOnly val="1"/>
    <c:dispBlanksAs val="gap"/>
    <c:showDLblsOverMax val="0"/>
  </c:chart>
  <c:spPr>
    <a:solidFill>
      <a:srgbClr val="FFFFFF"/>
    </a:solidFill>
    <a:ln w="6350">
      <a:noFill/>
    </a:ln>
  </c:sp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325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r>
              <a:rPr lang="ru-RU" sz="1200" b="1" i="0" u="none" strike="noStrike" baseline="0">
                <a:solidFill>
                  <a:srgbClr val="000000"/>
                </a:solidFill>
                <a:latin typeface="Arial"/>
                <a:cs typeface="Arial"/>
              </a:rPr>
              <a:t>№4(2) (Н=50.62 </a:t>
            </a:r>
            <a:r>
              <a:rPr lang="en-US" sz="1200" b="1" i="0" u="none" strike="noStrike" baseline="0">
                <a:solidFill>
                  <a:srgbClr val="000000"/>
                </a:solidFill>
                <a:latin typeface="Arial"/>
                <a:cs typeface="Arial"/>
              </a:rPr>
              <a:t>m</a:t>
            </a:r>
            <a:r>
              <a:rPr lang="ru-RU" sz="1200" b="1" i="0" u="none" strike="noStrike" baseline="0">
                <a:solidFill>
                  <a:srgbClr val="000000"/>
                </a:solidFill>
                <a:latin typeface="Arial"/>
                <a:cs typeface="Arial"/>
              </a:rPr>
              <a:t>) </a:t>
            </a:r>
            <a:r>
              <a:rPr lang="ru-RU" sz="1200" b="1" i="0" u="none" strike="noStrike" baseline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</a:p>
        </c:rich>
      </c:tx>
      <c:layout>
        <c:manualLayout>
          <c:xMode val="edge"/>
          <c:yMode val="edge"/>
          <c:x val="0.32923141530385625"/>
          <c:y val="3.2786885245901641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9692337278150959"/>
          <c:y val="0.12459016393442623"/>
          <c:w val="0.70153951553412786"/>
          <c:h val="0.6622950819672131"/>
        </c:manualLayout>
      </c:layout>
      <c:scatterChart>
        <c:scatterStyle val="smoothMarker"/>
        <c:varyColors val="0"/>
        <c:ser>
          <c:idx val="0"/>
          <c:order val="0"/>
          <c:spPr>
            <a:ln w="25400">
              <a:solidFill>
                <a:srgbClr val="000000"/>
              </a:solidFill>
              <a:prstDash val="solid"/>
            </a:ln>
          </c:spPr>
          <c:marker>
            <c:symbol val="none"/>
          </c:marker>
          <c:xVal>
            <c:numRef>
              <c:f>'[32]4(2)'!$A$2:$A$251</c:f>
              <c:numCache>
                <c:formatCode>General</c:formatCode>
                <c:ptCount val="250"/>
                <c:pt idx="0">
                  <c:v>27.7</c:v>
                </c:pt>
                <c:pt idx="1">
                  <c:v>33.200000000000003</c:v>
                </c:pt>
                <c:pt idx="2">
                  <c:v>41.6</c:v>
                </c:pt>
                <c:pt idx="3">
                  <c:v>50.5</c:v>
                </c:pt>
                <c:pt idx="4">
                  <c:v>58.9</c:v>
                </c:pt>
                <c:pt idx="5">
                  <c:v>66.2</c:v>
                </c:pt>
                <c:pt idx="6">
                  <c:v>73.099999999999994</c:v>
                </c:pt>
                <c:pt idx="7">
                  <c:v>79.5</c:v>
                </c:pt>
                <c:pt idx="8">
                  <c:v>85.4</c:v>
                </c:pt>
                <c:pt idx="9">
                  <c:v>90.8</c:v>
                </c:pt>
                <c:pt idx="10">
                  <c:v>96</c:v>
                </c:pt>
                <c:pt idx="11">
                  <c:v>100.9</c:v>
                </c:pt>
                <c:pt idx="12">
                  <c:v>106.2</c:v>
                </c:pt>
                <c:pt idx="13">
                  <c:v>110.8</c:v>
                </c:pt>
                <c:pt idx="14">
                  <c:v>115.6</c:v>
                </c:pt>
                <c:pt idx="15">
                  <c:v>119.6</c:v>
                </c:pt>
                <c:pt idx="16">
                  <c:v>123.2</c:v>
                </c:pt>
                <c:pt idx="17">
                  <c:v>126.5</c:v>
                </c:pt>
                <c:pt idx="18">
                  <c:v>130.6</c:v>
                </c:pt>
                <c:pt idx="19">
                  <c:v>135.5</c:v>
                </c:pt>
                <c:pt idx="20">
                  <c:v>140.5</c:v>
                </c:pt>
                <c:pt idx="21">
                  <c:v>146.1</c:v>
                </c:pt>
                <c:pt idx="22">
                  <c:v>152</c:v>
                </c:pt>
                <c:pt idx="23">
                  <c:v>158</c:v>
                </c:pt>
                <c:pt idx="24">
                  <c:v>164.2</c:v>
                </c:pt>
                <c:pt idx="25">
                  <c:v>170.5</c:v>
                </c:pt>
                <c:pt idx="26">
                  <c:v>176.4</c:v>
                </c:pt>
                <c:pt idx="27">
                  <c:v>182.1</c:v>
                </c:pt>
                <c:pt idx="28">
                  <c:v>187.9</c:v>
                </c:pt>
                <c:pt idx="29">
                  <c:v>194.1</c:v>
                </c:pt>
                <c:pt idx="30">
                  <c:v>200.7</c:v>
                </c:pt>
                <c:pt idx="31">
                  <c:v>207.2</c:v>
                </c:pt>
                <c:pt idx="32">
                  <c:v>213.5</c:v>
                </c:pt>
                <c:pt idx="33">
                  <c:v>219.8</c:v>
                </c:pt>
                <c:pt idx="34">
                  <c:v>225.8</c:v>
                </c:pt>
                <c:pt idx="35">
                  <c:v>231.9</c:v>
                </c:pt>
                <c:pt idx="36">
                  <c:v>237.9</c:v>
                </c:pt>
                <c:pt idx="37">
                  <c:v>243.9</c:v>
                </c:pt>
                <c:pt idx="38">
                  <c:v>249.7</c:v>
                </c:pt>
                <c:pt idx="39">
                  <c:v>255.9</c:v>
                </c:pt>
                <c:pt idx="40">
                  <c:v>262.10000000000002</c:v>
                </c:pt>
                <c:pt idx="41">
                  <c:v>268.10000000000002</c:v>
                </c:pt>
                <c:pt idx="42">
                  <c:v>274.2</c:v>
                </c:pt>
                <c:pt idx="43">
                  <c:v>280.60000000000002</c:v>
                </c:pt>
                <c:pt idx="44">
                  <c:v>286.89999999999998</c:v>
                </c:pt>
                <c:pt idx="45">
                  <c:v>293.5</c:v>
                </c:pt>
                <c:pt idx="46">
                  <c:v>300.2</c:v>
                </c:pt>
                <c:pt idx="47">
                  <c:v>306.39999999999998</c:v>
                </c:pt>
                <c:pt idx="48">
                  <c:v>312.60000000000002</c:v>
                </c:pt>
                <c:pt idx="49">
                  <c:v>318.8</c:v>
                </c:pt>
                <c:pt idx="50">
                  <c:v>325.10000000000002</c:v>
                </c:pt>
                <c:pt idx="51">
                  <c:v>331.4</c:v>
                </c:pt>
                <c:pt idx="52">
                  <c:v>337.5</c:v>
                </c:pt>
                <c:pt idx="53">
                  <c:v>343.4</c:v>
                </c:pt>
                <c:pt idx="54">
                  <c:v>349.4</c:v>
                </c:pt>
                <c:pt idx="55">
                  <c:v>355.2</c:v>
                </c:pt>
                <c:pt idx="56">
                  <c:v>361.2</c:v>
                </c:pt>
                <c:pt idx="57">
                  <c:v>366.3</c:v>
                </c:pt>
                <c:pt idx="58">
                  <c:v>371.3</c:v>
                </c:pt>
                <c:pt idx="59">
                  <c:v>377.3</c:v>
                </c:pt>
                <c:pt idx="60">
                  <c:v>384.1</c:v>
                </c:pt>
                <c:pt idx="61">
                  <c:v>391.2</c:v>
                </c:pt>
                <c:pt idx="62">
                  <c:v>398.2</c:v>
                </c:pt>
                <c:pt idx="63">
                  <c:v>404.8</c:v>
                </c:pt>
                <c:pt idx="64">
                  <c:v>411.1</c:v>
                </c:pt>
                <c:pt idx="65">
                  <c:v>416.9</c:v>
                </c:pt>
                <c:pt idx="66">
                  <c:v>422.6</c:v>
                </c:pt>
                <c:pt idx="67">
                  <c:v>428</c:v>
                </c:pt>
                <c:pt idx="68">
                  <c:v>433.2</c:v>
                </c:pt>
                <c:pt idx="69">
                  <c:v>438.5</c:v>
                </c:pt>
                <c:pt idx="70">
                  <c:v>443.8</c:v>
                </c:pt>
                <c:pt idx="71">
                  <c:v>449.8</c:v>
                </c:pt>
                <c:pt idx="72">
                  <c:v>456</c:v>
                </c:pt>
                <c:pt idx="73">
                  <c:v>461.4</c:v>
                </c:pt>
                <c:pt idx="74">
                  <c:v>467</c:v>
                </c:pt>
                <c:pt idx="75">
                  <c:v>473.4</c:v>
                </c:pt>
                <c:pt idx="76">
                  <c:v>480.1</c:v>
                </c:pt>
                <c:pt idx="77">
                  <c:v>486.2</c:v>
                </c:pt>
                <c:pt idx="78">
                  <c:v>491.6</c:v>
                </c:pt>
                <c:pt idx="79">
                  <c:v>497.2</c:v>
                </c:pt>
                <c:pt idx="80">
                  <c:v>502.7</c:v>
                </c:pt>
                <c:pt idx="81">
                  <c:v>508</c:v>
                </c:pt>
                <c:pt idx="82">
                  <c:v>512.79999999999995</c:v>
                </c:pt>
                <c:pt idx="83">
                  <c:v>517.6</c:v>
                </c:pt>
                <c:pt idx="84">
                  <c:v>522.9</c:v>
                </c:pt>
                <c:pt idx="85">
                  <c:v>529</c:v>
                </c:pt>
                <c:pt idx="86">
                  <c:v>533.9</c:v>
                </c:pt>
                <c:pt idx="87">
                  <c:v>538.70000000000005</c:v>
                </c:pt>
                <c:pt idx="88">
                  <c:v>543.79999999999995</c:v>
                </c:pt>
                <c:pt idx="89">
                  <c:v>549.9</c:v>
                </c:pt>
                <c:pt idx="90">
                  <c:v>556.29999999999995</c:v>
                </c:pt>
                <c:pt idx="91">
                  <c:v>562</c:v>
                </c:pt>
                <c:pt idx="92">
                  <c:v>568</c:v>
                </c:pt>
                <c:pt idx="93">
                  <c:v>573.79999999999995</c:v>
                </c:pt>
                <c:pt idx="94">
                  <c:v>580</c:v>
                </c:pt>
                <c:pt idx="95">
                  <c:v>584.79999999999995</c:v>
                </c:pt>
                <c:pt idx="96">
                  <c:v>590.20000000000005</c:v>
                </c:pt>
                <c:pt idx="97">
                  <c:v>595.5</c:v>
                </c:pt>
                <c:pt idx="98">
                  <c:v>600.79999999999995</c:v>
                </c:pt>
                <c:pt idx="99">
                  <c:v>605.9</c:v>
                </c:pt>
                <c:pt idx="100">
                  <c:v>611.6</c:v>
                </c:pt>
                <c:pt idx="101">
                  <c:v>617.20000000000005</c:v>
                </c:pt>
                <c:pt idx="102">
                  <c:v>622.5</c:v>
                </c:pt>
                <c:pt idx="103">
                  <c:v>628.70000000000005</c:v>
                </c:pt>
                <c:pt idx="104">
                  <c:v>635.4</c:v>
                </c:pt>
                <c:pt idx="105">
                  <c:v>640.79999999999995</c:v>
                </c:pt>
                <c:pt idx="106">
                  <c:v>646.70000000000005</c:v>
                </c:pt>
                <c:pt idx="107">
                  <c:v>653</c:v>
                </c:pt>
                <c:pt idx="108">
                  <c:v>659.5</c:v>
                </c:pt>
                <c:pt idx="109">
                  <c:v>666</c:v>
                </c:pt>
                <c:pt idx="110">
                  <c:v>672.3</c:v>
                </c:pt>
                <c:pt idx="111">
                  <c:v>678.5</c:v>
                </c:pt>
                <c:pt idx="112">
                  <c:v>683.6</c:v>
                </c:pt>
                <c:pt idx="113">
                  <c:v>688.6</c:v>
                </c:pt>
                <c:pt idx="114">
                  <c:v>693.4</c:v>
                </c:pt>
                <c:pt idx="115">
                  <c:v>698.9</c:v>
                </c:pt>
                <c:pt idx="116">
                  <c:v>705.4</c:v>
                </c:pt>
                <c:pt idx="117">
                  <c:v>709.9</c:v>
                </c:pt>
                <c:pt idx="118">
                  <c:v>711.2</c:v>
                </c:pt>
                <c:pt idx="119">
                  <c:v>709.6</c:v>
                </c:pt>
                <c:pt idx="120">
                  <c:v>706.7</c:v>
                </c:pt>
                <c:pt idx="121">
                  <c:v>703.1</c:v>
                </c:pt>
                <c:pt idx="122">
                  <c:v>699.4</c:v>
                </c:pt>
                <c:pt idx="123">
                  <c:v>695.4</c:v>
                </c:pt>
                <c:pt idx="124">
                  <c:v>691.2</c:v>
                </c:pt>
                <c:pt idx="125">
                  <c:v>686.4</c:v>
                </c:pt>
                <c:pt idx="126">
                  <c:v>680.4</c:v>
                </c:pt>
                <c:pt idx="127">
                  <c:v>675.3</c:v>
                </c:pt>
                <c:pt idx="128">
                  <c:v>671.1</c:v>
                </c:pt>
                <c:pt idx="129">
                  <c:v>666.5</c:v>
                </c:pt>
                <c:pt idx="130">
                  <c:v>661.1</c:v>
                </c:pt>
                <c:pt idx="131">
                  <c:v>656.8</c:v>
                </c:pt>
                <c:pt idx="132">
                  <c:v>652.20000000000005</c:v>
                </c:pt>
                <c:pt idx="133">
                  <c:v>647</c:v>
                </c:pt>
                <c:pt idx="134">
                  <c:v>642.20000000000005</c:v>
                </c:pt>
                <c:pt idx="135">
                  <c:v>637</c:v>
                </c:pt>
                <c:pt idx="136">
                  <c:v>631.6</c:v>
                </c:pt>
                <c:pt idx="137">
                  <c:v>626.5</c:v>
                </c:pt>
                <c:pt idx="138">
                  <c:v>621.29999999999995</c:v>
                </c:pt>
                <c:pt idx="139">
                  <c:v>615.79999999999995</c:v>
                </c:pt>
                <c:pt idx="140">
                  <c:v>609.4</c:v>
                </c:pt>
                <c:pt idx="141">
                  <c:v>603.6</c:v>
                </c:pt>
                <c:pt idx="142">
                  <c:v>598</c:v>
                </c:pt>
                <c:pt idx="143">
                  <c:v>592.4</c:v>
                </c:pt>
                <c:pt idx="144">
                  <c:v>586.70000000000005</c:v>
                </c:pt>
                <c:pt idx="145">
                  <c:v>581.70000000000005</c:v>
                </c:pt>
                <c:pt idx="146">
                  <c:v>576</c:v>
                </c:pt>
                <c:pt idx="147">
                  <c:v>570.79999999999995</c:v>
                </c:pt>
                <c:pt idx="148">
                  <c:v>565.79999999999995</c:v>
                </c:pt>
                <c:pt idx="149">
                  <c:v>560.29999999999995</c:v>
                </c:pt>
                <c:pt idx="150">
                  <c:v>554.5</c:v>
                </c:pt>
                <c:pt idx="151">
                  <c:v>548.4</c:v>
                </c:pt>
                <c:pt idx="152">
                  <c:v>541.9</c:v>
                </c:pt>
                <c:pt idx="153">
                  <c:v>536</c:v>
                </c:pt>
                <c:pt idx="154">
                  <c:v>530.70000000000005</c:v>
                </c:pt>
                <c:pt idx="155">
                  <c:v>524.9</c:v>
                </c:pt>
                <c:pt idx="156">
                  <c:v>519</c:v>
                </c:pt>
                <c:pt idx="157">
                  <c:v>512.79999999999995</c:v>
                </c:pt>
                <c:pt idx="158">
                  <c:v>506.8</c:v>
                </c:pt>
                <c:pt idx="159">
                  <c:v>501.1</c:v>
                </c:pt>
                <c:pt idx="160">
                  <c:v>495.4</c:v>
                </c:pt>
                <c:pt idx="161">
                  <c:v>489.8</c:v>
                </c:pt>
                <c:pt idx="162">
                  <c:v>484.3</c:v>
                </c:pt>
                <c:pt idx="163">
                  <c:v>478.9</c:v>
                </c:pt>
                <c:pt idx="164">
                  <c:v>473.8</c:v>
                </c:pt>
                <c:pt idx="165">
                  <c:v>468.8</c:v>
                </c:pt>
                <c:pt idx="166">
                  <c:v>463.1</c:v>
                </c:pt>
                <c:pt idx="167">
                  <c:v>456.8</c:v>
                </c:pt>
                <c:pt idx="168">
                  <c:v>450.4</c:v>
                </c:pt>
                <c:pt idx="169">
                  <c:v>444.8</c:v>
                </c:pt>
                <c:pt idx="170">
                  <c:v>439.2</c:v>
                </c:pt>
                <c:pt idx="171">
                  <c:v>433.6</c:v>
                </c:pt>
                <c:pt idx="172">
                  <c:v>427.6</c:v>
                </c:pt>
                <c:pt idx="173">
                  <c:v>421</c:v>
                </c:pt>
                <c:pt idx="174">
                  <c:v>414.3</c:v>
                </c:pt>
                <c:pt idx="175">
                  <c:v>407.7</c:v>
                </c:pt>
                <c:pt idx="176">
                  <c:v>401.8</c:v>
                </c:pt>
                <c:pt idx="177">
                  <c:v>396.7</c:v>
                </c:pt>
                <c:pt idx="178">
                  <c:v>391.5</c:v>
                </c:pt>
                <c:pt idx="179">
                  <c:v>386</c:v>
                </c:pt>
                <c:pt idx="180">
                  <c:v>381.1</c:v>
                </c:pt>
                <c:pt idx="181">
                  <c:v>375.7</c:v>
                </c:pt>
                <c:pt idx="182">
                  <c:v>370</c:v>
                </c:pt>
                <c:pt idx="183">
                  <c:v>364.2</c:v>
                </c:pt>
                <c:pt idx="184">
                  <c:v>358.1</c:v>
                </c:pt>
                <c:pt idx="185">
                  <c:v>352.1</c:v>
                </c:pt>
                <c:pt idx="186">
                  <c:v>345.8</c:v>
                </c:pt>
                <c:pt idx="187">
                  <c:v>339.8</c:v>
                </c:pt>
                <c:pt idx="188">
                  <c:v>333.6</c:v>
                </c:pt>
                <c:pt idx="189">
                  <c:v>327.7</c:v>
                </c:pt>
                <c:pt idx="190">
                  <c:v>321.89999999999998</c:v>
                </c:pt>
                <c:pt idx="191">
                  <c:v>315.7</c:v>
                </c:pt>
                <c:pt idx="192">
                  <c:v>309.5</c:v>
                </c:pt>
                <c:pt idx="193">
                  <c:v>303.60000000000002</c:v>
                </c:pt>
                <c:pt idx="194">
                  <c:v>297.7</c:v>
                </c:pt>
                <c:pt idx="195">
                  <c:v>292</c:v>
                </c:pt>
                <c:pt idx="196">
                  <c:v>286.39999999999998</c:v>
                </c:pt>
                <c:pt idx="197">
                  <c:v>280.5</c:v>
                </c:pt>
                <c:pt idx="198">
                  <c:v>274.60000000000002</c:v>
                </c:pt>
                <c:pt idx="199">
                  <c:v>269.2</c:v>
                </c:pt>
                <c:pt idx="200">
                  <c:v>263.5</c:v>
                </c:pt>
                <c:pt idx="201">
                  <c:v>257.7</c:v>
                </c:pt>
                <c:pt idx="202">
                  <c:v>251.7</c:v>
                </c:pt>
                <c:pt idx="203">
                  <c:v>245.5</c:v>
                </c:pt>
                <c:pt idx="204">
                  <c:v>239.3</c:v>
                </c:pt>
                <c:pt idx="205">
                  <c:v>233</c:v>
                </c:pt>
                <c:pt idx="206">
                  <c:v>226.9</c:v>
                </c:pt>
                <c:pt idx="207">
                  <c:v>221.2</c:v>
                </c:pt>
                <c:pt idx="208">
                  <c:v>215.8</c:v>
                </c:pt>
                <c:pt idx="209">
                  <c:v>210.2</c:v>
                </c:pt>
                <c:pt idx="210">
                  <c:v>204.9</c:v>
                </c:pt>
                <c:pt idx="211">
                  <c:v>199.8</c:v>
                </c:pt>
                <c:pt idx="212">
                  <c:v>194.2</c:v>
                </c:pt>
                <c:pt idx="213">
                  <c:v>188.9</c:v>
                </c:pt>
                <c:pt idx="214">
                  <c:v>183.2</c:v>
                </c:pt>
                <c:pt idx="215">
                  <c:v>177.4</c:v>
                </c:pt>
                <c:pt idx="216">
                  <c:v>171.7</c:v>
                </c:pt>
                <c:pt idx="217">
                  <c:v>165.9</c:v>
                </c:pt>
                <c:pt idx="218">
                  <c:v>160.6</c:v>
                </c:pt>
                <c:pt idx="219">
                  <c:v>154.9</c:v>
                </c:pt>
                <c:pt idx="220">
                  <c:v>149.80000000000001</c:v>
                </c:pt>
                <c:pt idx="221">
                  <c:v>144.9</c:v>
                </c:pt>
                <c:pt idx="222">
                  <c:v>139.80000000000001</c:v>
                </c:pt>
                <c:pt idx="223">
                  <c:v>134.69999999999999</c:v>
                </c:pt>
                <c:pt idx="224">
                  <c:v>130.19999999999999</c:v>
                </c:pt>
                <c:pt idx="225">
                  <c:v>125.7</c:v>
                </c:pt>
                <c:pt idx="226">
                  <c:v>121.2</c:v>
                </c:pt>
                <c:pt idx="227">
                  <c:v>116.7</c:v>
                </c:pt>
                <c:pt idx="228">
                  <c:v>112.2</c:v>
                </c:pt>
                <c:pt idx="229">
                  <c:v>107.7</c:v>
                </c:pt>
                <c:pt idx="230">
                  <c:v>103.2</c:v>
                </c:pt>
                <c:pt idx="231">
                  <c:v>98.7</c:v>
                </c:pt>
                <c:pt idx="232">
                  <c:v>94.6</c:v>
                </c:pt>
                <c:pt idx="233">
                  <c:v>90.1</c:v>
                </c:pt>
                <c:pt idx="234">
                  <c:v>85.5</c:v>
                </c:pt>
                <c:pt idx="235">
                  <c:v>81.5</c:v>
                </c:pt>
                <c:pt idx="236">
                  <c:v>77.3</c:v>
                </c:pt>
                <c:pt idx="237">
                  <c:v>73.099999999999994</c:v>
                </c:pt>
                <c:pt idx="238">
                  <c:v>69.3</c:v>
                </c:pt>
                <c:pt idx="239">
                  <c:v>65.599999999999994</c:v>
                </c:pt>
                <c:pt idx="240">
                  <c:v>62.1</c:v>
                </c:pt>
                <c:pt idx="241">
                  <c:v>58.6</c:v>
                </c:pt>
                <c:pt idx="242">
                  <c:v>55.2</c:v>
                </c:pt>
                <c:pt idx="243">
                  <c:v>52.1</c:v>
                </c:pt>
                <c:pt idx="244">
                  <c:v>49.1</c:v>
                </c:pt>
                <c:pt idx="245">
                  <c:v>46.6</c:v>
                </c:pt>
                <c:pt idx="246">
                  <c:v>44.7</c:v>
                </c:pt>
                <c:pt idx="247">
                  <c:v>42.6</c:v>
                </c:pt>
                <c:pt idx="248">
                  <c:v>41.3</c:v>
                </c:pt>
                <c:pt idx="249">
                  <c:v>39.9</c:v>
                </c:pt>
              </c:numCache>
            </c:numRef>
          </c:xVal>
          <c:yVal>
            <c:numRef>
              <c:f>'[32]4(2)'!$C$2:$C$251</c:f>
              <c:numCache>
                <c:formatCode>General</c:formatCode>
                <c:ptCount val="250"/>
                <c:pt idx="0">
                  <c:v>4.5199999999999996</c:v>
                </c:pt>
                <c:pt idx="1">
                  <c:v>4.32</c:v>
                </c:pt>
                <c:pt idx="2">
                  <c:v>4.72</c:v>
                </c:pt>
                <c:pt idx="3">
                  <c:v>4.12</c:v>
                </c:pt>
                <c:pt idx="4">
                  <c:v>3.89</c:v>
                </c:pt>
                <c:pt idx="5">
                  <c:v>2.77</c:v>
                </c:pt>
                <c:pt idx="6">
                  <c:v>3.14</c:v>
                </c:pt>
                <c:pt idx="7">
                  <c:v>4.05</c:v>
                </c:pt>
                <c:pt idx="8">
                  <c:v>4.38</c:v>
                </c:pt>
                <c:pt idx="9">
                  <c:v>3.67</c:v>
                </c:pt>
                <c:pt idx="10">
                  <c:v>3.65</c:v>
                </c:pt>
                <c:pt idx="11">
                  <c:v>2.86</c:v>
                </c:pt>
                <c:pt idx="12">
                  <c:v>3.26</c:v>
                </c:pt>
                <c:pt idx="13">
                  <c:v>3.84</c:v>
                </c:pt>
                <c:pt idx="14">
                  <c:v>3.43</c:v>
                </c:pt>
                <c:pt idx="15">
                  <c:v>3.12</c:v>
                </c:pt>
                <c:pt idx="16">
                  <c:v>2.72</c:v>
                </c:pt>
                <c:pt idx="17">
                  <c:v>2.21</c:v>
                </c:pt>
                <c:pt idx="18">
                  <c:v>2.34</c:v>
                </c:pt>
                <c:pt idx="19">
                  <c:v>2.6</c:v>
                </c:pt>
                <c:pt idx="20">
                  <c:v>2.2599999999999998</c:v>
                </c:pt>
                <c:pt idx="21">
                  <c:v>1.91</c:v>
                </c:pt>
                <c:pt idx="22">
                  <c:v>1.86</c:v>
                </c:pt>
                <c:pt idx="23">
                  <c:v>1.71</c:v>
                </c:pt>
                <c:pt idx="24">
                  <c:v>2.2599999999999998</c:v>
                </c:pt>
                <c:pt idx="25">
                  <c:v>2.15</c:v>
                </c:pt>
                <c:pt idx="26">
                  <c:v>1.73</c:v>
                </c:pt>
                <c:pt idx="27">
                  <c:v>1.46</c:v>
                </c:pt>
                <c:pt idx="28">
                  <c:v>1.48</c:v>
                </c:pt>
                <c:pt idx="29">
                  <c:v>1.7</c:v>
                </c:pt>
                <c:pt idx="30">
                  <c:v>1.71</c:v>
                </c:pt>
                <c:pt idx="31">
                  <c:v>1.77</c:v>
                </c:pt>
                <c:pt idx="32">
                  <c:v>1.06</c:v>
                </c:pt>
                <c:pt idx="33">
                  <c:v>0.54</c:v>
                </c:pt>
                <c:pt idx="34">
                  <c:v>0.86</c:v>
                </c:pt>
                <c:pt idx="35">
                  <c:v>1.56</c:v>
                </c:pt>
                <c:pt idx="36">
                  <c:v>1.44</c:v>
                </c:pt>
                <c:pt idx="37">
                  <c:v>1.06</c:v>
                </c:pt>
                <c:pt idx="38">
                  <c:v>0.28000000000000003</c:v>
                </c:pt>
                <c:pt idx="39">
                  <c:v>0.59</c:v>
                </c:pt>
                <c:pt idx="40">
                  <c:v>0.86</c:v>
                </c:pt>
                <c:pt idx="41">
                  <c:v>1.46</c:v>
                </c:pt>
                <c:pt idx="42">
                  <c:v>0.54</c:v>
                </c:pt>
                <c:pt idx="43">
                  <c:v>-0.03</c:v>
                </c:pt>
                <c:pt idx="44">
                  <c:v>0.84</c:v>
                </c:pt>
                <c:pt idx="45">
                  <c:v>2.19</c:v>
                </c:pt>
                <c:pt idx="46">
                  <c:v>7.11</c:v>
                </c:pt>
                <c:pt idx="47">
                  <c:v>18.34</c:v>
                </c:pt>
                <c:pt idx="48">
                  <c:v>30.43</c:v>
                </c:pt>
                <c:pt idx="49">
                  <c:v>40.68</c:v>
                </c:pt>
                <c:pt idx="50">
                  <c:v>48.11</c:v>
                </c:pt>
                <c:pt idx="51">
                  <c:v>54.37</c:v>
                </c:pt>
                <c:pt idx="52">
                  <c:v>58.35</c:v>
                </c:pt>
                <c:pt idx="53">
                  <c:v>63.75</c:v>
                </c:pt>
                <c:pt idx="54">
                  <c:v>69.040000000000006</c:v>
                </c:pt>
                <c:pt idx="55">
                  <c:v>75.05</c:v>
                </c:pt>
                <c:pt idx="56">
                  <c:v>79.040000000000006</c:v>
                </c:pt>
                <c:pt idx="57">
                  <c:v>83.53</c:v>
                </c:pt>
                <c:pt idx="58">
                  <c:v>87.14</c:v>
                </c:pt>
                <c:pt idx="59">
                  <c:v>90.46</c:v>
                </c:pt>
                <c:pt idx="60">
                  <c:v>92.88</c:v>
                </c:pt>
                <c:pt idx="61">
                  <c:v>95.45</c:v>
                </c:pt>
                <c:pt idx="62">
                  <c:v>97.57</c:v>
                </c:pt>
                <c:pt idx="63">
                  <c:v>99.51</c:v>
                </c:pt>
                <c:pt idx="64">
                  <c:v>101.7</c:v>
                </c:pt>
                <c:pt idx="65">
                  <c:v>103.13</c:v>
                </c:pt>
                <c:pt idx="66">
                  <c:v>104.45</c:v>
                </c:pt>
                <c:pt idx="67">
                  <c:v>105.4</c:v>
                </c:pt>
                <c:pt idx="68">
                  <c:v>106.99</c:v>
                </c:pt>
                <c:pt idx="69">
                  <c:v>108.36</c:v>
                </c:pt>
                <c:pt idx="70">
                  <c:v>109.28</c:v>
                </c:pt>
                <c:pt idx="71">
                  <c:v>110.49</c:v>
                </c:pt>
                <c:pt idx="72">
                  <c:v>112.3</c:v>
                </c:pt>
                <c:pt idx="73">
                  <c:v>114.45</c:v>
                </c:pt>
                <c:pt idx="74">
                  <c:v>118.41</c:v>
                </c:pt>
                <c:pt idx="75">
                  <c:v>124.29</c:v>
                </c:pt>
                <c:pt idx="76">
                  <c:v>134.94999999999999</c:v>
                </c:pt>
                <c:pt idx="77">
                  <c:v>149.66</c:v>
                </c:pt>
                <c:pt idx="78">
                  <c:v>168.06</c:v>
                </c:pt>
                <c:pt idx="79">
                  <c:v>189.84</c:v>
                </c:pt>
                <c:pt idx="80">
                  <c:v>213.85</c:v>
                </c:pt>
                <c:pt idx="81">
                  <c:v>237.12</c:v>
                </c:pt>
                <c:pt idx="82">
                  <c:v>258</c:v>
                </c:pt>
                <c:pt idx="83">
                  <c:v>274.23</c:v>
                </c:pt>
                <c:pt idx="84">
                  <c:v>288.24</c:v>
                </c:pt>
                <c:pt idx="85">
                  <c:v>301.83999999999997</c:v>
                </c:pt>
                <c:pt idx="86">
                  <c:v>312.66000000000003</c:v>
                </c:pt>
                <c:pt idx="87">
                  <c:v>321.83999999999997</c:v>
                </c:pt>
                <c:pt idx="88">
                  <c:v>329.57</c:v>
                </c:pt>
                <c:pt idx="89">
                  <c:v>333.53</c:v>
                </c:pt>
                <c:pt idx="90">
                  <c:v>329.73</c:v>
                </c:pt>
                <c:pt idx="91">
                  <c:v>314.63</c:v>
                </c:pt>
                <c:pt idx="92">
                  <c:v>284.79000000000002</c:v>
                </c:pt>
                <c:pt idx="93">
                  <c:v>237.04</c:v>
                </c:pt>
                <c:pt idx="94">
                  <c:v>189.84</c:v>
                </c:pt>
                <c:pt idx="95">
                  <c:v>160.55000000000001</c:v>
                </c:pt>
                <c:pt idx="96">
                  <c:v>143.47999999999999</c:v>
                </c:pt>
                <c:pt idx="97">
                  <c:v>134.18</c:v>
                </c:pt>
                <c:pt idx="98">
                  <c:v>127.7</c:v>
                </c:pt>
                <c:pt idx="99">
                  <c:v>122.26</c:v>
                </c:pt>
                <c:pt idx="100">
                  <c:v>117.27</c:v>
                </c:pt>
                <c:pt idx="101">
                  <c:v>112.76</c:v>
                </c:pt>
                <c:pt idx="102">
                  <c:v>108.93</c:v>
                </c:pt>
                <c:pt idx="103">
                  <c:v>103.72</c:v>
                </c:pt>
                <c:pt idx="104">
                  <c:v>99.13</c:v>
                </c:pt>
                <c:pt idx="105">
                  <c:v>96.01</c:v>
                </c:pt>
                <c:pt idx="106">
                  <c:v>92</c:v>
                </c:pt>
                <c:pt idx="107">
                  <c:v>89.13</c:v>
                </c:pt>
                <c:pt idx="108">
                  <c:v>86.01</c:v>
                </c:pt>
                <c:pt idx="109">
                  <c:v>83.02</c:v>
                </c:pt>
                <c:pt idx="110">
                  <c:v>80.040000000000006</c:v>
                </c:pt>
                <c:pt idx="111">
                  <c:v>77.72</c:v>
                </c:pt>
                <c:pt idx="112">
                  <c:v>75.760000000000005</c:v>
                </c:pt>
                <c:pt idx="113">
                  <c:v>73.790000000000006</c:v>
                </c:pt>
                <c:pt idx="114">
                  <c:v>72.7</c:v>
                </c:pt>
                <c:pt idx="115">
                  <c:v>70.650000000000006</c:v>
                </c:pt>
                <c:pt idx="116">
                  <c:v>68.08</c:v>
                </c:pt>
                <c:pt idx="117">
                  <c:v>67.52</c:v>
                </c:pt>
                <c:pt idx="118">
                  <c:v>67.52</c:v>
                </c:pt>
                <c:pt idx="119">
                  <c:v>69.36</c:v>
                </c:pt>
                <c:pt idx="120">
                  <c:v>71.86</c:v>
                </c:pt>
                <c:pt idx="121">
                  <c:v>74.73</c:v>
                </c:pt>
                <c:pt idx="122">
                  <c:v>77.44</c:v>
                </c:pt>
                <c:pt idx="123">
                  <c:v>80.87</c:v>
                </c:pt>
                <c:pt idx="124">
                  <c:v>84.27</c:v>
                </c:pt>
                <c:pt idx="125">
                  <c:v>88.51</c:v>
                </c:pt>
                <c:pt idx="126">
                  <c:v>93.12</c:v>
                </c:pt>
                <c:pt idx="127">
                  <c:v>97.81</c:v>
                </c:pt>
                <c:pt idx="128">
                  <c:v>101.81</c:v>
                </c:pt>
                <c:pt idx="129">
                  <c:v>106.15</c:v>
                </c:pt>
                <c:pt idx="130">
                  <c:v>110.18</c:v>
                </c:pt>
                <c:pt idx="131">
                  <c:v>114.29</c:v>
                </c:pt>
                <c:pt idx="132">
                  <c:v>118.08</c:v>
                </c:pt>
                <c:pt idx="133">
                  <c:v>122.51</c:v>
                </c:pt>
                <c:pt idx="134">
                  <c:v>126.65</c:v>
                </c:pt>
                <c:pt idx="135">
                  <c:v>132.16999999999999</c:v>
                </c:pt>
                <c:pt idx="136">
                  <c:v>137.57</c:v>
                </c:pt>
                <c:pt idx="137">
                  <c:v>143.74</c:v>
                </c:pt>
                <c:pt idx="138">
                  <c:v>150.1</c:v>
                </c:pt>
                <c:pt idx="139">
                  <c:v>157.24</c:v>
                </c:pt>
                <c:pt idx="140">
                  <c:v>166</c:v>
                </c:pt>
                <c:pt idx="141">
                  <c:v>174.55</c:v>
                </c:pt>
                <c:pt idx="142">
                  <c:v>183.63</c:v>
                </c:pt>
                <c:pt idx="143">
                  <c:v>197.12</c:v>
                </c:pt>
                <c:pt idx="144">
                  <c:v>220.7</c:v>
                </c:pt>
                <c:pt idx="145">
                  <c:v>252.42</c:v>
                </c:pt>
                <c:pt idx="146">
                  <c:v>296.51</c:v>
                </c:pt>
                <c:pt idx="147">
                  <c:v>330.98</c:v>
                </c:pt>
                <c:pt idx="148">
                  <c:v>359.72</c:v>
                </c:pt>
                <c:pt idx="149">
                  <c:v>382.87</c:v>
                </c:pt>
                <c:pt idx="150">
                  <c:v>399.7</c:v>
                </c:pt>
                <c:pt idx="151">
                  <c:v>410.97</c:v>
                </c:pt>
                <c:pt idx="152">
                  <c:v>417.01</c:v>
                </c:pt>
                <c:pt idx="153">
                  <c:v>419.79</c:v>
                </c:pt>
                <c:pt idx="154">
                  <c:v>420.56</c:v>
                </c:pt>
                <c:pt idx="155">
                  <c:v>419.93</c:v>
                </c:pt>
                <c:pt idx="156">
                  <c:v>417.81</c:v>
                </c:pt>
                <c:pt idx="157">
                  <c:v>415.13</c:v>
                </c:pt>
                <c:pt idx="158">
                  <c:v>412.44</c:v>
                </c:pt>
                <c:pt idx="159">
                  <c:v>409.97</c:v>
                </c:pt>
                <c:pt idx="160">
                  <c:v>406.86</c:v>
                </c:pt>
                <c:pt idx="161">
                  <c:v>404.02</c:v>
                </c:pt>
                <c:pt idx="162">
                  <c:v>401.38</c:v>
                </c:pt>
                <c:pt idx="163">
                  <c:v>398.83</c:v>
                </c:pt>
                <c:pt idx="164">
                  <c:v>396.25</c:v>
                </c:pt>
                <c:pt idx="165">
                  <c:v>393.85</c:v>
                </c:pt>
                <c:pt idx="166">
                  <c:v>391.21</c:v>
                </c:pt>
                <c:pt idx="167">
                  <c:v>388.39</c:v>
                </c:pt>
                <c:pt idx="168">
                  <c:v>385.71</c:v>
                </c:pt>
                <c:pt idx="169">
                  <c:v>383.3</c:v>
                </c:pt>
                <c:pt idx="170">
                  <c:v>381.51</c:v>
                </c:pt>
                <c:pt idx="171">
                  <c:v>378.92</c:v>
                </c:pt>
                <c:pt idx="172">
                  <c:v>376.69</c:v>
                </c:pt>
                <c:pt idx="173">
                  <c:v>374.37</c:v>
                </c:pt>
                <c:pt idx="174">
                  <c:v>372.15</c:v>
                </c:pt>
                <c:pt idx="175">
                  <c:v>369.76</c:v>
                </c:pt>
                <c:pt idx="176">
                  <c:v>367.89</c:v>
                </c:pt>
                <c:pt idx="177">
                  <c:v>366.55</c:v>
                </c:pt>
                <c:pt idx="178">
                  <c:v>364.86</c:v>
                </c:pt>
                <c:pt idx="179">
                  <c:v>363.23</c:v>
                </c:pt>
                <c:pt idx="180">
                  <c:v>361.93</c:v>
                </c:pt>
                <c:pt idx="181">
                  <c:v>360.22</c:v>
                </c:pt>
                <c:pt idx="182">
                  <c:v>358.89</c:v>
                </c:pt>
                <c:pt idx="183">
                  <c:v>357.18</c:v>
                </c:pt>
                <c:pt idx="184">
                  <c:v>355.89</c:v>
                </c:pt>
                <c:pt idx="185">
                  <c:v>354.1</c:v>
                </c:pt>
                <c:pt idx="186">
                  <c:v>352.72</c:v>
                </c:pt>
                <c:pt idx="187">
                  <c:v>351.41</c:v>
                </c:pt>
                <c:pt idx="188">
                  <c:v>349.79</c:v>
                </c:pt>
                <c:pt idx="189">
                  <c:v>347.98</c:v>
                </c:pt>
                <c:pt idx="190">
                  <c:v>346.65</c:v>
                </c:pt>
                <c:pt idx="191">
                  <c:v>344.69</c:v>
                </c:pt>
                <c:pt idx="192">
                  <c:v>342.66</c:v>
                </c:pt>
                <c:pt idx="193">
                  <c:v>340.48</c:v>
                </c:pt>
                <c:pt idx="194">
                  <c:v>338.46</c:v>
                </c:pt>
                <c:pt idx="195">
                  <c:v>336.4</c:v>
                </c:pt>
                <c:pt idx="196">
                  <c:v>334.28</c:v>
                </c:pt>
                <c:pt idx="197">
                  <c:v>332.54</c:v>
                </c:pt>
                <c:pt idx="198">
                  <c:v>330.56</c:v>
                </c:pt>
                <c:pt idx="199">
                  <c:v>328.78</c:v>
                </c:pt>
                <c:pt idx="200">
                  <c:v>327.36</c:v>
                </c:pt>
                <c:pt idx="201">
                  <c:v>325.76</c:v>
                </c:pt>
                <c:pt idx="202">
                  <c:v>324.10000000000002</c:v>
                </c:pt>
                <c:pt idx="203">
                  <c:v>322.27999999999997</c:v>
                </c:pt>
                <c:pt idx="204">
                  <c:v>320.68</c:v>
                </c:pt>
                <c:pt idx="205">
                  <c:v>319.11</c:v>
                </c:pt>
                <c:pt idx="206">
                  <c:v>317.8</c:v>
                </c:pt>
                <c:pt idx="207">
                  <c:v>316.64999999999998</c:v>
                </c:pt>
                <c:pt idx="208">
                  <c:v>315.33999999999997</c:v>
                </c:pt>
                <c:pt idx="209">
                  <c:v>314.72000000000003</c:v>
                </c:pt>
                <c:pt idx="210">
                  <c:v>313.52999999999997</c:v>
                </c:pt>
                <c:pt idx="211">
                  <c:v>312.86</c:v>
                </c:pt>
                <c:pt idx="212">
                  <c:v>312.32</c:v>
                </c:pt>
                <c:pt idx="213">
                  <c:v>311.70999999999998</c:v>
                </c:pt>
                <c:pt idx="214">
                  <c:v>310.64999999999998</c:v>
                </c:pt>
                <c:pt idx="215">
                  <c:v>310.35000000000002</c:v>
                </c:pt>
                <c:pt idx="216">
                  <c:v>309.58999999999997</c:v>
                </c:pt>
                <c:pt idx="217">
                  <c:v>308.60000000000002</c:v>
                </c:pt>
                <c:pt idx="218">
                  <c:v>308.04000000000002</c:v>
                </c:pt>
                <c:pt idx="219">
                  <c:v>307.10000000000002</c:v>
                </c:pt>
                <c:pt idx="220">
                  <c:v>306.47000000000003</c:v>
                </c:pt>
                <c:pt idx="221">
                  <c:v>305.85000000000002</c:v>
                </c:pt>
                <c:pt idx="222">
                  <c:v>305.43</c:v>
                </c:pt>
                <c:pt idx="223">
                  <c:v>304.91000000000003</c:v>
                </c:pt>
                <c:pt idx="224">
                  <c:v>304.72000000000003</c:v>
                </c:pt>
                <c:pt idx="225">
                  <c:v>304.33999999999997</c:v>
                </c:pt>
                <c:pt idx="226">
                  <c:v>304.04000000000002</c:v>
                </c:pt>
                <c:pt idx="227">
                  <c:v>303.66000000000003</c:v>
                </c:pt>
                <c:pt idx="228">
                  <c:v>303.18</c:v>
                </c:pt>
                <c:pt idx="229">
                  <c:v>302.51</c:v>
                </c:pt>
                <c:pt idx="230">
                  <c:v>301.85000000000002</c:v>
                </c:pt>
                <c:pt idx="231">
                  <c:v>301.66000000000003</c:v>
                </c:pt>
                <c:pt idx="232">
                  <c:v>300.76</c:v>
                </c:pt>
                <c:pt idx="233">
                  <c:v>300.06</c:v>
                </c:pt>
                <c:pt idx="234">
                  <c:v>298.92</c:v>
                </c:pt>
                <c:pt idx="235">
                  <c:v>298.58</c:v>
                </c:pt>
                <c:pt idx="236">
                  <c:v>297.64</c:v>
                </c:pt>
                <c:pt idx="237">
                  <c:v>296.94</c:v>
                </c:pt>
                <c:pt idx="238">
                  <c:v>296.19</c:v>
                </c:pt>
                <c:pt idx="239">
                  <c:v>295.37</c:v>
                </c:pt>
                <c:pt idx="240">
                  <c:v>294.88</c:v>
                </c:pt>
                <c:pt idx="241">
                  <c:v>294.18</c:v>
                </c:pt>
                <c:pt idx="242">
                  <c:v>293.68</c:v>
                </c:pt>
                <c:pt idx="243">
                  <c:v>293.08</c:v>
                </c:pt>
                <c:pt idx="244">
                  <c:v>292.38</c:v>
                </c:pt>
                <c:pt idx="245">
                  <c:v>292.08</c:v>
                </c:pt>
                <c:pt idx="246">
                  <c:v>291.77999999999997</c:v>
                </c:pt>
                <c:pt idx="247">
                  <c:v>291.27999999999997</c:v>
                </c:pt>
                <c:pt idx="248">
                  <c:v>291.18</c:v>
                </c:pt>
                <c:pt idx="249">
                  <c:v>292.38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A1C-4630-AB15-D1056DD9CC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3320232"/>
        <c:axId val="1"/>
      </c:scatterChart>
      <c:valAx>
        <c:axId val="463320232"/>
        <c:scaling>
          <c:orientation val="minMax"/>
          <c:max val="700"/>
        </c:scaling>
        <c:delete val="0"/>
        <c:axPos val="b"/>
        <c:numFmt formatCode="General" sourceLinked="1"/>
        <c:majorTickMark val="in"/>
        <c:minorTickMark val="none"/>
        <c:tickLblPos val="nextTo"/>
        <c:spPr>
          <a:ln w="127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"/>
        <c:crosses val="autoZero"/>
        <c:crossBetween val="midCat"/>
        <c:majorUnit val="100"/>
      </c:valAx>
      <c:valAx>
        <c:axId val="1"/>
        <c:scaling>
          <c:orientation val="minMax"/>
          <c:max val="600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ru-RU" sz="1075" b="1" i="0" u="none" strike="noStrike" baseline="0">
                    <a:solidFill>
                      <a:srgbClr val="000000"/>
                    </a:solidFill>
                    <a:latin typeface="Arial Cyr"/>
                    <a:cs typeface="Arial Cyr"/>
                  </a:rPr>
                  <a:t>æ, </a:t>
                </a:r>
                <a:r>
                  <a:rPr lang="en-US" sz="1075" b="1" i="0" u="none" strike="noStrike" baseline="0">
                    <a:solidFill>
                      <a:srgbClr val="000000"/>
                    </a:solidFill>
                    <a:latin typeface="Arial Cyr"/>
                    <a:cs typeface="Arial Cyr"/>
                  </a:rPr>
                  <a:t>arb</a:t>
                </a:r>
                <a:r>
                  <a:rPr lang="ru-RU" sz="1075" b="1" i="0" u="none" strike="noStrike" baseline="0">
                    <a:solidFill>
                      <a:srgbClr val="000000"/>
                    </a:solidFill>
                    <a:latin typeface="Arial Cyr"/>
                    <a:cs typeface="Arial Cyr"/>
                  </a:rPr>
                  <a:t>. </a:t>
                </a:r>
                <a:r>
                  <a:rPr lang="en-US" sz="1075" b="1" i="0" u="none" strike="noStrike" baseline="0">
                    <a:solidFill>
                      <a:srgbClr val="000000"/>
                    </a:solidFill>
                    <a:latin typeface="Arial Cyr"/>
                    <a:cs typeface="Arial Cyr"/>
                  </a:rPr>
                  <a:t>un</a:t>
                </a:r>
                <a:r>
                  <a:rPr lang="ru-RU" sz="1075" b="1" i="0" u="none" strike="noStrike" baseline="0">
                    <a:solidFill>
                      <a:srgbClr val="000000"/>
                    </a:solidFill>
                    <a:latin typeface="Arial Cyr"/>
                    <a:cs typeface="Arial Cyr"/>
                  </a:rPr>
                  <a:t>.</a:t>
                </a:r>
              </a:p>
            </c:rich>
          </c:tx>
          <c:layout>
            <c:manualLayout>
              <c:xMode val="edge"/>
              <c:yMode val="edge"/>
              <c:x val="2.7692307692307693E-2"/>
              <c:y val="0.32459016393442625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in"/>
        <c:minorTickMark val="none"/>
        <c:tickLblPos val="nextTo"/>
        <c:spPr>
          <a:ln w="127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75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463320232"/>
        <c:crosses val="autoZero"/>
        <c:crossBetween val="midCat"/>
        <c:majorUnit val="100"/>
        <c:minorUnit val="100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6350">
      <a:noFill/>
    </a:ln>
  </c:spPr>
  <c:txPr>
    <a:bodyPr/>
    <a:lstStyle/>
    <a:p>
      <a:pPr>
        <a:defRPr sz="32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ru-RU"/>
              <a:t>№21(Н=17.41 </a:t>
            </a:r>
            <a:r>
              <a:rPr lang="en-US"/>
              <a:t>m</a:t>
            </a:r>
            <a:r>
              <a:rPr lang="ru-RU"/>
              <a:t>)  </a:t>
            </a:r>
          </a:p>
        </c:rich>
      </c:tx>
      <c:layout>
        <c:manualLayout>
          <c:xMode val="edge"/>
          <c:yMode val="edge"/>
          <c:x val="0.39091036347729263"/>
          <c:y val="6.8322981366459631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20909152785134899"/>
          <c:y val="0.13664616994336232"/>
          <c:w val="0.70000207150234228"/>
          <c:h val="0.62111895428801056"/>
        </c:manualLayout>
      </c:layout>
      <c:scatterChart>
        <c:scatterStyle val="smoothMarker"/>
        <c:varyColors val="0"/>
        <c:ser>
          <c:idx val="0"/>
          <c:order val="0"/>
          <c:spPr>
            <a:ln w="25400">
              <a:solidFill>
                <a:srgbClr val="000000"/>
              </a:solidFill>
              <a:prstDash val="solid"/>
            </a:ln>
          </c:spPr>
          <c:marker>
            <c:symbol val="none"/>
          </c:marker>
          <c:xVal>
            <c:numRef>
              <c:f>'[30]21'!$A$5:$A$251</c:f>
              <c:numCache>
                <c:formatCode>General</c:formatCode>
                <c:ptCount val="247"/>
                <c:pt idx="0">
                  <c:v>50.7</c:v>
                </c:pt>
                <c:pt idx="1">
                  <c:v>58.9</c:v>
                </c:pt>
                <c:pt idx="2">
                  <c:v>66.2</c:v>
                </c:pt>
                <c:pt idx="3">
                  <c:v>73</c:v>
                </c:pt>
                <c:pt idx="4">
                  <c:v>79.2</c:v>
                </c:pt>
                <c:pt idx="5">
                  <c:v>85</c:v>
                </c:pt>
                <c:pt idx="6">
                  <c:v>90.4</c:v>
                </c:pt>
                <c:pt idx="7">
                  <c:v>95.4</c:v>
                </c:pt>
                <c:pt idx="8">
                  <c:v>100.3</c:v>
                </c:pt>
                <c:pt idx="9">
                  <c:v>105.1</c:v>
                </c:pt>
                <c:pt idx="10">
                  <c:v>109.4</c:v>
                </c:pt>
                <c:pt idx="11">
                  <c:v>112</c:v>
                </c:pt>
                <c:pt idx="12">
                  <c:v>115.1</c:v>
                </c:pt>
                <c:pt idx="13">
                  <c:v>118.4</c:v>
                </c:pt>
                <c:pt idx="14">
                  <c:v>122.8</c:v>
                </c:pt>
                <c:pt idx="15">
                  <c:v>127.4</c:v>
                </c:pt>
                <c:pt idx="16">
                  <c:v>133.1</c:v>
                </c:pt>
                <c:pt idx="17">
                  <c:v>139</c:v>
                </c:pt>
                <c:pt idx="18">
                  <c:v>144.9</c:v>
                </c:pt>
                <c:pt idx="19">
                  <c:v>150.80000000000001</c:v>
                </c:pt>
                <c:pt idx="20">
                  <c:v>156.69999999999999</c:v>
                </c:pt>
                <c:pt idx="21">
                  <c:v>162.6</c:v>
                </c:pt>
                <c:pt idx="22">
                  <c:v>168.8</c:v>
                </c:pt>
                <c:pt idx="23">
                  <c:v>174.6</c:v>
                </c:pt>
                <c:pt idx="24">
                  <c:v>180.4</c:v>
                </c:pt>
                <c:pt idx="25">
                  <c:v>186.3</c:v>
                </c:pt>
                <c:pt idx="26">
                  <c:v>192.3</c:v>
                </c:pt>
                <c:pt idx="27">
                  <c:v>198.3</c:v>
                </c:pt>
                <c:pt idx="28">
                  <c:v>204.2</c:v>
                </c:pt>
                <c:pt idx="29">
                  <c:v>210.2</c:v>
                </c:pt>
                <c:pt idx="30">
                  <c:v>216.3</c:v>
                </c:pt>
                <c:pt idx="31">
                  <c:v>222.1</c:v>
                </c:pt>
                <c:pt idx="32">
                  <c:v>227.9</c:v>
                </c:pt>
                <c:pt idx="33">
                  <c:v>233.3</c:v>
                </c:pt>
                <c:pt idx="34">
                  <c:v>238.9</c:v>
                </c:pt>
                <c:pt idx="35">
                  <c:v>244.8</c:v>
                </c:pt>
                <c:pt idx="36">
                  <c:v>250.9</c:v>
                </c:pt>
                <c:pt idx="37">
                  <c:v>256.60000000000002</c:v>
                </c:pt>
                <c:pt idx="38">
                  <c:v>262.3</c:v>
                </c:pt>
                <c:pt idx="39">
                  <c:v>268.2</c:v>
                </c:pt>
                <c:pt idx="40">
                  <c:v>274.2</c:v>
                </c:pt>
                <c:pt idx="41">
                  <c:v>280.60000000000002</c:v>
                </c:pt>
                <c:pt idx="42">
                  <c:v>287.3</c:v>
                </c:pt>
                <c:pt idx="43">
                  <c:v>294.10000000000002</c:v>
                </c:pt>
                <c:pt idx="44">
                  <c:v>300.2</c:v>
                </c:pt>
                <c:pt idx="45">
                  <c:v>306.39999999999998</c:v>
                </c:pt>
                <c:pt idx="46">
                  <c:v>312.60000000000002</c:v>
                </c:pt>
                <c:pt idx="47">
                  <c:v>318.39999999999998</c:v>
                </c:pt>
                <c:pt idx="48">
                  <c:v>324.3</c:v>
                </c:pt>
                <c:pt idx="49">
                  <c:v>330.3</c:v>
                </c:pt>
                <c:pt idx="50">
                  <c:v>336.3</c:v>
                </c:pt>
                <c:pt idx="51">
                  <c:v>342.4</c:v>
                </c:pt>
                <c:pt idx="52">
                  <c:v>348.4</c:v>
                </c:pt>
                <c:pt idx="53">
                  <c:v>354.9</c:v>
                </c:pt>
                <c:pt idx="54">
                  <c:v>361.1</c:v>
                </c:pt>
                <c:pt idx="55">
                  <c:v>366.7</c:v>
                </c:pt>
                <c:pt idx="56">
                  <c:v>373.2</c:v>
                </c:pt>
                <c:pt idx="57">
                  <c:v>380.4</c:v>
                </c:pt>
                <c:pt idx="58">
                  <c:v>388</c:v>
                </c:pt>
                <c:pt idx="59">
                  <c:v>395.1</c:v>
                </c:pt>
                <c:pt idx="60">
                  <c:v>402.2</c:v>
                </c:pt>
                <c:pt idx="61">
                  <c:v>409.3</c:v>
                </c:pt>
                <c:pt idx="62">
                  <c:v>415.8</c:v>
                </c:pt>
                <c:pt idx="63">
                  <c:v>421.9</c:v>
                </c:pt>
                <c:pt idx="64">
                  <c:v>427.8</c:v>
                </c:pt>
                <c:pt idx="65">
                  <c:v>433.9</c:v>
                </c:pt>
                <c:pt idx="66">
                  <c:v>439.8</c:v>
                </c:pt>
                <c:pt idx="67">
                  <c:v>445.4</c:v>
                </c:pt>
                <c:pt idx="68">
                  <c:v>452</c:v>
                </c:pt>
                <c:pt idx="69">
                  <c:v>458.4</c:v>
                </c:pt>
                <c:pt idx="70">
                  <c:v>464.3</c:v>
                </c:pt>
                <c:pt idx="71">
                  <c:v>470.3</c:v>
                </c:pt>
                <c:pt idx="72">
                  <c:v>476.1</c:v>
                </c:pt>
                <c:pt idx="73">
                  <c:v>482.6</c:v>
                </c:pt>
                <c:pt idx="74">
                  <c:v>489.1</c:v>
                </c:pt>
                <c:pt idx="75">
                  <c:v>494.9</c:v>
                </c:pt>
                <c:pt idx="76">
                  <c:v>501.1</c:v>
                </c:pt>
                <c:pt idx="77">
                  <c:v>506.2</c:v>
                </c:pt>
                <c:pt idx="78">
                  <c:v>511.9</c:v>
                </c:pt>
                <c:pt idx="79">
                  <c:v>517.5</c:v>
                </c:pt>
                <c:pt idx="80">
                  <c:v>522.29999999999995</c:v>
                </c:pt>
                <c:pt idx="81">
                  <c:v>527.20000000000005</c:v>
                </c:pt>
                <c:pt idx="82">
                  <c:v>532.4</c:v>
                </c:pt>
                <c:pt idx="83">
                  <c:v>537.1</c:v>
                </c:pt>
                <c:pt idx="84">
                  <c:v>542.70000000000005</c:v>
                </c:pt>
                <c:pt idx="85">
                  <c:v>547.6</c:v>
                </c:pt>
                <c:pt idx="86">
                  <c:v>552.29999999999995</c:v>
                </c:pt>
                <c:pt idx="87">
                  <c:v>557.4</c:v>
                </c:pt>
                <c:pt idx="88">
                  <c:v>562</c:v>
                </c:pt>
                <c:pt idx="89">
                  <c:v>566.9</c:v>
                </c:pt>
                <c:pt idx="90">
                  <c:v>572.6</c:v>
                </c:pt>
                <c:pt idx="91">
                  <c:v>578.29999999999995</c:v>
                </c:pt>
                <c:pt idx="92">
                  <c:v>583.6</c:v>
                </c:pt>
                <c:pt idx="93">
                  <c:v>589.1</c:v>
                </c:pt>
                <c:pt idx="94">
                  <c:v>595.20000000000005</c:v>
                </c:pt>
                <c:pt idx="95">
                  <c:v>600.79999999999995</c:v>
                </c:pt>
                <c:pt idx="96">
                  <c:v>605.9</c:v>
                </c:pt>
                <c:pt idx="97">
                  <c:v>611.6</c:v>
                </c:pt>
                <c:pt idx="98">
                  <c:v>616.9</c:v>
                </c:pt>
                <c:pt idx="99">
                  <c:v>622.4</c:v>
                </c:pt>
                <c:pt idx="100">
                  <c:v>628.29999999999995</c:v>
                </c:pt>
                <c:pt idx="101">
                  <c:v>634</c:v>
                </c:pt>
                <c:pt idx="102">
                  <c:v>639.1</c:v>
                </c:pt>
                <c:pt idx="103">
                  <c:v>644.4</c:v>
                </c:pt>
                <c:pt idx="104">
                  <c:v>649.79999999999995</c:v>
                </c:pt>
                <c:pt idx="105">
                  <c:v>656</c:v>
                </c:pt>
                <c:pt idx="106">
                  <c:v>662.1</c:v>
                </c:pt>
                <c:pt idx="107">
                  <c:v>668.3</c:v>
                </c:pt>
                <c:pt idx="108">
                  <c:v>673.7</c:v>
                </c:pt>
                <c:pt idx="109">
                  <c:v>679.6</c:v>
                </c:pt>
                <c:pt idx="110">
                  <c:v>684.8</c:v>
                </c:pt>
                <c:pt idx="111">
                  <c:v>689.4</c:v>
                </c:pt>
                <c:pt idx="112">
                  <c:v>694.6</c:v>
                </c:pt>
                <c:pt idx="113">
                  <c:v>699.4</c:v>
                </c:pt>
                <c:pt idx="114">
                  <c:v>703.5</c:v>
                </c:pt>
                <c:pt idx="115">
                  <c:v>706</c:v>
                </c:pt>
                <c:pt idx="116">
                  <c:v>707</c:v>
                </c:pt>
                <c:pt idx="117">
                  <c:v>707.5</c:v>
                </c:pt>
                <c:pt idx="118">
                  <c:v>705.9</c:v>
                </c:pt>
                <c:pt idx="119">
                  <c:v>702.6</c:v>
                </c:pt>
                <c:pt idx="120">
                  <c:v>700.4</c:v>
                </c:pt>
                <c:pt idx="121">
                  <c:v>697</c:v>
                </c:pt>
                <c:pt idx="122">
                  <c:v>693.1</c:v>
                </c:pt>
                <c:pt idx="123">
                  <c:v>688.9</c:v>
                </c:pt>
                <c:pt idx="124">
                  <c:v>683.8</c:v>
                </c:pt>
                <c:pt idx="125">
                  <c:v>679.5</c:v>
                </c:pt>
                <c:pt idx="126">
                  <c:v>674.3</c:v>
                </c:pt>
                <c:pt idx="127">
                  <c:v>669.2</c:v>
                </c:pt>
                <c:pt idx="128">
                  <c:v>664</c:v>
                </c:pt>
                <c:pt idx="129">
                  <c:v>659</c:v>
                </c:pt>
                <c:pt idx="130">
                  <c:v>654.6</c:v>
                </c:pt>
                <c:pt idx="131">
                  <c:v>649.20000000000005</c:v>
                </c:pt>
                <c:pt idx="132">
                  <c:v>644.6</c:v>
                </c:pt>
                <c:pt idx="133">
                  <c:v>639.70000000000005</c:v>
                </c:pt>
                <c:pt idx="134">
                  <c:v>634.5</c:v>
                </c:pt>
                <c:pt idx="135">
                  <c:v>629.4</c:v>
                </c:pt>
                <c:pt idx="136">
                  <c:v>624.9</c:v>
                </c:pt>
                <c:pt idx="137">
                  <c:v>619.70000000000005</c:v>
                </c:pt>
                <c:pt idx="138">
                  <c:v>614.5</c:v>
                </c:pt>
                <c:pt idx="139">
                  <c:v>608.6</c:v>
                </c:pt>
                <c:pt idx="140">
                  <c:v>603</c:v>
                </c:pt>
                <c:pt idx="141">
                  <c:v>597.4</c:v>
                </c:pt>
                <c:pt idx="142">
                  <c:v>590.9</c:v>
                </c:pt>
                <c:pt idx="143">
                  <c:v>585.29999999999995</c:v>
                </c:pt>
                <c:pt idx="144">
                  <c:v>580.6</c:v>
                </c:pt>
                <c:pt idx="145">
                  <c:v>575.79999999999995</c:v>
                </c:pt>
                <c:pt idx="146">
                  <c:v>570.79999999999995</c:v>
                </c:pt>
                <c:pt idx="147">
                  <c:v>565.20000000000005</c:v>
                </c:pt>
                <c:pt idx="148">
                  <c:v>559.1</c:v>
                </c:pt>
                <c:pt idx="149">
                  <c:v>553.1</c:v>
                </c:pt>
                <c:pt idx="150">
                  <c:v>547.6</c:v>
                </c:pt>
                <c:pt idx="151">
                  <c:v>541.79999999999995</c:v>
                </c:pt>
                <c:pt idx="152">
                  <c:v>537.1</c:v>
                </c:pt>
                <c:pt idx="153">
                  <c:v>531.9</c:v>
                </c:pt>
                <c:pt idx="154">
                  <c:v>526.29999999999995</c:v>
                </c:pt>
                <c:pt idx="155">
                  <c:v>520.4</c:v>
                </c:pt>
                <c:pt idx="156">
                  <c:v>515.20000000000005</c:v>
                </c:pt>
                <c:pt idx="157">
                  <c:v>509.5</c:v>
                </c:pt>
                <c:pt idx="158">
                  <c:v>503.8</c:v>
                </c:pt>
                <c:pt idx="159">
                  <c:v>498.2</c:v>
                </c:pt>
                <c:pt idx="160">
                  <c:v>492.7</c:v>
                </c:pt>
                <c:pt idx="161">
                  <c:v>486.4</c:v>
                </c:pt>
                <c:pt idx="162">
                  <c:v>480.1</c:v>
                </c:pt>
                <c:pt idx="163">
                  <c:v>474.9</c:v>
                </c:pt>
                <c:pt idx="164">
                  <c:v>469.2</c:v>
                </c:pt>
                <c:pt idx="165">
                  <c:v>463.3</c:v>
                </c:pt>
                <c:pt idx="166">
                  <c:v>457.2</c:v>
                </c:pt>
                <c:pt idx="167">
                  <c:v>451</c:v>
                </c:pt>
                <c:pt idx="168">
                  <c:v>444.7</c:v>
                </c:pt>
                <c:pt idx="169">
                  <c:v>438</c:v>
                </c:pt>
                <c:pt idx="170">
                  <c:v>431.7</c:v>
                </c:pt>
                <c:pt idx="171">
                  <c:v>425.7</c:v>
                </c:pt>
                <c:pt idx="172">
                  <c:v>419.6</c:v>
                </c:pt>
                <c:pt idx="173">
                  <c:v>414</c:v>
                </c:pt>
                <c:pt idx="174">
                  <c:v>407.9</c:v>
                </c:pt>
                <c:pt idx="175">
                  <c:v>402.2</c:v>
                </c:pt>
                <c:pt idx="176">
                  <c:v>396.8</c:v>
                </c:pt>
                <c:pt idx="177">
                  <c:v>391.3</c:v>
                </c:pt>
                <c:pt idx="178">
                  <c:v>385.4</c:v>
                </c:pt>
                <c:pt idx="179">
                  <c:v>379.3</c:v>
                </c:pt>
                <c:pt idx="180">
                  <c:v>373</c:v>
                </c:pt>
                <c:pt idx="181">
                  <c:v>366.8</c:v>
                </c:pt>
                <c:pt idx="182">
                  <c:v>360.2</c:v>
                </c:pt>
                <c:pt idx="183">
                  <c:v>354.1</c:v>
                </c:pt>
                <c:pt idx="184">
                  <c:v>347.8</c:v>
                </c:pt>
                <c:pt idx="185">
                  <c:v>341.5</c:v>
                </c:pt>
                <c:pt idx="186">
                  <c:v>335</c:v>
                </c:pt>
                <c:pt idx="187">
                  <c:v>328.6</c:v>
                </c:pt>
                <c:pt idx="188">
                  <c:v>322.5</c:v>
                </c:pt>
                <c:pt idx="189">
                  <c:v>316.3</c:v>
                </c:pt>
                <c:pt idx="190">
                  <c:v>310.10000000000002</c:v>
                </c:pt>
                <c:pt idx="191">
                  <c:v>303.7</c:v>
                </c:pt>
                <c:pt idx="192">
                  <c:v>297.60000000000002</c:v>
                </c:pt>
                <c:pt idx="193">
                  <c:v>291.3</c:v>
                </c:pt>
                <c:pt idx="194">
                  <c:v>285.10000000000002</c:v>
                </c:pt>
                <c:pt idx="195">
                  <c:v>279.10000000000002</c:v>
                </c:pt>
                <c:pt idx="196">
                  <c:v>272.8</c:v>
                </c:pt>
                <c:pt idx="197">
                  <c:v>266.7</c:v>
                </c:pt>
                <c:pt idx="198">
                  <c:v>260.89999999999998</c:v>
                </c:pt>
                <c:pt idx="199">
                  <c:v>254.8</c:v>
                </c:pt>
                <c:pt idx="200">
                  <c:v>248.7</c:v>
                </c:pt>
                <c:pt idx="201">
                  <c:v>242.2</c:v>
                </c:pt>
                <c:pt idx="202">
                  <c:v>235.9</c:v>
                </c:pt>
                <c:pt idx="203">
                  <c:v>229.4</c:v>
                </c:pt>
                <c:pt idx="204">
                  <c:v>222.8</c:v>
                </c:pt>
                <c:pt idx="205">
                  <c:v>216.8</c:v>
                </c:pt>
                <c:pt idx="206">
                  <c:v>211.3</c:v>
                </c:pt>
                <c:pt idx="207">
                  <c:v>205.7</c:v>
                </c:pt>
                <c:pt idx="208">
                  <c:v>200.3</c:v>
                </c:pt>
                <c:pt idx="209">
                  <c:v>195.3</c:v>
                </c:pt>
                <c:pt idx="210">
                  <c:v>190.4</c:v>
                </c:pt>
                <c:pt idx="211">
                  <c:v>185.1</c:v>
                </c:pt>
                <c:pt idx="212">
                  <c:v>180</c:v>
                </c:pt>
                <c:pt idx="213">
                  <c:v>174.8</c:v>
                </c:pt>
                <c:pt idx="214">
                  <c:v>169.7</c:v>
                </c:pt>
                <c:pt idx="215">
                  <c:v>164.3</c:v>
                </c:pt>
                <c:pt idx="216">
                  <c:v>158.9</c:v>
                </c:pt>
                <c:pt idx="217">
                  <c:v>153.6</c:v>
                </c:pt>
                <c:pt idx="218">
                  <c:v>148.6</c:v>
                </c:pt>
                <c:pt idx="219">
                  <c:v>144.1</c:v>
                </c:pt>
                <c:pt idx="220">
                  <c:v>139.80000000000001</c:v>
                </c:pt>
                <c:pt idx="221">
                  <c:v>135.30000000000001</c:v>
                </c:pt>
                <c:pt idx="222">
                  <c:v>131.30000000000001</c:v>
                </c:pt>
                <c:pt idx="223">
                  <c:v>127.4</c:v>
                </c:pt>
                <c:pt idx="224">
                  <c:v>123.7</c:v>
                </c:pt>
                <c:pt idx="225">
                  <c:v>120</c:v>
                </c:pt>
                <c:pt idx="226">
                  <c:v>116.1</c:v>
                </c:pt>
                <c:pt idx="227">
                  <c:v>112.3</c:v>
                </c:pt>
                <c:pt idx="228">
                  <c:v>108.1</c:v>
                </c:pt>
                <c:pt idx="229">
                  <c:v>103.8</c:v>
                </c:pt>
                <c:pt idx="230">
                  <c:v>99.7</c:v>
                </c:pt>
                <c:pt idx="231">
                  <c:v>95.8</c:v>
                </c:pt>
                <c:pt idx="232">
                  <c:v>91.7</c:v>
                </c:pt>
                <c:pt idx="233">
                  <c:v>87.5</c:v>
                </c:pt>
                <c:pt idx="234">
                  <c:v>83.3</c:v>
                </c:pt>
                <c:pt idx="235">
                  <c:v>79.5</c:v>
                </c:pt>
                <c:pt idx="236">
                  <c:v>75.3</c:v>
                </c:pt>
                <c:pt idx="237">
                  <c:v>71.599999999999994</c:v>
                </c:pt>
                <c:pt idx="238">
                  <c:v>67.900000000000006</c:v>
                </c:pt>
                <c:pt idx="239">
                  <c:v>64.3</c:v>
                </c:pt>
                <c:pt idx="240">
                  <c:v>61.1</c:v>
                </c:pt>
                <c:pt idx="241">
                  <c:v>57.8</c:v>
                </c:pt>
                <c:pt idx="242">
                  <c:v>54.7</c:v>
                </c:pt>
                <c:pt idx="243">
                  <c:v>51.8</c:v>
                </c:pt>
                <c:pt idx="244">
                  <c:v>49</c:v>
                </c:pt>
                <c:pt idx="245">
                  <c:v>46.6</c:v>
                </c:pt>
                <c:pt idx="246">
                  <c:v>44.7</c:v>
                </c:pt>
              </c:numCache>
            </c:numRef>
          </c:xVal>
          <c:yVal>
            <c:numRef>
              <c:f>'[30]21'!$D$5:$D$251</c:f>
              <c:numCache>
                <c:formatCode>General</c:formatCode>
                <c:ptCount val="247"/>
                <c:pt idx="0">
                  <c:v>1.9542857142857144</c:v>
                </c:pt>
                <c:pt idx="1">
                  <c:v>1.9314285714285713</c:v>
                </c:pt>
                <c:pt idx="2">
                  <c:v>1.9985714285714287</c:v>
                </c:pt>
                <c:pt idx="3">
                  <c:v>2.02</c:v>
                </c:pt>
                <c:pt idx="4">
                  <c:v>1.9814285714285715</c:v>
                </c:pt>
                <c:pt idx="5">
                  <c:v>1.8742857142857141</c:v>
                </c:pt>
                <c:pt idx="6">
                  <c:v>2.101428571428571</c:v>
                </c:pt>
                <c:pt idx="7">
                  <c:v>2.132857142857143</c:v>
                </c:pt>
                <c:pt idx="8">
                  <c:v>2.0014285714285718</c:v>
                </c:pt>
                <c:pt idx="9">
                  <c:v>1.9642857142857146</c:v>
                </c:pt>
                <c:pt idx="10">
                  <c:v>2.1428571428571428</c:v>
                </c:pt>
                <c:pt idx="11">
                  <c:v>2.0671428571428572</c:v>
                </c:pt>
                <c:pt idx="12">
                  <c:v>2.0628571428571432</c:v>
                </c:pt>
                <c:pt idx="13">
                  <c:v>1.9714285714285715</c:v>
                </c:pt>
                <c:pt idx="14">
                  <c:v>2.0157142857142856</c:v>
                </c:pt>
                <c:pt idx="15">
                  <c:v>1.955714285714286</c:v>
                </c:pt>
                <c:pt idx="16">
                  <c:v>1.7471428571428571</c:v>
                </c:pt>
                <c:pt idx="17">
                  <c:v>1.7042857142857142</c:v>
                </c:pt>
                <c:pt idx="18">
                  <c:v>1.6685714285714286</c:v>
                </c:pt>
                <c:pt idx="19">
                  <c:v>1.49</c:v>
                </c:pt>
                <c:pt idx="20">
                  <c:v>1.3199999999999998</c:v>
                </c:pt>
                <c:pt idx="21">
                  <c:v>1.332857142857143</c:v>
                </c:pt>
                <c:pt idx="22">
                  <c:v>1.3699999999999999</c:v>
                </c:pt>
                <c:pt idx="23">
                  <c:v>1.2871428571428571</c:v>
                </c:pt>
                <c:pt idx="24">
                  <c:v>1.1142857142857143</c:v>
                </c:pt>
                <c:pt idx="25">
                  <c:v>1.2014285714285715</c:v>
                </c:pt>
                <c:pt idx="26">
                  <c:v>1.2871428571428574</c:v>
                </c:pt>
                <c:pt idx="27">
                  <c:v>1.2042857142857142</c:v>
                </c:pt>
                <c:pt idx="28">
                  <c:v>1.19</c:v>
                </c:pt>
                <c:pt idx="29">
                  <c:v>1.2157142857142857</c:v>
                </c:pt>
                <c:pt idx="30">
                  <c:v>1.2685714285714285</c:v>
                </c:pt>
                <c:pt idx="31">
                  <c:v>1.1285714285714286</c:v>
                </c:pt>
                <c:pt idx="32">
                  <c:v>1.0400000000000003</c:v>
                </c:pt>
                <c:pt idx="33">
                  <c:v>1.0857142857142859</c:v>
                </c:pt>
                <c:pt idx="34">
                  <c:v>1.1057142857142856</c:v>
                </c:pt>
                <c:pt idx="35">
                  <c:v>0.86285714285714288</c:v>
                </c:pt>
                <c:pt idx="36">
                  <c:v>0.74857142857142855</c:v>
                </c:pt>
                <c:pt idx="37">
                  <c:v>0.93142857142857138</c:v>
                </c:pt>
                <c:pt idx="38">
                  <c:v>0.89428571428571435</c:v>
                </c:pt>
                <c:pt idx="39">
                  <c:v>0.77714285714285702</c:v>
                </c:pt>
                <c:pt idx="40">
                  <c:v>0.73714285714285721</c:v>
                </c:pt>
                <c:pt idx="41">
                  <c:v>0.78285714285714281</c:v>
                </c:pt>
                <c:pt idx="42">
                  <c:v>0.78</c:v>
                </c:pt>
                <c:pt idx="43">
                  <c:v>0.73285714285714287</c:v>
                </c:pt>
                <c:pt idx="44">
                  <c:v>0.65142857142857147</c:v>
                </c:pt>
                <c:pt idx="45">
                  <c:v>0.81428571428571439</c:v>
                </c:pt>
                <c:pt idx="46">
                  <c:v>0.76</c:v>
                </c:pt>
                <c:pt idx="47">
                  <c:v>0.66285714285714292</c:v>
                </c:pt>
                <c:pt idx="48">
                  <c:v>0.72285714285714298</c:v>
                </c:pt>
                <c:pt idx="49">
                  <c:v>0.89142857142857146</c:v>
                </c:pt>
                <c:pt idx="50">
                  <c:v>0.89428571428571424</c:v>
                </c:pt>
                <c:pt idx="51">
                  <c:v>0.86142857142857132</c:v>
                </c:pt>
                <c:pt idx="52">
                  <c:v>1.0085714285714285</c:v>
                </c:pt>
                <c:pt idx="53">
                  <c:v>1.2742857142857142</c:v>
                </c:pt>
                <c:pt idx="54">
                  <c:v>1.3514285714285716</c:v>
                </c:pt>
                <c:pt idx="55">
                  <c:v>1.4042857142857146</c:v>
                </c:pt>
                <c:pt idx="56">
                  <c:v>1.6357142857142859</c:v>
                </c:pt>
                <c:pt idx="57">
                  <c:v>1.8357142857142856</c:v>
                </c:pt>
                <c:pt idx="58">
                  <c:v>1.9357142857142855</c:v>
                </c:pt>
                <c:pt idx="59">
                  <c:v>2.072857142857143</c:v>
                </c:pt>
                <c:pt idx="60">
                  <c:v>2.402857142857143</c:v>
                </c:pt>
                <c:pt idx="61">
                  <c:v>2.7071428571428569</c:v>
                </c:pt>
                <c:pt idx="62">
                  <c:v>2.9657142857142853</c:v>
                </c:pt>
                <c:pt idx="63">
                  <c:v>3.2857142857142856</c:v>
                </c:pt>
                <c:pt idx="64">
                  <c:v>3.5371428571428569</c:v>
                </c:pt>
                <c:pt idx="65">
                  <c:v>4.0600000000000005</c:v>
                </c:pt>
                <c:pt idx="66">
                  <c:v>4.3971428571428577</c:v>
                </c:pt>
                <c:pt idx="67">
                  <c:v>4.7828571428571438</c:v>
                </c:pt>
                <c:pt idx="68">
                  <c:v>5.2928571428571427</c:v>
                </c:pt>
                <c:pt idx="69">
                  <c:v>5.6357142857142852</c:v>
                </c:pt>
                <c:pt idx="70">
                  <c:v>5.7528571428571427</c:v>
                </c:pt>
                <c:pt idx="71">
                  <c:v>6.1957142857142857</c:v>
                </c:pt>
                <c:pt idx="72">
                  <c:v>6.3242857142857138</c:v>
                </c:pt>
                <c:pt idx="73">
                  <c:v>6.28</c:v>
                </c:pt>
                <c:pt idx="74">
                  <c:v>6.0085714285714289</c:v>
                </c:pt>
                <c:pt idx="75">
                  <c:v>5.8114285714285705</c:v>
                </c:pt>
                <c:pt idx="76">
                  <c:v>5.6428571428571432</c:v>
                </c:pt>
                <c:pt idx="77">
                  <c:v>5.29</c:v>
                </c:pt>
                <c:pt idx="78">
                  <c:v>4.8171428571428567</c:v>
                </c:pt>
                <c:pt idx="79">
                  <c:v>4.4785714285714286</c:v>
                </c:pt>
                <c:pt idx="80">
                  <c:v>4.1700000000000008</c:v>
                </c:pt>
                <c:pt idx="81">
                  <c:v>3.7285714285714291</c:v>
                </c:pt>
                <c:pt idx="82">
                  <c:v>3.2985714285714285</c:v>
                </c:pt>
                <c:pt idx="83">
                  <c:v>3.0214285714285718</c:v>
                </c:pt>
                <c:pt idx="84">
                  <c:v>2.7928571428571423</c:v>
                </c:pt>
                <c:pt idx="85">
                  <c:v>2.4685714285714293</c:v>
                </c:pt>
                <c:pt idx="86">
                  <c:v>2.2200000000000002</c:v>
                </c:pt>
                <c:pt idx="87">
                  <c:v>2.1557142857142857</c:v>
                </c:pt>
                <c:pt idx="88">
                  <c:v>2.0814285714285714</c:v>
                </c:pt>
                <c:pt idx="89">
                  <c:v>1.8514285714285716</c:v>
                </c:pt>
                <c:pt idx="90">
                  <c:v>1.6642857142857141</c:v>
                </c:pt>
                <c:pt idx="91">
                  <c:v>1.7</c:v>
                </c:pt>
                <c:pt idx="92">
                  <c:v>1.6099999999999999</c:v>
                </c:pt>
                <c:pt idx="93">
                  <c:v>1.32</c:v>
                </c:pt>
                <c:pt idx="94">
                  <c:v>1.1957142857142855</c:v>
                </c:pt>
                <c:pt idx="95">
                  <c:v>1.2157142857142855</c:v>
                </c:pt>
                <c:pt idx="96">
                  <c:v>1.1399999999999999</c:v>
                </c:pt>
                <c:pt idx="97">
                  <c:v>0.97428571428571431</c:v>
                </c:pt>
                <c:pt idx="98">
                  <c:v>0.8671428571428571</c:v>
                </c:pt>
                <c:pt idx="99">
                  <c:v>0.92428571428571427</c:v>
                </c:pt>
                <c:pt idx="100">
                  <c:v>0.86857142857142855</c:v>
                </c:pt>
                <c:pt idx="101">
                  <c:v>0.73000000000000009</c:v>
                </c:pt>
                <c:pt idx="102">
                  <c:v>0.76</c:v>
                </c:pt>
                <c:pt idx="103">
                  <c:v>0.85</c:v>
                </c:pt>
                <c:pt idx="104">
                  <c:v>0.76285714285714279</c:v>
                </c:pt>
                <c:pt idx="105">
                  <c:v>0.63714285714285701</c:v>
                </c:pt>
                <c:pt idx="106">
                  <c:v>0.68571428571428572</c:v>
                </c:pt>
                <c:pt idx="107">
                  <c:v>0.81285714285714294</c:v>
                </c:pt>
                <c:pt idx="108">
                  <c:v>0.71285714285714286</c:v>
                </c:pt>
                <c:pt idx="109">
                  <c:v>0.60428571428571431</c:v>
                </c:pt>
                <c:pt idx="110">
                  <c:v>0.67428571428571438</c:v>
                </c:pt>
                <c:pt idx="111">
                  <c:v>0.76285714285714279</c:v>
                </c:pt>
                <c:pt idx="112">
                  <c:v>0.65857142857142847</c:v>
                </c:pt>
                <c:pt idx="113">
                  <c:v>0.61285714285714299</c:v>
                </c:pt>
                <c:pt idx="114">
                  <c:v>0.70714285714285707</c:v>
                </c:pt>
                <c:pt idx="115">
                  <c:v>0.72999999999999987</c:v>
                </c:pt>
                <c:pt idx="116">
                  <c:v>0.61714285714285722</c:v>
                </c:pt>
                <c:pt idx="117">
                  <c:v>0.61571428571428577</c:v>
                </c:pt>
                <c:pt idx="118">
                  <c:v>0.71714285714285719</c:v>
                </c:pt>
                <c:pt idx="119">
                  <c:v>0.70285714285714285</c:v>
                </c:pt>
                <c:pt idx="120">
                  <c:v>0.57857142857142851</c:v>
                </c:pt>
                <c:pt idx="121">
                  <c:v>0.65142857142857136</c:v>
                </c:pt>
                <c:pt idx="122">
                  <c:v>0.74428571428571444</c:v>
                </c:pt>
                <c:pt idx="123">
                  <c:v>0.74571428571428566</c:v>
                </c:pt>
                <c:pt idx="124">
                  <c:v>0.64428571428571424</c:v>
                </c:pt>
                <c:pt idx="125">
                  <c:v>0.75571428571428556</c:v>
                </c:pt>
                <c:pt idx="126">
                  <c:v>0.92999999999999994</c:v>
                </c:pt>
                <c:pt idx="127">
                  <c:v>0.94714285714285695</c:v>
                </c:pt>
                <c:pt idx="128">
                  <c:v>0.85857142857142854</c:v>
                </c:pt>
                <c:pt idx="129">
                  <c:v>0.99714285714285711</c:v>
                </c:pt>
                <c:pt idx="130">
                  <c:v>0.82285714285714295</c:v>
                </c:pt>
                <c:pt idx="131">
                  <c:v>0.8342857142857143</c:v>
                </c:pt>
                <c:pt idx="132">
                  <c:v>0.86142857142857143</c:v>
                </c:pt>
                <c:pt idx="133">
                  <c:v>1.1742857142857144</c:v>
                </c:pt>
                <c:pt idx="134">
                  <c:v>1.4714285714285713</c:v>
                </c:pt>
                <c:pt idx="135">
                  <c:v>1.6642857142857144</c:v>
                </c:pt>
                <c:pt idx="136">
                  <c:v>2.0114285714285711</c:v>
                </c:pt>
                <c:pt idx="137">
                  <c:v>2.902857142857143</c:v>
                </c:pt>
                <c:pt idx="138">
                  <c:v>3.4614285714285709</c:v>
                </c:pt>
                <c:pt idx="139">
                  <c:v>4.0342857142857138</c:v>
                </c:pt>
                <c:pt idx="140">
                  <c:v>4.847142857142857</c:v>
                </c:pt>
                <c:pt idx="141">
                  <c:v>5.871428571428571</c:v>
                </c:pt>
                <c:pt idx="142">
                  <c:v>6.9071428571428566</c:v>
                </c:pt>
                <c:pt idx="143">
                  <c:v>8.1028571428571432</c:v>
                </c:pt>
                <c:pt idx="144">
                  <c:v>9.7842857142857156</c:v>
                </c:pt>
                <c:pt idx="145">
                  <c:v>11.932857142857143</c:v>
                </c:pt>
                <c:pt idx="146">
                  <c:v>14.180000000000003</c:v>
                </c:pt>
                <c:pt idx="147">
                  <c:v>16.66</c:v>
                </c:pt>
                <c:pt idx="148">
                  <c:v>19.53</c:v>
                </c:pt>
                <c:pt idx="149">
                  <c:v>22.558571428571433</c:v>
                </c:pt>
                <c:pt idx="150">
                  <c:v>25.582857142857144</c:v>
                </c:pt>
                <c:pt idx="151">
                  <c:v>28.488571428571426</c:v>
                </c:pt>
                <c:pt idx="152">
                  <c:v>31.297142857142855</c:v>
                </c:pt>
                <c:pt idx="153">
                  <c:v>33.83428571428572</c:v>
                </c:pt>
                <c:pt idx="154">
                  <c:v>35.927142857142854</c:v>
                </c:pt>
                <c:pt idx="155">
                  <c:v>37.774285714285718</c:v>
                </c:pt>
                <c:pt idx="156">
                  <c:v>39.441428571428567</c:v>
                </c:pt>
                <c:pt idx="157">
                  <c:v>40.624285714285712</c:v>
                </c:pt>
                <c:pt idx="158">
                  <c:v>41.379999999999995</c:v>
                </c:pt>
                <c:pt idx="159">
                  <c:v>42.065714285714293</c:v>
                </c:pt>
                <c:pt idx="160">
                  <c:v>42.67285714285714</c:v>
                </c:pt>
                <c:pt idx="161">
                  <c:v>43.01857142857142</c:v>
                </c:pt>
                <c:pt idx="162">
                  <c:v>43.24285714285714</c:v>
                </c:pt>
                <c:pt idx="163">
                  <c:v>43.615714285714283</c:v>
                </c:pt>
                <c:pt idx="164">
                  <c:v>44.041428571428568</c:v>
                </c:pt>
                <c:pt idx="165">
                  <c:v>44.348571428571418</c:v>
                </c:pt>
                <c:pt idx="166">
                  <c:v>44.632857142857134</c:v>
                </c:pt>
                <c:pt idx="167">
                  <c:v>45.137142857142848</c:v>
                </c:pt>
                <c:pt idx="168">
                  <c:v>45.654285714285713</c:v>
                </c:pt>
                <c:pt idx="169">
                  <c:v>46.062857142857148</c:v>
                </c:pt>
                <c:pt idx="170">
                  <c:v>46.485714285714288</c:v>
                </c:pt>
                <c:pt idx="171">
                  <c:v>47.092857142857149</c:v>
                </c:pt>
                <c:pt idx="172">
                  <c:v>47.621428571428567</c:v>
                </c:pt>
                <c:pt idx="173">
                  <c:v>47.998571428571431</c:v>
                </c:pt>
                <c:pt idx="174">
                  <c:v>48.465714285714284</c:v>
                </c:pt>
                <c:pt idx="175">
                  <c:v>49.044285714285714</c:v>
                </c:pt>
                <c:pt idx="176">
                  <c:v>49.511428571428567</c:v>
                </c:pt>
                <c:pt idx="177">
                  <c:v>49.85857142857143</c:v>
                </c:pt>
                <c:pt idx="178">
                  <c:v>50.292857142857144</c:v>
                </c:pt>
                <c:pt idx="179">
                  <c:v>50.84571428571428</c:v>
                </c:pt>
                <c:pt idx="180">
                  <c:v>51.197142857142858</c:v>
                </c:pt>
                <c:pt idx="181">
                  <c:v>51.428571428571431</c:v>
                </c:pt>
                <c:pt idx="182">
                  <c:v>51.787142857142847</c:v>
                </c:pt>
                <c:pt idx="183">
                  <c:v>52.065714285714286</c:v>
                </c:pt>
                <c:pt idx="184">
                  <c:v>52.165714285714287</c:v>
                </c:pt>
                <c:pt idx="185">
                  <c:v>52.13</c:v>
                </c:pt>
                <c:pt idx="186">
                  <c:v>51.934285714285714</c:v>
                </c:pt>
                <c:pt idx="187">
                  <c:v>51.625714285714274</c:v>
                </c:pt>
                <c:pt idx="188">
                  <c:v>51.068571428571424</c:v>
                </c:pt>
                <c:pt idx="189">
                  <c:v>50.529999999999994</c:v>
                </c:pt>
                <c:pt idx="190">
                  <c:v>50.085714285714282</c:v>
                </c:pt>
                <c:pt idx="191">
                  <c:v>49.582857142857144</c:v>
                </c:pt>
                <c:pt idx="192">
                  <c:v>48.977142857142852</c:v>
                </c:pt>
                <c:pt idx="193">
                  <c:v>48.687142857142867</c:v>
                </c:pt>
                <c:pt idx="194">
                  <c:v>48.578571428571422</c:v>
                </c:pt>
                <c:pt idx="195">
                  <c:v>48.402857142857144</c:v>
                </c:pt>
                <c:pt idx="196">
                  <c:v>48.088571428571427</c:v>
                </c:pt>
                <c:pt idx="197">
                  <c:v>48.037142857142854</c:v>
                </c:pt>
                <c:pt idx="198">
                  <c:v>47.94714285714285</c:v>
                </c:pt>
                <c:pt idx="199">
                  <c:v>47.754285714285707</c:v>
                </c:pt>
                <c:pt idx="200">
                  <c:v>47.532857142857139</c:v>
                </c:pt>
                <c:pt idx="201">
                  <c:v>47.471428571428575</c:v>
                </c:pt>
                <c:pt idx="202">
                  <c:v>47.44</c:v>
                </c:pt>
                <c:pt idx="203">
                  <c:v>47.262857142857136</c:v>
                </c:pt>
                <c:pt idx="204">
                  <c:v>47.037142857142854</c:v>
                </c:pt>
                <c:pt idx="205">
                  <c:v>47.07</c:v>
                </c:pt>
                <c:pt idx="206">
                  <c:v>47.064285714285724</c:v>
                </c:pt>
                <c:pt idx="207">
                  <c:v>46.878571428571426</c:v>
                </c:pt>
                <c:pt idx="208">
                  <c:v>46.765714285714289</c:v>
                </c:pt>
                <c:pt idx="209">
                  <c:v>46.780000000000008</c:v>
                </c:pt>
                <c:pt idx="210">
                  <c:v>46.734285714285718</c:v>
                </c:pt>
                <c:pt idx="211">
                  <c:v>46.57714285714286</c:v>
                </c:pt>
                <c:pt idx="212">
                  <c:v>46.522857142857148</c:v>
                </c:pt>
                <c:pt idx="213">
                  <c:v>46.584285714285713</c:v>
                </c:pt>
                <c:pt idx="214">
                  <c:v>46.524285714285718</c:v>
                </c:pt>
                <c:pt idx="215">
                  <c:v>46.379999999999995</c:v>
                </c:pt>
                <c:pt idx="216">
                  <c:v>46.381428571428572</c:v>
                </c:pt>
                <c:pt idx="217">
                  <c:v>46.471428571428575</c:v>
                </c:pt>
                <c:pt idx="218">
                  <c:v>46.381428571428565</c:v>
                </c:pt>
                <c:pt idx="219">
                  <c:v>46.315714285714293</c:v>
                </c:pt>
                <c:pt idx="220">
                  <c:v>46.368571428571435</c:v>
                </c:pt>
                <c:pt idx="221">
                  <c:v>46.428571428571431</c:v>
                </c:pt>
                <c:pt idx="222">
                  <c:v>46.381428571428565</c:v>
                </c:pt>
                <c:pt idx="223">
                  <c:v>46.37</c:v>
                </c:pt>
                <c:pt idx="224">
                  <c:v>46.448571428571427</c:v>
                </c:pt>
                <c:pt idx="225">
                  <c:v>46.50714285714286</c:v>
                </c:pt>
                <c:pt idx="226">
                  <c:v>46.368571428571428</c:v>
                </c:pt>
                <c:pt idx="227">
                  <c:v>46.331428571428567</c:v>
                </c:pt>
                <c:pt idx="228">
                  <c:v>46.437142857142852</c:v>
                </c:pt>
                <c:pt idx="229">
                  <c:v>46.398571428571429</c:v>
                </c:pt>
                <c:pt idx="230">
                  <c:v>46.237142857142864</c:v>
                </c:pt>
                <c:pt idx="231">
                  <c:v>46.23571428571428</c:v>
                </c:pt>
                <c:pt idx="232">
                  <c:v>46.294285714285721</c:v>
                </c:pt>
                <c:pt idx="233">
                  <c:v>46.254285714285707</c:v>
                </c:pt>
                <c:pt idx="234">
                  <c:v>46.148571428571422</c:v>
                </c:pt>
                <c:pt idx="235">
                  <c:v>46.164285714285711</c:v>
                </c:pt>
                <c:pt idx="236">
                  <c:v>46.178571428571431</c:v>
                </c:pt>
                <c:pt idx="237">
                  <c:v>46.114285714285707</c:v>
                </c:pt>
                <c:pt idx="238">
                  <c:v>46.044285714285714</c:v>
                </c:pt>
                <c:pt idx="239">
                  <c:v>46.122857142857143</c:v>
                </c:pt>
                <c:pt idx="240">
                  <c:v>46.152857142857144</c:v>
                </c:pt>
                <c:pt idx="241">
                  <c:v>46.047142857142852</c:v>
                </c:pt>
                <c:pt idx="242">
                  <c:v>46.019999999999996</c:v>
                </c:pt>
                <c:pt idx="243">
                  <c:v>46.208571428571425</c:v>
                </c:pt>
                <c:pt idx="244">
                  <c:v>46.308571428571426</c:v>
                </c:pt>
                <c:pt idx="245">
                  <c:v>46.151428571428575</c:v>
                </c:pt>
                <c:pt idx="246">
                  <c:v>46.065714285714286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A1B-48CC-A43C-FABC92A4D1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3743936"/>
        <c:axId val="1"/>
      </c:scatterChart>
      <c:valAx>
        <c:axId val="463743936"/>
        <c:scaling>
          <c:orientation val="minMax"/>
          <c:max val="700"/>
        </c:scaling>
        <c:delete val="0"/>
        <c:axPos val="b"/>
        <c:numFmt formatCode="General" sourceLinked="1"/>
        <c:majorTickMark val="in"/>
        <c:minorTickMark val="none"/>
        <c:tickLblPos val="nextTo"/>
        <c:spPr>
          <a:ln w="127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75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"/>
        <c:crosses val="autoZero"/>
        <c:crossBetween val="midCat"/>
        <c:majorUnit val="100"/>
      </c:valAx>
      <c:valAx>
        <c:axId val="1"/>
        <c:scaling>
          <c:orientation val="minMax"/>
          <c:max val="70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ru-RU" sz="1125" b="1" i="0" u="none" strike="noStrike" baseline="0">
                    <a:solidFill>
                      <a:srgbClr val="000000"/>
                    </a:solidFill>
                    <a:latin typeface="Arial Cyr"/>
                    <a:cs typeface="Arial Cyr"/>
                  </a:rPr>
                  <a:t>æ, </a:t>
                </a:r>
                <a:r>
                  <a:rPr lang="en-US" sz="1125" b="1" i="0" u="none" strike="noStrike" baseline="0">
                    <a:solidFill>
                      <a:srgbClr val="000000"/>
                    </a:solidFill>
                    <a:latin typeface="Arial Cyr"/>
                    <a:cs typeface="Arial Cyr"/>
                  </a:rPr>
                  <a:t>arb</a:t>
                </a:r>
                <a:r>
                  <a:rPr lang="ru-RU" sz="1125" b="1" i="0" u="none" strike="noStrike" baseline="0">
                    <a:solidFill>
                      <a:srgbClr val="000000"/>
                    </a:solidFill>
                    <a:latin typeface="Arial Cyr"/>
                    <a:cs typeface="Arial Cyr"/>
                  </a:rPr>
                  <a:t>. </a:t>
                </a:r>
                <a:r>
                  <a:rPr lang="en-US" sz="1125" b="1" i="0" u="none" strike="noStrike" baseline="0">
                    <a:solidFill>
                      <a:srgbClr val="000000"/>
                    </a:solidFill>
                    <a:latin typeface="Arial Cyr"/>
                    <a:cs typeface="Arial Cyr"/>
                  </a:rPr>
                  <a:t>un</a:t>
                </a:r>
                <a:r>
                  <a:rPr lang="ru-RU" sz="1125" b="1" i="0" u="none" strike="noStrike" baseline="0">
                    <a:solidFill>
                      <a:srgbClr val="000000"/>
                    </a:solidFill>
                    <a:latin typeface="Arial Cyr"/>
                    <a:cs typeface="Arial Cyr"/>
                  </a:rPr>
                  <a:t>.</a:t>
                </a:r>
              </a:p>
            </c:rich>
          </c:tx>
          <c:layout>
            <c:manualLayout>
              <c:xMode val="edge"/>
              <c:yMode val="edge"/>
              <c:x val="4.5454545454545456E-2"/>
              <c:y val="0.26708107138781562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0"/>
        <c:majorTickMark val="in"/>
        <c:minorTickMark val="none"/>
        <c:tickLblPos val="nextTo"/>
        <c:spPr>
          <a:ln w="127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463743936"/>
        <c:crosses val="autoZero"/>
        <c:crossBetween val="midCat"/>
        <c:majorUnit val="10"/>
        <c:minorUnit val="10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6350">
      <a:noFill/>
    </a:ln>
  </c:spPr>
  <c:txPr>
    <a:bodyPr/>
    <a:lstStyle/>
    <a:p>
      <a:pPr>
        <a:defRPr sz="32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0.45688</cdr:x>
      <cdr:y>0.86694</cdr:y>
    </cdr:from>
    <cdr:to>
      <cdr:x>0.54191</cdr:x>
      <cdr:y>0.97506</cdr:y>
    </cdr:to>
    <cdr:sp macro="" textlink="">
      <cdr:nvSpPr>
        <cdr:cNvPr id="6451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408794" y="2546507"/>
          <a:ext cx="261611" cy="31719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txBody>
        <a:bodyPr xmlns:a="http://schemas.openxmlformats.org/drawingml/2006/main" vertOverflow="clip" wrap="square" lIns="27432" tIns="27432" rIns="27432" bIns="27432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ru-RU" sz="1100" b="1" i="0" u="none" strike="noStrike" baseline="0">
              <a:solidFill>
                <a:srgbClr val="000000"/>
              </a:solidFill>
              <a:latin typeface="Arial"/>
              <a:cs typeface="Arial"/>
            </a:rPr>
            <a:t>(</a:t>
          </a:r>
          <a:r>
            <a:rPr lang="en-US" sz="1100" b="1" i="0" u="none" strike="noStrike" baseline="0">
              <a:solidFill>
                <a:srgbClr val="000000"/>
              </a:solidFill>
              <a:latin typeface="Arial"/>
              <a:cs typeface="Arial"/>
            </a:rPr>
            <a:t>a</a:t>
          </a:r>
          <a:r>
            <a:rPr lang="ru-RU" sz="1100" b="1" i="0" u="none" strike="noStrike" baseline="0">
              <a:solidFill>
                <a:srgbClr val="000000"/>
              </a:solidFill>
              <a:latin typeface="Arial"/>
              <a:cs typeface="Arial"/>
            </a:rPr>
            <a:t>)</a:t>
          </a:r>
        </a:p>
      </cdr:txBody>
    </cdr:sp>
  </cdr:relSizeAnchor>
  <cdr:relSizeAnchor xmlns:cdr="http://schemas.openxmlformats.org/drawingml/2006/chartDrawing">
    <cdr:from>
      <cdr:x>0.23739</cdr:x>
      <cdr:y>0.15894</cdr:y>
    </cdr:from>
    <cdr:to>
      <cdr:x>0.34021</cdr:x>
      <cdr:y>0.23613</cdr:y>
    </cdr:to>
    <cdr:sp macro="" textlink="">
      <cdr:nvSpPr>
        <cdr:cNvPr id="64514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744701" y="492973"/>
          <a:ext cx="322544" cy="23940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txBody>
        <a:bodyPr xmlns:a="http://schemas.openxmlformats.org/drawingml/2006/main" vertOverflow="clip" wrap="square" lIns="27432" tIns="27432" rIns="27432" bIns="27432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ru-RU" sz="1100" b="0" i="0" u="none" strike="noStrike" baseline="0" dirty="0">
              <a:solidFill>
                <a:srgbClr val="000000"/>
              </a:solidFill>
              <a:latin typeface="Calibri"/>
              <a:cs typeface="Calibri"/>
            </a:rPr>
            <a:t>650</a:t>
          </a:r>
        </a:p>
      </cdr:txBody>
    </cdr:sp>
  </cdr:relSizeAnchor>
  <cdr:relSizeAnchor xmlns:cdr="http://schemas.openxmlformats.org/drawingml/2006/chartDrawing">
    <cdr:from>
      <cdr:x>0.23739</cdr:x>
      <cdr:y>0.28618</cdr:y>
    </cdr:from>
    <cdr:to>
      <cdr:x>0.34021</cdr:x>
      <cdr:y>0.36625</cdr:y>
    </cdr:to>
    <cdr:sp macro="" textlink="">
      <cdr:nvSpPr>
        <cdr:cNvPr id="64515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744701" y="887624"/>
          <a:ext cx="322544" cy="2483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txBody>
        <a:bodyPr xmlns:a="http://schemas.openxmlformats.org/drawingml/2006/main" vertOverflow="clip" wrap="square" lIns="27432" tIns="27432" rIns="27432" bIns="27432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ru-RU" sz="1100" b="0" i="0" u="none" strike="noStrike" baseline="0" dirty="0">
              <a:solidFill>
                <a:srgbClr val="000000"/>
              </a:solidFill>
              <a:latin typeface="Calibri"/>
              <a:cs typeface="Calibri"/>
            </a:rPr>
            <a:t>600</a:t>
          </a:r>
        </a:p>
      </cdr:txBody>
    </cdr:sp>
  </cdr:relSizeAnchor>
  <cdr:relSizeAnchor xmlns:cdr="http://schemas.openxmlformats.org/drawingml/2006/chartDrawing">
    <cdr:from>
      <cdr:x>0.23812</cdr:x>
      <cdr:y>0.40905</cdr:y>
    </cdr:from>
    <cdr:to>
      <cdr:x>0.33454</cdr:x>
      <cdr:y>0.49008</cdr:y>
    </cdr:to>
    <cdr:sp macro="" textlink="">
      <cdr:nvSpPr>
        <cdr:cNvPr id="64516" name="Text Box 4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735759" y="1203211"/>
          <a:ext cx="296642" cy="23772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txBody>
        <a:bodyPr xmlns:a="http://schemas.openxmlformats.org/drawingml/2006/main" vertOverflow="clip" wrap="square" lIns="27432" tIns="27432" rIns="27432" bIns="27432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ru-RU" sz="1100" b="0" i="0" u="none" strike="noStrike" baseline="0">
              <a:solidFill>
                <a:srgbClr val="000000"/>
              </a:solidFill>
              <a:latin typeface="Calibri"/>
              <a:cs typeface="Calibri"/>
            </a:rPr>
            <a:t>550</a:t>
          </a:r>
        </a:p>
      </cdr:txBody>
    </cdr:sp>
  </cdr:relSizeAnchor>
  <cdr:relSizeAnchor xmlns:cdr="http://schemas.openxmlformats.org/drawingml/2006/chartDrawing">
    <cdr:from>
      <cdr:x>0.25023</cdr:x>
      <cdr:y>0.50822</cdr:y>
    </cdr:from>
    <cdr:to>
      <cdr:x>0.34021</cdr:x>
      <cdr:y>0.58554</cdr:y>
    </cdr:to>
    <cdr:sp macro="" textlink="">
      <cdr:nvSpPr>
        <cdr:cNvPr id="64517" name="Text Box 5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784981" y="1576311"/>
          <a:ext cx="282264" cy="23980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txBody>
        <a:bodyPr xmlns:a="http://schemas.openxmlformats.org/drawingml/2006/main" vertOverflow="clip" wrap="square" lIns="27432" tIns="27432" rIns="27432" bIns="27432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ru-RU" sz="1100" b="0" i="0" u="none" strike="noStrike" baseline="0" dirty="0">
              <a:solidFill>
                <a:srgbClr val="000000"/>
              </a:solidFill>
              <a:latin typeface="Calibri"/>
              <a:cs typeface="Calibri"/>
            </a:rPr>
            <a:t>500</a:t>
          </a:r>
        </a:p>
      </cdr:txBody>
    </cdr:sp>
  </cdr:relSizeAnchor>
  <cdr:relSizeAnchor xmlns:cdr="http://schemas.openxmlformats.org/drawingml/2006/chartDrawing">
    <cdr:from>
      <cdr:x>0.55742</cdr:x>
      <cdr:y>0.65384</cdr:y>
    </cdr:from>
    <cdr:to>
      <cdr:x>0.66408</cdr:x>
      <cdr:y>0.73476</cdr:y>
    </cdr:to>
    <cdr:sp macro="" textlink="">
      <cdr:nvSpPr>
        <cdr:cNvPr id="64518" name="Text Box 6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748647" y="2027970"/>
          <a:ext cx="334598" cy="25099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txBody>
        <a:bodyPr xmlns:a="http://schemas.openxmlformats.org/drawingml/2006/main" vertOverflow="clip" wrap="square" lIns="27432" tIns="27432" rIns="27432" bIns="27432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ru-RU" sz="1100" b="0" i="0" u="none" strike="noStrike" baseline="0">
              <a:solidFill>
                <a:srgbClr val="000000"/>
              </a:solidFill>
              <a:latin typeface="Calibri"/>
              <a:cs typeface="Calibri"/>
            </a:rPr>
            <a:t>450</a:t>
          </a:r>
        </a:p>
      </cdr:txBody>
    </cdr:sp>
  </cdr:relSizeAnchor>
  <cdr:relSizeAnchor xmlns:cdr="http://schemas.openxmlformats.org/drawingml/2006/chartDrawing">
    <cdr:from>
      <cdr:x>0.17973</cdr:x>
      <cdr:y>0.70439</cdr:y>
    </cdr:from>
    <cdr:to>
      <cdr:x>0.4266</cdr:x>
      <cdr:y>0.78663</cdr:y>
    </cdr:to>
    <cdr:sp macro="" textlink="">
      <cdr:nvSpPr>
        <cdr:cNvPr id="64519" name="Text Box 7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56135" y="2069648"/>
          <a:ext cx="759492" cy="24126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txBody>
        <a:bodyPr xmlns:a="http://schemas.openxmlformats.org/drawingml/2006/main" vertOverflow="clip" wrap="square" lIns="27432" tIns="27432" rIns="27432" bIns="27432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ru-RU" sz="1100" b="0" i="0" u="none" strike="noStrike" baseline="0">
              <a:solidFill>
                <a:srgbClr val="000000"/>
              </a:solidFill>
              <a:latin typeface="Calibri"/>
              <a:cs typeface="Calibri"/>
            </a:rPr>
            <a:t>300-400</a:t>
          </a: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0.39773</cdr:x>
      <cdr:y>0.68425</cdr:y>
    </cdr:from>
    <cdr:to>
      <cdr:x>0.53393</cdr:x>
      <cdr:y>0.68691</cdr:y>
    </cdr:to>
    <cdr:sp macro="" textlink="">
      <cdr:nvSpPr>
        <cdr:cNvPr id="70657" name="Line 1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V="1">
          <a:off x="1241963" y="2069212"/>
          <a:ext cx="424229" cy="8041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587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 type="arrow" w="sm" len="lg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0.39773</cdr:x>
      <cdr:y>0.32713</cdr:y>
    </cdr:from>
    <cdr:to>
      <cdr:x>0.57852</cdr:x>
      <cdr:y>0.4201</cdr:y>
    </cdr:to>
    <cdr:sp macro="" textlink="">
      <cdr:nvSpPr>
        <cdr:cNvPr id="70658" name="Line 2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1241963" y="990922"/>
          <a:ext cx="563123" cy="280721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9050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 type="arrow" w="sm" len="lg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0.76732</cdr:x>
      <cdr:y>0.86123</cdr:y>
    </cdr:from>
    <cdr:to>
      <cdr:x>0.89892</cdr:x>
      <cdr:y>0.94646</cdr:y>
    </cdr:to>
    <cdr:sp macro="" textlink="">
      <cdr:nvSpPr>
        <cdr:cNvPr id="70659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393119" y="2603605"/>
          <a:ext cx="409887" cy="2573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vertOverflow="clip" wrap="square" lIns="27432" tIns="27432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100" b="1" i="0" u="none" strike="noStrike" baseline="0">
              <a:solidFill>
                <a:srgbClr val="000000"/>
              </a:solidFill>
              <a:latin typeface="Arial Cyr"/>
              <a:cs typeface="Arial Cyr"/>
            </a:rPr>
            <a:t>T, </a:t>
          </a:r>
          <a:r>
            <a:rPr lang="ru-RU" sz="1100" b="1" i="0" u="none" strike="noStrike" baseline="30000">
              <a:solidFill>
                <a:srgbClr val="000000"/>
              </a:solidFill>
              <a:latin typeface="Arial Cyr"/>
              <a:cs typeface="Arial Cyr"/>
            </a:rPr>
            <a:t>o</a:t>
          </a:r>
          <a:r>
            <a:rPr lang="ru-RU" sz="1100" b="1" i="0" u="none" strike="noStrike" baseline="0">
              <a:solidFill>
                <a:srgbClr val="000000"/>
              </a:solidFill>
              <a:latin typeface="Arial Cyr"/>
              <a:cs typeface="Arial Cyr"/>
            </a:rPr>
            <a:t>C</a:t>
          </a:r>
        </a:p>
      </cdr:txBody>
    </cdr:sp>
  </cdr:relSizeAnchor>
  <cdr:relSizeAnchor xmlns:cdr="http://schemas.openxmlformats.org/drawingml/2006/chartDrawing">
    <cdr:from>
      <cdr:x>0.57804</cdr:x>
      <cdr:y>0.86123</cdr:y>
    </cdr:from>
    <cdr:to>
      <cdr:x>0.66941</cdr:x>
      <cdr:y>0.95009</cdr:y>
    </cdr:to>
    <cdr:sp macro="" textlink="">
      <cdr:nvSpPr>
        <cdr:cNvPr id="70660" name="Text Box 4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803576" y="2603605"/>
          <a:ext cx="284581" cy="26829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txBody>
        <a:bodyPr xmlns:a="http://schemas.openxmlformats.org/drawingml/2006/main" vertOverflow="clip" wrap="square" lIns="27432" tIns="27432" rIns="27432" bIns="27432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ru-RU" sz="1100" b="1" i="0" u="none" strike="noStrike" baseline="0">
              <a:solidFill>
                <a:srgbClr val="000000"/>
              </a:solidFill>
              <a:latin typeface="Arial"/>
              <a:cs typeface="Arial"/>
            </a:rPr>
            <a:t>(</a:t>
          </a:r>
          <a:r>
            <a:rPr lang="en-US" sz="1100" b="1" i="0" u="none" strike="noStrike" baseline="0">
              <a:solidFill>
                <a:srgbClr val="000000"/>
              </a:solidFill>
              <a:latin typeface="Arial"/>
              <a:cs typeface="Arial"/>
            </a:rPr>
            <a:t>e</a:t>
          </a:r>
          <a:r>
            <a:rPr lang="ru-RU" sz="1100" b="1" i="0" u="none" strike="noStrike" baseline="0">
              <a:solidFill>
                <a:srgbClr val="000000"/>
              </a:solidFill>
              <a:latin typeface="Arial"/>
              <a:cs typeface="Arial"/>
            </a:rPr>
            <a:t>)</a:t>
          </a:r>
        </a:p>
      </cdr:txBody>
    </cdr:sp>
  </cdr:relSizeAnchor>
  <cdr:relSizeAnchor xmlns:cdr="http://schemas.openxmlformats.org/drawingml/2006/chartDrawing">
    <cdr:from>
      <cdr:x>0.42535</cdr:x>
      <cdr:y>0.11044</cdr:y>
    </cdr:from>
    <cdr:to>
      <cdr:x>0.82548</cdr:x>
      <cdr:y>0.20462</cdr:y>
    </cdr:to>
    <cdr:sp macro="" textlink="">
      <cdr:nvSpPr>
        <cdr:cNvPr id="70661" name="Text Box 5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328017" y="336638"/>
          <a:ext cx="1246267" cy="28437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vertOverflow="clip" wrap="square" lIns="27432" tIns="27432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100" b="1" i="0" u="none" strike="noStrike" baseline="0">
              <a:solidFill>
                <a:srgbClr val="000000"/>
              </a:solidFill>
              <a:latin typeface="Arial"/>
              <a:cs typeface="Arial"/>
            </a:rPr>
            <a:t>№ 8 (H=46.22 </a:t>
          </a:r>
          <a:r>
            <a:rPr lang="en-US" sz="1100" b="1" i="0" u="none" strike="noStrike" baseline="0">
              <a:solidFill>
                <a:srgbClr val="000000"/>
              </a:solidFill>
              <a:latin typeface="Arial"/>
              <a:cs typeface="Arial"/>
            </a:rPr>
            <a:t>m</a:t>
          </a:r>
          <a:r>
            <a:rPr lang="ru-RU" sz="1100" b="1" i="0" u="none" strike="noStrike" baseline="0">
              <a:solidFill>
                <a:srgbClr val="000000"/>
              </a:solidFill>
              <a:latin typeface="Arial"/>
              <a:cs typeface="Arial"/>
            </a:rPr>
            <a:t>) </a:t>
          </a: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0.25795</cdr:x>
      <cdr:y>0.1095</cdr:y>
    </cdr:from>
    <cdr:to>
      <cdr:x>0.25795</cdr:x>
      <cdr:y>0.8408</cdr:y>
    </cdr:to>
    <cdr:sp macro="" textlink="">
      <cdr:nvSpPr>
        <cdr:cNvPr id="117761" name="Line 1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V="1">
          <a:off x="1364336" y="410981"/>
          <a:ext cx="0" cy="2723583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prstDash val="lgDash"/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0.51596</cdr:x>
      <cdr:y>0.11047</cdr:y>
    </cdr:from>
    <cdr:to>
      <cdr:x>0.51596</cdr:x>
      <cdr:y>0.84251</cdr:y>
    </cdr:to>
    <cdr:sp macro="" textlink="">
      <cdr:nvSpPr>
        <cdr:cNvPr id="117762" name="Line 2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V="1">
          <a:off x="2725801" y="414610"/>
          <a:ext cx="0" cy="2726305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prstDash val="lgDash"/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0.11974</cdr:x>
      <cdr:y>0.80792</cdr:y>
    </cdr:from>
    <cdr:to>
      <cdr:x>0.93132</cdr:x>
      <cdr:y>0.80792</cdr:y>
    </cdr:to>
    <cdr:sp macro="" textlink="">
      <cdr:nvSpPr>
        <cdr:cNvPr id="117763" name="Line 3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V="1">
          <a:off x="635025" y="3012084"/>
          <a:ext cx="4282593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prstDash val="lgDash"/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0.18676</cdr:x>
      <cdr:y>0.19013</cdr:y>
    </cdr:from>
    <cdr:to>
      <cdr:x>0.24715</cdr:x>
      <cdr:y>0.28368</cdr:y>
    </cdr:to>
    <cdr:sp macro="" textlink="">
      <cdr:nvSpPr>
        <cdr:cNvPr id="117764" name="Text Box 4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988670" y="711283"/>
          <a:ext cx="318668" cy="34838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vertOverflow="clip" wrap="square" lIns="36576" tIns="27432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175" b="1" i="0" u="none" strike="noStrike" baseline="0">
              <a:solidFill>
                <a:srgbClr val="000000"/>
              </a:solidFill>
              <a:latin typeface="Arial Cyr"/>
              <a:cs typeface="Arial Cyr"/>
            </a:rPr>
            <a:t>SD</a:t>
          </a:r>
        </a:p>
      </cdr:txBody>
    </cdr:sp>
  </cdr:relSizeAnchor>
  <cdr:relSizeAnchor xmlns:cdr="http://schemas.openxmlformats.org/drawingml/2006/chartDrawing">
    <cdr:from>
      <cdr:x>0.3343</cdr:x>
      <cdr:y>0.54702</cdr:y>
    </cdr:from>
    <cdr:to>
      <cdr:x>0.40966</cdr:x>
      <cdr:y>0.65761</cdr:y>
    </cdr:to>
    <cdr:sp macro="" textlink="">
      <cdr:nvSpPr>
        <cdr:cNvPr id="117765" name="Text Box 5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767205" y="2040413"/>
          <a:ext cx="397688" cy="41189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vertOverflow="clip" wrap="square" lIns="36576" tIns="27432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175" b="1" i="0" u="none" strike="noStrike" baseline="0">
              <a:solidFill>
                <a:srgbClr val="000000"/>
              </a:solidFill>
              <a:latin typeface="Arial Cyr"/>
              <a:cs typeface="Arial Cyr"/>
            </a:rPr>
            <a:t>PSD</a:t>
          </a:r>
        </a:p>
      </cdr:txBody>
    </cdr:sp>
  </cdr:relSizeAnchor>
  <cdr:relSizeAnchor xmlns:cdr="http://schemas.openxmlformats.org/drawingml/2006/chartDrawing">
    <cdr:from>
      <cdr:x>0.70449</cdr:x>
      <cdr:y>0.80012</cdr:y>
    </cdr:from>
    <cdr:to>
      <cdr:x>0.78648</cdr:x>
      <cdr:y>0.88417</cdr:y>
    </cdr:to>
    <cdr:sp macro="" textlink="">
      <cdr:nvSpPr>
        <cdr:cNvPr id="117766" name="Text Box 6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720668" y="2983052"/>
          <a:ext cx="432664" cy="31300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vertOverflow="clip" wrap="square" lIns="36576" tIns="27432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175" b="1" i="0" u="none" strike="noStrike" baseline="0">
              <a:solidFill>
                <a:srgbClr val="000000"/>
              </a:solidFill>
              <a:latin typeface="Arial Cyr"/>
              <a:cs typeface="Arial Cyr"/>
            </a:rPr>
            <a:t>MD</a:t>
          </a:r>
        </a:p>
      </cdr:txBody>
    </cdr:sp>
  </cdr:relSizeAnchor>
  <cdr:relSizeAnchor xmlns:cdr="http://schemas.openxmlformats.org/drawingml/2006/chartDrawing">
    <cdr:from>
      <cdr:x>0.11974</cdr:x>
      <cdr:y>0.45883</cdr:y>
    </cdr:from>
    <cdr:to>
      <cdr:x>0.9323</cdr:x>
      <cdr:y>0.45883</cdr:y>
    </cdr:to>
    <cdr:sp macro="" textlink="">
      <cdr:nvSpPr>
        <cdr:cNvPr id="117767" name="Line 7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V="1">
          <a:off x="635025" y="1711986"/>
          <a:ext cx="4287774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prstDash val="lgDash"/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0.68726</cdr:x>
      <cdr:y>0.78485</cdr:y>
    </cdr:from>
    <cdr:to>
      <cdr:x>0.85661</cdr:x>
      <cdr:y>0.8857</cdr:y>
    </cdr:to>
    <cdr:sp macro="" textlink="">
      <cdr:nvSpPr>
        <cdr:cNvPr id="6553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032476" y="2470150"/>
          <a:ext cx="500063" cy="31699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txBody>
        <a:bodyPr xmlns:a="http://schemas.openxmlformats.org/drawingml/2006/main" vertOverflow="clip" wrap="square" lIns="27432" tIns="22860" rIns="27432" bIns="22860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ru-RU" sz="1075" b="1" i="0" u="none" strike="noStrike" baseline="0">
              <a:solidFill>
                <a:srgbClr val="000000"/>
              </a:solidFill>
              <a:latin typeface="Arial"/>
              <a:cs typeface="Arial"/>
            </a:rPr>
            <a:t>T, </a:t>
          </a:r>
          <a:r>
            <a:rPr lang="ru-RU" sz="1075" b="1" i="0" u="none" strike="noStrike" baseline="30000">
              <a:solidFill>
                <a:srgbClr val="000000"/>
              </a:solidFill>
              <a:latin typeface="Arial"/>
              <a:cs typeface="Arial"/>
            </a:rPr>
            <a:t>o</a:t>
          </a:r>
          <a:r>
            <a:rPr lang="ru-RU" sz="1075" b="1" i="0" u="none" strike="noStrike" baseline="0">
              <a:solidFill>
                <a:srgbClr val="000000"/>
              </a:solidFill>
              <a:latin typeface="Arial"/>
              <a:cs typeface="Arial"/>
            </a:rPr>
            <a:t>C</a:t>
          </a:r>
        </a:p>
      </cdr:txBody>
    </cdr:sp>
  </cdr:relSizeAnchor>
  <cdr:relSizeAnchor xmlns:cdr="http://schemas.openxmlformats.org/drawingml/2006/chartDrawing">
    <cdr:from>
      <cdr:x>0.18185</cdr:x>
      <cdr:y>0.10121</cdr:y>
    </cdr:from>
    <cdr:to>
      <cdr:x>0.20774</cdr:x>
      <cdr:y>0.16497</cdr:y>
    </cdr:to>
    <cdr:sp macro="" textlink="">
      <cdr:nvSpPr>
        <cdr:cNvPr id="65538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40147" y="321310"/>
          <a:ext cx="76438" cy="20040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0.50653</cdr:x>
      <cdr:y>0.79406</cdr:y>
    </cdr:from>
    <cdr:to>
      <cdr:x>0.59484</cdr:x>
      <cdr:y>0.88376</cdr:y>
    </cdr:to>
    <cdr:sp macro="" textlink="">
      <cdr:nvSpPr>
        <cdr:cNvPr id="65540" name="Text Box 4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498838" y="2499106"/>
          <a:ext cx="260747" cy="28194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txBody>
        <a:bodyPr xmlns:a="http://schemas.openxmlformats.org/drawingml/2006/main" vertOverflow="clip" wrap="square" lIns="27432" tIns="27432" rIns="27432" bIns="27432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ru-RU" sz="1100" b="1" i="0" u="none" strike="noStrike" baseline="0">
              <a:solidFill>
                <a:srgbClr val="000000"/>
              </a:solidFill>
              <a:latin typeface="Arial"/>
              <a:cs typeface="Arial"/>
            </a:rPr>
            <a:t>(</a:t>
          </a:r>
          <a:r>
            <a:rPr lang="en-US" sz="1100" b="1" i="0" u="none" strike="noStrike" baseline="0">
              <a:solidFill>
                <a:srgbClr val="000000"/>
              </a:solidFill>
              <a:latin typeface="Arial"/>
              <a:cs typeface="Arial"/>
            </a:rPr>
            <a:t>b</a:t>
          </a:r>
          <a:r>
            <a:rPr lang="ru-RU" sz="1100" b="1" i="0" u="none" strike="noStrike" baseline="0">
              <a:solidFill>
                <a:srgbClr val="000000"/>
              </a:solidFill>
              <a:latin typeface="Arial"/>
              <a:cs typeface="Arial"/>
            </a:rPr>
            <a:t>)</a:t>
          </a:r>
        </a:p>
      </cdr:txBody>
    </cdr:sp>
  </cdr:relSizeAnchor>
  <cdr:relSizeAnchor xmlns:cdr="http://schemas.openxmlformats.org/drawingml/2006/chartDrawing">
    <cdr:from>
      <cdr:x>0.43855</cdr:x>
      <cdr:y>0.1</cdr:y>
    </cdr:from>
    <cdr:to>
      <cdr:x>0.83529</cdr:x>
      <cdr:y>0.16061</cdr:y>
    </cdr:to>
    <cdr:sp macro="" textlink="">
      <cdr:nvSpPr>
        <cdr:cNvPr id="65541" name="Text Box 5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290751" y="313373"/>
          <a:ext cx="1167692" cy="18992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none" lIns="18288" tIns="27432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100" b="1" i="0" u="none" strike="noStrike" baseline="0">
              <a:solidFill>
                <a:srgbClr val="000000"/>
              </a:solidFill>
              <a:latin typeface="Arial"/>
              <a:cs typeface="Arial"/>
            </a:rPr>
            <a:t>№ 8 (H=46.22 </a:t>
          </a:r>
          <a:r>
            <a:rPr lang="en-US" sz="1100" b="1" i="0" u="none" strike="noStrike" baseline="0">
              <a:solidFill>
                <a:srgbClr val="000000"/>
              </a:solidFill>
              <a:latin typeface="Arial"/>
              <a:cs typeface="Arial"/>
            </a:rPr>
            <a:t>m</a:t>
          </a:r>
          <a:r>
            <a:rPr lang="ru-RU" sz="1100" b="1" i="0" u="none" strike="noStrike" baseline="0">
              <a:solidFill>
                <a:srgbClr val="000000"/>
              </a:solidFill>
              <a:latin typeface="Arial"/>
              <a:cs typeface="Arial"/>
            </a:rPr>
            <a:t>) </a:t>
          </a:r>
        </a:p>
      </cdr:txBody>
    </cdr:sp>
  </cdr:relSizeAnchor>
  <cdr:relSizeAnchor xmlns:cdr="http://schemas.openxmlformats.org/drawingml/2006/chartDrawing">
    <cdr:from>
      <cdr:x>0.0506</cdr:x>
      <cdr:y>0.24528</cdr:y>
    </cdr:from>
    <cdr:to>
      <cdr:x>0.11198</cdr:x>
      <cdr:y>0.44842</cdr:y>
    </cdr:to>
    <cdr:sp macro="" textlink="">
      <cdr:nvSpPr>
        <cdr:cNvPr id="65542" name="Text Box 6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73019" y="848275"/>
          <a:ext cx="209934" cy="70254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vert="vert270" wrap="none" lIns="18288" tIns="27432" rIns="0" bIns="0" anchor="t" upright="1">
          <a:spAutoFit/>
        </a:bodyPr>
        <a:lstStyle xmlns:a="http://schemas.openxmlformats.org/drawingml/2006/main"/>
        <a:p xmlns:a="http://schemas.openxmlformats.org/drawingml/2006/main">
          <a:pPr algn="r" rtl="0">
            <a:defRPr sz="1000"/>
          </a:pPr>
          <a:r>
            <a:rPr lang="ru-RU" sz="1100" b="1" i="0" u="none" strike="noStrike" baseline="0" dirty="0" err="1">
              <a:solidFill>
                <a:srgbClr val="000000"/>
              </a:solidFill>
              <a:latin typeface="Arial"/>
              <a:cs typeface="Arial"/>
            </a:rPr>
            <a:t>Ms</a:t>
          </a:r>
          <a:r>
            <a:rPr lang="ru-RU" sz="11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, A*</a:t>
          </a:r>
          <a:r>
            <a:rPr lang="en-US" sz="11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m</a:t>
          </a:r>
          <a:r>
            <a:rPr lang="ru-RU" sz="1100" b="1" i="0" u="none" strike="noStrike" baseline="30000" dirty="0">
              <a:solidFill>
                <a:srgbClr val="000000"/>
              </a:solidFill>
              <a:latin typeface="Arial"/>
              <a:cs typeface="Arial"/>
            </a:rPr>
            <a:t>2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0.77897</cdr:x>
      <cdr:y>0.86748</cdr:y>
    </cdr:from>
    <cdr:to>
      <cdr:x>0.96551</cdr:x>
      <cdr:y>0.9848</cdr:y>
    </cdr:to>
    <cdr:sp macro="" textlink="">
      <cdr:nvSpPr>
        <cdr:cNvPr id="6656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140033" y="2721620"/>
          <a:ext cx="511716" cy="36765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txBody>
        <a:bodyPr xmlns:a="http://schemas.openxmlformats.org/drawingml/2006/main" vertOverflow="clip" wrap="square" lIns="27432" tIns="27432" rIns="27432" bIns="27432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ru-RU" sz="1100" b="1" i="0" u="none" strike="noStrike" baseline="0">
              <a:solidFill>
                <a:srgbClr val="000000"/>
              </a:solidFill>
              <a:latin typeface="Arial Cyr"/>
              <a:cs typeface="Arial Cyr"/>
            </a:rPr>
            <a:t>T, </a:t>
          </a:r>
          <a:r>
            <a:rPr lang="ru-RU" sz="1100" b="1" i="0" u="none" strike="noStrike" baseline="30000">
              <a:solidFill>
                <a:srgbClr val="000000"/>
              </a:solidFill>
              <a:latin typeface="Arial Cyr"/>
              <a:cs typeface="Arial Cyr"/>
            </a:rPr>
            <a:t>o</a:t>
          </a:r>
          <a:r>
            <a:rPr lang="ru-RU" sz="1100" b="1" i="0" u="none" strike="noStrike" baseline="0">
              <a:solidFill>
                <a:srgbClr val="000000"/>
              </a:solidFill>
              <a:latin typeface="Arial Cyr"/>
              <a:cs typeface="Arial Cyr"/>
            </a:rPr>
            <a:t>C</a:t>
          </a:r>
        </a:p>
      </cdr:txBody>
    </cdr:sp>
  </cdr:relSizeAnchor>
  <cdr:relSizeAnchor xmlns:cdr="http://schemas.openxmlformats.org/drawingml/2006/chartDrawing">
    <cdr:from>
      <cdr:x>0.01736</cdr:x>
      <cdr:y>0.31481</cdr:y>
    </cdr:from>
    <cdr:to>
      <cdr:x>0.15009</cdr:x>
      <cdr:y>0.60835</cdr:y>
    </cdr:to>
    <cdr:sp macro="" textlink="">
      <cdr:nvSpPr>
        <cdr:cNvPr id="66562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0800" y="989689"/>
          <a:ext cx="364093" cy="91989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vertOverflow="clip" vert="vert270" wrap="square" lIns="27432" tIns="27432" rIns="0" bIns="0" anchor="t" upright="1"/>
        <a:lstStyle xmlns:a="http://schemas.openxmlformats.org/drawingml/2006/main"/>
        <a:p xmlns:a="http://schemas.openxmlformats.org/drawingml/2006/main">
          <a:pPr algn="r" rtl="0">
            <a:defRPr sz="1000"/>
          </a:pPr>
          <a:r>
            <a:rPr lang="ru-RU" sz="1100" b="1" i="0" u="none" strike="noStrike" baseline="0">
              <a:solidFill>
                <a:srgbClr val="000000"/>
              </a:solidFill>
              <a:latin typeface="Arial Cyr"/>
              <a:cs typeface="Arial Cyr"/>
            </a:rPr>
            <a:t>Ms, A*</a:t>
          </a:r>
          <a:r>
            <a:rPr lang="en-US" sz="1100" b="1" i="0" u="none" strike="noStrike" baseline="0">
              <a:solidFill>
                <a:srgbClr val="000000"/>
              </a:solidFill>
              <a:latin typeface="Arial Cyr"/>
              <a:cs typeface="Arial Cyr"/>
            </a:rPr>
            <a:t>m</a:t>
          </a:r>
          <a:r>
            <a:rPr lang="ru-RU" sz="1100" b="1" i="0" u="none" strike="noStrike" baseline="30000">
              <a:solidFill>
                <a:srgbClr val="000000"/>
              </a:solidFill>
              <a:latin typeface="Arial Cyr"/>
              <a:cs typeface="Arial Cyr"/>
            </a:rPr>
            <a:t>2</a:t>
          </a:r>
        </a:p>
      </cdr:txBody>
    </cdr:sp>
  </cdr:relSizeAnchor>
  <cdr:relSizeAnchor xmlns:cdr="http://schemas.openxmlformats.org/drawingml/2006/chartDrawing">
    <cdr:from>
      <cdr:x>0.53403</cdr:x>
      <cdr:y>0.86748</cdr:y>
    </cdr:from>
    <cdr:to>
      <cdr:x>0.632</cdr:x>
      <cdr:y>0.97268</cdr:y>
    </cdr:to>
    <cdr:sp macro="" textlink="">
      <cdr:nvSpPr>
        <cdr:cNvPr id="66563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468115" y="2721620"/>
          <a:ext cx="268767" cy="32967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txBody>
        <a:bodyPr xmlns:a="http://schemas.openxmlformats.org/drawingml/2006/main" vertOverflow="clip" wrap="square" lIns="27432" tIns="27432" rIns="27432" bIns="27432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ru-RU" sz="1100" b="1" i="0" u="none" strike="noStrike" baseline="0">
              <a:solidFill>
                <a:srgbClr val="000000"/>
              </a:solidFill>
              <a:latin typeface="Arial Cyr"/>
              <a:cs typeface="Arial Cyr"/>
            </a:rPr>
            <a:t>(</a:t>
          </a:r>
          <a:r>
            <a:rPr lang="en-US" sz="1100" b="1" i="0" u="none" strike="noStrike" baseline="0">
              <a:solidFill>
                <a:srgbClr val="000000"/>
              </a:solidFill>
              <a:latin typeface="Arial Cyr"/>
              <a:cs typeface="Arial Cyr"/>
            </a:rPr>
            <a:t>c</a:t>
          </a:r>
          <a:r>
            <a:rPr lang="ru-RU" sz="1100" b="1" i="0" u="none" strike="noStrike" baseline="0">
              <a:solidFill>
                <a:srgbClr val="000000"/>
              </a:solidFill>
              <a:latin typeface="Arial Cyr"/>
              <a:cs typeface="Arial Cyr"/>
            </a:rPr>
            <a:t>)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0.01701</cdr:x>
      <cdr:y>0.35555</cdr:y>
    </cdr:from>
    <cdr:to>
      <cdr:x>0.08175</cdr:x>
      <cdr:y>0.56315</cdr:y>
    </cdr:to>
    <cdr:sp macro="" textlink="">
      <cdr:nvSpPr>
        <cdr:cNvPr id="11161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7472" y="1049850"/>
          <a:ext cx="180690" cy="61298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vert="vert270" wrap="none" lIns="18288" tIns="27432" rIns="0" bIns="0" anchor="t" upright="1">
          <a:spAutoFit/>
        </a:bodyPr>
        <a:lstStyle xmlns:a="http://schemas.openxmlformats.org/drawingml/2006/main"/>
        <a:p xmlns:a="http://schemas.openxmlformats.org/drawingml/2006/main">
          <a:pPr algn="r" rtl="0">
            <a:defRPr sz="1000"/>
          </a:pPr>
          <a:r>
            <a:rPr lang="ru-RU" sz="1100" b="1" i="0" u="none" strike="noStrike" baseline="0">
              <a:solidFill>
                <a:srgbClr val="000000"/>
              </a:solidFill>
              <a:latin typeface="Arial"/>
              <a:cs typeface="Arial"/>
            </a:rPr>
            <a:t>Mr, A*</a:t>
          </a:r>
          <a:r>
            <a:rPr lang="en-US" sz="1100" b="1" i="0" u="none" strike="noStrike" baseline="0">
              <a:solidFill>
                <a:srgbClr val="000000"/>
              </a:solidFill>
              <a:latin typeface="Arial"/>
              <a:cs typeface="Arial"/>
            </a:rPr>
            <a:t>m</a:t>
          </a:r>
          <a:r>
            <a:rPr lang="ru-RU" sz="1100" b="1" i="0" u="none" strike="noStrike" baseline="30000">
              <a:solidFill>
                <a:srgbClr val="000000"/>
              </a:solidFill>
              <a:latin typeface="Arial"/>
              <a:cs typeface="Arial"/>
            </a:rPr>
            <a:t>2</a:t>
          </a:r>
        </a:p>
      </cdr:txBody>
    </cdr:sp>
  </cdr:relSizeAnchor>
  <cdr:relSizeAnchor xmlns:cdr="http://schemas.openxmlformats.org/drawingml/2006/chartDrawing">
    <cdr:from>
      <cdr:x>0.82336</cdr:x>
      <cdr:y>0.88423</cdr:y>
    </cdr:from>
    <cdr:to>
      <cdr:x>0.94603</cdr:x>
      <cdr:y>0.94855</cdr:y>
    </cdr:to>
    <cdr:sp macro="" textlink="">
      <cdr:nvSpPr>
        <cdr:cNvPr id="111618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297854" y="2610910"/>
          <a:ext cx="342338" cy="18992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none" lIns="18288" tIns="27432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100" b="1" i="0" u="none" strike="noStrike" baseline="0">
              <a:solidFill>
                <a:srgbClr val="000000"/>
              </a:solidFill>
              <a:latin typeface="Arial"/>
              <a:cs typeface="Arial"/>
            </a:rPr>
            <a:t>T, </a:t>
          </a:r>
          <a:r>
            <a:rPr lang="ru-RU" sz="1100" b="1" i="0" u="none" strike="noStrike" baseline="30000">
              <a:solidFill>
                <a:srgbClr val="000000"/>
              </a:solidFill>
              <a:latin typeface="Arial"/>
              <a:cs typeface="Arial"/>
            </a:rPr>
            <a:t>o</a:t>
          </a:r>
          <a:r>
            <a:rPr lang="ru-RU" sz="1100" b="1" i="0" u="none" strike="noStrike" baseline="0">
              <a:solidFill>
                <a:srgbClr val="000000"/>
              </a:solidFill>
              <a:latin typeface="Arial"/>
              <a:cs typeface="Arial"/>
            </a:rPr>
            <a:t>C</a:t>
          </a:r>
        </a:p>
      </cdr:txBody>
    </cdr:sp>
  </cdr:relSizeAnchor>
  <cdr:relSizeAnchor xmlns:cdr="http://schemas.openxmlformats.org/drawingml/2006/chartDrawing">
    <cdr:from>
      <cdr:x>0.39471</cdr:x>
      <cdr:y>0.01946</cdr:y>
    </cdr:from>
    <cdr:to>
      <cdr:x>0.92833</cdr:x>
      <cdr:y>0.0998</cdr:y>
    </cdr:to>
    <cdr:sp macro="" textlink="">
      <cdr:nvSpPr>
        <cdr:cNvPr id="111619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01566" y="57461"/>
          <a:ext cx="1489233" cy="23722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vertOverflow="clip" wrap="square" lIns="36576" tIns="27432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200" b="1" i="0" u="none" strike="noStrike" baseline="0">
              <a:solidFill>
                <a:srgbClr val="000000"/>
              </a:solidFill>
              <a:latin typeface="Arial"/>
              <a:cs typeface="Arial"/>
            </a:rPr>
            <a:t>№12, (Н=41.77 </a:t>
          </a:r>
          <a:r>
            <a:rPr lang="en-US" sz="1200" b="1" i="0" u="none" strike="noStrike" baseline="0">
              <a:solidFill>
                <a:srgbClr val="000000"/>
              </a:solidFill>
              <a:latin typeface="Arial"/>
              <a:cs typeface="Arial"/>
            </a:rPr>
            <a:t>m</a:t>
          </a:r>
          <a:r>
            <a:rPr lang="ru-RU" sz="1200" b="1" i="0" u="none" strike="noStrike" baseline="0">
              <a:solidFill>
                <a:srgbClr val="000000"/>
              </a:solidFill>
              <a:latin typeface="Arial"/>
              <a:cs typeface="Arial"/>
            </a:rPr>
            <a:t>)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0.83564</cdr:x>
      <cdr:y>0.89625</cdr:y>
    </cdr:from>
    <cdr:to>
      <cdr:x>0.94866</cdr:x>
      <cdr:y>0.96099</cdr:y>
    </cdr:to>
    <cdr:sp macro="" textlink="">
      <cdr:nvSpPr>
        <cdr:cNvPr id="11264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531112" y="2629329"/>
          <a:ext cx="342338" cy="18992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none" lIns="18288" tIns="27432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100" b="1" i="0" u="none" strike="noStrike" baseline="0">
              <a:solidFill>
                <a:srgbClr val="000000"/>
              </a:solidFill>
              <a:latin typeface="Arial"/>
              <a:cs typeface="Arial"/>
            </a:rPr>
            <a:t>T, </a:t>
          </a:r>
          <a:r>
            <a:rPr lang="ru-RU" sz="1100" b="1" i="0" u="none" strike="noStrike" baseline="30000">
              <a:solidFill>
                <a:srgbClr val="000000"/>
              </a:solidFill>
              <a:latin typeface="Arial"/>
              <a:cs typeface="Arial"/>
            </a:rPr>
            <a:t>o</a:t>
          </a:r>
          <a:r>
            <a:rPr lang="ru-RU" sz="1100" b="1" i="0" u="none" strike="noStrike" baseline="0">
              <a:solidFill>
                <a:srgbClr val="000000"/>
              </a:solidFill>
              <a:latin typeface="Arial"/>
              <a:cs typeface="Arial"/>
            </a:rPr>
            <a:t>C</a:t>
          </a:r>
        </a:p>
      </cdr:txBody>
    </cdr:sp>
  </cdr:relSizeAnchor>
  <cdr:relSizeAnchor xmlns:cdr="http://schemas.openxmlformats.org/drawingml/2006/chartDrawing">
    <cdr:from>
      <cdr:x>0.01567</cdr:x>
      <cdr:y>0.28156</cdr:y>
    </cdr:from>
    <cdr:to>
      <cdr:x>0.07532</cdr:x>
      <cdr:y>0.49051</cdr:y>
    </cdr:to>
    <cdr:sp macro="" textlink="">
      <cdr:nvSpPr>
        <cdr:cNvPr id="112642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7464" y="826013"/>
          <a:ext cx="180690" cy="61298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vert="vert270" wrap="none" lIns="18288" tIns="27432" rIns="0" bIns="0" anchor="t" upright="1">
          <a:spAutoFit/>
        </a:bodyPr>
        <a:lstStyle xmlns:a="http://schemas.openxmlformats.org/drawingml/2006/main"/>
        <a:p xmlns:a="http://schemas.openxmlformats.org/drawingml/2006/main">
          <a:pPr algn="r" rtl="0">
            <a:defRPr sz="1000"/>
          </a:pPr>
          <a:r>
            <a:rPr lang="ru-RU" sz="1100" b="1" i="0" u="none" strike="noStrike" baseline="0">
              <a:solidFill>
                <a:srgbClr val="000000"/>
              </a:solidFill>
              <a:latin typeface="Arial"/>
              <a:cs typeface="Arial"/>
            </a:rPr>
            <a:t>Mr, A*</a:t>
          </a:r>
          <a:r>
            <a:rPr lang="en-US" sz="1100" b="1" i="0" u="none" strike="noStrike" baseline="0">
              <a:solidFill>
                <a:srgbClr val="000000"/>
              </a:solidFill>
              <a:latin typeface="Arial"/>
              <a:cs typeface="Arial"/>
            </a:rPr>
            <a:t>m</a:t>
          </a:r>
          <a:r>
            <a:rPr lang="ru-RU" sz="1100" b="1" i="0" u="none" strike="noStrike" baseline="30000">
              <a:solidFill>
                <a:srgbClr val="000000"/>
              </a:solidFill>
              <a:latin typeface="Arial"/>
              <a:cs typeface="Arial"/>
            </a:rPr>
            <a:t>2</a:t>
          </a:r>
        </a:p>
      </cdr:txBody>
    </cdr:sp>
  </cdr:relSizeAnchor>
  <cdr:relSizeAnchor xmlns:cdr="http://schemas.openxmlformats.org/drawingml/2006/chartDrawing">
    <cdr:from>
      <cdr:x>0.3438</cdr:x>
      <cdr:y>0.01618</cdr:y>
    </cdr:from>
    <cdr:to>
      <cdr:x>0.83588</cdr:x>
      <cdr:y>0.09698</cdr:y>
    </cdr:to>
    <cdr:sp macro="" textlink="">
      <cdr:nvSpPr>
        <cdr:cNvPr id="112643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047817" y="50800"/>
          <a:ext cx="1495159" cy="23780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vertOverflow="clip" wrap="square" lIns="36576" tIns="27432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200" b="1" i="0" u="none" strike="noStrike" baseline="0">
              <a:solidFill>
                <a:srgbClr val="000000"/>
              </a:solidFill>
              <a:latin typeface="Arial"/>
              <a:cs typeface="Arial"/>
            </a:rPr>
            <a:t>№12, (Н=41.77 </a:t>
          </a:r>
          <a:r>
            <a:rPr lang="en-US" sz="1200" b="1" i="0" u="none" strike="noStrike" baseline="0">
              <a:solidFill>
                <a:srgbClr val="000000"/>
              </a:solidFill>
              <a:latin typeface="Arial"/>
              <a:cs typeface="Arial"/>
            </a:rPr>
            <a:t>m</a:t>
          </a:r>
          <a:r>
            <a:rPr lang="ru-RU" sz="1200" b="1" i="0" u="none" strike="noStrike" baseline="0">
              <a:solidFill>
                <a:srgbClr val="000000"/>
              </a:solidFill>
              <a:latin typeface="Arial"/>
              <a:cs typeface="Arial"/>
            </a:rPr>
            <a:t>)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0.01706</cdr:x>
      <cdr:y>0.35962</cdr:y>
    </cdr:from>
    <cdr:to>
      <cdr:x>0.08203</cdr:x>
      <cdr:y>0.56523</cdr:y>
    </cdr:to>
    <cdr:sp macro="" textlink="">
      <cdr:nvSpPr>
        <cdr:cNvPr id="11366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7449" y="1072144"/>
          <a:ext cx="180690" cy="61298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vert="vert270" wrap="none" lIns="18288" tIns="27432" rIns="0" bIns="0" anchor="t" upright="1">
          <a:spAutoFit/>
        </a:bodyPr>
        <a:lstStyle xmlns:a="http://schemas.openxmlformats.org/drawingml/2006/main"/>
        <a:p xmlns:a="http://schemas.openxmlformats.org/drawingml/2006/main">
          <a:pPr algn="r" rtl="0">
            <a:defRPr sz="1000"/>
          </a:pPr>
          <a:r>
            <a:rPr lang="ru-RU" sz="1100" b="1" i="0" u="none" strike="noStrike" baseline="0">
              <a:solidFill>
                <a:srgbClr val="000000"/>
              </a:solidFill>
              <a:latin typeface="Arial"/>
              <a:cs typeface="Arial"/>
            </a:rPr>
            <a:t>Mr, A*</a:t>
          </a:r>
          <a:r>
            <a:rPr lang="en-US" sz="1100" b="1" i="0" u="none" strike="noStrike" baseline="0">
              <a:solidFill>
                <a:srgbClr val="000000"/>
              </a:solidFill>
              <a:latin typeface="Arial"/>
              <a:cs typeface="Arial"/>
            </a:rPr>
            <a:t>m</a:t>
          </a:r>
          <a:r>
            <a:rPr lang="ru-RU" sz="1100" b="1" i="0" u="none" strike="noStrike" baseline="30000">
              <a:solidFill>
                <a:srgbClr val="000000"/>
              </a:solidFill>
              <a:latin typeface="Arial"/>
              <a:cs typeface="Arial"/>
            </a:rPr>
            <a:t>2</a:t>
          </a:r>
        </a:p>
      </cdr:txBody>
    </cdr:sp>
  </cdr:relSizeAnchor>
  <cdr:relSizeAnchor xmlns:cdr="http://schemas.openxmlformats.org/drawingml/2006/chartDrawing">
    <cdr:from>
      <cdr:x>0.70114</cdr:x>
      <cdr:y>0.88678</cdr:y>
    </cdr:from>
    <cdr:to>
      <cdr:x>0.82423</cdr:x>
      <cdr:y>0.95048</cdr:y>
    </cdr:to>
    <cdr:sp macro="" textlink="">
      <cdr:nvSpPr>
        <cdr:cNvPr id="113666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950081" y="2643779"/>
          <a:ext cx="342338" cy="18992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none" lIns="18288" tIns="27432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100" b="1" i="0" u="none" strike="noStrike" baseline="0">
              <a:solidFill>
                <a:srgbClr val="000000"/>
              </a:solidFill>
              <a:latin typeface="Arial"/>
              <a:cs typeface="Arial"/>
            </a:rPr>
            <a:t>T, </a:t>
          </a:r>
          <a:r>
            <a:rPr lang="ru-RU" sz="1100" b="1" i="0" u="none" strike="noStrike" baseline="30000">
              <a:solidFill>
                <a:srgbClr val="000000"/>
              </a:solidFill>
              <a:latin typeface="Arial"/>
              <a:cs typeface="Arial"/>
            </a:rPr>
            <a:t>o</a:t>
          </a:r>
          <a:r>
            <a:rPr lang="ru-RU" sz="1100" b="1" i="0" u="none" strike="noStrike" baseline="0">
              <a:solidFill>
                <a:srgbClr val="000000"/>
              </a:solidFill>
              <a:latin typeface="Arial"/>
              <a:cs typeface="Arial"/>
            </a:rPr>
            <a:t>C</a:t>
          </a:r>
        </a:p>
      </cdr:txBody>
    </cdr:sp>
  </cdr:relSizeAnchor>
  <cdr:relSizeAnchor xmlns:cdr="http://schemas.openxmlformats.org/drawingml/2006/chartDrawing">
    <cdr:from>
      <cdr:x>0.43287</cdr:x>
      <cdr:y>0.01955</cdr:y>
    </cdr:from>
    <cdr:to>
      <cdr:x>0.96233</cdr:x>
      <cdr:y>0.09918</cdr:y>
    </cdr:to>
    <cdr:sp macro="" textlink="">
      <cdr:nvSpPr>
        <cdr:cNvPr id="113667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203941" y="58285"/>
          <a:ext cx="1472584" cy="23740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vertOverflow="clip" wrap="square" lIns="36576" tIns="27432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200" b="1" i="0" u="none" strike="noStrike" baseline="0">
              <a:solidFill>
                <a:srgbClr val="000000"/>
              </a:solidFill>
              <a:latin typeface="Arial"/>
              <a:cs typeface="Arial"/>
            </a:rPr>
            <a:t>№21, (Н=17.41 </a:t>
          </a:r>
          <a:r>
            <a:rPr lang="en-US" sz="1200" b="1" i="0" u="none" strike="noStrike" baseline="0">
              <a:solidFill>
                <a:srgbClr val="000000"/>
              </a:solidFill>
              <a:latin typeface="Arial"/>
              <a:cs typeface="Arial"/>
            </a:rPr>
            <a:t>m</a:t>
          </a:r>
          <a:r>
            <a:rPr lang="ru-RU" sz="1200" b="1" i="0" u="none" strike="noStrike" baseline="0">
              <a:solidFill>
                <a:srgbClr val="000000"/>
              </a:solidFill>
              <a:latin typeface="Arial"/>
              <a:cs typeface="Arial"/>
            </a:rPr>
            <a:t>)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0.01529</cdr:x>
      <cdr:y>0.35818</cdr:y>
    </cdr:from>
    <cdr:to>
      <cdr:x>0.07348</cdr:x>
      <cdr:y>0.56445</cdr:y>
    </cdr:to>
    <cdr:sp macro="" textlink="">
      <cdr:nvSpPr>
        <cdr:cNvPr id="11468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7478" y="1064439"/>
          <a:ext cx="180690" cy="61298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vert="vert270" wrap="none" lIns="18288" tIns="27432" rIns="0" bIns="0" anchor="t" upright="1">
          <a:spAutoFit/>
        </a:bodyPr>
        <a:lstStyle xmlns:a="http://schemas.openxmlformats.org/drawingml/2006/main"/>
        <a:p xmlns:a="http://schemas.openxmlformats.org/drawingml/2006/main">
          <a:pPr algn="r" rtl="0">
            <a:defRPr sz="1000"/>
          </a:pPr>
          <a:r>
            <a:rPr lang="ru-RU" sz="1100" b="1" i="0" u="none" strike="noStrike" baseline="0">
              <a:solidFill>
                <a:srgbClr val="000000"/>
              </a:solidFill>
              <a:latin typeface="Arial"/>
              <a:cs typeface="Arial"/>
            </a:rPr>
            <a:t>Mr, A*</a:t>
          </a:r>
          <a:r>
            <a:rPr lang="en-US" sz="1100" b="1" i="0" u="none" strike="noStrike" baseline="0">
              <a:solidFill>
                <a:srgbClr val="000000"/>
              </a:solidFill>
              <a:latin typeface="Arial"/>
              <a:cs typeface="Arial"/>
            </a:rPr>
            <a:t>m</a:t>
          </a:r>
          <a:r>
            <a:rPr lang="ru-RU" sz="1100" b="1" i="0" u="none" strike="noStrike" baseline="30000">
              <a:solidFill>
                <a:srgbClr val="000000"/>
              </a:solidFill>
              <a:latin typeface="Arial"/>
              <a:cs typeface="Arial"/>
            </a:rPr>
            <a:t>2</a:t>
          </a:r>
        </a:p>
      </cdr:txBody>
    </cdr:sp>
  </cdr:relSizeAnchor>
  <cdr:relSizeAnchor xmlns:cdr="http://schemas.openxmlformats.org/drawingml/2006/chartDrawing">
    <cdr:from>
      <cdr:x>0.71109</cdr:x>
      <cdr:y>0.88625</cdr:y>
    </cdr:from>
    <cdr:to>
      <cdr:x>0.82134</cdr:x>
      <cdr:y>0.95016</cdr:y>
    </cdr:to>
    <cdr:sp macro="" textlink="">
      <cdr:nvSpPr>
        <cdr:cNvPr id="114690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208041" y="2633758"/>
          <a:ext cx="342338" cy="18992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none" lIns="18288" tIns="27432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100" b="1" i="0" u="none" strike="noStrike" baseline="0">
              <a:solidFill>
                <a:srgbClr val="000000"/>
              </a:solidFill>
              <a:latin typeface="Arial"/>
              <a:cs typeface="Arial"/>
            </a:rPr>
            <a:t>T, </a:t>
          </a:r>
          <a:r>
            <a:rPr lang="ru-RU" sz="1100" b="1" i="0" u="none" strike="noStrike" baseline="30000">
              <a:solidFill>
                <a:srgbClr val="000000"/>
              </a:solidFill>
              <a:latin typeface="Arial"/>
              <a:cs typeface="Arial"/>
            </a:rPr>
            <a:t>o</a:t>
          </a:r>
          <a:r>
            <a:rPr lang="ru-RU" sz="1100" b="1" i="0" u="none" strike="noStrike" baseline="0">
              <a:solidFill>
                <a:srgbClr val="000000"/>
              </a:solidFill>
              <a:latin typeface="Arial"/>
              <a:cs typeface="Arial"/>
            </a:rPr>
            <a:t>C</a:t>
          </a:r>
        </a:p>
      </cdr:txBody>
    </cdr:sp>
  </cdr:relSizeAnchor>
  <cdr:relSizeAnchor xmlns:cdr="http://schemas.openxmlformats.org/drawingml/2006/chartDrawing">
    <cdr:from>
      <cdr:x>0.44717</cdr:x>
      <cdr:y>0.0196</cdr:y>
    </cdr:from>
    <cdr:to>
      <cdr:x>0.95706</cdr:x>
      <cdr:y>0.09947</cdr:y>
    </cdr:to>
    <cdr:sp macro="" textlink="">
      <cdr:nvSpPr>
        <cdr:cNvPr id="114691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388530" y="58247"/>
          <a:ext cx="1583270" cy="23735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vertOverflow="clip" wrap="square" lIns="36576" tIns="27432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200" b="1" i="0" u="none" strike="noStrike" baseline="0">
              <a:solidFill>
                <a:srgbClr val="000000"/>
              </a:solidFill>
              <a:latin typeface="Arial"/>
              <a:cs typeface="Arial"/>
            </a:rPr>
            <a:t>№21, (Н=17.41 </a:t>
          </a:r>
          <a:r>
            <a:rPr lang="en-US" sz="1200" b="1" i="0" u="none" strike="noStrike" baseline="0">
              <a:solidFill>
                <a:srgbClr val="000000"/>
              </a:solidFill>
              <a:latin typeface="Arial"/>
              <a:cs typeface="Arial"/>
            </a:rPr>
            <a:t>m</a:t>
          </a:r>
          <a:r>
            <a:rPr lang="ru-RU" sz="1200" b="1" i="0" u="none" strike="noStrike" baseline="0">
              <a:solidFill>
                <a:srgbClr val="000000"/>
              </a:solidFill>
              <a:latin typeface="Arial"/>
              <a:cs typeface="Arial"/>
            </a:rPr>
            <a:t>)</a:t>
          </a: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0.54313</cdr:x>
      <cdr:y>0.56118</cdr:y>
    </cdr:from>
    <cdr:to>
      <cdr:x>0.6958</cdr:x>
      <cdr:y>0.67557</cdr:y>
    </cdr:to>
    <cdr:sp macro="" textlink="">
      <cdr:nvSpPr>
        <cdr:cNvPr id="69633" name="Line 1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V="1">
          <a:off x="1689691" y="1638827"/>
          <a:ext cx="474059" cy="333394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587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 type="arrow" w="sm" len="lg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0.42997</cdr:x>
      <cdr:y>0.31234</cdr:y>
    </cdr:from>
    <cdr:to>
      <cdr:x>0.62238</cdr:x>
      <cdr:y>0.36578</cdr:y>
    </cdr:to>
    <cdr:sp macro="" textlink="">
      <cdr:nvSpPr>
        <cdr:cNvPr id="69634" name="Line 2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1338285" y="913536"/>
          <a:ext cx="597465" cy="155772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9050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 type="arrow" w="sm" len="lg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0.8223</cdr:x>
      <cdr:y>0.8758</cdr:y>
    </cdr:from>
    <cdr:to>
      <cdr:x>0.93289</cdr:x>
      <cdr:y>0.94118</cdr:y>
    </cdr:to>
    <cdr:sp macro="" textlink="">
      <cdr:nvSpPr>
        <cdr:cNvPr id="69635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545532" y="2544308"/>
          <a:ext cx="342338" cy="18992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none" lIns="18288" tIns="27432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100" b="1" i="0" u="none" strike="noStrike" baseline="0">
              <a:solidFill>
                <a:srgbClr val="000000"/>
              </a:solidFill>
              <a:latin typeface="Arial Cyr"/>
              <a:cs typeface="Arial Cyr"/>
            </a:rPr>
            <a:t>T, </a:t>
          </a:r>
          <a:r>
            <a:rPr lang="ru-RU" sz="1100" b="1" i="0" u="none" strike="noStrike" baseline="30000">
              <a:solidFill>
                <a:srgbClr val="000000"/>
              </a:solidFill>
              <a:latin typeface="Arial Cyr"/>
              <a:cs typeface="Arial Cyr"/>
            </a:rPr>
            <a:t>o</a:t>
          </a:r>
          <a:r>
            <a:rPr lang="ru-RU" sz="1100" b="1" i="0" u="none" strike="noStrike" baseline="0">
              <a:solidFill>
                <a:srgbClr val="000000"/>
              </a:solidFill>
              <a:latin typeface="Arial Cyr"/>
              <a:cs typeface="Arial Cyr"/>
            </a:rPr>
            <a:t>C</a:t>
          </a:r>
        </a:p>
      </cdr:txBody>
    </cdr:sp>
  </cdr:relSizeAnchor>
  <cdr:relSizeAnchor xmlns:cdr="http://schemas.openxmlformats.org/drawingml/2006/chartDrawing">
    <cdr:from>
      <cdr:x>0.54192</cdr:x>
      <cdr:y>0.87459</cdr:y>
    </cdr:from>
    <cdr:to>
      <cdr:x>0.62916</cdr:x>
      <cdr:y>0.95827</cdr:y>
    </cdr:to>
    <cdr:sp macro="" textlink="">
      <cdr:nvSpPr>
        <cdr:cNvPr id="69636" name="Text Box 4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685928" y="2552313"/>
          <a:ext cx="270891" cy="24387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txBody>
        <a:bodyPr xmlns:a="http://schemas.openxmlformats.org/drawingml/2006/main" vertOverflow="clip" wrap="square" lIns="27432" tIns="27432" rIns="27432" bIns="27432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ru-RU" sz="1100" b="0" i="0" u="none" strike="noStrike" baseline="0">
              <a:solidFill>
                <a:srgbClr val="000000"/>
              </a:solidFill>
              <a:latin typeface="Calibri"/>
              <a:cs typeface="Calibri"/>
            </a:rPr>
            <a:t>(</a:t>
          </a:r>
          <a:r>
            <a:rPr lang="en-US" sz="1100" b="0" i="0" u="none" strike="noStrike" baseline="0">
              <a:solidFill>
                <a:srgbClr val="000000"/>
              </a:solidFill>
              <a:latin typeface="Calibri"/>
              <a:cs typeface="Calibri"/>
            </a:rPr>
            <a:t>d</a:t>
          </a:r>
          <a:r>
            <a:rPr lang="ru-RU" sz="1100" b="0" i="0" u="none" strike="noStrike" baseline="0">
              <a:solidFill>
                <a:srgbClr val="000000"/>
              </a:solidFill>
              <a:latin typeface="Calibri"/>
              <a:cs typeface="Calibri"/>
            </a:rPr>
            <a:t>)</a:t>
          </a: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0.46606</cdr:x>
      <cdr:y>0.67661</cdr:y>
    </cdr:from>
    <cdr:to>
      <cdr:x>0.63577</cdr:x>
      <cdr:y>0.72506</cdr:y>
    </cdr:to>
    <cdr:sp macro="" textlink="">
      <cdr:nvSpPr>
        <cdr:cNvPr id="72705" name="Line 1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V="1">
          <a:off x="1472549" y="2084809"/>
          <a:ext cx="535067" cy="149066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587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 type="arrow" w="sm" len="lg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0.33708</cdr:x>
      <cdr:y>0.28778</cdr:y>
    </cdr:from>
    <cdr:to>
      <cdr:x>0.49054</cdr:x>
      <cdr:y>0.30958</cdr:y>
    </cdr:to>
    <cdr:sp macro="" textlink="">
      <cdr:nvSpPr>
        <cdr:cNvPr id="72706" name="Line 2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1065898" y="888552"/>
          <a:ext cx="483854" cy="6708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9050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 type="arrow" w="sm" len="lg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0.76621</cdr:x>
      <cdr:y>0.8898</cdr:y>
    </cdr:from>
    <cdr:to>
      <cdr:x>0.87512</cdr:x>
      <cdr:y>0.95172</cdr:y>
    </cdr:to>
    <cdr:sp macro="" textlink="">
      <cdr:nvSpPr>
        <cdr:cNvPr id="72707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408390" y="2729061"/>
          <a:ext cx="342338" cy="18992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none" lIns="18288" tIns="27432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100" b="1" i="0" u="none" strike="noStrike" baseline="0">
              <a:solidFill>
                <a:srgbClr val="000000"/>
              </a:solidFill>
              <a:latin typeface="Arial Cyr"/>
              <a:cs typeface="Arial Cyr"/>
            </a:rPr>
            <a:t>T, </a:t>
          </a:r>
          <a:r>
            <a:rPr lang="ru-RU" sz="1100" b="1" i="0" u="none" strike="noStrike" baseline="30000">
              <a:solidFill>
                <a:srgbClr val="000000"/>
              </a:solidFill>
              <a:latin typeface="Arial Cyr"/>
              <a:cs typeface="Arial Cyr"/>
            </a:rPr>
            <a:t>o</a:t>
          </a:r>
          <a:r>
            <a:rPr lang="ru-RU" sz="1100" b="1" i="0" u="none" strike="noStrike" baseline="0">
              <a:solidFill>
                <a:srgbClr val="000000"/>
              </a:solidFill>
              <a:latin typeface="Arial Cyr"/>
              <a:cs typeface="Arial Cyr"/>
            </a:rPr>
            <a:t>C</a:t>
          </a:r>
        </a:p>
      </cdr:txBody>
    </cdr:sp>
  </cdr:relSizeAnchor>
  <cdr:relSizeAnchor xmlns:cdr="http://schemas.openxmlformats.org/drawingml/2006/chartDrawing">
    <cdr:from>
      <cdr:x>0.56522</cdr:x>
      <cdr:y>0.88544</cdr:y>
    </cdr:from>
    <cdr:to>
      <cdr:x>0.65589</cdr:x>
      <cdr:y>0.97216</cdr:y>
    </cdr:to>
    <cdr:sp macro="" textlink="">
      <cdr:nvSpPr>
        <cdr:cNvPr id="72708" name="Text Box 4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785181" y="2727285"/>
          <a:ext cx="285879" cy="26682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txBody>
        <a:bodyPr xmlns:a="http://schemas.openxmlformats.org/drawingml/2006/main" vertOverflow="clip" wrap="square" lIns="27432" tIns="27432" rIns="27432" bIns="27432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ru-RU" sz="1100" b="1" i="0" u="none" strike="noStrike" baseline="0">
              <a:solidFill>
                <a:srgbClr val="000000"/>
              </a:solidFill>
              <a:latin typeface="Calibri"/>
              <a:cs typeface="Calibri"/>
            </a:rPr>
            <a:t>(</a:t>
          </a:r>
          <a:r>
            <a:rPr lang="en-US" sz="1100" b="1" i="0" u="none" strike="noStrike" baseline="0">
              <a:solidFill>
                <a:srgbClr val="000000"/>
              </a:solidFill>
              <a:latin typeface="Calibri"/>
              <a:cs typeface="Calibri"/>
            </a:rPr>
            <a:t>f</a:t>
          </a:r>
          <a:r>
            <a:rPr lang="ru-RU" sz="1100" b="1" i="0" u="none" strike="noStrike" baseline="0">
              <a:solidFill>
                <a:srgbClr val="000000"/>
              </a:solidFill>
              <a:latin typeface="Calibri"/>
              <a:cs typeface="Calibri"/>
            </a:rPr>
            <a:t>)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96FA6D40-57C8-46C4-B41F-9D93226835F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8551156-F92C-4ADF-A200-9992B5E467C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DDDC5A-694E-4CCE-A3F2-27B67CF0D942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F78C0A5-C755-4BFB-8538-CE5F9F18090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6C8F880-5E63-4CC9-B620-DB89C2CD66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6A4883-4D6A-4D50-89E5-409F164EF2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2147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D99242-D6C0-40DF-8BAE-654B12399AD1}" type="datetimeFigureOut">
              <a:rPr lang="ru-RU" smtClean="0"/>
              <a:t>16.04.2020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913A0F-D3DB-4FFE-A8A6-A40B5F650D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582000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87ECB-BC6C-4334-AA0B-C1D677B94FB4}" type="datetime1">
              <a:rPr lang="ru-RU" smtClean="0"/>
              <a:t>16.04.2020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30D0-F4E2-4299-A19A-467FDFDACCEC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0255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E3CCF-CC53-4D0C-8394-C29F008DD424}" type="datetime1">
              <a:rPr lang="ru-RU" smtClean="0"/>
              <a:t>16.04.2020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30D0-F4E2-4299-A19A-467FDFDACC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1062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79191-2D5C-4A59-A3F1-933BC213ACAF}" type="datetime1">
              <a:rPr lang="ru-RU" smtClean="0"/>
              <a:t>16.04.2020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30D0-F4E2-4299-A19A-467FDFDACC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058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9A67-3BDB-485E-AF9E-39B2AAFA3CD6}" type="datetime1">
              <a:rPr lang="ru-RU" smtClean="0"/>
              <a:t>16.04.2020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30D0-F4E2-4299-A19A-467FDFDACC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483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A68F3-47BB-4EEA-BFCD-F35B73F3D4B0}" type="datetime1">
              <a:rPr lang="ru-RU" smtClean="0"/>
              <a:t>16.04.2020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30D0-F4E2-4299-A19A-467FDFDACCEC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0240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B2D6D-893E-4DCA-AD6B-8E2D94A0E0E1}" type="datetime1">
              <a:rPr lang="ru-RU" smtClean="0"/>
              <a:t>16.04.2020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30D0-F4E2-4299-A19A-467FDFDACC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079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51D61-A02F-459B-A81A-3B7F8A779547}" type="datetime1">
              <a:rPr lang="ru-RU" smtClean="0"/>
              <a:t>16.04.2020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297920" y="6459785"/>
            <a:ext cx="894080" cy="36512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30D0-F4E2-4299-A19A-467FDFDACC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315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208DB-4F1F-4098-8FA8-A612CC483C96}" type="datetime1">
              <a:rPr lang="ru-RU" smtClean="0"/>
              <a:t>16.04.2020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30D0-F4E2-4299-A19A-467FDFDACC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6888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DE6AF-E692-42D2-9FF3-32FF3D5D0D84}" type="datetime1">
              <a:rPr lang="ru-RU" smtClean="0"/>
              <a:t>16.04.2020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30D0-F4E2-4299-A19A-467FDFDACC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6832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8C046707-67FF-43A0-872A-1F4E8311611C}" type="datetime1">
              <a:rPr lang="ru-RU" smtClean="0"/>
              <a:t>16.04.2020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23530D0-F4E2-4299-A19A-467FDFDACC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310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5D998-E0D0-40DC-8664-799C70ABF863}" type="datetime1">
              <a:rPr lang="ru-RU" smtClean="0"/>
              <a:t>16.04.2020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30D0-F4E2-4299-A19A-467FDFDACC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652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BE1FAA6-C392-4B43-A736-892CB2DD9522}" type="datetime1">
              <a:rPr lang="ru-RU" smtClean="0"/>
              <a:t>16.04.2020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12483" y="6459785"/>
            <a:ext cx="979516" cy="365125"/>
          </a:xfrm>
          <a:prstGeom prst="rect">
            <a:avLst/>
          </a:prstGeom>
          <a:blipFill>
            <a:blip r:embed="rId13"/>
            <a:stretch>
              <a:fillRect/>
            </a:stretch>
          </a:blipFill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noFill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23530D0-F4E2-4299-A19A-467FDFDACCEC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1047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4.jpe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image" Target="../media/image3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D04A8D4-D3C9-4ADF-8C6F-3CEEEB372D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423" y="-4462"/>
            <a:ext cx="4776876" cy="6369167"/>
          </a:xfrm>
          <a:prstGeom prst="rect">
            <a:avLst/>
          </a:prstGeom>
        </p:spPr>
      </p:pic>
      <p:graphicFrame>
        <p:nvGraphicFramePr>
          <p:cNvPr id="3" name="Object 6">
            <a:extLst>
              <a:ext uri="{FF2B5EF4-FFF2-40B4-BE49-F238E27FC236}">
                <a16:creationId xmlns:a16="http://schemas.microsoft.com/office/drawing/2014/main" id="{D0DB3FCF-56B5-413B-AA10-0172C02F42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2830950"/>
              </p:ext>
            </p:extLst>
          </p:nvPr>
        </p:nvGraphicFramePr>
        <p:xfrm>
          <a:off x="182810" y="106946"/>
          <a:ext cx="2438958" cy="1609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1628" name="CorelDRAW" r:id="rId4" imgW="5743575" imgH="3448050" progId="CorelDRAW.Graphic.10">
                  <p:embed/>
                </p:oleObj>
              </mc:Choice>
              <mc:Fallback>
                <p:oleObj name="CorelDRAW" r:id="rId4" imgW="5743575" imgH="3448050" progId="CorelDRAW.Graphic.10">
                  <p:embed/>
                  <p:pic>
                    <p:nvPicPr>
                      <p:cNvPr id="6" name="Object 6">
                        <a:extLst>
                          <a:ext uri="{FF2B5EF4-FFF2-40B4-BE49-F238E27FC236}">
                            <a16:creationId xmlns:a16="http://schemas.microsoft.com/office/drawing/2014/main" id="{7636DB92-6F0C-42B5-97CD-AE0F163B50E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10" y="106946"/>
                        <a:ext cx="2438958" cy="1609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8" descr="Главная">
            <a:extLst>
              <a:ext uri="{FF2B5EF4-FFF2-40B4-BE49-F238E27FC236}">
                <a16:creationId xmlns:a16="http://schemas.microsoft.com/office/drawing/2014/main" id="{C817DD46-DD46-4994-A342-CB299A781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44" y="1831911"/>
            <a:ext cx="2038820" cy="203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Геофизический центр Российской академии наук">
            <a:extLst>
              <a:ext uri="{FF2B5EF4-FFF2-40B4-BE49-F238E27FC236}">
                <a16:creationId xmlns:a16="http://schemas.microsoft.com/office/drawing/2014/main" id="{63B0F117-D54B-410E-9070-132620190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44" y="4006679"/>
            <a:ext cx="2069025" cy="203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Картинки по запросу найти картинку EGU 2020">
            <a:extLst>
              <a:ext uri="{FF2B5EF4-FFF2-40B4-BE49-F238E27FC236}">
                <a16:creationId xmlns:a16="http://schemas.microsoft.com/office/drawing/2014/main" id="{3FF2029C-101F-4EA9-949F-A6B7F1728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930" y="263236"/>
            <a:ext cx="2456326" cy="197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E2413C8-DAAC-4C82-AA04-F078FFA8EE9B}"/>
              </a:ext>
            </a:extLst>
          </p:cNvPr>
          <p:cNvSpPr/>
          <p:nvPr/>
        </p:nvSpPr>
        <p:spPr>
          <a:xfrm>
            <a:off x="4965395" y="6483159"/>
            <a:ext cx="44790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2BC"/>
                </a:solidFill>
                <a:latin typeface="Open Sans"/>
              </a:rPr>
              <a:t>Online | 4–8 May 2020</a:t>
            </a:r>
            <a:endParaRPr lang="ru-RU" dirty="0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B241276C-DD73-4143-BF7A-FB9283DEE8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0896" y="263236"/>
            <a:ext cx="4563979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Paleomagnetic investigation of the </a:t>
            </a:r>
            <a:r>
              <a:rPr kumimoji="0" lang="en-US" altLang="ru-RU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Tarhanian</a:t>
            </a:r>
            <a:r>
              <a:rPr kumimoji="0" lang="en-US" altLang="ru-RU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 deposits of Kop-</a:t>
            </a:r>
            <a:r>
              <a:rPr kumimoji="0" lang="en-US" altLang="ru-RU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Takyl</a:t>
            </a:r>
            <a:r>
              <a:rPr kumimoji="0" lang="en-US" altLang="ru-RU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 section</a:t>
            </a:r>
            <a:r>
              <a:rPr kumimoji="0" lang="ru-RU" altLang="ru-RU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kumimoji="0" lang="en-US" altLang="ru-RU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  (</a:t>
            </a:r>
            <a:r>
              <a:rPr kumimoji="0" lang="en-GB" altLang="ru-RU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Kerch</a:t>
            </a:r>
            <a:r>
              <a:rPr kumimoji="0" lang="en-US" altLang="ru-RU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 peninsula,  Crimea)</a:t>
            </a:r>
            <a:endParaRPr kumimoji="0" lang="en-US" altLang="ru-RU" sz="2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Garamond" panose="02020404030301010803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68F4125-580E-4E91-922D-A22186538A82}"/>
              </a:ext>
            </a:extLst>
          </p:cNvPr>
          <p:cNvSpPr/>
          <p:nvPr/>
        </p:nvSpPr>
        <p:spPr>
          <a:xfrm>
            <a:off x="3856557" y="2658618"/>
            <a:ext cx="4867694" cy="1348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</a:pPr>
            <a:r>
              <a:rPr lang="en-US" altLang="ru-RU" sz="2400" b="1" dirty="0">
                <a:solidFill>
                  <a:schemeClr val="bg1"/>
                </a:solidFill>
                <a:latin typeface="Garamond" panose="02020404030301010803" pitchFamily="18" charset="0"/>
              </a:rPr>
              <a:t>Olga Pilipenko</a:t>
            </a:r>
            <a:r>
              <a:rPr lang="en-US" altLang="ru-RU" sz="2400" b="1" baseline="30000" dirty="0">
                <a:solidFill>
                  <a:schemeClr val="bg1"/>
                </a:solidFill>
                <a:latin typeface="Garamond" panose="02020404030301010803" pitchFamily="18" charset="0"/>
              </a:rPr>
              <a:t>1, 3</a:t>
            </a:r>
            <a:r>
              <a:rPr lang="en-US" altLang="ru-RU" sz="2400" b="1" dirty="0">
                <a:solidFill>
                  <a:schemeClr val="bg1"/>
                </a:solidFill>
                <a:latin typeface="Garamond" panose="02020404030301010803" pitchFamily="18" charset="0"/>
              </a:rPr>
              <a:t>, </a:t>
            </a:r>
            <a:endParaRPr lang="ru-RU" altLang="ru-RU" sz="2400" b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</a:pPr>
            <a:r>
              <a:rPr lang="en-US" sz="2400" b="1" dirty="0">
                <a:solidFill>
                  <a:schemeClr val="bg1"/>
                </a:solidFill>
                <a:latin typeface="Garamond" panose="02020404030301010803" pitchFamily="18" charset="0"/>
              </a:rPr>
              <a:t>Juliana Rostovtseva</a:t>
            </a:r>
            <a:r>
              <a:rPr lang="en-US" sz="2400" b="1" baseline="30000" dirty="0">
                <a:solidFill>
                  <a:schemeClr val="bg1"/>
                </a:solidFill>
                <a:latin typeface="Garamond" panose="02020404030301010803" pitchFamily="18" charset="0"/>
              </a:rPr>
              <a:t>2, 3</a:t>
            </a:r>
            <a:r>
              <a:rPr lang="en-US" altLang="ru-RU" sz="2400" b="1" dirty="0">
                <a:solidFill>
                  <a:schemeClr val="bg1"/>
                </a:solidFill>
                <a:latin typeface="Garamond" panose="02020404030301010803" pitchFamily="18" charset="0"/>
              </a:rPr>
              <a:t>, </a:t>
            </a:r>
            <a:endParaRPr lang="ru-RU" altLang="ru-RU" sz="2400" b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</a:pPr>
            <a:r>
              <a:rPr lang="en-US" sz="2400" b="1" dirty="0" err="1">
                <a:solidFill>
                  <a:schemeClr val="bg1"/>
                </a:solidFill>
                <a:latin typeface="Garamond" panose="02020404030301010803" pitchFamily="18" charset="0"/>
              </a:rPr>
              <a:t>Eugeniya</a:t>
            </a:r>
            <a:r>
              <a:rPr lang="en-US" sz="2400" b="1" dirty="0">
                <a:solidFill>
                  <a:schemeClr val="bg1"/>
                </a:solidFill>
                <a:latin typeface="Garamond" panose="02020404030301010803" pitchFamily="18" charset="0"/>
              </a:rPr>
              <a:t> Filina</a:t>
            </a:r>
            <a:r>
              <a:rPr lang="en-US" sz="2400" b="1" baseline="30000" dirty="0">
                <a:solidFill>
                  <a:schemeClr val="bg1"/>
                </a:solidFill>
                <a:latin typeface="Garamond" panose="02020404030301010803" pitchFamily="18" charset="0"/>
              </a:rPr>
              <a:t>3</a:t>
            </a:r>
            <a:endParaRPr lang="en-US" altLang="ru-RU" sz="2400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B806279-3E7C-4919-BC12-55E6AE47C8F1}"/>
              </a:ext>
            </a:extLst>
          </p:cNvPr>
          <p:cNvSpPr/>
          <p:nvPr/>
        </p:nvSpPr>
        <p:spPr>
          <a:xfrm>
            <a:off x="3969659" y="4340224"/>
            <a:ext cx="48374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</a:pPr>
            <a:r>
              <a:rPr lang="en-US" altLang="ru-RU" sz="2000" dirty="0">
                <a:solidFill>
                  <a:schemeClr val="bg1"/>
                </a:solidFill>
                <a:latin typeface="Garamond" panose="02020404030301010803" pitchFamily="18" charset="0"/>
              </a:rPr>
              <a:t>(1) Schmidt Institute of Physics of the Earth RAS, Moscow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</a:pPr>
            <a:r>
              <a:rPr lang="en-US" altLang="ru-RU" sz="2000" dirty="0">
                <a:solidFill>
                  <a:schemeClr val="bg1"/>
                </a:solidFill>
                <a:latin typeface="Garamond" panose="02020404030301010803" pitchFamily="18" charset="0"/>
              </a:rPr>
              <a:t>(2) </a:t>
            </a:r>
            <a:r>
              <a:rPr lang="en-US" altLang="ru-RU" sz="2000" dirty="0">
                <a:solidFill>
                  <a:schemeClr val="bg1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Geological Department of the Lomonosov State University, Moscow;</a:t>
            </a:r>
            <a:r>
              <a:rPr lang="ru-RU" altLang="ru-RU" sz="2000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endParaRPr lang="en-US" altLang="ru-RU" sz="2000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</a:pPr>
            <a:r>
              <a:rPr lang="en-US" altLang="ru-RU" sz="2000" dirty="0">
                <a:solidFill>
                  <a:schemeClr val="bg1"/>
                </a:solidFill>
                <a:latin typeface="Garamond" panose="02020404030301010803" pitchFamily="18" charset="0"/>
              </a:rPr>
              <a:t>(3) Geophysical Center RAS, Moscow</a:t>
            </a:r>
          </a:p>
        </p:txBody>
      </p:sp>
      <p:sp>
        <p:nvSpPr>
          <p:cNvPr id="11" name="Нижний колонтитул 10">
            <a:extLst>
              <a:ext uri="{FF2B5EF4-FFF2-40B4-BE49-F238E27FC236}">
                <a16:creationId xmlns:a16="http://schemas.microsoft.com/office/drawing/2014/main" id="{B1B89BAE-D7BA-43CF-A5BB-8E63AE316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9743458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1C8F0382-6611-4805-8831-59B8AFB2D1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7043600"/>
              </p:ext>
            </p:extLst>
          </p:nvPr>
        </p:nvGraphicFramePr>
        <p:xfrm>
          <a:off x="6666886" y="2127748"/>
          <a:ext cx="5267325" cy="3714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ECCCB03-42ED-48A4-98C1-4CB4F19AA496}"/>
              </a:ext>
            </a:extLst>
          </p:cNvPr>
          <p:cNvSpPr/>
          <p:nvPr/>
        </p:nvSpPr>
        <p:spPr>
          <a:xfrm>
            <a:off x="434872" y="209439"/>
            <a:ext cx="113222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2400" dirty="0">
                <a:solidFill>
                  <a:schemeClr val="accent5">
                    <a:lumMod val="50000"/>
                  </a:schemeClr>
                </a:solidFill>
                <a:latin typeface="Garamond" panose="02020404030301010803" pitchFamily="18" charset="0"/>
              </a:rPr>
              <a:t>The domain structure of </a:t>
            </a:r>
            <a:r>
              <a:rPr lang="en-GB" altLang="ru-RU" sz="2400" dirty="0">
                <a:solidFill>
                  <a:schemeClr val="accent5">
                    <a:lumMod val="50000"/>
                  </a:schemeClr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magnetite was determined using the </a:t>
            </a:r>
            <a:r>
              <a:rPr lang="en-US" altLang="ru-RU" sz="2400" dirty="0">
                <a:solidFill>
                  <a:schemeClr val="accent5">
                    <a:lumMod val="50000"/>
                  </a:schemeClr>
                </a:solidFill>
                <a:latin typeface="Garamond" panose="02020404030301010803" pitchFamily="18" charset="0"/>
              </a:rPr>
              <a:t>Vibration Sample Magnetometer PMC Micro Mag 3900 ( Lake Shore, USA). The size of ferromagnetic grains of magnetite lies in a pseudo single domain  and multi domain area. </a:t>
            </a:r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Picture 1037">
            <a:extLst>
              <a:ext uri="{FF2B5EF4-FFF2-40B4-BE49-F238E27FC236}">
                <a16:creationId xmlns:a16="http://schemas.microsoft.com/office/drawing/2014/main" id="{01A541B0-073B-4CED-88B9-473B9C7E2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3" y="2009414"/>
            <a:ext cx="5580418" cy="3721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2D422C-7A86-43A3-8459-8408FB110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10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1">
            <a:extLst>
              <a:ext uri="{FF2B5EF4-FFF2-40B4-BE49-F238E27FC236}">
                <a16:creationId xmlns:a16="http://schemas.microsoft.com/office/drawing/2014/main" id="{100236FB-16FC-4065-9D6A-B523CAF74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2815" y="2689985"/>
            <a:ext cx="2857500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000000" mc:Ignorable="a14" a14:legacySpreadsheetColorIndex="64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xmlns:mc="http://schemas.openxmlformats.org/markup-compatibility/2006" val="FFFFFF" mc:Ignorable="a14" a14:legacySpreadsheetColorIndex="6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7" name="Рисунок 226">
            <a:extLst>
              <a:ext uri="{FF2B5EF4-FFF2-40B4-BE49-F238E27FC236}">
                <a16:creationId xmlns:a16="http://schemas.microsoft.com/office/drawing/2014/main" id="{9BB3E358-2B0A-48BA-AFD3-DBA4CB77F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754527" y="3581910"/>
            <a:ext cx="4505382" cy="1217806"/>
          </a:xfrm>
          <a:prstGeom prst="rect">
            <a:avLst/>
          </a:prstGeom>
        </p:spPr>
      </p:pic>
      <p:pic>
        <p:nvPicPr>
          <p:cNvPr id="230" name="Рисунок 229">
            <a:extLst>
              <a:ext uri="{FF2B5EF4-FFF2-40B4-BE49-F238E27FC236}">
                <a16:creationId xmlns:a16="http://schemas.microsoft.com/office/drawing/2014/main" id="{C45E4519-92A2-4F12-80DF-9F9C795548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277329" y="3338805"/>
            <a:ext cx="4627518" cy="1698800"/>
          </a:xfrm>
          <a:prstGeom prst="rect">
            <a:avLst/>
          </a:prstGeom>
        </p:spPr>
      </p:pic>
      <p:pic>
        <p:nvPicPr>
          <p:cNvPr id="231" name="Рисунок 230">
            <a:extLst>
              <a:ext uri="{FF2B5EF4-FFF2-40B4-BE49-F238E27FC236}">
                <a16:creationId xmlns:a16="http://schemas.microsoft.com/office/drawing/2014/main" id="{9672ABDD-8652-46D0-B3C6-F603A134B8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926789" y="3370272"/>
            <a:ext cx="4627520" cy="1657428"/>
          </a:xfrm>
          <a:prstGeom prst="rect">
            <a:avLst/>
          </a:prstGeom>
        </p:spPr>
      </p:pic>
      <p:pic>
        <p:nvPicPr>
          <p:cNvPr id="233" name="Рисунок 232">
            <a:extLst>
              <a:ext uri="{FF2B5EF4-FFF2-40B4-BE49-F238E27FC236}">
                <a16:creationId xmlns:a16="http://schemas.microsoft.com/office/drawing/2014/main" id="{FB24613D-5355-4D67-A43F-21B34C49CB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915171" y="3420319"/>
            <a:ext cx="4727612" cy="1657428"/>
          </a:xfrm>
          <a:prstGeom prst="rect">
            <a:avLst/>
          </a:prstGeom>
        </p:spPr>
      </p:pic>
      <p:sp>
        <p:nvSpPr>
          <p:cNvPr id="234" name="Прямоугольник 233">
            <a:extLst>
              <a:ext uri="{FF2B5EF4-FFF2-40B4-BE49-F238E27FC236}">
                <a16:creationId xmlns:a16="http://schemas.microsoft.com/office/drawing/2014/main" id="{B9F93901-3579-49DB-8CF0-24D4C771B2B6}"/>
              </a:ext>
            </a:extLst>
          </p:cNvPr>
          <p:cNvSpPr/>
          <p:nvPr/>
        </p:nvSpPr>
        <p:spPr>
          <a:xfrm>
            <a:off x="144966" y="304800"/>
            <a:ext cx="11807851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en-GB" altLang="ru-RU" sz="2000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The magnetic susceptibility was measured in 15 directions. It gives the opportunity to estimate the magnetic anisotropy of the magnetic susceptibility. </a:t>
            </a:r>
            <a:r>
              <a:rPr lang="en-US" altLang="ru-RU" sz="2000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T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 rock samples have a low planar anisotropy (~ 3%), the shape of the magnetic particles is oblate, which is typical for natural sediments. </a:t>
            </a:r>
            <a:r>
              <a:rPr lang="x-none" sz="2000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The obtained results indicate that the studied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sedimentary</a:t>
            </a:r>
            <a:r>
              <a:rPr lang="x-none" sz="2000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rocks are characterized by an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undisturbed natural </a:t>
            </a:r>
            <a:r>
              <a:rPr lang="x-none" sz="2000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structure.  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endParaRPr lang="ru-RU" sz="2400" dirty="0">
              <a:solidFill>
                <a:schemeClr val="accent4">
                  <a:lumMod val="50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6495852-0393-485A-87C4-87476E9F7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040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1C5E808-6473-44DC-BBC1-D925139675A4}"/>
              </a:ext>
            </a:extLst>
          </p:cNvPr>
          <p:cNvSpPr/>
          <p:nvPr/>
        </p:nvSpPr>
        <p:spPr>
          <a:xfrm>
            <a:off x="270933" y="660400"/>
            <a:ext cx="116670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The alternating field demagnetization of the samples (three duplicates from each level) was fulfilled for obtaining NRM vector angle elements using </a:t>
            </a:r>
            <a:r>
              <a:rPr lang="en-US" altLang="ru-RU" sz="2400" dirty="0">
                <a:solidFill>
                  <a:schemeClr val="accent5">
                    <a:lumMod val="50000"/>
                  </a:schemeClr>
                </a:solidFill>
                <a:latin typeface="Garamond" panose="02020404030301010803" pitchFamily="18" charset="0"/>
              </a:rPr>
              <a:t>SQUID Magnetometer (2G </a:t>
            </a:r>
            <a:r>
              <a:rPr lang="en-US" altLang="ru-RU" sz="2400" dirty="0" err="1">
                <a:solidFill>
                  <a:schemeClr val="accent5">
                    <a:lumMod val="50000"/>
                  </a:schemeClr>
                </a:solidFill>
                <a:latin typeface="Garamond" panose="02020404030301010803" pitchFamily="18" charset="0"/>
              </a:rPr>
              <a:t>Enterprieses</a:t>
            </a:r>
            <a:r>
              <a:rPr lang="en-US" altLang="ru-RU" sz="2400" dirty="0">
                <a:solidFill>
                  <a:schemeClr val="accent5">
                    <a:lumMod val="50000"/>
                  </a:schemeClr>
                </a:solidFill>
                <a:latin typeface="Garamond" panose="02020404030301010803" pitchFamily="18" charset="0"/>
              </a:rPr>
              <a:t>, USA)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Picture 32" descr="img_7541aa">
            <a:extLst>
              <a:ext uri="{FF2B5EF4-FFF2-40B4-BE49-F238E27FC236}">
                <a16:creationId xmlns:a16="http://schemas.microsoft.com/office/drawing/2014/main" id="{624ED6E6-3D5A-4EDB-A7C3-BDC5A4186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766" y="2665366"/>
            <a:ext cx="3272367" cy="3307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B2118D4-49E8-42B5-909F-34734CC52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6975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D1591DB-8DE2-430B-8E48-05DB922A490D}"/>
              </a:ext>
            </a:extLst>
          </p:cNvPr>
          <p:cNvSpPr/>
          <p:nvPr/>
        </p:nvSpPr>
        <p:spPr>
          <a:xfrm>
            <a:off x="694267" y="528935"/>
            <a:ext cx="108034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Demagnetization results were analyzed using orthogonal plots and stereographic projections. Polarity components were isolated in most samples between 15-60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mT.</a:t>
            </a:r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964844-221C-47D5-BC6E-EF13055D7D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107" y="1359932"/>
            <a:ext cx="7045786" cy="4981591"/>
          </a:xfrm>
          <a:prstGeom prst="rect">
            <a:avLst/>
          </a:prstGeom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2B6163F-A388-4A7E-BD7E-48F6D2092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6447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56">
            <a:extLst>
              <a:ext uri="{FF2B5EF4-FFF2-40B4-BE49-F238E27FC236}">
                <a16:creationId xmlns:a16="http://schemas.microsoft.com/office/drawing/2014/main" id="{F6C8909C-352D-447F-9B86-5C7057F44F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2300" y="3865245"/>
            <a:ext cx="85725" cy="48577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a14" a14:legacySpreadsheetColorIndex="6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7" name="Прямоугольник 206">
            <a:extLst>
              <a:ext uri="{FF2B5EF4-FFF2-40B4-BE49-F238E27FC236}">
                <a16:creationId xmlns:a16="http://schemas.microsoft.com/office/drawing/2014/main" id="{25C9BCF9-0DD1-411D-9C39-2CE91E83D0B4}"/>
              </a:ext>
            </a:extLst>
          </p:cNvPr>
          <p:cNvSpPr/>
          <p:nvPr/>
        </p:nvSpPr>
        <p:spPr>
          <a:xfrm>
            <a:off x="428625" y="434359"/>
            <a:ext cx="1144904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The values of the declination D and inclination I of the NRM satisfactory agree for all three duplicates from each level. This allows to average angle elements and construct curves of I and D variations over the thickness of the section.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 lower part (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Kuvinian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Terskian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beds) of the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Tarkhanian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is related to the Lower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Garamond" panose="02020404030301010803" pitchFamily="18" charset="0"/>
                <a:ea typeface="TimesNewRomanPSMT"/>
                <a:cs typeface="Times New Roman" panose="02020603050405020304" pitchFamily="18" charset="0"/>
              </a:rPr>
              <a:t>Miocene, and the upper part (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Garamond" panose="02020404030301010803" pitchFamily="18" charset="0"/>
                <a:ea typeface="TimesNewRomanPSMT"/>
                <a:cs typeface="Times New Roman" panose="02020603050405020304" pitchFamily="18" charset="0"/>
              </a:rPr>
              <a:t>Argunian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Garamond" panose="02020404030301010803" pitchFamily="18" charset="0"/>
                <a:ea typeface="TimesNewRomanPSMT"/>
                <a:cs typeface="Times New Roman" panose="02020603050405020304" pitchFamily="18" charset="0"/>
              </a:rPr>
              <a:t> beds) - to the Middle Miocene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Garamond" panose="02020404030301010803" pitchFamily="18" charset="0"/>
                <a:ea typeface="TimesNewRomanPSMT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Garamond" panose="02020404030301010803" pitchFamily="18" charset="0"/>
              </a:rPr>
              <a:t>Nevesskaya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Garamond" panose="02020404030301010803" pitchFamily="18" charset="0"/>
              </a:rPr>
              <a:t> et al., 2004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Garamond" panose="02020404030301010803" pitchFamily="18" charset="0"/>
              </a:rPr>
              <a:t>)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Garamond" panose="02020404030301010803" pitchFamily="18" charset="0"/>
                <a:ea typeface="TimesNewRomanPSMT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881D1972-C6A6-4083-B851-3BC135F182D4}"/>
              </a:ext>
            </a:extLst>
          </p:cNvPr>
          <p:cNvGrpSpPr/>
          <p:nvPr/>
        </p:nvGrpSpPr>
        <p:grpSpPr>
          <a:xfrm rot="5400000">
            <a:off x="-642988" y="3317303"/>
            <a:ext cx="4258772" cy="1846854"/>
            <a:chOff x="3906838" y="9931400"/>
            <a:chExt cx="5038725" cy="1906588"/>
          </a:xfrm>
        </p:grpSpPr>
        <p:sp>
          <p:nvSpPr>
            <p:cNvPr id="158" name="Rectangle 35">
              <a:extLst>
                <a:ext uri="{FF2B5EF4-FFF2-40B4-BE49-F238E27FC236}">
                  <a16:creationId xmlns:a16="http://schemas.microsoft.com/office/drawing/2014/main" id="{BD7AB9C5-7026-4398-8143-38A78262C5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2563" y="10888663"/>
              <a:ext cx="4876800" cy="34290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FFFF" mc:Ignorable="a14" a14:legacySpreadsheetColorIndex="65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9" name="Rectangle 10">
              <a:extLst>
                <a:ext uri="{FF2B5EF4-FFF2-40B4-BE49-F238E27FC236}">
                  <a16:creationId xmlns:a16="http://schemas.microsoft.com/office/drawing/2014/main" id="{3A3E95EA-FCB9-4AAB-8B75-563A368527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3038" y="9931400"/>
              <a:ext cx="4886325" cy="333375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FFFF" mc:Ignorable="a14" a14:legacySpreadsheetColorIndex="65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1" name="Line 11">
              <a:extLst>
                <a:ext uri="{FF2B5EF4-FFF2-40B4-BE49-F238E27FC236}">
                  <a16:creationId xmlns:a16="http://schemas.microsoft.com/office/drawing/2014/main" id="{42F57875-F292-4677-B06B-55D5FAFA83A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762750" y="9944100"/>
              <a:ext cx="0" cy="30480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2" name="Line 16">
              <a:extLst>
                <a:ext uri="{FF2B5EF4-FFF2-40B4-BE49-F238E27FC236}">
                  <a16:creationId xmlns:a16="http://schemas.microsoft.com/office/drawing/2014/main" id="{23446F4C-C7FA-4540-A524-738F0E0EC6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6713" y="9931400"/>
              <a:ext cx="0" cy="30480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3" name="Line 19">
              <a:extLst>
                <a:ext uri="{FF2B5EF4-FFF2-40B4-BE49-F238E27FC236}">
                  <a16:creationId xmlns:a16="http://schemas.microsoft.com/office/drawing/2014/main" id="{368D9078-4425-4D75-B984-F62FC1AE70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56450" y="9953625"/>
              <a:ext cx="0" cy="30480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" name="Line 25">
              <a:extLst>
                <a:ext uri="{FF2B5EF4-FFF2-40B4-BE49-F238E27FC236}">
                  <a16:creationId xmlns:a16="http://schemas.microsoft.com/office/drawing/2014/main" id="{CE0F5B33-51C1-451B-8E62-79071281BF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19875" y="9944100"/>
              <a:ext cx="0" cy="32385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5" name="Line 29">
              <a:extLst>
                <a:ext uri="{FF2B5EF4-FFF2-40B4-BE49-F238E27FC236}">
                  <a16:creationId xmlns:a16="http://schemas.microsoft.com/office/drawing/2014/main" id="{5EE3BC28-375A-4E8E-88A3-BC607E0E6B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31125" y="9944100"/>
              <a:ext cx="0" cy="30480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6" name="Line 30">
              <a:extLst>
                <a:ext uri="{FF2B5EF4-FFF2-40B4-BE49-F238E27FC236}">
                  <a16:creationId xmlns:a16="http://schemas.microsoft.com/office/drawing/2014/main" id="{BCB60F42-98CD-456C-9D4A-B189FD614B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46975" y="9944100"/>
              <a:ext cx="0" cy="314325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7" name="Line 31">
              <a:extLst>
                <a:ext uri="{FF2B5EF4-FFF2-40B4-BE49-F238E27FC236}">
                  <a16:creationId xmlns:a16="http://schemas.microsoft.com/office/drawing/2014/main" id="{98C2FC7F-FB0A-4849-9FF6-88B409BD68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85050" y="9982200"/>
              <a:ext cx="0" cy="24765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8" name="Line 32">
              <a:extLst>
                <a:ext uri="{FF2B5EF4-FFF2-40B4-BE49-F238E27FC236}">
                  <a16:creationId xmlns:a16="http://schemas.microsoft.com/office/drawing/2014/main" id="{F01AFC4C-1055-48B6-8C11-329D9503AC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89825" y="10020300"/>
              <a:ext cx="0" cy="24765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9" name="Line 33">
              <a:extLst>
                <a:ext uri="{FF2B5EF4-FFF2-40B4-BE49-F238E27FC236}">
                  <a16:creationId xmlns:a16="http://schemas.microsoft.com/office/drawing/2014/main" id="{F37E6604-3589-45D2-832E-916BD292D9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88275" y="9944100"/>
              <a:ext cx="0" cy="314325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0" name="Line 34">
              <a:extLst>
                <a:ext uri="{FF2B5EF4-FFF2-40B4-BE49-F238E27FC236}">
                  <a16:creationId xmlns:a16="http://schemas.microsoft.com/office/drawing/2014/main" id="{39ADFD48-BF2D-45F3-8A99-6E420F8350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73975" y="10039350"/>
              <a:ext cx="0" cy="219075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1" name="Line 36">
              <a:extLst>
                <a:ext uri="{FF2B5EF4-FFF2-40B4-BE49-F238E27FC236}">
                  <a16:creationId xmlns:a16="http://schemas.microsoft.com/office/drawing/2014/main" id="{1EB58379-D919-4EAB-8D45-B7E7D1F8D7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59725" y="9940925"/>
              <a:ext cx="0" cy="314325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2" name="Line 38">
              <a:extLst>
                <a:ext uri="{FF2B5EF4-FFF2-40B4-BE49-F238E27FC236}">
                  <a16:creationId xmlns:a16="http://schemas.microsoft.com/office/drawing/2014/main" id="{2DBAF3B1-180C-4E4D-AE57-E17156B7A2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84850" y="9944100"/>
              <a:ext cx="0" cy="30480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3" name="Line 41">
              <a:extLst>
                <a:ext uri="{FF2B5EF4-FFF2-40B4-BE49-F238E27FC236}">
                  <a16:creationId xmlns:a16="http://schemas.microsoft.com/office/drawing/2014/main" id="{7030A5B7-F88F-4D3D-8DC1-1957DA945C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12100" y="10001250"/>
              <a:ext cx="0" cy="238125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" name="Line 42">
              <a:extLst>
                <a:ext uri="{FF2B5EF4-FFF2-40B4-BE49-F238E27FC236}">
                  <a16:creationId xmlns:a16="http://schemas.microsoft.com/office/drawing/2014/main" id="{F1970B4A-6599-4F0C-B1D0-58FDD45E61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07350" y="9991725"/>
              <a:ext cx="0" cy="238125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7" name="Line 44">
              <a:extLst>
                <a:ext uri="{FF2B5EF4-FFF2-40B4-BE49-F238E27FC236}">
                  <a16:creationId xmlns:a16="http://schemas.microsoft.com/office/drawing/2014/main" id="{6ABB88B8-D5D7-4F9C-9B9D-00E28E46FE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75275" y="9963150"/>
              <a:ext cx="0" cy="314325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8" name="Line 47">
              <a:extLst>
                <a:ext uri="{FF2B5EF4-FFF2-40B4-BE49-F238E27FC236}">
                  <a16:creationId xmlns:a16="http://schemas.microsoft.com/office/drawing/2014/main" id="{955F6B0F-7D46-4D6C-AC5C-0AD4F04150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5238" y="10058400"/>
              <a:ext cx="0" cy="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9" name="Line 48">
              <a:extLst>
                <a:ext uri="{FF2B5EF4-FFF2-40B4-BE49-F238E27FC236}">
                  <a16:creationId xmlns:a16="http://schemas.microsoft.com/office/drawing/2014/main" id="{DC28E9A3-EE1E-4D59-9E09-7187E93302A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70550" y="10039350"/>
              <a:ext cx="0" cy="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0" name="Line 50">
              <a:extLst>
                <a:ext uri="{FF2B5EF4-FFF2-40B4-BE49-F238E27FC236}">
                  <a16:creationId xmlns:a16="http://schemas.microsoft.com/office/drawing/2014/main" id="{9993A617-5AE4-4418-BC3E-005D5F9A5E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13400" y="10272713"/>
              <a:ext cx="19050" cy="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1" name="Line 53">
              <a:extLst>
                <a:ext uri="{FF2B5EF4-FFF2-40B4-BE49-F238E27FC236}">
                  <a16:creationId xmlns:a16="http://schemas.microsoft.com/office/drawing/2014/main" id="{24C304CF-77BC-45AC-9DD6-1DFBB157DF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18375" y="9953625"/>
              <a:ext cx="0" cy="295275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2" name="Line 54">
              <a:extLst>
                <a:ext uri="{FF2B5EF4-FFF2-40B4-BE49-F238E27FC236}">
                  <a16:creationId xmlns:a16="http://schemas.microsoft.com/office/drawing/2014/main" id="{B3D9C01D-E369-4877-8E19-4BC0A1270B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613650" y="9944100"/>
              <a:ext cx="0" cy="314325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3" name="Line 56">
              <a:extLst>
                <a:ext uri="{FF2B5EF4-FFF2-40B4-BE49-F238E27FC236}">
                  <a16:creationId xmlns:a16="http://schemas.microsoft.com/office/drawing/2014/main" id="{49376E1F-37D2-4C0C-A061-10CC1589F3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24313" y="9944100"/>
              <a:ext cx="0" cy="24765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4" name="Line 57">
              <a:extLst>
                <a:ext uri="{FF2B5EF4-FFF2-40B4-BE49-F238E27FC236}">
                  <a16:creationId xmlns:a16="http://schemas.microsoft.com/office/drawing/2014/main" id="{416ADA62-E997-45FE-AE6D-53D3FE6602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432675" y="9944100"/>
              <a:ext cx="0" cy="314325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5" name="Line 60">
              <a:extLst>
                <a:ext uri="{FF2B5EF4-FFF2-40B4-BE49-F238E27FC236}">
                  <a16:creationId xmlns:a16="http://schemas.microsoft.com/office/drawing/2014/main" id="{9BA0C557-5BF0-465B-848E-D5315A3CCF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54950" y="9963150"/>
              <a:ext cx="0" cy="30480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6" name="Line 68">
              <a:extLst>
                <a:ext uri="{FF2B5EF4-FFF2-40B4-BE49-F238E27FC236}">
                  <a16:creationId xmlns:a16="http://schemas.microsoft.com/office/drawing/2014/main" id="{DAC1DA27-352E-4205-93A5-CBCD010CC7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23125" y="10010775"/>
              <a:ext cx="0" cy="238125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91" name="Line 70">
              <a:extLst>
                <a:ext uri="{FF2B5EF4-FFF2-40B4-BE49-F238E27FC236}">
                  <a16:creationId xmlns:a16="http://schemas.microsoft.com/office/drawing/2014/main" id="{3C2C1AE5-FFC5-4CAA-999E-3ADD58B9F6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35650" y="9963150"/>
              <a:ext cx="0" cy="30480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92" name="Line 77">
              <a:extLst>
                <a:ext uri="{FF2B5EF4-FFF2-40B4-BE49-F238E27FC236}">
                  <a16:creationId xmlns:a16="http://schemas.microsoft.com/office/drawing/2014/main" id="{EF4B5C48-AE32-45FE-AD88-72224F4A4E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08625" y="9972675"/>
              <a:ext cx="0" cy="314325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96" name="Line 78">
              <a:extLst>
                <a:ext uri="{FF2B5EF4-FFF2-40B4-BE49-F238E27FC236}">
                  <a16:creationId xmlns:a16="http://schemas.microsoft.com/office/drawing/2014/main" id="{3CCF08E3-FAC7-4DB8-8FB6-8B36457CE6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81825" y="9931400"/>
              <a:ext cx="0" cy="314325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97" name="Line 81">
              <a:extLst>
                <a:ext uri="{FF2B5EF4-FFF2-40B4-BE49-F238E27FC236}">
                  <a16:creationId xmlns:a16="http://schemas.microsoft.com/office/drawing/2014/main" id="{74BDA027-31B2-415E-9323-DB12058BDD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18125" y="9953625"/>
              <a:ext cx="0" cy="30480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98" name="Line 86">
              <a:extLst>
                <a:ext uri="{FF2B5EF4-FFF2-40B4-BE49-F238E27FC236}">
                  <a16:creationId xmlns:a16="http://schemas.microsoft.com/office/drawing/2014/main" id="{404D6B45-879A-44C3-BF5B-7DE61669B9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680075" y="9963150"/>
              <a:ext cx="0" cy="24765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99" name="Line 56">
              <a:extLst>
                <a:ext uri="{FF2B5EF4-FFF2-40B4-BE49-F238E27FC236}">
                  <a16:creationId xmlns:a16="http://schemas.microsoft.com/office/drawing/2014/main" id="{EC2B1C67-0273-4089-8374-5D909238C7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00538" y="10010775"/>
              <a:ext cx="0" cy="24765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0" name="Line 56">
              <a:extLst>
                <a:ext uri="{FF2B5EF4-FFF2-40B4-BE49-F238E27FC236}">
                  <a16:creationId xmlns:a16="http://schemas.microsoft.com/office/drawing/2014/main" id="{E847DF1A-2CB0-400D-8BF3-1358A8FA82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86263" y="9931400"/>
              <a:ext cx="0" cy="24765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1" name="Line 56">
              <a:extLst>
                <a:ext uri="{FF2B5EF4-FFF2-40B4-BE49-F238E27FC236}">
                  <a16:creationId xmlns:a16="http://schemas.microsoft.com/office/drawing/2014/main" id="{8A77975B-D86D-42D1-8FC5-0AFDE788F0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99038" y="9982200"/>
              <a:ext cx="0" cy="24765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2" name="Line 56">
              <a:extLst>
                <a:ext uri="{FF2B5EF4-FFF2-40B4-BE49-F238E27FC236}">
                  <a16:creationId xmlns:a16="http://schemas.microsoft.com/office/drawing/2014/main" id="{8F76A03C-BF49-498F-89AA-CA77B4189F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56188" y="9991725"/>
              <a:ext cx="0" cy="24765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3" name="Line 24">
              <a:extLst>
                <a:ext uri="{FF2B5EF4-FFF2-40B4-BE49-F238E27FC236}">
                  <a16:creationId xmlns:a16="http://schemas.microsoft.com/office/drawing/2014/main" id="{5C9F19D9-26E1-4F40-997C-03F5C7B88D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86550" y="9944100"/>
              <a:ext cx="0" cy="30480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4" name="Line 84">
              <a:extLst>
                <a:ext uri="{FF2B5EF4-FFF2-40B4-BE49-F238E27FC236}">
                  <a16:creationId xmlns:a16="http://schemas.microsoft.com/office/drawing/2014/main" id="{2E71D41B-AD01-41B2-9C25-392056E27E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43388" y="9972675"/>
              <a:ext cx="0" cy="295275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8" name="Line 85">
              <a:extLst>
                <a:ext uri="{FF2B5EF4-FFF2-40B4-BE49-F238E27FC236}">
                  <a16:creationId xmlns:a16="http://schemas.microsoft.com/office/drawing/2014/main" id="{2283E3E4-25EC-41BD-A62B-64266CCE03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3888" y="9931400"/>
              <a:ext cx="0" cy="323850"/>
            </a:xfrm>
            <a:prstGeom prst="line">
              <a:avLst/>
            </a:prstGeom>
            <a:noFill/>
            <a:ln w="19050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9" name="Line 86">
              <a:extLst>
                <a:ext uri="{FF2B5EF4-FFF2-40B4-BE49-F238E27FC236}">
                  <a16:creationId xmlns:a16="http://schemas.microsoft.com/office/drawing/2014/main" id="{891BFD7F-295D-4813-BE50-B91BAEC708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76763" y="9944100"/>
              <a:ext cx="0" cy="32385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10" name="Line 87">
              <a:extLst>
                <a:ext uri="{FF2B5EF4-FFF2-40B4-BE49-F238E27FC236}">
                  <a16:creationId xmlns:a16="http://schemas.microsoft.com/office/drawing/2014/main" id="{242BF4AD-A694-4DDC-AA22-3EA34C2C4E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41863" y="9931400"/>
              <a:ext cx="0" cy="333375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11" name="Line 88">
              <a:extLst>
                <a:ext uri="{FF2B5EF4-FFF2-40B4-BE49-F238E27FC236}">
                  <a16:creationId xmlns:a16="http://schemas.microsoft.com/office/drawing/2014/main" id="{EF6146A7-8007-4225-996D-5B88F0913F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35725" y="9944100"/>
              <a:ext cx="0" cy="32385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12" name="Line 89">
              <a:extLst>
                <a:ext uri="{FF2B5EF4-FFF2-40B4-BE49-F238E27FC236}">
                  <a16:creationId xmlns:a16="http://schemas.microsoft.com/office/drawing/2014/main" id="{52BCBBC5-8BB3-4EA7-B4D5-8858377D32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03788" y="9953625"/>
              <a:ext cx="0" cy="30480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13" name="Line 90">
              <a:extLst>
                <a:ext uri="{FF2B5EF4-FFF2-40B4-BE49-F238E27FC236}">
                  <a16:creationId xmlns:a16="http://schemas.microsoft.com/office/drawing/2014/main" id="{E7254AB6-DA39-4FFA-923F-F816C07271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03813" y="9944100"/>
              <a:ext cx="0" cy="32385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14" name="Line 91">
              <a:extLst>
                <a:ext uri="{FF2B5EF4-FFF2-40B4-BE49-F238E27FC236}">
                  <a16:creationId xmlns:a16="http://schemas.microsoft.com/office/drawing/2014/main" id="{039C576C-AAD2-4A10-B3B1-62D90FF484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70500" y="9931400"/>
              <a:ext cx="0" cy="342900"/>
            </a:xfrm>
            <a:prstGeom prst="line">
              <a:avLst/>
            </a:prstGeom>
            <a:noFill/>
            <a:ln w="19050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15" name="Line 92">
              <a:extLst>
                <a:ext uri="{FF2B5EF4-FFF2-40B4-BE49-F238E27FC236}">
                  <a16:creationId xmlns:a16="http://schemas.microsoft.com/office/drawing/2014/main" id="{62D15040-37CA-4791-A73C-B9442084F1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32425" y="9953625"/>
              <a:ext cx="0" cy="314325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16" name="Line 24">
              <a:extLst>
                <a:ext uri="{FF2B5EF4-FFF2-40B4-BE49-F238E27FC236}">
                  <a16:creationId xmlns:a16="http://schemas.microsoft.com/office/drawing/2014/main" id="{792EDCB9-7AEA-4C9C-9451-3F6E0C13DF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70725" y="9982200"/>
              <a:ext cx="0" cy="24765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17" name="Line 71">
              <a:extLst>
                <a:ext uri="{FF2B5EF4-FFF2-40B4-BE49-F238E27FC236}">
                  <a16:creationId xmlns:a16="http://schemas.microsoft.com/office/drawing/2014/main" id="{2B3C6CFB-664D-4B11-9BF3-794D018BDA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70750" y="9944100"/>
              <a:ext cx="0" cy="30480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18" name="Line 38">
              <a:extLst>
                <a:ext uri="{FF2B5EF4-FFF2-40B4-BE49-F238E27FC236}">
                  <a16:creationId xmlns:a16="http://schemas.microsoft.com/office/drawing/2014/main" id="{C3C1BACB-30A1-48A0-933D-4B04E078F7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55038" y="9931400"/>
              <a:ext cx="0" cy="333375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19" name="Line 44">
              <a:extLst>
                <a:ext uri="{FF2B5EF4-FFF2-40B4-BE49-F238E27FC236}">
                  <a16:creationId xmlns:a16="http://schemas.microsoft.com/office/drawing/2014/main" id="{EACF24EC-0BDF-49C1-9E8A-EDD1C1FAB6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911850" y="9931400"/>
              <a:ext cx="0" cy="333375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0" name="Line 44">
              <a:extLst>
                <a:ext uri="{FF2B5EF4-FFF2-40B4-BE49-F238E27FC236}">
                  <a16:creationId xmlns:a16="http://schemas.microsoft.com/office/drawing/2014/main" id="{E8511C6D-1215-441B-88C8-B26B98BD86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78525" y="9944100"/>
              <a:ext cx="0" cy="32385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1" name="Line 38">
              <a:extLst>
                <a:ext uri="{FF2B5EF4-FFF2-40B4-BE49-F238E27FC236}">
                  <a16:creationId xmlns:a16="http://schemas.microsoft.com/office/drawing/2014/main" id="{6E38AF24-F066-4470-A64E-E0C13C88AE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35675" y="9944100"/>
              <a:ext cx="0" cy="32385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2" name="Line 38">
              <a:extLst>
                <a:ext uri="{FF2B5EF4-FFF2-40B4-BE49-F238E27FC236}">
                  <a16:creationId xmlns:a16="http://schemas.microsoft.com/office/drawing/2014/main" id="{11864C5D-4279-4F9C-9207-F898836B4C5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092825" y="9991725"/>
              <a:ext cx="0" cy="295275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3" name="Line 24">
              <a:extLst>
                <a:ext uri="{FF2B5EF4-FFF2-40B4-BE49-F238E27FC236}">
                  <a16:creationId xmlns:a16="http://schemas.microsoft.com/office/drawing/2014/main" id="{73EC4A80-853D-4928-BB1C-536E537C32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96050" y="9931400"/>
              <a:ext cx="0" cy="333375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4" name="Line 24">
              <a:extLst>
                <a:ext uri="{FF2B5EF4-FFF2-40B4-BE49-F238E27FC236}">
                  <a16:creationId xmlns:a16="http://schemas.microsoft.com/office/drawing/2014/main" id="{FDDC8FF3-8DDC-497F-B290-5611728696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84825" y="9953625"/>
              <a:ext cx="0" cy="30480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5" name="Line 24">
              <a:extLst>
                <a:ext uri="{FF2B5EF4-FFF2-40B4-BE49-F238E27FC236}">
                  <a16:creationId xmlns:a16="http://schemas.microsoft.com/office/drawing/2014/main" id="{E870B2D8-C494-41F2-B8DA-C8BBAAA897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78575" y="9972675"/>
              <a:ext cx="0" cy="30480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6" name="Line 24">
              <a:extLst>
                <a:ext uri="{FF2B5EF4-FFF2-40B4-BE49-F238E27FC236}">
                  <a16:creationId xmlns:a16="http://schemas.microsoft.com/office/drawing/2014/main" id="{DE17EC8C-9933-44B5-8935-8F45318275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64275" y="9982200"/>
              <a:ext cx="0" cy="30480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7" name="Line 24">
              <a:extLst>
                <a:ext uri="{FF2B5EF4-FFF2-40B4-BE49-F238E27FC236}">
                  <a16:creationId xmlns:a16="http://schemas.microsoft.com/office/drawing/2014/main" id="{E4C3A420-87B7-4390-9596-32AEEDAF21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97600" y="9953625"/>
              <a:ext cx="0" cy="30480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8" name="Line 29">
              <a:extLst>
                <a:ext uri="{FF2B5EF4-FFF2-40B4-BE49-F238E27FC236}">
                  <a16:creationId xmlns:a16="http://schemas.microsoft.com/office/drawing/2014/main" id="{BF2AB3A5-B67B-4326-BC04-DC2B73E6B5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26438" y="9963150"/>
              <a:ext cx="0" cy="30480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9" name="Line 29">
              <a:extLst>
                <a:ext uri="{FF2B5EF4-FFF2-40B4-BE49-F238E27FC236}">
                  <a16:creationId xmlns:a16="http://schemas.microsoft.com/office/drawing/2014/main" id="{A7C34EAD-F650-4160-B6B1-7217010585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02638" y="9931400"/>
              <a:ext cx="0" cy="30480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30" name="Line 29">
              <a:extLst>
                <a:ext uri="{FF2B5EF4-FFF2-40B4-BE49-F238E27FC236}">
                  <a16:creationId xmlns:a16="http://schemas.microsoft.com/office/drawing/2014/main" id="{56D07E2A-0185-4214-B6EF-646C318A6F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78838" y="9963150"/>
              <a:ext cx="0" cy="30480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31" name="Line 38">
              <a:extLst>
                <a:ext uri="{FF2B5EF4-FFF2-40B4-BE49-F238E27FC236}">
                  <a16:creationId xmlns:a16="http://schemas.microsoft.com/office/drawing/2014/main" id="{1C252C73-3AEA-4646-A284-E24556E015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31238" y="9982200"/>
              <a:ext cx="0" cy="28575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32" name="Line 38">
              <a:extLst>
                <a:ext uri="{FF2B5EF4-FFF2-40B4-BE49-F238E27FC236}">
                  <a16:creationId xmlns:a16="http://schemas.microsoft.com/office/drawing/2014/main" id="{911937D5-8A4E-4BA6-95B0-29EC38545F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07438" y="9931400"/>
              <a:ext cx="0" cy="314325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33" name="Line 38">
              <a:extLst>
                <a:ext uri="{FF2B5EF4-FFF2-40B4-BE49-F238E27FC236}">
                  <a16:creationId xmlns:a16="http://schemas.microsoft.com/office/drawing/2014/main" id="{6FADF8D6-74EF-4396-9700-C28A1131E0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83638" y="9991725"/>
              <a:ext cx="0" cy="28575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34" name="Line 38">
              <a:extLst>
                <a:ext uri="{FF2B5EF4-FFF2-40B4-BE49-F238E27FC236}">
                  <a16:creationId xmlns:a16="http://schemas.microsoft.com/office/drawing/2014/main" id="{59CB69D6-FF09-4951-8029-8C316C95CB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50313" y="9931400"/>
              <a:ext cx="0" cy="28575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35" name="Rectangle 115">
              <a:extLst>
                <a:ext uri="{FF2B5EF4-FFF2-40B4-BE49-F238E27FC236}">
                  <a16:creationId xmlns:a16="http://schemas.microsoft.com/office/drawing/2014/main" id="{117D3B74-1F21-4A92-BF2C-1510AC28D38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8054975" y="9940925"/>
              <a:ext cx="47625" cy="428625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FFFF" mc:Ignorable="a14" a14:legacySpreadsheetColorIndex="65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" name="Line 116">
              <a:extLst>
                <a:ext uri="{FF2B5EF4-FFF2-40B4-BE49-F238E27FC236}">
                  <a16:creationId xmlns:a16="http://schemas.microsoft.com/office/drawing/2014/main" id="{CF3E2FA3-0AC5-4263-83FE-D7F8E4226C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38950" y="9931400"/>
              <a:ext cx="0" cy="32385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37" name="Line 117">
              <a:extLst>
                <a:ext uri="{FF2B5EF4-FFF2-40B4-BE49-F238E27FC236}">
                  <a16:creationId xmlns:a16="http://schemas.microsoft.com/office/drawing/2014/main" id="{55A0BE93-47FD-4F28-A779-746D6442AD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15150" y="9944100"/>
              <a:ext cx="0" cy="30480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38" name="Oval 121">
              <a:extLst>
                <a:ext uri="{FF2B5EF4-FFF2-40B4-BE49-F238E27FC236}">
                  <a16:creationId xmlns:a16="http://schemas.microsoft.com/office/drawing/2014/main" id="{E98C8949-F954-4D04-BBCD-BF6B991EDE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1400" y="9931400"/>
              <a:ext cx="47625" cy="133350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FFFFFF" mc:Ignorable="a14" a14:legacySpreadsheetColorIndex="65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" name="Oval 122">
              <a:extLst>
                <a:ext uri="{FF2B5EF4-FFF2-40B4-BE49-F238E27FC236}">
                  <a16:creationId xmlns:a16="http://schemas.microsoft.com/office/drawing/2014/main" id="{56E47C51-A67C-4005-AEA1-C0EE878749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1875" y="10096500"/>
              <a:ext cx="47625" cy="133350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FFFFFF" mc:Ignorable="a14" a14:legacySpreadsheetColorIndex="65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" name="Line 123">
              <a:extLst>
                <a:ext uri="{FF2B5EF4-FFF2-40B4-BE49-F238E27FC236}">
                  <a16:creationId xmlns:a16="http://schemas.microsoft.com/office/drawing/2014/main" id="{9AB64B3A-1890-43E7-B800-653AF384F4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30925" y="10020300"/>
              <a:ext cx="28575" cy="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1" name="Line 124">
              <a:extLst>
                <a:ext uri="{FF2B5EF4-FFF2-40B4-BE49-F238E27FC236}">
                  <a16:creationId xmlns:a16="http://schemas.microsoft.com/office/drawing/2014/main" id="{5FDC4AC2-51A4-46BE-ABA6-386B4045D6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21400" y="10145713"/>
              <a:ext cx="38100" cy="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2" name="Line 125">
              <a:extLst>
                <a:ext uri="{FF2B5EF4-FFF2-40B4-BE49-F238E27FC236}">
                  <a16:creationId xmlns:a16="http://schemas.microsoft.com/office/drawing/2014/main" id="{68832BEE-E4D4-4323-BB79-884A14C0E8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21400" y="10193338"/>
              <a:ext cx="28575" cy="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3" name="Line 126">
              <a:extLst>
                <a:ext uri="{FF2B5EF4-FFF2-40B4-BE49-F238E27FC236}">
                  <a16:creationId xmlns:a16="http://schemas.microsoft.com/office/drawing/2014/main" id="{77BA86B7-BFE0-4C3E-9071-59C9B68ECE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30925" y="9972675"/>
              <a:ext cx="28575" cy="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4" name="Line 86">
              <a:extLst>
                <a:ext uri="{FF2B5EF4-FFF2-40B4-BE49-F238E27FC236}">
                  <a16:creationId xmlns:a16="http://schemas.microsoft.com/office/drawing/2014/main" id="{3B6C572F-37DA-417F-A6A1-AF92E6AB9D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727700" y="10001250"/>
              <a:ext cx="0" cy="24765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5" name="Line 24">
              <a:extLst>
                <a:ext uri="{FF2B5EF4-FFF2-40B4-BE49-F238E27FC236}">
                  <a16:creationId xmlns:a16="http://schemas.microsoft.com/office/drawing/2014/main" id="{9B0D4F7F-8C33-443D-A68D-F9D011192E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21425" y="9944100"/>
              <a:ext cx="0" cy="30480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6" name="Line 25">
              <a:extLst>
                <a:ext uri="{FF2B5EF4-FFF2-40B4-BE49-F238E27FC236}">
                  <a16:creationId xmlns:a16="http://schemas.microsoft.com/office/drawing/2014/main" id="{BC0804A8-8F8B-4F03-9FFE-BEDC726A07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553200" y="9991725"/>
              <a:ext cx="0" cy="26670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7" name="Rectangle 145">
              <a:extLst>
                <a:ext uri="{FF2B5EF4-FFF2-40B4-BE49-F238E27FC236}">
                  <a16:creationId xmlns:a16="http://schemas.microsoft.com/office/drawing/2014/main" id="{19490AD5-2218-41EE-AAF9-B1D31347B0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0538" y="9931400"/>
              <a:ext cx="57150" cy="428625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FFFF" mc:Ignorable="a14" a14:legacySpreadsheetColorIndex="65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" name="Rectangle 146">
              <a:extLst>
                <a:ext uri="{FF2B5EF4-FFF2-40B4-BE49-F238E27FC236}">
                  <a16:creationId xmlns:a16="http://schemas.microsoft.com/office/drawing/2014/main" id="{11D04CE6-E38E-4276-ABB1-A71CFCE466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2413" y="9931400"/>
              <a:ext cx="57150" cy="428625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FFFF" mc:Ignorable="a14" a14:legacySpreadsheetColorIndex="65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" name="Line 147">
              <a:extLst>
                <a:ext uri="{FF2B5EF4-FFF2-40B4-BE49-F238E27FC236}">
                  <a16:creationId xmlns:a16="http://schemas.microsoft.com/office/drawing/2014/main" id="{995A6C1F-BF9F-4B49-80A8-0C992F9DA7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62413" y="9972675"/>
              <a:ext cx="57150" cy="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50" name="Line 148">
              <a:extLst>
                <a:ext uri="{FF2B5EF4-FFF2-40B4-BE49-F238E27FC236}">
                  <a16:creationId xmlns:a16="http://schemas.microsoft.com/office/drawing/2014/main" id="{1FCD80AE-27AB-409E-AE44-3DD331B45E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71938" y="10096500"/>
              <a:ext cx="47625" cy="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51" name="Line 149">
              <a:extLst>
                <a:ext uri="{FF2B5EF4-FFF2-40B4-BE49-F238E27FC236}">
                  <a16:creationId xmlns:a16="http://schemas.microsoft.com/office/drawing/2014/main" id="{DC8336BE-2CFB-4E4F-92D3-2C6FFB4E37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62413" y="10221913"/>
              <a:ext cx="57150" cy="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52" name="Line 150">
              <a:extLst>
                <a:ext uri="{FF2B5EF4-FFF2-40B4-BE49-F238E27FC236}">
                  <a16:creationId xmlns:a16="http://schemas.microsoft.com/office/drawing/2014/main" id="{CF49445D-8AF1-4286-8899-FADB5B466E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00538" y="10096500"/>
              <a:ext cx="57150" cy="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53" name="Line 151">
              <a:extLst>
                <a:ext uri="{FF2B5EF4-FFF2-40B4-BE49-F238E27FC236}">
                  <a16:creationId xmlns:a16="http://schemas.microsoft.com/office/drawing/2014/main" id="{C6AC43E5-F466-4C04-9DA5-ECC419E901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00538" y="10221913"/>
              <a:ext cx="57150" cy="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54" name="Line 152">
              <a:extLst>
                <a:ext uri="{FF2B5EF4-FFF2-40B4-BE49-F238E27FC236}">
                  <a16:creationId xmlns:a16="http://schemas.microsoft.com/office/drawing/2014/main" id="{AD7DCD3C-8DF5-45B7-9843-6E590586FB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00538" y="9963150"/>
              <a:ext cx="57150" cy="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56" name="Line 154">
              <a:extLst>
                <a:ext uri="{FF2B5EF4-FFF2-40B4-BE49-F238E27FC236}">
                  <a16:creationId xmlns:a16="http://schemas.microsoft.com/office/drawing/2014/main" id="{DBCDF33C-BBCD-4FBA-AFAD-7C011457533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102600" y="10907713"/>
              <a:ext cx="0" cy="32385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57" name="Rectangle 156">
              <a:extLst>
                <a:ext uri="{FF2B5EF4-FFF2-40B4-BE49-F238E27FC236}">
                  <a16:creationId xmlns:a16="http://schemas.microsoft.com/office/drawing/2014/main" id="{026AD7C0-8594-4394-8EBD-0625DE651C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5413" y="10831513"/>
              <a:ext cx="114300" cy="923925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FFFF" mc:Ignorable="a14" a14:legacySpreadsheetColorIndex="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a14" a14:legacySpreadsheetColorIndex="64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58" name="Rectangle 157">
              <a:extLst>
                <a:ext uri="{FF2B5EF4-FFF2-40B4-BE49-F238E27FC236}">
                  <a16:creationId xmlns:a16="http://schemas.microsoft.com/office/drawing/2014/main" id="{A2569C5F-9496-4984-98D6-BE88F65BB6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59838" y="10860088"/>
              <a:ext cx="85725" cy="485775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FFFF" mc:Ignorable="a14" a14:legacySpreadsheetColorIndex="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a14" a14:legacySpreadsheetColorIndex="64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59" name="Line 29">
              <a:extLst>
                <a:ext uri="{FF2B5EF4-FFF2-40B4-BE49-F238E27FC236}">
                  <a16:creationId xmlns:a16="http://schemas.microsoft.com/office/drawing/2014/main" id="{2D6E0293-4FD8-4F61-9E48-D0702B43B4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45475" y="9972675"/>
              <a:ext cx="0" cy="30480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0" name="Line 29">
              <a:extLst>
                <a:ext uri="{FF2B5EF4-FFF2-40B4-BE49-F238E27FC236}">
                  <a16:creationId xmlns:a16="http://schemas.microsoft.com/office/drawing/2014/main" id="{02A1ECD9-7570-4509-A1F4-5314453FE3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9275" y="9963150"/>
              <a:ext cx="0" cy="30480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1" name="Rectangle 146">
              <a:extLst>
                <a:ext uri="{FF2B5EF4-FFF2-40B4-BE49-F238E27FC236}">
                  <a16:creationId xmlns:a16="http://schemas.microsoft.com/office/drawing/2014/main" id="{829ABF8D-75BD-4638-B4DB-D2522C8306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6363" y="9931400"/>
              <a:ext cx="57150" cy="428625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FFFF" mc:Ignorable="a14" a14:legacySpreadsheetColorIndex="65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2" name="Line 24">
              <a:extLst>
                <a:ext uri="{FF2B5EF4-FFF2-40B4-BE49-F238E27FC236}">
                  <a16:creationId xmlns:a16="http://schemas.microsoft.com/office/drawing/2014/main" id="{DF34607F-1ABB-48D7-8506-CDDD482D05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46638" y="9972675"/>
              <a:ext cx="0" cy="30480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3" name="Line 24">
              <a:extLst>
                <a:ext uri="{FF2B5EF4-FFF2-40B4-BE49-F238E27FC236}">
                  <a16:creationId xmlns:a16="http://schemas.microsoft.com/office/drawing/2014/main" id="{CCE9EEFA-81EB-4231-A688-4FA5BE9FA2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41913" y="9972675"/>
              <a:ext cx="0" cy="30480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4" name="Oval 122">
              <a:extLst>
                <a:ext uri="{FF2B5EF4-FFF2-40B4-BE49-F238E27FC236}">
                  <a16:creationId xmlns:a16="http://schemas.microsoft.com/office/drawing/2014/main" id="{B30F7C49-3AFE-47D7-A3DD-2FEFB41E4C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5175" y="9991725"/>
              <a:ext cx="47625" cy="133350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FFFFFF" mc:Ignorable="a14" a14:legacySpreadsheetColorIndex="65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5" name="Oval 122">
              <a:extLst>
                <a:ext uri="{FF2B5EF4-FFF2-40B4-BE49-F238E27FC236}">
                  <a16:creationId xmlns:a16="http://schemas.microsoft.com/office/drawing/2014/main" id="{85B0818F-F3B3-447A-985B-B8AEE5CAAD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3400" y="10096500"/>
              <a:ext cx="47625" cy="133350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FFFFFF" mc:Ignorable="a14" a14:legacySpreadsheetColorIndex="65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6" name="Rectangle 145">
              <a:extLst>
                <a:ext uri="{FF2B5EF4-FFF2-40B4-BE49-F238E27FC236}">
                  <a16:creationId xmlns:a16="http://schemas.microsoft.com/office/drawing/2014/main" id="{C00BBE04-6914-4761-8E2F-6E964AF107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4738" y="9931400"/>
              <a:ext cx="57150" cy="428625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FFFF" mc:Ignorable="a14" a14:legacySpreadsheetColorIndex="65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7" name="Rectangle 145">
              <a:extLst>
                <a:ext uri="{FF2B5EF4-FFF2-40B4-BE49-F238E27FC236}">
                  <a16:creationId xmlns:a16="http://schemas.microsoft.com/office/drawing/2014/main" id="{8BA1BEAC-4418-41D6-A40A-CF09FE98ED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6763" y="9931400"/>
              <a:ext cx="57150" cy="428625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FFFF" mc:Ignorable="a14" a14:legacySpreadsheetColorIndex="65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8" name="Line 24">
              <a:extLst>
                <a:ext uri="{FF2B5EF4-FFF2-40B4-BE49-F238E27FC236}">
                  <a16:creationId xmlns:a16="http://schemas.microsoft.com/office/drawing/2014/main" id="{7987B5BE-BA19-48A3-94FF-3999A1F277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48188" y="9963150"/>
              <a:ext cx="0" cy="30480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9" name="Line 24">
              <a:extLst>
                <a:ext uri="{FF2B5EF4-FFF2-40B4-BE49-F238E27FC236}">
                  <a16:creationId xmlns:a16="http://schemas.microsoft.com/office/drawing/2014/main" id="{08F21889-7560-4A4E-93A2-7AFECA91AB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08588" y="9972675"/>
              <a:ext cx="0" cy="30480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0" name="Line 24">
              <a:extLst>
                <a:ext uri="{FF2B5EF4-FFF2-40B4-BE49-F238E27FC236}">
                  <a16:creationId xmlns:a16="http://schemas.microsoft.com/office/drawing/2014/main" id="{DB3C7B6E-3348-4F5C-BE60-D0F3D2784B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99013" y="9963150"/>
              <a:ext cx="0" cy="30480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1" name="Line 24">
              <a:extLst>
                <a:ext uri="{FF2B5EF4-FFF2-40B4-BE49-F238E27FC236}">
                  <a16:creationId xmlns:a16="http://schemas.microsoft.com/office/drawing/2014/main" id="{AB1DE728-D68C-499B-9620-5F5B87E3BD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81513" y="9963150"/>
              <a:ext cx="0" cy="30480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2" name="Line 56">
              <a:extLst>
                <a:ext uri="{FF2B5EF4-FFF2-40B4-BE49-F238E27FC236}">
                  <a16:creationId xmlns:a16="http://schemas.microsoft.com/office/drawing/2014/main" id="{55AE9BDC-E9FC-4B19-B72A-17595E4212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03763" y="9982200"/>
              <a:ext cx="0" cy="24765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3" name="Line 56">
              <a:extLst>
                <a:ext uri="{FF2B5EF4-FFF2-40B4-BE49-F238E27FC236}">
                  <a16:creationId xmlns:a16="http://schemas.microsoft.com/office/drawing/2014/main" id="{5433022D-A22B-4544-A4B0-8EDC363B05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65663" y="9982200"/>
              <a:ext cx="0" cy="24765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4" name="Line 151">
              <a:extLst>
                <a:ext uri="{FF2B5EF4-FFF2-40B4-BE49-F238E27FC236}">
                  <a16:creationId xmlns:a16="http://schemas.microsoft.com/office/drawing/2014/main" id="{0D4DC48B-B11E-4A5A-9A8A-EF5825CC1F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76763" y="10231438"/>
              <a:ext cx="57150" cy="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5" name="Line 151">
              <a:extLst>
                <a:ext uri="{FF2B5EF4-FFF2-40B4-BE49-F238E27FC236}">
                  <a16:creationId xmlns:a16="http://schemas.microsoft.com/office/drawing/2014/main" id="{F01E1F60-E76E-41B5-A83B-B0400A9B13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76763" y="10086975"/>
              <a:ext cx="57150" cy="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6" name="Line 151">
              <a:extLst>
                <a:ext uri="{FF2B5EF4-FFF2-40B4-BE49-F238E27FC236}">
                  <a16:creationId xmlns:a16="http://schemas.microsoft.com/office/drawing/2014/main" id="{8D7596B7-CC09-4324-BE69-E640C40035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84738" y="10086975"/>
              <a:ext cx="57150" cy="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7" name="Line 151">
              <a:extLst>
                <a:ext uri="{FF2B5EF4-FFF2-40B4-BE49-F238E27FC236}">
                  <a16:creationId xmlns:a16="http://schemas.microsoft.com/office/drawing/2014/main" id="{6717687B-01F7-4C48-B36C-1AF3AD9F0D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94263" y="10231438"/>
              <a:ext cx="57150" cy="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8" name="Line 149">
              <a:extLst>
                <a:ext uri="{FF2B5EF4-FFF2-40B4-BE49-F238E27FC236}">
                  <a16:creationId xmlns:a16="http://schemas.microsoft.com/office/drawing/2014/main" id="{4E560CFF-9CEA-4D31-BC83-00F34CCEA4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16363" y="10221913"/>
              <a:ext cx="57150" cy="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9" name="Line 149">
              <a:extLst>
                <a:ext uri="{FF2B5EF4-FFF2-40B4-BE49-F238E27FC236}">
                  <a16:creationId xmlns:a16="http://schemas.microsoft.com/office/drawing/2014/main" id="{CB9ADE99-3981-4733-96E6-0BA111A628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6838" y="10086975"/>
              <a:ext cx="57150" cy="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80" name="Line 149">
              <a:extLst>
                <a:ext uri="{FF2B5EF4-FFF2-40B4-BE49-F238E27FC236}">
                  <a16:creationId xmlns:a16="http://schemas.microsoft.com/office/drawing/2014/main" id="{F0AC2D3E-3EE8-44D7-AEEE-3850447CDE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16363" y="9972675"/>
              <a:ext cx="57150" cy="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81" name="Line 149">
              <a:extLst>
                <a:ext uri="{FF2B5EF4-FFF2-40B4-BE49-F238E27FC236}">
                  <a16:creationId xmlns:a16="http://schemas.microsoft.com/office/drawing/2014/main" id="{BDE98805-C268-4F12-B97F-DA334474F4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76763" y="9963150"/>
              <a:ext cx="57150" cy="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82" name="Line 149">
              <a:extLst>
                <a:ext uri="{FF2B5EF4-FFF2-40B4-BE49-F238E27FC236}">
                  <a16:creationId xmlns:a16="http://schemas.microsoft.com/office/drawing/2014/main" id="{BE29B825-4683-4198-BECD-7DD6F39DB4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84738" y="9972675"/>
              <a:ext cx="57150" cy="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83" name="Line 149">
              <a:extLst>
                <a:ext uri="{FF2B5EF4-FFF2-40B4-BE49-F238E27FC236}">
                  <a16:creationId xmlns:a16="http://schemas.microsoft.com/office/drawing/2014/main" id="{E2E76FEB-FCDE-4A13-901F-DB78F04CDF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22925" y="10193338"/>
              <a:ext cx="28575" cy="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84" name="Line 149">
              <a:extLst>
                <a:ext uri="{FF2B5EF4-FFF2-40B4-BE49-F238E27FC236}">
                  <a16:creationId xmlns:a16="http://schemas.microsoft.com/office/drawing/2014/main" id="{E64401E1-160D-4B75-AB8B-8A74B045C7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864225" y="10039350"/>
              <a:ext cx="28575" cy="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85" name="Line 149">
              <a:extLst>
                <a:ext uri="{FF2B5EF4-FFF2-40B4-BE49-F238E27FC236}">
                  <a16:creationId xmlns:a16="http://schemas.microsoft.com/office/drawing/2014/main" id="{E0BD2E8B-D458-4070-948B-2F67BE876D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22925" y="10136188"/>
              <a:ext cx="28575" cy="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86" name="Line 149">
              <a:extLst>
                <a:ext uri="{FF2B5EF4-FFF2-40B4-BE49-F238E27FC236}">
                  <a16:creationId xmlns:a16="http://schemas.microsoft.com/office/drawing/2014/main" id="{5E79A3C6-434B-4DC5-B089-02A0AC87987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854700" y="10096500"/>
              <a:ext cx="38100" cy="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87" name="Line 154">
              <a:extLst>
                <a:ext uri="{FF2B5EF4-FFF2-40B4-BE49-F238E27FC236}">
                  <a16:creationId xmlns:a16="http://schemas.microsoft.com/office/drawing/2014/main" id="{3665B04A-5F0A-4A9B-ADA8-230821180C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54975" y="10907713"/>
              <a:ext cx="0" cy="7620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88" name="Line 154">
              <a:extLst>
                <a:ext uri="{FF2B5EF4-FFF2-40B4-BE49-F238E27FC236}">
                  <a16:creationId xmlns:a16="http://schemas.microsoft.com/office/drawing/2014/main" id="{8E5C8112-E4A7-46CB-B87D-01D7978F1B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943725" y="10975975"/>
              <a:ext cx="1104900" cy="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89" name="Line 154">
              <a:extLst>
                <a:ext uri="{FF2B5EF4-FFF2-40B4-BE49-F238E27FC236}">
                  <a16:creationId xmlns:a16="http://schemas.microsoft.com/office/drawing/2014/main" id="{A7DC43A0-083F-4C7F-B9C0-09E7E74332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943725" y="10975975"/>
              <a:ext cx="0" cy="257175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93" name="Line 154">
              <a:extLst>
                <a:ext uri="{FF2B5EF4-FFF2-40B4-BE49-F238E27FC236}">
                  <a16:creationId xmlns:a16="http://schemas.microsoft.com/office/drawing/2014/main" id="{D1F25E45-2B19-4BF6-A308-405B2F80E4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621713" y="10907713"/>
              <a:ext cx="0" cy="7620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94" name="Line 154">
              <a:extLst>
                <a:ext uri="{FF2B5EF4-FFF2-40B4-BE49-F238E27FC236}">
                  <a16:creationId xmlns:a16="http://schemas.microsoft.com/office/drawing/2014/main" id="{C1815526-EA52-4AB2-9933-2F40EC7976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612188" y="10985500"/>
              <a:ext cx="276225" cy="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95" name="Line 91">
              <a:extLst>
                <a:ext uri="{FF2B5EF4-FFF2-40B4-BE49-F238E27FC236}">
                  <a16:creationId xmlns:a16="http://schemas.microsoft.com/office/drawing/2014/main" id="{7BD3BB74-D3EB-45DA-BAB8-9D33D5625E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02600" y="9931400"/>
              <a:ext cx="0" cy="333375"/>
            </a:xfrm>
            <a:prstGeom prst="line">
              <a:avLst/>
            </a:prstGeom>
            <a:noFill/>
            <a:ln w="19050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96" name="Line 91">
              <a:extLst>
                <a:ext uri="{FF2B5EF4-FFF2-40B4-BE49-F238E27FC236}">
                  <a16:creationId xmlns:a16="http://schemas.microsoft.com/office/drawing/2014/main" id="{1B9E2529-1BA3-4A7E-A688-426336A467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54975" y="9931400"/>
              <a:ext cx="0" cy="333375"/>
            </a:xfrm>
            <a:prstGeom prst="line">
              <a:avLst/>
            </a:prstGeom>
            <a:noFill/>
            <a:ln w="19050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97" name="Line 149">
              <a:extLst>
                <a:ext uri="{FF2B5EF4-FFF2-40B4-BE49-F238E27FC236}">
                  <a16:creationId xmlns:a16="http://schemas.microsoft.com/office/drawing/2014/main" id="{C3041336-2E5A-4591-842E-CBEE0D8335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054975" y="9991725"/>
              <a:ext cx="38100" cy="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98" name="Line 149">
              <a:extLst>
                <a:ext uri="{FF2B5EF4-FFF2-40B4-BE49-F238E27FC236}">
                  <a16:creationId xmlns:a16="http://schemas.microsoft.com/office/drawing/2014/main" id="{3AF326A2-D01E-43F3-9688-973F175D2D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064500" y="10126663"/>
              <a:ext cx="28575" cy="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99" name="Line 149">
              <a:extLst>
                <a:ext uri="{FF2B5EF4-FFF2-40B4-BE49-F238E27FC236}">
                  <a16:creationId xmlns:a16="http://schemas.microsoft.com/office/drawing/2014/main" id="{8073AE2C-E82F-4428-B9C0-8B17ED9D20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064500" y="10250488"/>
              <a:ext cx="28575" cy="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00" name="Rectangle 35">
              <a:extLst>
                <a:ext uri="{FF2B5EF4-FFF2-40B4-BE49-F238E27FC236}">
                  <a16:creationId xmlns:a16="http://schemas.microsoft.com/office/drawing/2014/main" id="{D43BA33F-A1FF-4A99-B047-3C52F497D9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5738" y="11422063"/>
              <a:ext cx="4895850" cy="32385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FFFF" mc:Ignorable="a14" a14:legacySpreadsheetColorIndex="65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1" name="Rectangle 156">
              <a:extLst>
                <a:ext uri="{FF2B5EF4-FFF2-40B4-BE49-F238E27FC236}">
                  <a16:creationId xmlns:a16="http://schemas.microsoft.com/office/drawing/2014/main" id="{37337E59-DBCA-4BBD-840F-E4D3857402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5888" y="11390313"/>
              <a:ext cx="85725" cy="43815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FFFF" mc:Ignorable="a14" a14:legacySpreadsheetColorIndex="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a14" a14:legacySpreadsheetColorIndex="64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02" name="Rectangle 156">
              <a:extLst>
                <a:ext uri="{FF2B5EF4-FFF2-40B4-BE49-F238E27FC236}">
                  <a16:creationId xmlns:a16="http://schemas.microsoft.com/office/drawing/2014/main" id="{6A6A50A7-0CF8-4FB3-8EC1-A94576057C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50313" y="11399838"/>
              <a:ext cx="95250" cy="43815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FFFF" mc:Ignorable="a14" a14:legacySpreadsheetColorIndex="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a14" a14:legacySpreadsheetColorIndex="64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03" name="Line 154">
              <a:extLst>
                <a:ext uri="{FF2B5EF4-FFF2-40B4-BE49-F238E27FC236}">
                  <a16:creationId xmlns:a16="http://schemas.microsoft.com/office/drawing/2014/main" id="{2CA314A9-071F-4251-A2AD-28BE8C8F98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14838" y="10917238"/>
              <a:ext cx="0" cy="828675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34C0AE6-C35F-43F1-B92D-3F5CC2D44E37}"/>
              </a:ext>
            </a:extLst>
          </p:cNvPr>
          <p:cNvSpPr/>
          <p:nvPr/>
        </p:nvSpPr>
        <p:spPr>
          <a:xfrm rot="16200000">
            <a:off x="746943" y="3309220"/>
            <a:ext cx="10839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Argunian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6DC3B8E-246F-4EE9-A7AF-16B990DDFB28}"/>
              </a:ext>
            </a:extLst>
          </p:cNvPr>
          <p:cNvSpPr/>
          <p:nvPr/>
        </p:nvSpPr>
        <p:spPr>
          <a:xfrm rot="16200000">
            <a:off x="742990" y="4974437"/>
            <a:ext cx="10278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 sz="1000"/>
            </a:pPr>
            <a:r>
              <a:rPr lang="en-US" sz="1600" b="1" kern="0" dirty="0" err="1">
                <a:solidFill>
                  <a:srgbClr val="000000"/>
                </a:solidFill>
                <a:latin typeface="Arial Cyr"/>
                <a:cs typeface="Arial Cyr"/>
              </a:rPr>
              <a:t>Terskian</a:t>
            </a:r>
            <a:endParaRPr lang="ru-RU" sz="1600" b="1" kern="0" dirty="0">
              <a:solidFill>
                <a:srgbClr val="000000"/>
              </a:solidFill>
              <a:latin typeface="Arial Cyr"/>
              <a:cs typeface="Arial Cyr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09F7170-E7CA-45B1-84D2-69F664B6BB14}"/>
              </a:ext>
            </a:extLst>
          </p:cNvPr>
          <p:cNvSpPr/>
          <p:nvPr/>
        </p:nvSpPr>
        <p:spPr>
          <a:xfrm rot="16200000">
            <a:off x="905915" y="5896097"/>
            <a:ext cx="72487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sz="1000"/>
            </a:pPr>
            <a:r>
              <a:rPr lang="en-US" b="1" dirty="0" err="1">
                <a:solidFill>
                  <a:srgbClr val="000000"/>
                </a:solidFill>
                <a:latin typeface="Arial Cyr"/>
                <a:cs typeface="Arial Cyr"/>
              </a:rPr>
              <a:t>Kuvinian</a:t>
            </a:r>
            <a:endParaRPr lang="ru-RU" b="1" dirty="0">
              <a:solidFill>
                <a:srgbClr val="000000"/>
              </a:solidFill>
              <a:latin typeface="Arial Cyr"/>
              <a:cs typeface="Arial Cyr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7EA9DA2-73B1-48D6-A154-0C453E9FA7C1}"/>
              </a:ext>
            </a:extLst>
          </p:cNvPr>
          <p:cNvSpPr/>
          <p:nvPr/>
        </p:nvSpPr>
        <p:spPr>
          <a:xfrm rot="16200000">
            <a:off x="95864" y="4463501"/>
            <a:ext cx="13986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Tarkhanian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78000D5-96DF-4A8B-BB81-BA9964E5F5EA}"/>
              </a:ext>
            </a:extLst>
          </p:cNvPr>
          <p:cNvSpPr/>
          <p:nvPr/>
        </p:nvSpPr>
        <p:spPr>
          <a:xfrm>
            <a:off x="1036524" y="1808913"/>
            <a:ext cx="7489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US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Beds</a:t>
            </a:r>
            <a:endParaRPr lang="ru-RU" sz="16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8" name="Прямоугольник 307">
            <a:extLst>
              <a:ext uri="{FF2B5EF4-FFF2-40B4-BE49-F238E27FC236}">
                <a16:creationId xmlns:a16="http://schemas.microsoft.com/office/drawing/2014/main" id="{738B6A75-1875-4CAA-AAD6-713EBFD93DE6}"/>
              </a:ext>
            </a:extLst>
          </p:cNvPr>
          <p:cNvSpPr/>
          <p:nvPr/>
        </p:nvSpPr>
        <p:spPr>
          <a:xfrm>
            <a:off x="507989" y="1789982"/>
            <a:ext cx="7489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US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</a:t>
            </a:r>
            <a:endParaRPr lang="ru-RU" sz="1600" b="1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9" name="Прямоугольник 308">
            <a:extLst>
              <a:ext uri="{FF2B5EF4-FFF2-40B4-BE49-F238E27FC236}">
                <a16:creationId xmlns:a16="http://schemas.microsoft.com/office/drawing/2014/main" id="{6509FAAC-F7E6-4B7A-8015-7A86A711A711}"/>
              </a:ext>
            </a:extLst>
          </p:cNvPr>
          <p:cNvSpPr/>
          <p:nvPr/>
        </p:nvSpPr>
        <p:spPr>
          <a:xfrm>
            <a:off x="1808025" y="1768611"/>
            <a:ext cx="12213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US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Kop-</a:t>
            </a:r>
            <a:r>
              <a:rPr lang="en-US" sz="1600" b="1" kern="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Takyl</a:t>
            </a:r>
            <a:endParaRPr lang="ru-RU" sz="16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A849D43-6B99-4E6B-94C0-39974FC4E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065547" y="2807223"/>
            <a:ext cx="4806288" cy="272906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358389A-3D02-4801-853F-6B638FC08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812323" y="2957629"/>
            <a:ext cx="4951188" cy="2305307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C3BFBAE1-1625-4E4C-9FE9-AC1F1F180A98}"/>
              </a:ext>
            </a:extLst>
          </p:cNvPr>
          <p:cNvGrpSpPr/>
          <p:nvPr/>
        </p:nvGrpSpPr>
        <p:grpSpPr>
          <a:xfrm rot="5400000">
            <a:off x="5740302" y="4120647"/>
            <a:ext cx="4138014" cy="264318"/>
            <a:chOff x="3973513" y="4556125"/>
            <a:chExt cx="4552950" cy="223838"/>
          </a:xfrm>
        </p:grpSpPr>
        <p:sp>
          <p:nvSpPr>
            <p:cNvPr id="314" name="Rectangle 10">
              <a:extLst>
                <a:ext uri="{FF2B5EF4-FFF2-40B4-BE49-F238E27FC236}">
                  <a16:creationId xmlns:a16="http://schemas.microsoft.com/office/drawing/2014/main" id="{C1F0A69E-620C-49E2-AAFE-BF184C8781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3513" y="4556125"/>
              <a:ext cx="4152900" cy="219075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0000" mc:Ignorable="a14" a14:legacySpreadsheetColorIndex="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a14" a14:legacySpreadsheetColorIndex="64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5" name="Rectangle 11">
              <a:extLst>
                <a:ext uri="{FF2B5EF4-FFF2-40B4-BE49-F238E27FC236}">
                  <a16:creationId xmlns:a16="http://schemas.microsoft.com/office/drawing/2014/main" id="{9A576757-0696-445E-B709-122CAD9954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55013" y="4556125"/>
              <a:ext cx="171450" cy="219075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000000" mc:Ignorable="a14" a14:legacySpreadsheetColorIndex="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a14" a14:legacySpreadsheetColorIndex="64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6" name="Line 12">
              <a:extLst>
                <a:ext uri="{FF2B5EF4-FFF2-40B4-BE49-F238E27FC236}">
                  <a16:creationId xmlns:a16="http://schemas.microsoft.com/office/drawing/2014/main" id="{A436538A-04BB-47E5-87AE-1562083B20B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83038" y="4556125"/>
              <a:ext cx="4505325" cy="9525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7" name="Line 13">
              <a:extLst>
                <a:ext uri="{FF2B5EF4-FFF2-40B4-BE49-F238E27FC236}">
                  <a16:creationId xmlns:a16="http://schemas.microsoft.com/office/drawing/2014/main" id="{25AFB861-62B2-42F6-9B76-D48037D838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95738" y="4770438"/>
              <a:ext cx="4495800" cy="9525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20" name="Line 19">
              <a:extLst>
                <a:ext uri="{FF2B5EF4-FFF2-40B4-BE49-F238E27FC236}">
                  <a16:creationId xmlns:a16="http://schemas.microsoft.com/office/drawing/2014/main" id="{0139516D-0B50-4DD8-A61B-350505AB52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83038" y="4565650"/>
              <a:ext cx="0" cy="200025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21" name="Rectangle 39">
              <a:extLst>
                <a:ext uri="{FF2B5EF4-FFF2-40B4-BE49-F238E27FC236}">
                  <a16:creationId xmlns:a16="http://schemas.microsoft.com/office/drawing/2014/main" id="{B18793FC-7C5E-450D-8475-80108316CC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54975" y="4556125"/>
              <a:ext cx="38100" cy="219075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969696" mc:Ignorable="a14" a14:legacySpreadsheetColorIndex="55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22" name="Прямоугольник 321">
            <a:extLst>
              <a:ext uri="{FF2B5EF4-FFF2-40B4-BE49-F238E27FC236}">
                <a16:creationId xmlns:a16="http://schemas.microsoft.com/office/drawing/2014/main" id="{4D6B927C-0F83-4A64-96C0-79476E254956}"/>
              </a:ext>
            </a:extLst>
          </p:cNvPr>
          <p:cNvSpPr/>
          <p:nvPr/>
        </p:nvSpPr>
        <p:spPr>
          <a:xfrm>
            <a:off x="8284660" y="3660769"/>
            <a:ext cx="7489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US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ru-RU" sz="1600" b="1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3" name="Прямоугольник 322">
            <a:extLst>
              <a:ext uri="{FF2B5EF4-FFF2-40B4-BE49-F238E27FC236}">
                <a16:creationId xmlns:a16="http://schemas.microsoft.com/office/drawing/2014/main" id="{DE38147E-E0DB-4C75-9936-633DBED7B70C}"/>
              </a:ext>
            </a:extLst>
          </p:cNvPr>
          <p:cNvSpPr/>
          <p:nvPr/>
        </p:nvSpPr>
        <p:spPr>
          <a:xfrm>
            <a:off x="8284661" y="5927922"/>
            <a:ext cx="7489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US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ru-RU" sz="1600" b="1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4" name="Rectangle 158">
            <a:extLst>
              <a:ext uri="{FF2B5EF4-FFF2-40B4-BE49-F238E27FC236}">
                <a16:creationId xmlns:a16="http://schemas.microsoft.com/office/drawing/2014/main" id="{32B81DEB-AF62-493B-91E3-F757821501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3094" y="1861927"/>
            <a:ext cx="314325" cy="337974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a14" a14:legacySpreadsheetColorIndex="6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5" name="Rectangle 158">
            <a:extLst>
              <a:ext uri="{FF2B5EF4-FFF2-40B4-BE49-F238E27FC236}">
                <a16:creationId xmlns:a16="http://schemas.microsoft.com/office/drawing/2014/main" id="{4BBB87D6-DEFA-455B-939E-AD6205090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0523" y="1836472"/>
            <a:ext cx="314325" cy="337974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a14" a14:legacySpreadsheetColorIndex="6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6" name="Rectangle 158">
            <a:extLst>
              <a:ext uri="{FF2B5EF4-FFF2-40B4-BE49-F238E27FC236}">
                <a16:creationId xmlns:a16="http://schemas.microsoft.com/office/drawing/2014/main" id="{55BF1511-5530-4A81-83A8-2464D2ACC9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1925547"/>
            <a:ext cx="404327" cy="21534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a14" a14:legacySpreadsheetColorIndex="6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000" b="1" dirty="0"/>
              <a:t>270</a:t>
            </a:r>
            <a:endParaRPr lang="ru-RU" sz="1000" b="1" dirty="0"/>
          </a:p>
        </p:txBody>
      </p:sp>
      <p:sp>
        <p:nvSpPr>
          <p:cNvPr id="327" name="Rectangle 158">
            <a:extLst>
              <a:ext uri="{FF2B5EF4-FFF2-40B4-BE49-F238E27FC236}">
                <a16:creationId xmlns:a16="http://schemas.microsoft.com/office/drawing/2014/main" id="{FA8B0A02-A8D9-4C06-B5A2-03F62F5DA2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4123" y="1927056"/>
            <a:ext cx="468971" cy="208439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a14" a14:legacySpreadsheetColorIndex="6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000" b="1" dirty="0"/>
              <a:t>180</a:t>
            </a:r>
            <a:endParaRPr lang="ru-RU" sz="1000" b="1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4872906C-00F2-4E5C-98E2-76610897A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3029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EB67F2B8-FA11-4BED-86E5-7472DD98EC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0686" y="321356"/>
            <a:ext cx="3839029" cy="53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anose="02020404030301010803" pitchFamily="18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anose="02020404030301010803" pitchFamily="18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anose="02020404030301010803" pitchFamily="18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anose="02020404030301010803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anose="02020404030301010803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anose="02020404030301010803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anose="02020404030301010803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Garamond"/>
                <a:ea typeface="+mj-ea"/>
                <a:cs typeface="+mj-cs"/>
              </a:rPr>
              <a:t>CONCLUSIONS</a:t>
            </a:r>
            <a:endParaRPr kumimoji="0" lang="ru-RU" altLang="ru-RU" sz="28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Garamond"/>
              <a:ea typeface="+mj-ea"/>
              <a:cs typeface="+mj-cs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DE9DF1C-965E-46E7-85D1-FFC8623DFE87}"/>
              </a:ext>
            </a:extLst>
          </p:cNvPr>
          <p:cNvSpPr/>
          <p:nvPr/>
        </p:nvSpPr>
        <p:spPr>
          <a:xfrm>
            <a:off x="1287379" y="856342"/>
            <a:ext cx="10659979" cy="55889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spcAft>
                <a:spcPts val="0"/>
              </a:spcAft>
              <a:buAutoNum type="arabicPeriod"/>
            </a:pPr>
            <a:r>
              <a:rPr lang="en-US" sz="2000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 a result of </a:t>
            </a:r>
            <a:r>
              <a:rPr lang="en-US" sz="2000" dirty="0" err="1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petromagnetic</a:t>
            </a:r>
            <a:r>
              <a:rPr lang="en-US" sz="2000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paleomagnetic study of the </a:t>
            </a:r>
            <a:r>
              <a:rPr lang="en-US" sz="2000" dirty="0" err="1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Tarkhanian</a:t>
            </a:r>
            <a:r>
              <a:rPr lang="en-US" sz="2000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sediments of the Miocene of the Kop-</a:t>
            </a:r>
            <a:r>
              <a:rPr lang="en-US" sz="2000" dirty="0" err="1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Takyl</a:t>
            </a:r>
            <a:r>
              <a:rPr lang="en-US" sz="2000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section, it was found that the main carriers of magnetization in the rocks are monoclinic pyrrhotite and a low concentration of magnetite, which lead</a:t>
            </a:r>
            <a:r>
              <a:rPr lang="ru-RU" sz="2000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low values ​​of natural </a:t>
            </a:r>
            <a:r>
              <a:rPr lang="en-US" sz="2000" dirty="0" err="1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remanent</a:t>
            </a:r>
            <a:r>
              <a:rPr lang="en-US" sz="2000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magnetization. The rocks have an undisturbed natural  structure, which suggests the absence of significant secondary transformation of rocks. </a:t>
            </a:r>
          </a:p>
          <a:p>
            <a:pPr marL="457200" indent="-457200" algn="just">
              <a:lnSpc>
                <a:spcPct val="150000"/>
              </a:lnSpc>
              <a:spcAft>
                <a:spcPts val="0"/>
              </a:spcAft>
              <a:buAutoNum type="arabicPeriod"/>
            </a:pPr>
            <a:r>
              <a:rPr lang="en-US" sz="2000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 is established that the studied interval of the </a:t>
            </a:r>
            <a:r>
              <a:rPr lang="en-US" sz="2000" dirty="0" err="1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Kuvinian</a:t>
            </a:r>
            <a:r>
              <a:rPr lang="en-US" sz="2000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beds in the lower parts is composed of normal  magnetized rocks.</a:t>
            </a:r>
            <a:r>
              <a:rPr lang="en-US" sz="2000" dirty="0">
                <a:latin typeface="Garamond" panose="02020404030301010803" pitchFamily="18" charset="0"/>
                <a:ea typeface="TimesNewRomanPSMT"/>
                <a:cs typeface="Times New Roman" panose="02020603050405020304" pitchFamily="18" charset="0"/>
              </a:rPr>
              <a:t> In its upper part, rocks have reverse polarity magnetization. </a:t>
            </a:r>
          </a:p>
          <a:p>
            <a:pPr marL="457200" indent="-457200" algn="just">
              <a:lnSpc>
                <a:spcPct val="150000"/>
              </a:lnSpc>
              <a:spcAft>
                <a:spcPts val="0"/>
              </a:spcAft>
              <a:buAutoNum type="arabicPeriod"/>
            </a:pPr>
            <a:r>
              <a:rPr lang="en-US" sz="2000" dirty="0">
                <a:latin typeface="Garamond" panose="02020404030301010803" pitchFamily="18" charset="0"/>
                <a:ea typeface="TimesNewRomanPSMT"/>
                <a:cs typeface="Times New Roman" panose="02020603050405020304" pitchFamily="18" charset="0"/>
              </a:rPr>
              <a:t>The rocks of the </a:t>
            </a:r>
            <a:r>
              <a:rPr lang="en-US" sz="2000" dirty="0" err="1">
                <a:latin typeface="Garamond" panose="02020404030301010803" pitchFamily="18" charset="0"/>
                <a:ea typeface="TimesNewRomanPSMT"/>
                <a:cs typeface="Times New Roman" panose="02020603050405020304" pitchFamily="18" charset="0"/>
              </a:rPr>
              <a:t>Terskian</a:t>
            </a:r>
            <a:r>
              <a:rPr lang="en-US" sz="2000" dirty="0">
                <a:latin typeface="Garamond" panose="02020404030301010803" pitchFamily="18" charset="0"/>
                <a:ea typeface="TimesNewRomanPSMT"/>
                <a:cs typeface="Times New Roman" panose="02020603050405020304" pitchFamily="18" charset="0"/>
              </a:rPr>
              <a:t> beds are distinguished by normal polarity magnetization.</a:t>
            </a:r>
          </a:p>
          <a:p>
            <a:pPr marL="457200" indent="-457200" algn="just">
              <a:lnSpc>
                <a:spcPct val="150000"/>
              </a:lnSpc>
              <a:spcAft>
                <a:spcPts val="0"/>
              </a:spcAft>
              <a:buAutoNum type="arabicPeriod"/>
            </a:pPr>
            <a:r>
              <a:rPr lang="en-US" sz="2000" dirty="0">
                <a:latin typeface="Garamond" panose="02020404030301010803" pitchFamily="18" charset="0"/>
                <a:ea typeface="TimesNewRomanPSMT"/>
                <a:cs typeface="Times New Roman" panose="02020603050405020304" pitchFamily="18" charset="0"/>
              </a:rPr>
              <a:t> If you do not take into account a single point of indeterminate polarity at the base of the </a:t>
            </a:r>
            <a:r>
              <a:rPr lang="en-US" sz="2000" dirty="0" err="1">
                <a:latin typeface="Garamond" panose="02020404030301010803" pitchFamily="18" charset="0"/>
                <a:ea typeface="TimesNewRomanPSMT"/>
                <a:cs typeface="Times New Roman" panose="02020603050405020304" pitchFamily="18" charset="0"/>
              </a:rPr>
              <a:t>Argunian</a:t>
            </a:r>
            <a:r>
              <a:rPr lang="en-US" sz="2000" dirty="0">
                <a:latin typeface="Garamond" panose="02020404030301010803" pitchFamily="18" charset="0"/>
                <a:ea typeface="TimesNewRomanPSMT"/>
                <a:cs typeface="Times New Roman" panose="02020603050405020304" pitchFamily="18" charset="0"/>
              </a:rPr>
              <a:t> beds, then the sediments of the Upper </a:t>
            </a:r>
            <a:r>
              <a:rPr lang="en-US" sz="2000" dirty="0" err="1">
                <a:latin typeface="Garamond" panose="02020404030301010803" pitchFamily="18" charset="0"/>
                <a:ea typeface="TimesNewRomanPSMT"/>
                <a:cs typeface="Times New Roman" panose="02020603050405020304" pitchFamily="18" charset="0"/>
              </a:rPr>
              <a:t>Tarkhanian</a:t>
            </a:r>
            <a:r>
              <a:rPr lang="en-US" sz="2000" dirty="0">
                <a:latin typeface="Garamond" panose="02020404030301010803" pitchFamily="18" charset="0"/>
                <a:ea typeface="TimesNewRomanPSMT"/>
                <a:cs typeface="Times New Roman" panose="02020603050405020304" pitchFamily="18" charset="0"/>
              </a:rPr>
              <a:t> are normal magnetized.</a:t>
            </a:r>
          </a:p>
          <a:p>
            <a:pPr marL="457200" indent="-457200" algn="just">
              <a:lnSpc>
                <a:spcPct val="150000"/>
              </a:lnSpc>
              <a:spcAft>
                <a:spcPts val="0"/>
              </a:spcAft>
              <a:buAutoNum type="arabicPeriod"/>
            </a:pPr>
            <a:r>
              <a:rPr lang="en-US" sz="2000" dirty="0">
                <a:latin typeface="Garamond" panose="02020404030301010803" pitchFamily="18" charset="0"/>
                <a:ea typeface="TimesNewRomanPSMT"/>
                <a:cs typeface="Times New Roman" panose="02020603050405020304" pitchFamily="18" charset="0"/>
              </a:rPr>
              <a:t> This conclusion is in a good agreement with the results obtained by D. </a:t>
            </a:r>
            <a:r>
              <a:rPr lang="en-US" sz="2000" dirty="0" err="1">
                <a:latin typeface="Garamond" panose="02020404030301010803" pitchFamily="18" charset="0"/>
                <a:ea typeface="TimesNewRomanPSMT"/>
                <a:cs typeface="Times New Roman" panose="02020603050405020304" pitchFamily="18" charset="0"/>
              </a:rPr>
              <a:t>Palcu</a:t>
            </a:r>
            <a:r>
              <a:rPr lang="en-US" sz="2000" dirty="0">
                <a:latin typeface="Garamond" panose="02020404030301010803" pitchFamily="18" charset="0"/>
                <a:ea typeface="TimesNewRomanPSMT"/>
                <a:cs typeface="Times New Roman" panose="02020603050405020304" pitchFamily="18" charset="0"/>
              </a:rPr>
              <a:t> (2019) for the </a:t>
            </a:r>
            <a:r>
              <a:rPr lang="en-US" sz="2000" dirty="0" err="1">
                <a:latin typeface="Garamond" panose="02020404030301010803" pitchFamily="18" charset="0"/>
                <a:ea typeface="TimesNewRomanPSMT"/>
                <a:cs typeface="Times New Roman" panose="02020603050405020304" pitchFamily="18" charset="0"/>
              </a:rPr>
              <a:t>Tarkhanian</a:t>
            </a:r>
            <a:r>
              <a:rPr lang="en-US" sz="2000" dirty="0">
                <a:latin typeface="Garamond" panose="02020404030301010803" pitchFamily="18" charset="0"/>
                <a:ea typeface="TimesNewRomanPSMT"/>
                <a:cs typeface="Times New Roman" panose="02020603050405020304" pitchFamily="18" charset="0"/>
              </a:rPr>
              <a:t> sediments in the sections of the Belaya and </a:t>
            </a:r>
            <a:r>
              <a:rPr lang="en-US" sz="2000" dirty="0" err="1">
                <a:latin typeface="Garamond" panose="02020404030301010803" pitchFamily="18" charset="0"/>
                <a:ea typeface="TimesNewRomanPSMT"/>
                <a:cs typeface="Times New Roman" panose="02020603050405020304" pitchFamily="18" charset="0"/>
              </a:rPr>
              <a:t>Psheha</a:t>
            </a:r>
            <a:r>
              <a:rPr lang="en-US" sz="2000" dirty="0">
                <a:latin typeface="Garamond" panose="02020404030301010803" pitchFamily="18" charset="0"/>
                <a:ea typeface="TimesNewRomanPSMT"/>
                <a:cs typeface="Times New Roman" panose="02020603050405020304" pitchFamily="18" charset="0"/>
              </a:rPr>
              <a:t> rivers of the Western Ciscaucasia.</a:t>
            </a:r>
            <a:endParaRPr lang="ru-RU" sz="2000" dirty="0">
              <a:latin typeface="Garamond" panose="02020404030301010803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6A227B-73D9-4DA2-ABFA-008018B1E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1826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04CED5-5FFB-4D75-80CB-F7E417765D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443" y="735979"/>
            <a:ext cx="4194473" cy="5592631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23423C93-9009-47F2-AD3C-29A90627E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4338" y="-468350"/>
            <a:ext cx="6431603" cy="1204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anose="02020404030301010803" pitchFamily="18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anose="02020404030301010803" pitchFamily="18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anose="02020404030301010803" pitchFamily="18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anose="02020404030301010803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anose="02020404030301010803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anose="02020404030301010803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anose="02020404030301010803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anose="02020404030301010803" pitchFamily="18" charset="0"/>
              </a:defRPr>
            </a:lvl9pPr>
          </a:lstStyle>
          <a:p>
            <a:br>
              <a:rPr lang="en-US" altLang="ru-RU" sz="3800" dirty="0">
                <a:solidFill>
                  <a:srgbClr val="FF0000"/>
                </a:solidFill>
              </a:rPr>
            </a:br>
            <a:r>
              <a:rPr lang="en-US" altLang="ru-RU" sz="2800" dirty="0">
                <a:solidFill>
                  <a:srgbClr val="FF0000"/>
                </a:solidFill>
                <a:latin typeface="Garamond" panose="02020404030301010803" pitchFamily="18" charset="0"/>
              </a:rPr>
              <a:t>Thank you very much for your attention!</a:t>
            </a:r>
            <a:endParaRPr lang="ru-RU" altLang="ru-RU" sz="2800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6C4EC12-0E7E-4D90-B0DE-D1A7283DCBA6}"/>
              </a:ext>
            </a:extLst>
          </p:cNvPr>
          <p:cNvSpPr/>
          <p:nvPr/>
        </p:nvSpPr>
        <p:spPr>
          <a:xfrm>
            <a:off x="1739591" y="6488668"/>
            <a:ext cx="102145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work was supported by the Russian Science Foundation grant N 19-77-10075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E8B43991-00D5-419F-86F0-16D45BF04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573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7AAAF5-68D9-4DF2-98EC-A8FAFABE5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  <a:t>With the goal to provide the new magnetostratigraphic investigations of the Miocene marine deposits of the Black Sea Basin the forty-four oriented hand blocks of the Kop-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  <a:t>Takyl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  <a:t>  section  (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r>
              <a:rPr lang="en-US" sz="2400" baseline="30000" dirty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  <a:ea typeface="Calibri" panose="020F0502020204030204" pitchFamily="34" charset="0"/>
              </a:rPr>
              <a:t>′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  <a:t>N,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r>
              <a:rPr lang="en-US" sz="2400" baseline="30000" dirty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44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  <a:ea typeface="Calibri" panose="020F0502020204030204" pitchFamily="34" charset="0"/>
              </a:rPr>
              <a:t>′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  <a:t>°E, Kerch peninsula, Crimea) were collected during summer 2019 field work. </a:t>
            </a:r>
            <a:endParaRPr lang="ru-RU" sz="2400" dirty="0">
              <a:solidFill>
                <a:schemeClr val="accent4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CBDE558-FB53-419D-9697-A37D23E92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3693" y="2274271"/>
            <a:ext cx="6012565" cy="3925807"/>
          </a:xfrm>
          <a:prstGeom prst="rect">
            <a:avLst/>
          </a:prstGeom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39A8F3E-7E2C-4D50-8E39-A699F666D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1287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A89B4670-0C42-45F0-9076-46E75797EDD6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6705600" y="3044825"/>
          <a:ext cx="5486400" cy="1624965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168126078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4272745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53494093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81959131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5383755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95807036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7040845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5179698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913541946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7587359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2555134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2783605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7732415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5902408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1045504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9072334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295118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6541634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5023052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7ED477C8-5824-4804-B8DF-586B24D3767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60918" y="685158"/>
            <a:ext cx="5365750" cy="10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20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The section is composed mainly of clays, has a total thickness of ~ 53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 -56 </a:t>
            </a:r>
            <a:r>
              <a:rPr kumimoji="0" lang="en-US" altLang="ru-RU" sz="20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 m and covered</a:t>
            </a:r>
            <a:br>
              <a:rPr kumimoji="0" lang="en-US" altLang="ru-RU" sz="20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</a:br>
            <a:r>
              <a:rPr kumimoji="0" lang="en-US" altLang="ru-RU" sz="20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 the </a:t>
            </a:r>
            <a:r>
              <a:rPr kumimoji="0" lang="en-US" altLang="ru-RU" sz="2000" b="0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Tarhanian</a:t>
            </a:r>
            <a:r>
              <a:rPr kumimoji="0" lang="en-US" altLang="ru-RU" sz="20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 stratigraphic interval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latin typeface="Garamond" panose="02020404030301010803" pitchFamily="18" charset="0"/>
            </a:endParaRPr>
          </a:p>
        </p:txBody>
      </p:sp>
      <p:sp>
        <p:nvSpPr>
          <p:cNvPr id="5" name="Text Box 124">
            <a:extLst>
              <a:ext uri="{FF2B5EF4-FFF2-40B4-BE49-F238E27FC236}">
                <a16:creationId xmlns:a16="http://schemas.microsoft.com/office/drawing/2014/main" id="{0A5DA888-A762-4D9D-8B3F-81CD0F09D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3625" y="13819188"/>
            <a:ext cx="295275" cy="361950"/>
          </a:xfrm>
          <a:prstGeom prst="rect">
            <a:avLst/>
          </a:prstGeom>
          <a:noFill/>
          <a:ln>
            <a:noFill/>
          </a:ln>
        </p:spPr>
        <p:txBody>
          <a:bodyPr vert="vert270" wrap="square" lIns="36576" tIns="2286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 rtl="0">
              <a:defRPr sz="1000"/>
            </a:pPr>
            <a:r>
              <a:rPr lang="ru-RU" sz="1100" b="1" i="0" u="none" strike="noStrike" baseline="0">
                <a:solidFill>
                  <a:srgbClr val="000000"/>
                </a:solidFill>
                <a:latin typeface="Arial Cyr"/>
                <a:cs typeface="Arial Cyr"/>
              </a:rPr>
              <a:t>(</a:t>
            </a:r>
            <a:r>
              <a:rPr lang="en-US" sz="1100" b="1" i="0" u="none" strike="noStrike" baseline="0">
                <a:solidFill>
                  <a:srgbClr val="000000"/>
                </a:solidFill>
                <a:latin typeface="Arial Cyr"/>
                <a:cs typeface="Arial Cyr"/>
              </a:rPr>
              <a:t>a</a:t>
            </a:r>
            <a:r>
              <a:rPr lang="ru-RU" sz="1100" b="1" i="0" u="none" strike="noStrike" baseline="0">
                <a:solidFill>
                  <a:srgbClr val="000000"/>
                </a:solidFill>
                <a:latin typeface="Arial Cyr"/>
                <a:cs typeface="Arial Cyr"/>
              </a:rPr>
              <a:t>)</a:t>
            </a:r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E1DE8CD8-99FD-482F-9544-AF9D5E9FA8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3038" y="14165263"/>
            <a:ext cx="4886325" cy="33337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a14" a14:legacySpreadsheetColorIndex="65"/>
          </a:soli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Line 11">
            <a:extLst>
              <a:ext uri="{FF2B5EF4-FFF2-40B4-BE49-F238E27FC236}">
                <a16:creationId xmlns:a16="http://schemas.microsoft.com/office/drawing/2014/main" id="{8565C5F8-AC2F-4CB3-9719-A1E27CC3EA5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18100" y="14187488"/>
            <a:ext cx="0" cy="30480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prstDash val="lg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" name="Line 16">
            <a:extLst>
              <a:ext uri="{FF2B5EF4-FFF2-40B4-BE49-F238E27FC236}">
                <a16:creationId xmlns:a16="http://schemas.microsoft.com/office/drawing/2014/main" id="{A599A433-07ED-4EFA-A305-4B18F4C7DF38}"/>
              </a:ext>
            </a:extLst>
          </p:cNvPr>
          <p:cNvSpPr>
            <a:spLocks noChangeShapeType="1"/>
          </p:cNvSpPr>
          <p:nvPr/>
        </p:nvSpPr>
        <p:spPr bwMode="auto">
          <a:xfrm>
            <a:off x="4173538" y="14165263"/>
            <a:ext cx="0" cy="30480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prstDash val="lg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" name="Line 17">
            <a:extLst>
              <a:ext uri="{FF2B5EF4-FFF2-40B4-BE49-F238E27FC236}">
                <a16:creationId xmlns:a16="http://schemas.microsoft.com/office/drawing/2014/main" id="{246B3E97-0E8D-4F28-95F7-53791290575E}"/>
              </a:ext>
            </a:extLst>
          </p:cNvPr>
          <p:cNvSpPr>
            <a:spLocks noChangeShapeType="1"/>
          </p:cNvSpPr>
          <p:nvPr/>
        </p:nvSpPr>
        <p:spPr bwMode="auto">
          <a:xfrm>
            <a:off x="5184775" y="14254163"/>
            <a:ext cx="0" cy="24765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prstDash val="lg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" name="Line 19">
            <a:extLst>
              <a:ext uri="{FF2B5EF4-FFF2-40B4-BE49-F238E27FC236}">
                <a16:creationId xmlns:a16="http://schemas.microsoft.com/office/drawing/2014/main" id="{747DE351-48D4-4F1D-BC2B-08EF99115B08}"/>
              </a:ext>
            </a:extLst>
          </p:cNvPr>
          <p:cNvSpPr>
            <a:spLocks noChangeShapeType="1"/>
          </p:cNvSpPr>
          <p:nvPr/>
        </p:nvSpPr>
        <p:spPr bwMode="auto">
          <a:xfrm>
            <a:off x="5308600" y="14177963"/>
            <a:ext cx="0" cy="30480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prstDash val="lg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" name="Line 25">
            <a:extLst>
              <a:ext uri="{FF2B5EF4-FFF2-40B4-BE49-F238E27FC236}">
                <a16:creationId xmlns:a16="http://schemas.microsoft.com/office/drawing/2014/main" id="{ECC3116A-BCE3-4F83-8F04-571BE80FEF8B}"/>
              </a:ext>
            </a:extLst>
          </p:cNvPr>
          <p:cNvSpPr>
            <a:spLocks noChangeShapeType="1"/>
          </p:cNvSpPr>
          <p:nvPr/>
        </p:nvSpPr>
        <p:spPr bwMode="auto">
          <a:xfrm>
            <a:off x="6605588" y="14177963"/>
            <a:ext cx="0" cy="32385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" name="Line 29">
            <a:extLst>
              <a:ext uri="{FF2B5EF4-FFF2-40B4-BE49-F238E27FC236}">
                <a16:creationId xmlns:a16="http://schemas.microsoft.com/office/drawing/2014/main" id="{B93C85BE-2793-4503-ACF8-C1C8632E2034}"/>
              </a:ext>
            </a:extLst>
          </p:cNvPr>
          <p:cNvSpPr>
            <a:spLocks noChangeShapeType="1"/>
          </p:cNvSpPr>
          <p:nvPr/>
        </p:nvSpPr>
        <p:spPr bwMode="auto">
          <a:xfrm>
            <a:off x="7712075" y="14177963"/>
            <a:ext cx="0" cy="30480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" name="Line 30">
            <a:extLst>
              <a:ext uri="{FF2B5EF4-FFF2-40B4-BE49-F238E27FC236}">
                <a16:creationId xmlns:a16="http://schemas.microsoft.com/office/drawing/2014/main" id="{F1686CB6-9202-478A-9B1F-146F5BC92B68}"/>
              </a:ext>
            </a:extLst>
          </p:cNvPr>
          <p:cNvSpPr>
            <a:spLocks noChangeShapeType="1"/>
          </p:cNvSpPr>
          <p:nvPr/>
        </p:nvSpPr>
        <p:spPr bwMode="auto">
          <a:xfrm>
            <a:off x="7529513" y="14177963"/>
            <a:ext cx="0" cy="314325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" name="Line 31">
            <a:extLst>
              <a:ext uri="{FF2B5EF4-FFF2-40B4-BE49-F238E27FC236}">
                <a16:creationId xmlns:a16="http://schemas.microsoft.com/office/drawing/2014/main" id="{E288DC8B-8055-4121-81BE-6D0CB721A383}"/>
              </a:ext>
            </a:extLst>
          </p:cNvPr>
          <p:cNvSpPr>
            <a:spLocks noChangeShapeType="1"/>
          </p:cNvSpPr>
          <p:nvPr/>
        </p:nvSpPr>
        <p:spPr bwMode="auto">
          <a:xfrm>
            <a:off x="7367588" y="14216063"/>
            <a:ext cx="0" cy="24765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" name="Line 32">
            <a:extLst>
              <a:ext uri="{FF2B5EF4-FFF2-40B4-BE49-F238E27FC236}">
                <a16:creationId xmlns:a16="http://schemas.microsoft.com/office/drawing/2014/main" id="{4D147018-15DF-4E9B-A4D7-54144C2B655E}"/>
              </a:ext>
            </a:extLst>
          </p:cNvPr>
          <p:cNvSpPr>
            <a:spLocks noChangeShapeType="1"/>
          </p:cNvSpPr>
          <p:nvPr/>
        </p:nvSpPr>
        <p:spPr bwMode="auto">
          <a:xfrm>
            <a:off x="7472363" y="14254163"/>
            <a:ext cx="0" cy="24765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" name="Line 33">
            <a:extLst>
              <a:ext uri="{FF2B5EF4-FFF2-40B4-BE49-F238E27FC236}">
                <a16:creationId xmlns:a16="http://schemas.microsoft.com/office/drawing/2014/main" id="{798507C0-0DB1-45B6-AA84-08F718518674}"/>
              </a:ext>
            </a:extLst>
          </p:cNvPr>
          <p:cNvSpPr>
            <a:spLocks noChangeShapeType="1"/>
          </p:cNvSpPr>
          <p:nvPr/>
        </p:nvSpPr>
        <p:spPr bwMode="auto">
          <a:xfrm>
            <a:off x="7769225" y="14177963"/>
            <a:ext cx="0" cy="314325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" name="Line 34">
            <a:extLst>
              <a:ext uri="{FF2B5EF4-FFF2-40B4-BE49-F238E27FC236}">
                <a16:creationId xmlns:a16="http://schemas.microsoft.com/office/drawing/2014/main" id="{F09EEEE1-3818-4F2E-93D1-B077136ECDC7}"/>
              </a:ext>
            </a:extLst>
          </p:cNvPr>
          <p:cNvSpPr>
            <a:spLocks noChangeShapeType="1"/>
          </p:cNvSpPr>
          <p:nvPr/>
        </p:nvSpPr>
        <p:spPr bwMode="auto">
          <a:xfrm>
            <a:off x="7654925" y="14273213"/>
            <a:ext cx="0" cy="219075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" name="Line 36">
            <a:extLst>
              <a:ext uri="{FF2B5EF4-FFF2-40B4-BE49-F238E27FC236}">
                <a16:creationId xmlns:a16="http://schemas.microsoft.com/office/drawing/2014/main" id="{2CD82708-22BD-4965-9B9B-86E8ABE0296A}"/>
              </a:ext>
            </a:extLst>
          </p:cNvPr>
          <p:cNvSpPr>
            <a:spLocks noChangeShapeType="1"/>
          </p:cNvSpPr>
          <p:nvPr/>
        </p:nvSpPr>
        <p:spPr bwMode="auto">
          <a:xfrm>
            <a:off x="7959725" y="14177963"/>
            <a:ext cx="0" cy="314325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9" name="Line 41">
            <a:extLst>
              <a:ext uri="{FF2B5EF4-FFF2-40B4-BE49-F238E27FC236}">
                <a16:creationId xmlns:a16="http://schemas.microsoft.com/office/drawing/2014/main" id="{49706573-011F-43A0-8F97-F546E707A6EC}"/>
              </a:ext>
            </a:extLst>
          </p:cNvPr>
          <p:cNvSpPr>
            <a:spLocks noChangeShapeType="1"/>
          </p:cNvSpPr>
          <p:nvPr/>
        </p:nvSpPr>
        <p:spPr bwMode="auto">
          <a:xfrm>
            <a:off x="7902575" y="14254163"/>
            <a:ext cx="0" cy="238125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" name="Line 42">
            <a:extLst>
              <a:ext uri="{FF2B5EF4-FFF2-40B4-BE49-F238E27FC236}">
                <a16:creationId xmlns:a16="http://schemas.microsoft.com/office/drawing/2014/main" id="{E84232D1-BC25-4A72-80DF-D50B6C03228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26400" y="14254163"/>
            <a:ext cx="0" cy="238125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" name="Line 44">
            <a:extLst>
              <a:ext uri="{FF2B5EF4-FFF2-40B4-BE49-F238E27FC236}">
                <a16:creationId xmlns:a16="http://schemas.microsoft.com/office/drawing/2014/main" id="{481DC8CD-258D-4562-B138-93E8A8CB0F6B}"/>
              </a:ext>
            </a:extLst>
          </p:cNvPr>
          <p:cNvSpPr>
            <a:spLocks noChangeShapeType="1"/>
          </p:cNvSpPr>
          <p:nvPr/>
        </p:nvSpPr>
        <p:spPr bwMode="auto">
          <a:xfrm>
            <a:off x="5832475" y="14206538"/>
            <a:ext cx="0" cy="314325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2" name="Line 47">
            <a:extLst>
              <a:ext uri="{FF2B5EF4-FFF2-40B4-BE49-F238E27FC236}">
                <a16:creationId xmlns:a16="http://schemas.microsoft.com/office/drawing/2014/main" id="{21FD9618-8A86-4A83-8132-8E249A2074A0}"/>
              </a:ext>
            </a:extLst>
          </p:cNvPr>
          <p:cNvSpPr>
            <a:spLocks noChangeShapeType="1"/>
          </p:cNvSpPr>
          <p:nvPr/>
        </p:nvSpPr>
        <p:spPr bwMode="auto">
          <a:xfrm>
            <a:off x="5070475" y="14292263"/>
            <a:ext cx="0" cy="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" name="Line 48">
            <a:extLst>
              <a:ext uri="{FF2B5EF4-FFF2-40B4-BE49-F238E27FC236}">
                <a16:creationId xmlns:a16="http://schemas.microsoft.com/office/drawing/2014/main" id="{13D66795-549F-4746-B00D-872EF271416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61025" y="14273213"/>
            <a:ext cx="0" cy="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" name="Line 50">
            <a:extLst>
              <a:ext uri="{FF2B5EF4-FFF2-40B4-BE49-F238E27FC236}">
                <a16:creationId xmlns:a16="http://schemas.microsoft.com/office/drawing/2014/main" id="{8A1EEB12-DEA7-4940-94A7-52C925E8A3F2}"/>
              </a:ext>
            </a:extLst>
          </p:cNvPr>
          <p:cNvSpPr>
            <a:spLocks noChangeShapeType="1"/>
          </p:cNvSpPr>
          <p:nvPr/>
        </p:nvSpPr>
        <p:spPr bwMode="auto">
          <a:xfrm>
            <a:off x="5603875" y="14504988"/>
            <a:ext cx="19050" cy="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" name="Line 53">
            <a:extLst>
              <a:ext uri="{FF2B5EF4-FFF2-40B4-BE49-F238E27FC236}">
                <a16:creationId xmlns:a16="http://schemas.microsoft.com/office/drawing/2014/main" id="{8867B9AC-B464-4BB4-84CF-3EFA8265E5F7}"/>
              </a:ext>
            </a:extLst>
          </p:cNvPr>
          <p:cNvSpPr>
            <a:spLocks noChangeShapeType="1"/>
          </p:cNvSpPr>
          <p:nvPr/>
        </p:nvSpPr>
        <p:spPr bwMode="auto">
          <a:xfrm>
            <a:off x="7300913" y="14187488"/>
            <a:ext cx="0" cy="295275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6" name="Line 54">
            <a:extLst>
              <a:ext uri="{FF2B5EF4-FFF2-40B4-BE49-F238E27FC236}">
                <a16:creationId xmlns:a16="http://schemas.microsoft.com/office/drawing/2014/main" id="{90654F67-6AA7-4DE3-B443-2B667B7391C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96188" y="14177963"/>
            <a:ext cx="0" cy="314325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7" name="Line 56">
            <a:extLst>
              <a:ext uri="{FF2B5EF4-FFF2-40B4-BE49-F238E27FC236}">
                <a16:creationId xmlns:a16="http://schemas.microsoft.com/office/drawing/2014/main" id="{34C0AB0B-363E-4EB1-97C6-92EC654D7143}"/>
              </a:ext>
            </a:extLst>
          </p:cNvPr>
          <p:cNvSpPr>
            <a:spLocks noChangeShapeType="1"/>
          </p:cNvSpPr>
          <p:nvPr/>
        </p:nvSpPr>
        <p:spPr bwMode="auto">
          <a:xfrm>
            <a:off x="4021138" y="14177963"/>
            <a:ext cx="0" cy="24765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prstDash val="lg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" name="Line 57">
            <a:extLst>
              <a:ext uri="{FF2B5EF4-FFF2-40B4-BE49-F238E27FC236}">
                <a16:creationId xmlns:a16="http://schemas.microsoft.com/office/drawing/2014/main" id="{555D99A1-DDE0-46D9-B123-13614DD74DE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15213" y="14177963"/>
            <a:ext cx="0" cy="314325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" name="Line 60">
            <a:extLst>
              <a:ext uri="{FF2B5EF4-FFF2-40B4-BE49-F238E27FC236}">
                <a16:creationId xmlns:a16="http://schemas.microsoft.com/office/drawing/2014/main" id="{DCD63DAB-0E98-4F38-BE69-88F256B3683D}"/>
              </a:ext>
            </a:extLst>
          </p:cNvPr>
          <p:cNvSpPr>
            <a:spLocks noChangeShapeType="1"/>
          </p:cNvSpPr>
          <p:nvPr/>
        </p:nvSpPr>
        <p:spPr bwMode="auto">
          <a:xfrm>
            <a:off x="7835900" y="14187488"/>
            <a:ext cx="0" cy="30480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" name="Line 68">
            <a:extLst>
              <a:ext uri="{FF2B5EF4-FFF2-40B4-BE49-F238E27FC236}">
                <a16:creationId xmlns:a16="http://schemas.microsoft.com/office/drawing/2014/main" id="{1F5DF0FA-98CD-4B13-93E1-887204124581}"/>
              </a:ext>
            </a:extLst>
          </p:cNvPr>
          <p:cNvSpPr>
            <a:spLocks noChangeShapeType="1"/>
          </p:cNvSpPr>
          <p:nvPr/>
        </p:nvSpPr>
        <p:spPr bwMode="auto">
          <a:xfrm>
            <a:off x="7205663" y="14244638"/>
            <a:ext cx="0" cy="238125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" name="Line 69">
            <a:extLst>
              <a:ext uri="{FF2B5EF4-FFF2-40B4-BE49-F238E27FC236}">
                <a16:creationId xmlns:a16="http://schemas.microsoft.com/office/drawing/2014/main" id="{C05A9CC9-906C-4230-B94C-8FAF78B0D65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48513" y="14187488"/>
            <a:ext cx="0" cy="30480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" name="Line 70">
            <a:extLst>
              <a:ext uri="{FF2B5EF4-FFF2-40B4-BE49-F238E27FC236}">
                <a16:creationId xmlns:a16="http://schemas.microsoft.com/office/drawing/2014/main" id="{EF13F071-C783-4347-8981-5E28F49BDEB6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8013" y="14165263"/>
            <a:ext cx="0" cy="30480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3" name="Line 77">
            <a:extLst>
              <a:ext uri="{FF2B5EF4-FFF2-40B4-BE49-F238E27FC236}">
                <a16:creationId xmlns:a16="http://schemas.microsoft.com/office/drawing/2014/main" id="{E47DA1A5-187E-46FA-8EC8-D18E1397ECF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48463" y="14187488"/>
            <a:ext cx="0" cy="314325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4" name="Line 78">
            <a:extLst>
              <a:ext uri="{FF2B5EF4-FFF2-40B4-BE49-F238E27FC236}">
                <a16:creationId xmlns:a16="http://schemas.microsoft.com/office/drawing/2014/main" id="{EEDEE29C-70D3-416D-9194-B7A90D2D8404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0050" y="14177963"/>
            <a:ext cx="0" cy="314325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prstDash val="lg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5" name="Line 80">
            <a:extLst>
              <a:ext uri="{FF2B5EF4-FFF2-40B4-BE49-F238E27FC236}">
                <a16:creationId xmlns:a16="http://schemas.microsoft.com/office/drawing/2014/main" id="{80663C0A-8E12-4264-AD66-A93AE42A370D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6175" y="14187488"/>
            <a:ext cx="0" cy="314325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prstDash val="lg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6" name="Line 81">
            <a:extLst>
              <a:ext uri="{FF2B5EF4-FFF2-40B4-BE49-F238E27FC236}">
                <a16:creationId xmlns:a16="http://schemas.microsoft.com/office/drawing/2014/main" id="{848F5253-7168-4C8A-B68F-70D8DBCA9234}"/>
              </a:ext>
            </a:extLst>
          </p:cNvPr>
          <p:cNvSpPr>
            <a:spLocks noChangeShapeType="1"/>
          </p:cNvSpPr>
          <p:nvPr/>
        </p:nvSpPr>
        <p:spPr bwMode="auto">
          <a:xfrm>
            <a:off x="4689475" y="14165263"/>
            <a:ext cx="0" cy="30480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prstDash val="lg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7" name="Line 85">
            <a:extLst>
              <a:ext uri="{FF2B5EF4-FFF2-40B4-BE49-F238E27FC236}">
                <a16:creationId xmlns:a16="http://schemas.microsoft.com/office/drawing/2014/main" id="{C29613CD-67F6-484F-BB4C-4F565791B547}"/>
              </a:ext>
            </a:extLst>
          </p:cNvPr>
          <p:cNvSpPr>
            <a:spLocks noChangeShapeType="1"/>
          </p:cNvSpPr>
          <p:nvPr/>
        </p:nvSpPr>
        <p:spPr bwMode="auto">
          <a:xfrm>
            <a:off x="4860925" y="14225588"/>
            <a:ext cx="0" cy="276225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prstDash val="lg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8" name="Line 86">
            <a:extLst>
              <a:ext uri="{FF2B5EF4-FFF2-40B4-BE49-F238E27FC236}">
                <a16:creationId xmlns:a16="http://schemas.microsoft.com/office/drawing/2014/main" id="{7CBF1443-3D0F-42CA-AC87-0A93FA3B6E5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61025" y="14177963"/>
            <a:ext cx="0" cy="24765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9" name="Line 56">
            <a:extLst>
              <a:ext uri="{FF2B5EF4-FFF2-40B4-BE49-F238E27FC236}">
                <a16:creationId xmlns:a16="http://schemas.microsoft.com/office/drawing/2014/main" id="{D4CF6E96-B2FA-4946-A2C1-22A60C97A98C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7363" y="14244638"/>
            <a:ext cx="0" cy="24765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0" name="Line 56">
            <a:extLst>
              <a:ext uri="{FF2B5EF4-FFF2-40B4-BE49-F238E27FC236}">
                <a16:creationId xmlns:a16="http://schemas.microsoft.com/office/drawing/2014/main" id="{D4ED0B3F-062A-4ABC-8CD6-005B66240458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3088" y="14165263"/>
            <a:ext cx="0" cy="24765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prstDash val="lg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" name="Line 56">
            <a:extLst>
              <a:ext uri="{FF2B5EF4-FFF2-40B4-BE49-F238E27FC236}">
                <a16:creationId xmlns:a16="http://schemas.microsoft.com/office/drawing/2014/main" id="{034563DC-B61F-49EE-8576-AA998C02F303}"/>
              </a:ext>
            </a:extLst>
          </p:cNvPr>
          <p:cNvSpPr>
            <a:spLocks noChangeShapeType="1"/>
          </p:cNvSpPr>
          <p:nvPr/>
        </p:nvSpPr>
        <p:spPr bwMode="auto">
          <a:xfrm>
            <a:off x="4478338" y="14244638"/>
            <a:ext cx="0" cy="24765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prstDash val="lg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2" name="Line 56">
            <a:extLst>
              <a:ext uri="{FF2B5EF4-FFF2-40B4-BE49-F238E27FC236}">
                <a16:creationId xmlns:a16="http://schemas.microsoft.com/office/drawing/2014/main" id="{33C7A7D3-ADC1-4D22-839D-A0D9E3AB29B6}"/>
              </a:ext>
            </a:extLst>
          </p:cNvPr>
          <p:cNvSpPr>
            <a:spLocks noChangeShapeType="1"/>
          </p:cNvSpPr>
          <p:nvPr/>
        </p:nvSpPr>
        <p:spPr bwMode="auto">
          <a:xfrm>
            <a:off x="4525963" y="14177963"/>
            <a:ext cx="0" cy="24765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prstDash val="lg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3" name="Line 56">
            <a:extLst>
              <a:ext uri="{FF2B5EF4-FFF2-40B4-BE49-F238E27FC236}">
                <a16:creationId xmlns:a16="http://schemas.microsoft.com/office/drawing/2014/main" id="{C0335B2D-7EF7-4ED8-828D-1C9579994C0C}"/>
              </a:ext>
            </a:extLst>
          </p:cNvPr>
          <p:cNvSpPr>
            <a:spLocks noChangeShapeType="1"/>
          </p:cNvSpPr>
          <p:nvPr/>
        </p:nvSpPr>
        <p:spPr bwMode="auto">
          <a:xfrm>
            <a:off x="5013325" y="14244638"/>
            <a:ext cx="0" cy="24765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prstDash val="lg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4" name="Line 56">
            <a:extLst>
              <a:ext uri="{FF2B5EF4-FFF2-40B4-BE49-F238E27FC236}">
                <a16:creationId xmlns:a16="http://schemas.microsoft.com/office/drawing/2014/main" id="{A1C7AD8C-1717-44C8-B1CD-A59987D2C8D6}"/>
              </a:ext>
            </a:extLst>
          </p:cNvPr>
          <p:cNvSpPr>
            <a:spLocks noChangeShapeType="1"/>
          </p:cNvSpPr>
          <p:nvPr/>
        </p:nvSpPr>
        <p:spPr bwMode="auto">
          <a:xfrm>
            <a:off x="4622800" y="14263688"/>
            <a:ext cx="0" cy="24765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prstDash val="lg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5" name="Line 17">
            <a:extLst>
              <a:ext uri="{FF2B5EF4-FFF2-40B4-BE49-F238E27FC236}">
                <a16:creationId xmlns:a16="http://schemas.microsoft.com/office/drawing/2014/main" id="{A986B8A4-361A-461F-A334-BE6DD9B90808}"/>
              </a:ext>
            </a:extLst>
          </p:cNvPr>
          <p:cNvSpPr>
            <a:spLocks noChangeShapeType="1"/>
          </p:cNvSpPr>
          <p:nvPr/>
        </p:nvSpPr>
        <p:spPr bwMode="auto">
          <a:xfrm>
            <a:off x="5365750" y="14244638"/>
            <a:ext cx="0" cy="24765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prstDash val="lg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6" name="Line 17">
            <a:extLst>
              <a:ext uri="{FF2B5EF4-FFF2-40B4-BE49-F238E27FC236}">
                <a16:creationId xmlns:a16="http://schemas.microsoft.com/office/drawing/2014/main" id="{27065F85-5CE6-4D0E-8C5F-DB096214D7B2}"/>
              </a:ext>
            </a:extLst>
          </p:cNvPr>
          <p:cNvSpPr>
            <a:spLocks noChangeShapeType="1"/>
          </p:cNvSpPr>
          <p:nvPr/>
        </p:nvSpPr>
        <p:spPr bwMode="auto">
          <a:xfrm>
            <a:off x="5537200" y="14244638"/>
            <a:ext cx="0" cy="24765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prstDash val="lg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7" name="Line 24">
            <a:extLst>
              <a:ext uri="{FF2B5EF4-FFF2-40B4-BE49-F238E27FC236}">
                <a16:creationId xmlns:a16="http://schemas.microsoft.com/office/drawing/2014/main" id="{26090422-9875-4A29-AC99-ED9765680A73}"/>
              </a:ext>
            </a:extLst>
          </p:cNvPr>
          <p:cNvSpPr>
            <a:spLocks noChangeShapeType="1"/>
          </p:cNvSpPr>
          <p:nvPr/>
        </p:nvSpPr>
        <p:spPr bwMode="auto">
          <a:xfrm>
            <a:off x="6672263" y="14177963"/>
            <a:ext cx="0" cy="30480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8" name="Line 58">
            <a:extLst>
              <a:ext uri="{FF2B5EF4-FFF2-40B4-BE49-F238E27FC236}">
                <a16:creationId xmlns:a16="http://schemas.microsoft.com/office/drawing/2014/main" id="{FC73CF58-A0F2-490C-ACC5-3037761FB9B9}"/>
              </a:ext>
            </a:extLst>
          </p:cNvPr>
          <p:cNvSpPr>
            <a:spLocks noChangeShapeType="1"/>
          </p:cNvSpPr>
          <p:nvPr/>
        </p:nvSpPr>
        <p:spPr bwMode="auto">
          <a:xfrm>
            <a:off x="4240213" y="14206538"/>
            <a:ext cx="0" cy="295275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prstDash val="lg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9" name="Line 59">
            <a:extLst>
              <a:ext uri="{FF2B5EF4-FFF2-40B4-BE49-F238E27FC236}">
                <a16:creationId xmlns:a16="http://schemas.microsoft.com/office/drawing/2014/main" id="{0EB60642-5F93-477C-ABF1-62DA6CBD3A84}"/>
              </a:ext>
            </a:extLst>
          </p:cNvPr>
          <p:cNvSpPr>
            <a:spLocks noChangeShapeType="1"/>
          </p:cNvSpPr>
          <p:nvPr/>
        </p:nvSpPr>
        <p:spPr bwMode="auto">
          <a:xfrm>
            <a:off x="4430713" y="14165263"/>
            <a:ext cx="0" cy="314325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0" name="Line 60">
            <a:extLst>
              <a:ext uri="{FF2B5EF4-FFF2-40B4-BE49-F238E27FC236}">
                <a16:creationId xmlns:a16="http://schemas.microsoft.com/office/drawing/2014/main" id="{29ACCD64-1BC7-4410-8962-68D75E8CF646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3588" y="14177963"/>
            <a:ext cx="0" cy="32385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" name="Line 61">
            <a:extLst>
              <a:ext uri="{FF2B5EF4-FFF2-40B4-BE49-F238E27FC236}">
                <a16:creationId xmlns:a16="http://schemas.microsoft.com/office/drawing/2014/main" id="{656AD732-231B-4EB8-9C16-2B3B0EC1DA08}"/>
              </a:ext>
            </a:extLst>
          </p:cNvPr>
          <p:cNvSpPr>
            <a:spLocks noChangeShapeType="1"/>
          </p:cNvSpPr>
          <p:nvPr/>
        </p:nvSpPr>
        <p:spPr bwMode="auto">
          <a:xfrm>
            <a:off x="4737100" y="14165263"/>
            <a:ext cx="0" cy="333375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2" name="Line 62">
            <a:extLst>
              <a:ext uri="{FF2B5EF4-FFF2-40B4-BE49-F238E27FC236}">
                <a16:creationId xmlns:a16="http://schemas.microsoft.com/office/drawing/2014/main" id="{C4C867E5-8DCF-498F-AD36-7D451432973A}"/>
              </a:ext>
            </a:extLst>
          </p:cNvPr>
          <p:cNvSpPr>
            <a:spLocks noChangeShapeType="1"/>
          </p:cNvSpPr>
          <p:nvPr/>
        </p:nvSpPr>
        <p:spPr bwMode="auto">
          <a:xfrm>
            <a:off x="4784725" y="14177963"/>
            <a:ext cx="0" cy="32385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prstDash val="lg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3" name="Line 63">
            <a:extLst>
              <a:ext uri="{FF2B5EF4-FFF2-40B4-BE49-F238E27FC236}">
                <a16:creationId xmlns:a16="http://schemas.microsoft.com/office/drawing/2014/main" id="{2D57AFA7-4DA9-4E41-91DD-4E00A368505A}"/>
              </a:ext>
            </a:extLst>
          </p:cNvPr>
          <p:cNvSpPr>
            <a:spLocks noChangeShapeType="1"/>
          </p:cNvSpPr>
          <p:nvPr/>
        </p:nvSpPr>
        <p:spPr bwMode="auto">
          <a:xfrm>
            <a:off x="4899025" y="14187488"/>
            <a:ext cx="0" cy="30480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4" name="Line 64">
            <a:extLst>
              <a:ext uri="{FF2B5EF4-FFF2-40B4-BE49-F238E27FC236}">
                <a16:creationId xmlns:a16="http://schemas.microsoft.com/office/drawing/2014/main" id="{A1A7411F-55FF-48A5-949A-4011AE64B2D0}"/>
              </a:ext>
            </a:extLst>
          </p:cNvPr>
          <p:cNvSpPr>
            <a:spLocks noChangeShapeType="1"/>
          </p:cNvSpPr>
          <p:nvPr/>
        </p:nvSpPr>
        <p:spPr bwMode="auto">
          <a:xfrm>
            <a:off x="5070475" y="14177963"/>
            <a:ext cx="0" cy="32385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5" name="Line 65">
            <a:extLst>
              <a:ext uri="{FF2B5EF4-FFF2-40B4-BE49-F238E27FC236}">
                <a16:creationId xmlns:a16="http://schemas.microsoft.com/office/drawing/2014/main" id="{B764DE30-BBF6-4847-B9B3-32CB881E26B2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1450" y="14177963"/>
            <a:ext cx="0" cy="314325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6" name="Line 66">
            <a:extLst>
              <a:ext uri="{FF2B5EF4-FFF2-40B4-BE49-F238E27FC236}">
                <a16:creationId xmlns:a16="http://schemas.microsoft.com/office/drawing/2014/main" id="{4DDF1AAA-3979-4F6F-AB77-40C9EBEC56E8}"/>
              </a:ext>
            </a:extLst>
          </p:cNvPr>
          <p:cNvSpPr>
            <a:spLocks noChangeShapeType="1"/>
          </p:cNvSpPr>
          <p:nvPr/>
        </p:nvSpPr>
        <p:spPr bwMode="auto">
          <a:xfrm>
            <a:off x="5422900" y="14187488"/>
            <a:ext cx="0" cy="314325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7" name="Line 24">
            <a:extLst>
              <a:ext uri="{FF2B5EF4-FFF2-40B4-BE49-F238E27FC236}">
                <a16:creationId xmlns:a16="http://schemas.microsoft.com/office/drawing/2014/main" id="{E270B36D-3C31-426C-998C-8C19DE1F908E}"/>
              </a:ext>
            </a:extLst>
          </p:cNvPr>
          <p:cNvSpPr>
            <a:spLocks noChangeShapeType="1"/>
          </p:cNvSpPr>
          <p:nvPr/>
        </p:nvSpPr>
        <p:spPr bwMode="auto">
          <a:xfrm>
            <a:off x="7034213" y="14254163"/>
            <a:ext cx="0" cy="24765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8" name="Line 71">
            <a:extLst>
              <a:ext uri="{FF2B5EF4-FFF2-40B4-BE49-F238E27FC236}">
                <a16:creationId xmlns:a16="http://schemas.microsoft.com/office/drawing/2014/main" id="{FA6513CA-070D-451D-9F44-3185F22E4D3C}"/>
              </a:ext>
            </a:extLst>
          </p:cNvPr>
          <p:cNvSpPr>
            <a:spLocks noChangeShapeType="1"/>
          </p:cNvSpPr>
          <p:nvPr/>
        </p:nvSpPr>
        <p:spPr bwMode="auto">
          <a:xfrm>
            <a:off x="7253288" y="14177963"/>
            <a:ext cx="0" cy="30480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9" name="Line 38">
            <a:extLst>
              <a:ext uri="{FF2B5EF4-FFF2-40B4-BE49-F238E27FC236}">
                <a16:creationId xmlns:a16="http://schemas.microsoft.com/office/drawing/2014/main" id="{2A637E47-6371-4730-B82E-25074CD0AB3B}"/>
              </a:ext>
            </a:extLst>
          </p:cNvPr>
          <p:cNvSpPr>
            <a:spLocks noChangeShapeType="1"/>
          </p:cNvSpPr>
          <p:nvPr/>
        </p:nvSpPr>
        <p:spPr bwMode="auto">
          <a:xfrm>
            <a:off x="8531225" y="14165263"/>
            <a:ext cx="0" cy="333375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0" name="Line 44">
            <a:extLst>
              <a:ext uri="{FF2B5EF4-FFF2-40B4-BE49-F238E27FC236}">
                <a16:creationId xmlns:a16="http://schemas.microsoft.com/office/drawing/2014/main" id="{0740A335-F516-4C98-97DF-0C45A9AADA7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99150" y="14165263"/>
            <a:ext cx="0" cy="333375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" name="Line 44">
            <a:extLst>
              <a:ext uri="{FF2B5EF4-FFF2-40B4-BE49-F238E27FC236}">
                <a16:creationId xmlns:a16="http://schemas.microsoft.com/office/drawing/2014/main" id="{79639C5D-871A-4455-B2BF-E22C20572FE5}"/>
              </a:ext>
            </a:extLst>
          </p:cNvPr>
          <p:cNvSpPr>
            <a:spLocks noChangeShapeType="1"/>
          </p:cNvSpPr>
          <p:nvPr/>
        </p:nvSpPr>
        <p:spPr bwMode="auto">
          <a:xfrm>
            <a:off x="5965825" y="14177963"/>
            <a:ext cx="0" cy="32385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2" name="Line 38">
            <a:extLst>
              <a:ext uri="{FF2B5EF4-FFF2-40B4-BE49-F238E27FC236}">
                <a16:creationId xmlns:a16="http://schemas.microsoft.com/office/drawing/2014/main" id="{1838C27E-438B-4045-8964-F621ECB619F3}"/>
              </a:ext>
            </a:extLst>
          </p:cNvPr>
          <p:cNvSpPr>
            <a:spLocks noChangeShapeType="1"/>
          </p:cNvSpPr>
          <p:nvPr/>
        </p:nvSpPr>
        <p:spPr bwMode="auto">
          <a:xfrm>
            <a:off x="6022975" y="14177963"/>
            <a:ext cx="0" cy="32385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3" name="Line 38">
            <a:extLst>
              <a:ext uri="{FF2B5EF4-FFF2-40B4-BE49-F238E27FC236}">
                <a16:creationId xmlns:a16="http://schemas.microsoft.com/office/drawing/2014/main" id="{B1EFB8CE-3930-4E3C-998F-A06B4E750C0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80125" y="14225588"/>
            <a:ext cx="0" cy="295275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4" name="Line 24">
            <a:extLst>
              <a:ext uri="{FF2B5EF4-FFF2-40B4-BE49-F238E27FC236}">
                <a16:creationId xmlns:a16="http://schemas.microsoft.com/office/drawing/2014/main" id="{12451508-0789-4863-8D4F-07B950EBC0DF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1763" y="14165263"/>
            <a:ext cx="0" cy="333375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5" name="Line 24">
            <a:extLst>
              <a:ext uri="{FF2B5EF4-FFF2-40B4-BE49-F238E27FC236}">
                <a16:creationId xmlns:a16="http://schemas.microsoft.com/office/drawing/2014/main" id="{7AFF42B6-689B-4034-838C-738C724D44FE}"/>
              </a:ext>
            </a:extLst>
          </p:cNvPr>
          <p:cNvSpPr>
            <a:spLocks noChangeShapeType="1"/>
          </p:cNvSpPr>
          <p:nvPr/>
        </p:nvSpPr>
        <p:spPr bwMode="auto">
          <a:xfrm>
            <a:off x="6423025" y="14165263"/>
            <a:ext cx="0" cy="30480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6" name="Line 24">
            <a:extLst>
              <a:ext uri="{FF2B5EF4-FFF2-40B4-BE49-F238E27FC236}">
                <a16:creationId xmlns:a16="http://schemas.microsoft.com/office/drawing/2014/main" id="{736616A5-FC7F-4ADF-B9F5-DF7D130AFA84}"/>
              </a:ext>
            </a:extLst>
          </p:cNvPr>
          <p:cNvSpPr>
            <a:spLocks noChangeShapeType="1"/>
          </p:cNvSpPr>
          <p:nvPr/>
        </p:nvSpPr>
        <p:spPr bwMode="auto">
          <a:xfrm>
            <a:off x="6365875" y="14206538"/>
            <a:ext cx="0" cy="30480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7" name="Line 24">
            <a:extLst>
              <a:ext uri="{FF2B5EF4-FFF2-40B4-BE49-F238E27FC236}">
                <a16:creationId xmlns:a16="http://schemas.microsoft.com/office/drawing/2014/main" id="{57D95D64-E063-4BC7-AD46-1837CEF750AD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1575" y="14216063"/>
            <a:ext cx="0" cy="30480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8" name="Line 24">
            <a:extLst>
              <a:ext uri="{FF2B5EF4-FFF2-40B4-BE49-F238E27FC236}">
                <a16:creationId xmlns:a16="http://schemas.microsoft.com/office/drawing/2014/main" id="{DA51C5D9-00E9-4679-BB4F-84ECFA8F5340}"/>
              </a:ext>
            </a:extLst>
          </p:cNvPr>
          <p:cNvSpPr>
            <a:spLocks noChangeShapeType="1"/>
          </p:cNvSpPr>
          <p:nvPr/>
        </p:nvSpPr>
        <p:spPr bwMode="auto">
          <a:xfrm>
            <a:off x="6184900" y="14187488"/>
            <a:ext cx="0" cy="30480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9" name="Line 29">
            <a:extLst>
              <a:ext uri="{FF2B5EF4-FFF2-40B4-BE49-F238E27FC236}">
                <a16:creationId xmlns:a16="http://schemas.microsoft.com/office/drawing/2014/main" id="{DA463BCE-FBF5-4B74-9A4A-FF4E23E6625C}"/>
              </a:ext>
            </a:extLst>
          </p:cNvPr>
          <p:cNvSpPr>
            <a:spLocks noChangeShapeType="1"/>
          </p:cNvSpPr>
          <p:nvPr/>
        </p:nvSpPr>
        <p:spPr bwMode="auto">
          <a:xfrm>
            <a:off x="8302625" y="14197013"/>
            <a:ext cx="0" cy="30480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0" name="Line 29">
            <a:extLst>
              <a:ext uri="{FF2B5EF4-FFF2-40B4-BE49-F238E27FC236}">
                <a16:creationId xmlns:a16="http://schemas.microsoft.com/office/drawing/2014/main" id="{9FC22E2F-C321-4B07-8E88-90D3844F9E83}"/>
              </a:ext>
            </a:extLst>
          </p:cNvPr>
          <p:cNvSpPr>
            <a:spLocks noChangeShapeType="1"/>
          </p:cNvSpPr>
          <p:nvPr/>
        </p:nvSpPr>
        <p:spPr bwMode="auto">
          <a:xfrm>
            <a:off x="8378825" y="14165263"/>
            <a:ext cx="0" cy="30480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" name="Line 29">
            <a:extLst>
              <a:ext uri="{FF2B5EF4-FFF2-40B4-BE49-F238E27FC236}">
                <a16:creationId xmlns:a16="http://schemas.microsoft.com/office/drawing/2014/main" id="{990F0BED-07F0-4C9E-A641-1ADA0D4C3BBF}"/>
              </a:ext>
            </a:extLst>
          </p:cNvPr>
          <p:cNvSpPr>
            <a:spLocks noChangeShapeType="1"/>
          </p:cNvSpPr>
          <p:nvPr/>
        </p:nvSpPr>
        <p:spPr bwMode="auto">
          <a:xfrm>
            <a:off x="8455025" y="14197013"/>
            <a:ext cx="0" cy="30480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2" name="Line 38">
            <a:extLst>
              <a:ext uri="{FF2B5EF4-FFF2-40B4-BE49-F238E27FC236}">
                <a16:creationId xmlns:a16="http://schemas.microsoft.com/office/drawing/2014/main" id="{7A96A4F8-C83B-4F58-A957-A8541C980F46}"/>
              </a:ext>
            </a:extLst>
          </p:cNvPr>
          <p:cNvSpPr>
            <a:spLocks noChangeShapeType="1"/>
          </p:cNvSpPr>
          <p:nvPr/>
        </p:nvSpPr>
        <p:spPr bwMode="auto">
          <a:xfrm>
            <a:off x="8607425" y="14216063"/>
            <a:ext cx="0" cy="28575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3" name="Line 38">
            <a:extLst>
              <a:ext uri="{FF2B5EF4-FFF2-40B4-BE49-F238E27FC236}">
                <a16:creationId xmlns:a16="http://schemas.microsoft.com/office/drawing/2014/main" id="{2FD95453-0B85-47F8-B28A-362FC6FD058C}"/>
              </a:ext>
            </a:extLst>
          </p:cNvPr>
          <p:cNvSpPr>
            <a:spLocks noChangeShapeType="1"/>
          </p:cNvSpPr>
          <p:nvPr/>
        </p:nvSpPr>
        <p:spPr bwMode="auto">
          <a:xfrm>
            <a:off x="8683625" y="14165263"/>
            <a:ext cx="0" cy="314325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4" name="Line 38">
            <a:extLst>
              <a:ext uri="{FF2B5EF4-FFF2-40B4-BE49-F238E27FC236}">
                <a16:creationId xmlns:a16="http://schemas.microsoft.com/office/drawing/2014/main" id="{E4D66BEF-A3E9-434B-A42B-7F957C92CC79}"/>
              </a:ext>
            </a:extLst>
          </p:cNvPr>
          <p:cNvSpPr>
            <a:spLocks noChangeShapeType="1"/>
          </p:cNvSpPr>
          <p:nvPr/>
        </p:nvSpPr>
        <p:spPr bwMode="auto">
          <a:xfrm>
            <a:off x="8759825" y="14225588"/>
            <a:ext cx="0" cy="28575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5" name="Line 38">
            <a:extLst>
              <a:ext uri="{FF2B5EF4-FFF2-40B4-BE49-F238E27FC236}">
                <a16:creationId xmlns:a16="http://schemas.microsoft.com/office/drawing/2014/main" id="{38F793EC-1223-43A8-9DD2-8D4F1845416B}"/>
              </a:ext>
            </a:extLst>
          </p:cNvPr>
          <p:cNvSpPr>
            <a:spLocks noChangeShapeType="1"/>
          </p:cNvSpPr>
          <p:nvPr/>
        </p:nvSpPr>
        <p:spPr bwMode="auto">
          <a:xfrm>
            <a:off x="8826500" y="14165263"/>
            <a:ext cx="0" cy="28575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6" name="Rectangle 86">
            <a:extLst>
              <a:ext uri="{FF2B5EF4-FFF2-40B4-BE49-F238E27FC236}">
                <a16:creationId xmlns:a16="http://schemas.microsoft.com/office/drawing/2014/main" id="{F589ADFB-8DAF-443E-A279-953872A22D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8800" y="14165263"/>
            <a:ext cx="57150" cy="39052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a14" a14:legacySpreadsheetColorIndex="65"/>
          </a:soli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7" name="Line 87">
            <a:extLst>
              <a:ext uri="{FF2B5EF4-FFF2-40B4-BE49-F238E27FC236}">
                <a16:creationId xmlns:a16="http://schemas.microsoft.com/office/drawing/2014/main" id="{6808F394-347D-4AF1-834D-611EE07D2D1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93075" y="14351000"/>
            <a:ext cx="47625" cy="47625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8" name="Line 88">
            <a:extLst>
              <a:ext uri="{FF2B5EF4-FFF2-40B4-BE49-F238E27FC236}">
                <a16:creationId xmlns:a16="http://schemas.microsoft.com/office/drawing/2014/main" id="{0332B0D9-0AE5-49C5-9485-2FFFC8AB6BF0}"/>
              </a:ext>
            </a:extLst>
          </p:cNvPr>
          <p:cNvSpPr>
            <a:spLocks noChangeShapeType="1"/>
          </p:cNvSpPr>
          <p:nvPr/>
        </p:nvSpPr>
        <p:spPr bwMode="auto">
          <a:xfrm>
            <a:off x="8178800" y="14225588"/>
            <a:ext cx="47625" cy="47625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9" name="Rectangle 89">
            <a:extLst>
              <a:ext uri="{FF2B5EF4-FFF2-40B4-BE49-F238E27FC236}">
                <a16:creationId xmlns:a16="http://schemas.microsoft.com/office/drawing/2014/main" id="{4B2BFF00-500B-42C5-B78D-4B539F1C5E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3075" y="14165263"/>
            <a:ext cx="57150" cy="42862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a14" a14:legacySpreadsheetColorIndex="65"/>
          </a:soli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0" name="Line 90">
            <a:extLst>
              <a:ext uri="{FF2B5EF4-FFF2-40B4-BE49-F238E27FC236}">
                <a16:creationId xmlns:a16="http://schemas.microsoft.com/office/drawing/2014/main" id="{0625583D-5D11-4C36-B92A-0FEF8181F7C2}"/>
              </a:ext>
            </a:extLst>
          </p:cNvPr>
          <p:cNvSpPr>
            <a:spLocks noChangeShapeType="1"/>
          </p:cNvSpPr>
          <p:nvPr/>
        </p:nvSpPr>
        <p:spPr bwMode="auto">
          <a:xfrm>
            <a:off x="6824663" y="14165263"/>
            <a:ext cx="0" cy="32385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1" name="Line 91">
            <a:extLst>
              <a:ext uri="{FF2B5EF4-FFF2-40B4-BE49-F238E27FC236}">
                <a16:creationId xmlns:a16="http://schemas.microsoft.com/office/drawing/2014/main" id="{A76AB7B9-3901-4943-91DF-3D5D6B2C6A05}"/>
              </a:ext>
            </a:extLst>
          </p:cNvPr>
          <p:cNvSpPr>
            <a:spLocks noChangeShapeType="1"/>
          </p:cNvSpPr>
          <p:nvPr/>
        </p:nvSpPr>
        <p:spPr bwMode="auto">
          <a:xfrm>
            <a:off x="6900863" y="14177963"/>
            <a:ext cx="0" cy="30480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2" name="Oval 92">
            <a:extLst>
              <a:ext uri="{FF2B5EF4-FFF2-40B4-BE49-F238E27FC236}">
                <a16:creationId xmlns:a16="http://schemas.microsoft.com/office/drawing/2014/main" id="{CA3921B9-1766-4A32-B375-96BDBC8E4F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4825" y="14165263"/>
            <a:ext cx="47625" cy="133350"/>
          </a:xfrm>
          <a:prstGeom prst="ellipse">
            <a:avLst/>
          </a:prstGeom>
          <a:solidFill>
            <a:srgbClr xmlns:mc="http://schemas.openxmlformats.org/markup-compatibility/2006" xmlns:a14="http://schemas.microsoft.com/office/drawing/2010/main" val="FFFFFF" mc:Ignorable="a14" a14:legacySpreadsheetColorIndex="65"/>
          </a:soli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3" name="Oval 93">
            <a:extLst>
              <a:ext uri="{FF2B5EF4-FFF2-40B4-BE49-F238E27FC236}">
                <a16:creationId xmlns:a16="http://schemas.microsoft.com/office/drawing/2014/main" id="{993E1918-F135-44B9-8A7C-D5C0312028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4825" y="14301788"/>
            <a:ext cx="47625" cy="133350"/>
          </a:xfrm>
          <a:prstGeom prst="ellipse">
            <a:avLst/>
          </a:prstGeom>
          <a:solidFill>
            <a:srgbClr xmlns:mc="http://schemas.openxmlformats.org/markup-compatibility/2006" xmlns:a14="http://schemas.microsoft.com/office/drawing/2010/main" val="FFFFFF" mc:Ignorable="a14" a14:legacySpreadsheetColorIndex="65"/>
          </a:soli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4" name="Oval 94">
            <a:extLst>
              <a:ext uri="{FF2B5EF4-FFF2-40B4-BE49-F238E27FC236}">
                <a16:creationId xmlns:a16="http://schemas.microsoft.com/office/drawing/2014/main" id="{7DF1D3D4-332E-4CB1-989D-1B49D1B652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8700" y="14165263"/>
            <a:ext cx="47625" cy="133350"/>
          </a:xfrm>
          <a:prstGeom prst="ellipse">
            <a:avLst/>
          </a:prstGeom>
          <a:solidFill>
            <a:srgbClr xmlns:mc="http://schemas.openxmlformats.org/markup-compatibility/2006" xmlns:a14="http://schemas.microsoft.com/office/drawing/2010/main" val="FFFFFF" mc:Ignorable="a14" a14:legacySpreadsheetColorIndex="65"/>
          </a:soli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5" name="Oval 95">
            <a:extLst>
              <a:ext uri="{FF2B5EF4-FFF2-40B4-BE49-F238E27FC236}">
                <a16:creationId xmlns:a16="http://schemas.microsoft.com/office/drawing/2014/main" id="{05F71E32-94B8-4FAF-BAA9-9440CE42F9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9175" y="14330363"/>
            <a:ext cx="47625" cy="133350"/>
          </a:xfrm>
          <a:prstGeom prst="ellipse">
            <a:avLst/>
          </a:prstGeom>
          <a:solidFill>
            <a:srgbClr xmlns:mc="http://schemas.openxmlformats.org/markup-compatibility/2006" xmlns:a14="http://schemas.microsoft.com/office/drawing/2010/main" val="FFFFFF" mc:Ignorable="a14" a14:legacySpreadsheetColorIndex="65"/>
          </a:soli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6" name="Line 96">
            <a:extLst>
              <a:ext uri="{FF2B5EF4-FFF2-40B4-BE49-F238E27FC236}">
                <a16:creationId xmlns:a16="http://schemas.microsoft.com/office/drawing/2014/main" id="{41FC5A98-31FC-4517-B14D-57480E0627AD}"/>
              </a:ext>
            </a:extLst>
          </p:cNvPr>
          <p:cNvSpPr>
            <a:spLocks noChangeShapeType="1"/>
          </p:cNvSpPr>
          <p:nvPr/>
        </p:nvSpPr>
        <p:spPr bwMode="auto">
          <a:xfrm>
            <a:off x="6118225" y="14254163"/>
            <a:ext cx="28575" cy="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7" name="Line 97">
            <a:extLst>
              <a:ext uri="{FF2B5EF4-FFF2-40B4-BE49-F238E27FC236}">
                <a16:creationId xmlns:a16="http://schemas.microsoft.com/office/drawing/2014/main" id="{61EDA805-D90D-43E0-ACC4-4096F37A60E2}"/>
              </a:ext>
            </a:extLst>
          </p:cNvPr>
          <p:cNvSpPr>
            <a:spLocks noChangeShapeType="1"/>
          </p:cNvSpPr>
          <p:nvPr/>
        </p:nvSpPr>
        <p:spPr bwMode="auto">
          <a:xfrm>
            <a:off x="6108700" y="14379575"/>
            <a:ext cx="38100" cy="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8" name="Line 98">
            <a:extLst>
              <a:ext uri="{FF2B5EF4-FFF2-40B4-BE49-F238E27FC236}">
                <a16:creationId xmlns:a16="http://schemas.microsoft.com/office/drawing/2014/main" id="{7DC9A4DF-AD80-442F-9804-20EF0489CE11}"/>
              </a:ext>
            </a:extLst>
          </p:cNvPr>
          <p:cNvSpPr>
            <a:spLocks noChangeShapeType="1"/>
          </p:cNvSpPr>
          <p:nvPr/>
        </p:nvSpPr>
        <p:spPr bwMode="auto">
          <a:xfrm>
            <a:off x="6108700" y="14427200"/>
            <a:ext cx="28575" cy="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9" name="Line 99">
            <a:extLst>
              <a:ext uri="{FF2B5EF4-FFF2-40B4-BE49-F238E27FC236}">
                <a16:creationId xmlns:a16="http://schemas.microsoft.com/office/drawing/2014/main" id="{9FA2A70F-C466-422C-A9B4-D06F4A5C01D5}"/>
              </a:ext>
            </a:extLst>
          </p:cNvPr>
          <p:cNvSpPr>
            <a:spLocks noChangeShapeType="1"/>
          </p:cNvSpPr>
          <p:nvPr/>
        </p:nvSpPr>
        <p:spPr bwMode="auto">
          <a:xfrm>
            <a:off x="6118225" y="14206538"/>
            <a:ext cx="28575" cy="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0" name="Text Box 100">
            <a:extLst>
              <a:ext uri="{FF2B5EF4-FFF2-40B4-BE49-F238E27FC236}">
                <a16:creationId xmlns:a16="http://schemas.microsoft.com/office/drawing/2014/main" id="{1ADBD993-EC6E-412A-A905-BF4179F610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6313" y="13762038"/>
            <a:ext cx="342900" cy="962025"/>
          </a:xfrm>
          <a:prstGeom prst="rect">
            <a:avLst/>
          </a:prstGeom>
          <a:noFill/>
          <a:ln>
            <a:noFill/>
          </a:ln>
        </p:spPr>
        <p:txBody>
          <a:bodyPr vert="vert270" wrap="square" lIns="27432" tIns="27432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 rtl="0">
              <a:defRPr sz="1000"/>
            </a:pPr>
            <a:r>
              <a:rPr lang="ru-RU" sz="1100" b="1" i="0" u="none" strike="noStrike" baseline="0">
                <a:solidFill>
                  <a:srgbClr val="000000"/>
                </a:solidFill>
                <a:latin typeface="Arial CE"/>
                <a:cs typeface="Arial CE"/>
              </a:rPr>
              <a:t>Ко</a:t>
            </a:r>
            <a:r>
              <a:rPr lang="en-US" sz="1100" b="1" i="0" u="none" strike="noStrike" baseline="0">
                <a:solidFill>
                  <a:srgbClr val="000000"/>
                </a:solidFill>
                <a:latin typeface="Arial CE"/>
                <a:cs typeface="Arial CE"/>
              </a:rPr>
              <a:t>p</a:t>
            </a:r>
            <a:r>
              <a:rPr lang="ru-RU" sz="1100" b="1" i="0" u="none" strike="noStrike" baseline="0">
                <a:solidFill>
                  <a:srgbClr val="000000"/>
                </a:solidFill>
                <a:latin typeface="Arial CE"/>
                <a:cs typeface="Arial CE"/>
              </a:rPr>
              <a:t>-Так</a:t>
            </a:r>
            <a:r>
              <a:rPr lang="en-US" sz="1100" b="1" i="0" u="none" strike="noStrike" baseline="0">
                <a:solidFill>
                  <a:srgbClr val="000000"/>
                </a:solidFill>
                <a:latin typeface="Arial CE"/>
                <a:cs typeface="Arial CE"/>
              </a:rPr>
              <a:t>yl</a:t>
            </a:r>
            <a:endParaRPr lang="ru-RU" sz="1100" b="1" i="0" u="none" strike="noStrike" baseline="0">
              <a:solidFill>
                <a:srgbClr val="000000"/>
              </a:solidFill>
              <a:latin typeface="Arial CE"/>
              <a:cs typeface="Arial CE"/>
            </a:endParaRPr>
          </a:p>
        </p:txBody>
      </p:sp>
      <p:sp>
        <p:nvSpPr>
          <p:cNvPr id="91" name="Line 101">
            <a:extLst>
              <a:ext uri="{FF2B5EF4-FFF2-40B4-BE49-F238E27FC236}">
                <a16:creationId xmlns:a16="http://schemas.microsoft.com/office/drawing/2014/main" id="{9D6E4140-FAC0-4FF2-A221-445FE577B62C}"/>
              </a:ext>
            </a:extLst>
          </p:cNvPr>
          <p:cNvSpPr>
            <a:spLocks noChangeShapeType="1"/>
          </p:cNvSpPr>
          <p:nvPr/>
        </p:nvSpPr>
        <p:spPr bwMode="auto">
          <a:xfrm>
            <a:off x="8178800" y="14311313"/>
            <a:ext cx="47625" cy="47625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" name="Line 102">
            <a:extLst>
              <a:ext uri="{FF2B5EF4-FFF2-40B4-BE49-F238E27FC236}">
                <a16:creationId xmlns:a16="http://schemas.microsoft.com/office/drawing/2014/main" id="{02392912-95FD-46C8-91F6-697547B3498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93075" y="14524038"/>
            <a:ext cx="57150" cy="47625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3" name="Line 103">
            <a:extLst>
              <a:ext uri="{FF2B5EF4-FFF2-40B4-BE49-F238E27FC236}">
                <a16:creationId xmlns:a16="http://schemas.microsoft.com/office/drawing/2014/main" id="{AF962E5E-7D0F-4C93-B055-D5EE50B5583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93075" y="14341475"/>
            <a:ext cx="47625" cy="47625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4" name="Line 104">
            <a:extLst>
              <a:ext uri="{FF2B5EF4-FFF2-40B4-BE49-F238E27FC236}">
                <a16:creationId xmlns:a16="http://schemas.microsoft.com/office/drawing/2014/main" id="{62083BB1-AC9F-4A2E-A76B-30E74676B6F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93075" y="14427200"/>
            <a:ext cx="47625" cy="47625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5" name="Line 105">
            <a:extLst>
              <a:ext uri="{FF2B5EF4-FFF2-40B4-BE49-F238E27FC236}">
                <a16:creationId xmlns:a16="http://schemas.microsoft.com/office/drawing/2014/main" id="{A33BA013-751C-45D0-A438-EE858787985B}"/>
              </a:ext>
            </a:extLst>
          </p:cNvPr>
          <p:cNvSpPr>
            <a:spLocks noChangeShapeType="1"/>
          </p:cNvSpPr>
          <p:nvPr/>
        </p:nvSpPr>
        <p:spPr bwMode="auto">
          <a:xfrm>
            <a:off x="8197850" y="14165263"/>
            <a:ext cx="38100" cy="28575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6" name="Line 106">
            <a:extLst>
              <a:ext uri="{FF2B5EF4-FFF2-40B4-BE49-F238E27FC236}">
                <a16:creationId xmlns:a16="http://schemas.microsoft.com/office/drawing/2014/main" id="{EE5E593E-4A70-4A71-BACC-6341851BAD7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93075" y="14263688"/>
            <a:ext cx="47625" cy="47625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7" name="Line 107">
            <a:extLst>
              <a:ext uri="{FF2B5EF4-FFF2-40B4-BE49-F238E27FC236}">
                <a16:creationId xmlns:a16="http://schemas.microsoft.com/office/drawing/2014/main" id="{2DF2B78B-8998-476A-BCD0-B90DC9C7706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93075" y="14177963"/>
            <a:ext cx="57150" cy="5715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8" name="Oval 108">
            <a:extLst>
              <a:ext uri="{FF2B5EF4-FFF2-40B4-BE49-F238E27FC236}">
                <a16:creationId xmlns:a16="http://schemas.microsoft.com/office/drawing/2014/main" id="{04B4E267-5F1C-4BA8-BE76-C97DB8EC63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4350" y="14197013"/>
            <a:ext cx="28575" cy="28575"/>
          </a:xfrm>
          <a:prstGeom prst="ellipse">
            <a:avLst/>
          </a:prstGeom>
          <a:solidFill>
            <a:srgbClr xmlns:mc="http://schemas.openxmlformats.org/markup-compatibility/2006" xmlns:a14="http://schemas.microsoft.com/office/drawing/2010/main" val="000000" mc:Ignorable="a14" a14:legacySpreadsheetColorIndex="8"/>
          </a:soli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9" name="Oval 109">
            <a:extLst>
              <a:ext uri="{FF2B5EF4-FFF2-40B4-BE49-F238E27FC236}">
                <a16:creationId xmlns:a16="http://schemas.microsoft.com/office/drawing/2014/main" id="{C395E89E-3510-4136-AE48-F150574E46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4350" y="14244638"/>
            <a:ext cx="28575" cy="28575"/>
          </a:xfrm>
          <a:prstGeom prst="ellipse">
            <a:avLst/>
          </a:prstGeom>
          <a:solidFill>
            <a:srgbClr xmlns:mc="http://schemas.openxmlformats.org/markup-compatibility/2006" xmlns:a14="http://schemas.microsoft.com/office/drawing/2010/main" val="000000" mc:Ignorable="a14" a14:legacySpreadsheetColorIndex="8"/>
          </a:soli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0" name="Oval 110">
            <a:extLst>
              <a:ext uri="{FF2B5EF4-FFF2-40B4-BE49-F238E27FC236}">
                <a16:creationId xmlns:a16="http://schemas.microsoft.com/office/drawing/2014/main" id="{A370F06D-A619-4070-85AF-A61151100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4350" y="14330363"/>
            <a:ext cx="28575" cy="28575"/>
          </a:xfrm>
          <a:prstGeom prst="ellipse">
            <a:avLst/>
          </a:prstGeom>
          <a:solidFill>
            <a:srgbClr xmlns:mc="http://schemas.openxmlformats.org/markup-compatibility/2006" xmlns:a14="http://schemas.microsoft.com/office/drawing/2010/main" val="000000" mc:Ignorable="a14" a14:legacySpreadsheetColorIndex="8"/>
          </a:soli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1" name="Oval 111">
            <a:extLst>
              <a:ext uri="{FF2B5EF4-FFF2-40B4-BE49-F238E27FC236}">
                <a16:creationId xmlns:a16="http://schemas.microsoft.com/office/drawing/2014/main" id="{636F56C8-482E-4AC0-8FEF-9417C046F0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4350" y="14379575"/>
            <a:ext cx="28575" cy="28575"/>
          </a:xfrm>
          <a:prstGeom prst="ellipse">
            <a:avLst/>
          </a:prstGeom>
          <a:solidFill>
            <a:srgbClr xmlns:mc="http://schemas.openxmlformats.org/markup-compatibility/2006" xmlns:a14="http://schemas.microsoft.com/office/drawing/2010/main" val="000000" mc:Ignorable="a14" a14:legacySpreadsheetColorIndex="8"/>
          </a:soli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2" name="Line 112">
            <a:extLst>
              <a:ext uri="{FF2B5EF4-FFF2-40B4-BE49-F238E27FC236}">
                <a16:creationId xmlns:a16="http://schemas.microsoft.com/office/drawing/2014/main" id="{C9E4E021-1915-4002-B8DE-3098DC3396C8}"/>
              </a:ext>
            </a:extLst>
          </p:cNvPr>
          <p:cNvSpPr>
            <a:spLocks noChangeShapeType="1"/>
          </p:cNvSpPr>
          <p:nvPr/>
        </p:nvSpPr>
        <p:spPr bwMode="auto">
          <a:xfrm>
            <a:off x="8188325" y="14493875"/>
            <a:ext cx="47625" cy="47625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3" name="Line 113">
            <a:extLst>
              <a:ext uri="{FF2B5EF4-FFF2-40B4-BE49-F238E27FC236}">
                <a16:creationId xmlns:a16="http://schemas.microsoft.com/office/drawing/2014/main" id="{43E399C5-461A-4F21-8B98-F70A5413430D}"/>
              </a:ext>
            </a:extLst>
          </p:cNvPr>
          <p:cNvSpPr>
            <a:spLocks noChangeShapeType="1"/>
          </p:cNvSpPr>
          <p:nvPr/>
        </p:nvSpPr>
        <p:spPr bwMode="auto">
          <a:xfrm>
            <a:off x="8188325" y="14398625"/>
            <a:ext cx="47625" cy="47625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4" name="Line 86">
            <a:extLst>
              <a:ext uri="{FF2B5EF4-FFF2-40B4-BE49-F238E27FC236}">
                <a16:creationId xmlns:a16="http://schemas.microsoft.com/office/drawing/2014/main" id="{D47AA3E2-5C9C-41AD-9D4C-F5B545CC260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18175" y="14244638"/>
            <a:ext cx="0" cy="24765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5" name="Line 24">
            <a:extLst>
              <a:ext uri="{FF2B5EF4-FFF2-40B4-BE49-F238E27FC236}">
                <a16:creationId xmlns:a16="http://schemas.microsoft.com/office/drawing/2014/main" id="{66969FDC-2C6A-471F-B45E-63D53FD56F68}"/>
              </a:ext>
            </a:extLst>
          </p:cNvPr>
          <p:cNvSpPr>
            <a:spLocks noChangeShapeType="1"/>
          </p:cNvSpPr>
          <p:nvPr/>
        </p:nvSpPr>
        <p:spPr bwMode="auto">
          <a:xfrm>
            <a:off x="6308725" y="14177963"/>
            <a:ext cx="0" cy="30480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6" name="Line 25">
            <a:extLst>
              <a:ext uri="{FF2B5EF4-FFF2-40B4-BE49-F238E27FC236}">
                <a16:creationId xmlns:a16="http://schemas.microsoft.com/office/drawing/2014/main" id="{55722769-C1DB-4A3E-ACEF-D12CDA81873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38913" y="14225588"/>
            <a:ext cx="0" cy="26670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7" name="Rectangle 117">
            <a:extLst>
              <a:ext uri="{FF2B5EF4-FFF2-40B4-BE49-F238E27FC236}">
                <a16:creationId xmlns:a16="http://schemas.microsoft.com/office/drawing/2014/main" id="{0EA607A0-0F0A-468D-B824-5F7782D495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7363" y="14165263"/>
            <a:ext cx="57150" cy="42862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a14" a14:legacySpreadsheetColorIndex="65"/>
          </a:soli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8" name="Rectangle 118">
            <a:extLst>
              <a:ext uri="{FF2B5EF4-FFF2-40B4-BE49-F238E27FC236}">
                <a16:creationId xmlns:a16="http://schemas.microsoft.com/office/drawing/2014/main" id="{D590BE90-D90B-4C49-A064-AD8273658F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9238" y="14165263"/>
            <a:ext cx="57150" cy="42862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a14" a14:legacySpreadsheetColorIndex="65"/>
          </a:soli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9" name="Line 119">
            <a:extLst>
              <a:ext uri="{FF2B5EF4-FFF2-40B4-BE49-F238E27FC236}">
                <a16:creationId xmlns:a16="http://schemas.microsoft.com/office/drawing/2014/main" id="{4B8151A5-AD5B-453E-8495-EDC82DB465E6}"/>
              </a:ext>
            </a:extLst>
          </p:cNvPr>
          <p:cNvSpPr>
            <a:spLocks noChangeShapeType="1"/>
          </p:cNvSpPr>
          <p:nvPr/>
        </p:nvSpPr>
        <p:spPr bwMode="auto">
          <a:xfrm>
            <a:off x="4059238" y="14206538"/>
            <a:ext cx="57150" cy="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0" name="Line 120">
            <a:extLst>
              <a:ext uri="{FF2B5EF4-FFF2-40B4-BE49-F238E27FC236}">
                <a16:creationId xmlns:a16="http://schemas.microsoft.com/office/drawing/2014/main" id="{DDA27572-B5B9-49C0-8185-76A6CF5D6970}"/>
              </a:ext>
            </a:extLst>
          </p:cNvPr>
          <p:cNvSpPr>
            <a:spLocks noChangeShapeType="1"/>
          </p:cNvSpPr>
          <p:nvPr/>
        </p:nvSpPr>
        <p:spPr bwMode="auto">
          <a:xfrm>
            <a:off x="4068763" y="14330363"/>
            <a:ext cx="47625" cy="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1" name="Line 121">
            <a:extLst>
              <a:ext uri="{FF2B5EF4-FFF2-40B4-BE49-F238E27FC236}">
                <a16:creationId xmlns:a16="http://schemas.microsoft.com/office/drawing/2014/main" id="{FFC3C4C2-385D-4D85-ADE6-117ED9F7FA50}"/>
              </a:ext>
            </a:extLst>
          </p:cNvPr>
          <p:cNvSpPr>
            <a:spLocks noChangeShapeType="1"/>
          </p:cNvSpPr>
          <p:nvPr/>
        </p:nvSpPr>
        <p:spPr bwMode="auto">
          <a:xfrm>
            <a:off x="4059238" y="14455775"/>
            <a:ext cx="57150" cy="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" name="Line 122">
            <a:extLst>
              <a:ext uri="{FF2B5EF4-FFF2-40B4-BE49-F238E27FC236}">
                <a16:creationId xmlns:a16="http://schemas.microsoft.com/office/drawing/2014/main" id="{ACD96CD8-8EE1-4D9F-80F6-85D73D105BA5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7363" y="14330363"/>
            <a:ext cx="57150" cy="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3" name="Line 123">
            <a:extLst>
              <a:ext uri="{FF2B5EF4-FFF2-40B4-BE49-F238E27FC236}">
                <a16:creationId xmlns:a16="http://schemas.microsoft.com/office/drawing/2014/main" id="{EE2D0BC0-9CD1-4F44-A477-D4500418B26F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7363" y="14455775"/>
            <a:ext cx="57150" cy="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4" name="Line 125">
            <a:extLst>
              <a:ext uri="{FF2B5EF4-FFF2-40B4-BE49-F238E27FC236}">
                <a16:creationId xmlns:a16="http://schemas.microsoft.com/office/drawing/2014/main" id="{49E80333-B5E0-4B02-B863-BC4F5AA8AD68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7363" y="14197013"/>
            <a:ext cx="57150" cy="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5" name="Rectangle 252">
            <a:extLst>
              <a:ext uri="{FF2B5EF4-FFF2-40B4-BE49-F238E27FC236}">
                <a16:creationId xmlns:a16="http://schemas.microsoft.com/office/drawing/2014/main" id="{BA78671E-B4B2-4230-8D1B-40B5088F9E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4213" y="14668500"/>
            <a:ext cx="133350" cy="2667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a14" a14:legacySpreadsheetColorIndex="65"/>
          </a:soli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6" name="Line 86">
            <a:extLst>
              <a:ext uri="{FF2B5EF4-FFF2-40B4-BE49-F238E27FC236}">
                <a16:creationId xmlns:a16="http://schemas.microsoft.com/office/drawing/2014/main" id="{91FDDC29-D030-445D-86F1-E3C30CCDEE8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81838" y="14735175"/>
            <a:ext cx="0" cy="19050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7" name="Line 86">
            <a:extLst>
              <a:ext uri="{FF2B5EF4-FFF2-40B4-BE49-F238E27FC236}">
                <a16:creationId xmlns:a16="http://schemas.microsoft.com/office/drawing/2014/main" id="{162DFE43-685C-4273-AF3E-F03FB904815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29463" y="14678025"/>
            <a:ext cx="0" cy="24765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8" name="Rectangle 255">
            <a:extLst>
              <a:ext uri="{FF2B5EF4-FFF2-40B4-BE49-F238E27FC236}">
                <a16:creationId xmlns:a16="http://schemas.microsoft.com/office/drawing/2014/main" id="{3C0DFE41-D78B-41D5-A16B-BBE3F54915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2813" y="14668500"/>
            <a:ext cx="133350" cy="2667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a14" a14:legacySpreadsheetColorIndex="65"/>
          </a:soli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9" name="Line 256">
            <a:extLst>
              <a:ext uri="{FF2B5EF4-FFF2-40B4-BE49-F238E27FC236}">
                <a16:creationId xmlns:a16="http://schemas.microsoft.com/office/drawing/2014/main" id="{C0C8A364-FEAF-4DA3-B7EE-9B152EB3BAA2}"/>
              </a:ext>
            </a:extLst>
          </p:cNvPr>
          <p:cNvSpPr>
            <a:spLocks noChangeShapeType="1"/>
          </p:cNvSpPr>
          <p:nvPr/>
        </p:nvSpPr>
        <p:spPr bwMode="auto">
          <a:xfrm>
            <a:off x="7329488" y="14678025"/>
            <a:ext cx="0" cy="257175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0" name="Line 257">
            <a:extLst>
              <a:ext uri="{FF2B5EF4-FFF2-40B4-BE49-F238E27FC236}">
                <a16:creationId xmlns:a16="http://schemas.microsoft.com/office/drawing/2014/main" id="{9B3CDD72-5381-4BB9-B157-1822B6346E08}"/>
              </a:ext>
            </a:extLst>
          </p:cNvPr>
          <p:cNvSpPr>
            <a:spLocks noChangeShapeType="1"/>
          </p:cNvSpPr>
          <p:nvPr/>
        </p:nvSpPr>
        <p:spPr bwMode="auto">
          <a:xfrm>
            <a:off x="7262813" y="14706600"/>
            <a:ext cx="57150" cy="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1" name="Line 258">
            <a:extLst>
              <a:ext uri="{FF2B5EF4-FFF2-40B4-BE49-F238E27FC236}">
                <a16:creationId xmlns:a16="http://schemas.microsoft.com/office/drawing/2014/main" id="{BEBA33BC-5574-4C42-AD10-6B270E90823C}"/>
              </a:ext>
            </a:extLst>
          </p:cNvPr>
          <p:cNvSpPr>
            <a:spLocks noChangeShapeType="1"/>
          </p:cNvSpPr>
          <p:nvPr/>
        </p:nvSpPr>
        <p:spPr bwMode="auto">
          <a:xfrm>
            <a:off x="7272338" y="14820900"/>
            <a:ext cx="57150" cy="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2" name="Line 259">
            <a:extLst>
              <a:ext uri="{FF2B5EF4-FFF2-40B4-BE49-F238E27FC236}">
                <a16:creationId xmlns:a16="http://schemas.microsoft.com/office/drawing/2014/main" id="{74EE829D-E7A8-44F0-BEBB-163F8CC5694B}"/>
              </a:ext>
            </a:extLst>
          </p:cNvPr>
          <p:cNvSpPr>
            <a:spLocks noChangeShapeType="1"/>
          </p:cNvSpPr>
          <p:nvPr/>
        </p:nvSpPr>
        <p:spPr bwMode="auto">
          <a:xfrm>
            <a:off x="7329488" y="14754225"/>
            <a:ext cx="57150" cy="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3" name="Line 260">
            <a:extLst>
              <a:ext uri="{FF2B5EF4-FFF2-40B4-BE49-F238E27FC236}">
                <a16:creationId xmlns:a16="http://schemas.microsoft.com/office/drawing/2014/main" id="{FA4A2A98-3D62-48CC-817A-346CD43B50B3}"/>
              </a:ext>
            </a:extLst>
          </p:cNvPr>
          <p:cNvSpPr>
            <a:spLocks noChangeShapeType="1"/>
          </p:cNvSpPr>
          <p:nvPr/>
        </p:nvSpPr>
        <p:spPr bwMode="auto">
          <a:xfrm>
            <a:off x="7329488" y="14879638"/>
            <a:ext cx="57150" cy="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4" name="Rectangle 261">
            <a:extLst>
              <a:ext uri="{FF2B5EF4-FFF2-40B4-BE49-F238E27FC236}">
                <a16:creationId xmlns:a16="http://schemas.microsoft.com/office/drawing/2014/main" id="{98ED185E-2EF0-4A38-AC45-C8C152058C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1413" y="14668500"/>
            <a:ext cx="133350" cy="2667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a14" a14:legacySpreadsheetColorIndex="65"/>
          </a:soli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5" name="Line 56">
            <a:extLst>
              <a:ext uri="{FF2B5EF4-FFF2-40B4-BE49-F238E27FC236}">
                <a16:creationId xmlns:a16="http://schemas.microsoft.com/office/drawing/2014/main" id="{4D92F678-B390-4DBF-87EB-51C07183E935}"/>
              </a:ext>
            </a:extLst>
          </p:cNvPr>
          <p:cNvSpPr>
            <a:spLocks noChangeShapeType="1"/>
          </p:cNvSpPr>
          <p:nvPr/>
        </p:nvSpPr>
        <p:spPr bwMode="auto">
          <a:xfrm>
            <a:off x="7529513" y="14725650"/>
            <a:ext cx="0" cy="20955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prstDash val="lg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6" name="Line 263">
            <a:extLst>
              <a:ext uri="{FF2B5EF4-FFF2-40B4-BE49-F238E27FC236}">
                <a16:creationId xmlns:a16="http://schemas.microsoft.com/office/drawing/2014/main" id="{C5687F90-CA96-451E-8DF1-50CDB2DA7922}"/>
              </a:ext>
            </a:extLst>
          </p:cNvPr>
          <p:cNvSpPr>
            <a:spLocks noChangeShapeType="1"/>
          </p:cNvSpPr>
          <p:nvPr/>
        </p:nvSpPr>
        <p:spPr bwMode="auto">
          <a:xfrm>
            <a:off x="7577138" y="14678025"/>
            <a:ext cx="0" cy="257175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prstDash val="lg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7" name="Rectangle 264">
            <a:extLst>
              <a:ext uri="{FF2B5EF4-FFF2-40B4-BE49-F238E27FC236}">
                <a16:creationId xmlns:a16="http://schemas.microsoft.com/office/drawing/2014/main" id="{CF1186BF-0220-4F6C-9FE6-FDBEE1658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2550" y="14668500"/>
            <a:ext cx="133350" cy="2667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a14" a14:legacySpreadsheetColorIndex="65"/>
          </a:soli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8" name="Oval 265">
            <a:extLst>
              <a:ext uri="{FF2B5EF4-FFF2-40B4-BE49-F238E27FC236}">
                <a16:creationId xmlns:a16="http://schemas.microsoft.com/office/drawing/2014/main" id="{52D68BC3-E5CA-4275-BE41-AFD5898668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1600" y="14668500"/>
            <a:ext cx="47625" cy="133350"/>
          </a:xfrm>
          <a:prstGeom prst="ellipse">
            <a:avLst/>
          </a:prstGeom>
          <a:solidFill>
            <a:srgbClr xmlns:mc="http://schemas.openxmlformats.org/markup-compatibility/2006" xmlns:a14="http://schemas.microsoft.com/office/drawing/2010/main" val="FFFFFF" mc:Ignorable="a14" a14:legacySpreadsheetColorIndex="65"/>
          </a:soli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9" name="Oval 266">
            <a:extLst>
              <a:ext uri="{FF2B5EF4-FFF2-40B4-BE49-F238E27FC236}">
                <a16:creationId xmlns:a16="http://schemas.microsoft.com/office/drawing/2014/main" id="{2B6C421B-0A27-4482-9B7E-67EEE2C21D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9700" y="14792325"/>
            <a:ext cx="47625" cy="133350"/>
          </a:xfrm>
          <a:prstGeom prst="ellipse">
            <a:avLst/>
          </a:prstGeom>
          <a:solidFill>
            <a:srgbClr xmlns:mc="http://schemas.openxmlformats.org/markup-compatibility/2006" xmlns:a14="http://schemas.microsoft.com/office/drawing/2010/main" val="FFFFFF" mc:Ignorable="a14" a14:legacySpreadsheetColorIndex="65"/>
          </a:soli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0" name="Line 267">
            <a:extLst>
              <a:ext uri="{FF2B5EF4-FFF2-40B4-BE49-F238E27FC236}">
                <a16:creationId xmlns:a16="http://schemas.microsoft.com/office/drawing/2014/main" id="{DB80A68D-3C75-47CE-B54B-532A07162758}"/>
              </a:ext>
            </a:extLst>
          </p:cNvPr>
          <p:cNvSpPr>
            <a:spLocks noChangeShapeType="1"/>
          </p:cNvSpPr>
          <p:nvPr/>
        </p:nvSpPr>
        <p:spPr bwMode="auto">
          <a:xfrm>
            <a:off x="7721600" y="14706600"/>
            <a:ext cx="38100" cy="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1" name="Line 268">
            <a:extLst>
              <a:ext uri="{FF2B5EF4-FFF2-40B4-BE49-F238E27FC236}">
                <a16:creationId xmlns:a16="http://schemas.microsoft.com/office/drawing/2014/main" id="{7E55DB8D-97A1-4CAB-90F2-373DD31B9A11}"/>
              </a:ext>
            </a:extLst>
          </p:cNvPr>
          <p:cNvSpPr>
            <a:spLocks noChangeShapeType="1"/>
          </p:cNvSpPr>
          <p:nvPr/>
        </p:nvSpPr>
        <p:spPr bwMode="auto">
          <a:xfrm>
            <a:off x="7721600" y="14754225"/>
            <a:ext cx="38100" cy="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2" name="Line 269">
            <a:extLst>
              <a:ext uri="{FF2B5EF4-FFF2-40B4-BE49-F238E27FC236}">
                <a16:creationId xmlns:a16="http://schemas.microsoft.com/office/drawing/2014/main" id="{4C6A0F2A-A024-4D27-A52A-434234F943C6}"/>
              </a:ext>
            </a:extLst>
          </p:cNvPr>
          <p:cNvSpPr>
            <a:spLocks noChangeShapeType="1"/>
          </p:cNvSpPr>
          <p:nvPr/>
        </p:nvSpPr>
        <p:spPr bwMode="auto">
          <a:xfrm>
            <a:off x="7769225" y="14832013"/>
            <a:ext cx="38100" cy="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" name="Line 270">
            <a:extLst>
              <a:ext uri="{FF2B5EF4-FFF2-40B4-BE49-F238E27FC236}">
                <a16:creationId xmlns:a16="http://schemas.microsoft.com/office/drawing/2014/main" id="{60AD07F6-74CB-403D-B1D4-41A0D56EE916}"/>
              </a:ext>
            </a:extLst>
          </p:cNvPr>
          <p:cNvSpPr>
            <a:spLocks noChangeShapeType="1"/>
          </p:cNvSpPr>
          <p:nvPr/>
        </p:nvSpPr>
        <p:spPr bwMode="auto">
          <a:xfrm>
            <a:off x="7769225" y="14870113"/>
            <a:ext cx="38100" cy="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4" name="Rectangle 271">
            <a:extLst>
              <a:ext uri="{FF2B5EF4-FFF2-40B4-BE49-F238E27FC236}">
                <a16:creationId xmlns:a16="http://schemas.microsoft.com/office/drawing/2014/main" id="{CC89EDFA-D8D0-480C-B034-DFF3981C02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14668500"/>
            <a:ext cx="133350" cy="2667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a14" a14:legacySpreadsheetColorIndex="65"/>
          </a:soli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5" name="Rectangle 272">
            <a:extLst>
              <a:ext uri="{FF2B5EF4-FFF2-40B4-BE49-F238E27FC236}">
                <a16:creationId xmlns:a16="http://schemas.microsoft.com/office/drawing/2014/main" id="{197DDFF5-53C9-4B24-9B24-49E78027C0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9750" y="14668500"/>
            <a:ext cx="133350" cy="2667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a14" a14:legacySpreadsheetColorIndex="65"/>
          </a:soli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6" name="Oval 273">
            <a:extLst>
              <a:ext uri="{FF2B5EF4-FFF2-40B4-BE49-F238E27FC236}">
                <a16:creationId xmlns:a16="http://schemas.microsoft.com/office/drawing/2014/main" id="{65228007-050A-4143-B039-2D10BCF62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200" y="14668500"/>
            <a:ext cx="47625" cy="133350"/>
          </a:xfrm>
          <a:prstGeom prst="ellipse">
            <a:avLst/>
          </a:prstGeom>
          <a:solidFill>
            <a:srgbClr xmlns:mc="http://schemas.openxmlformats.org/markup-compatibility/2006" xmlns:a14="http://schemas.microsoft.com/office/drawing/2010/main" val="FFFFFF" mc:Ignorable="a14" a14:legacySpreadsheetColorIndex="65"/>
          </a:soli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7" name="Oval 274">
            <a:extLst>
              <a:ext uri="{FF2B5EF4-FFF2-40B4-BE49-F238E27FC236}">
                <a16:creationId xmlns:a16="http://schemas.microsoft.com/office/drawing/2014/main" id="{69612F39-364A-4084-A758-8DC13C0DA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7825" y="14792325"/>
            <a:ext cx="47625" cy="133350"/>
          </a:xfrm>
          <a:prstGeom prst="ellipse">
            <a:avLst/>
          </a:prstGeom>
          <a:solidFill>
            <a:srgbClr xmlns:mc="http://schemas.openxmlformats.org/markup-compatibility/2006" xmlns:a14="http://schemas.microsoft.com/office/drawing/2010/main" val="FFFFFF" mc:Ignorable="a14" a14:legacySpreadsheetColorIndex="65"/>
          </a:soli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8" name="Oval 275">
            <a:extLst>
              <a:ext uri="{FF2B5EF4-FFF2-40B4-BE49-F238E27FC236}">
                <a16:creationId xmlns:a16="http://schemas.microsoft.com/office/drawing/2014/main" id="{AEF595D7-ECAB-4EB3-BF91-DAE29A8310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9725" y="14697075"/>
            <a:ext cx="28575" cy="28575"/>
          </a:xfrm>
          <a:prstGeom prst="ellipse">
            <a:avLst/>
          </a:prstGeom>
          <a:solidFill>
            <a:srgbClr xmlns:mc="http://schemas.openxmlformats.org/markup-compatibility/2006" xmlns:a14="http://schemas.microsoft.com/office/drawing/2010/main" val="000000" mc:Ignorable="a14" a14:legacySpreadsheetColorIndex="8"/>
          </a:soli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9" name="Oval 276">
            <a:extLst>
              <a:ext uri="{FF2B5EF4-FFF2-40B4-BE49-F238E27FC236}">
                <a16:creationId xmlns:a16="http://schemas.microsoft.com/office/drawing/2014/main" id="{A8CB410E-F3A9-4040-AA97-2CDEF76DEB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9725" y="14744700"/>
            <a:ext cx="28575" cy="28575"/>
          </a:xfrm>
          <a:prstGeom prst="ellipse">
            <a:avLst/>
          </a:prstGeom>
          <a:solidFill>
            <a:srgbClr xmlns:mc="http://schemas.openxmlformats.org/markup-compatibility/2006" xmlns:a14="http://schemas.microsoft.com/office/drawing/2010/main" val="000000" mc:Ignorable="a14" a14:legacySpreadsheetColorIndex="8"/>
          </a:soli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0" name="Oval 277">
            <a:extLst>
              <a:ext uri="{FF2B5EF4-FFF2-40B4-BE49-F238E27FC236}">
                <a16:creationId xmlns:a16="http://schemas.microsoft.com/office/drawing/2014/main" id="{BE110B27-B852-48A6-BE35-7C2DB31C22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14820900"/>
            <a:ext cx="28575" cy="28575"/>
          </a:xfrm>
          <a:prstGeom prst="ellipse">
            <a:avLst/>
          </a:prstGeom>
          <a:solidFill>
            <a:srgbClr xmlns:mc="http://schemas.openxmlformats.org/markup-compatibility/2006" xmlns:a14="http://schemas.microsoft.com/office/drawing/2010/main" val="000000" mc:Ignorable="a14" a14:legacySpreadsheetColorIndex="8"/>
          </a:soli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1" name="Oval 278">
            <a:extLst>
              <a:ext uri="{FF2B5EF4-FFF2-40B4-BE49-F238E27FC236}">
                <a16:creationId xmlns:a16="http://schemas.microsoft.com/office/drawing/2014/main" id="{9B628725-501E-47AE-AC5F-7CA40920E6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14870113"/>
            <a:ext cx="28575" cy="28575"/>
          </a:xfrm>
          <a:prstGeom prst="ellipse">
            <a:avLst/>
          </a:prstGeom>
          <a:solidFill>
            <a:srgbClr xmlns:mc="http://schemas.openxmlformats.org/markup-compatibility/2006" xmlns:a14="http://schemas.microsoft.com/office/drawing/2010/main" val="000000" mc:Ignorable="a14" a14:legacySpreadsheetColorIndex="8"/>
          </a:soli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2" name="Line 279">
            <a:extLst>
              <a:ext uri="{FF2B5EF4-FFF2-40B4-BE49-F238E27FC236}">
                <a16:creationId xmlns:a16="http://schemas.microsoft.com/office/drawing/2014/main" id="{FDF234E4-13EC-44C1-9F83-3C806EFB0C57}"/>
              </a:ext>
            </a:extLst>
          </p:cNvPr>
          <p:cNvSpPr>
            <a:spLocks noChangeShapeType="1"/>
          </p:cNvSpPr>
          <p:nvPr/>
        </p:nvSpPr>
        <p:spPr bwMode="auto">
          <a:xfrm>
            <a:off x="8226425" y="14668500"/>
            <a:ext cx="0" cy="257175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" name="Line 280">
            <a:extLst>
              <a:ext uri="{FF2B5EF4-FFF2-40B4-BE49-F238E27FC236}">
                <a16:creationId xmlns:a16="http://schemas.microsoft.com/office/drawing/2014/main" id="{98E3946C-776E-4C9F-9968-F69612EC1A30}"/>
              </a:ext>
            </a:extLst>
          </p:cNvPr>
          <p:cNvSpPr>
            <a:spLocks noChangeShapeType="1"/>
          </p:cNvSpPr>
          <p:nvPr/>
        </p:nvSpPr>
        <p:spPr bwMode="auto">
          <a:xfrm>
            <a:off x="8169275" y="14678025"/>
            <a:ext cx="47625" cy="47625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4" name="Line 281">
            <a:extLst>
              <a:ext uri="{FF2B5EF4-FFF2-40B4-BE49-F238E27FC236}">
                <a16:creationId xmlns:a16="http://schemas.microsoft.com/office/drawing/2014/main" id="{9EE61F77-EC5B-4C83-8863-8887D7DFA578}"/>
              </a:ext>
            </a:extLst>
          </p:cNvPr>
          <p:cNvSpPr>
            <a:spLocks noChangeShapeType="1"/>
          </p:cNvSpPr>
          <p:nvPr/>
        </p:nvSpPr>
        <p:spPr bwMode="auto">
          <a:xfrm>
            <a:off x="8169275" y="14773275"/>
            <a:ext cx="47625" cy="47625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5" name="Line 282">
            <a:extLst>
              <a:ext uri="{FF2B5EF4-FFF2-40B4-BE49-F238E27FC236}">
                <a16:creationId xmlns:a16="http://schemas.microsoft.com/office/drawing/2014/main" id="{F68A9054-873D-426C-ACDB-215414AC97E7}"/>
              </a:ext>
            </a:extLst>
          </p:cNvPr>
          <p:cNvSpPr>
            <a:spLocks noChangeShapeType="1"/>
          </p:cNvSpPr>
          <p:nvPr/>
        </p:nvSpPr>
        <p:spPr bwMode="auto">
          <a:xfrm>
            <a:off x="8169275" y="14870113"/>
            <a:ext cx="47625" cy="47625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6" name="Line 283">
            <a:extLst>
              <a:ext uri="{FF2B5EF4-FFF2-40B4-BE49-F238E27FC236}">
                <a16:creationId xmlns:a16="http://schemas.microsoft.com/office/drawing/2014/main" id="{33E8F61F-33D8-4C75-BB87-2DB335E68D9A}"/>
              </a:ext>
            </a:extLst>
          </p:cNvPr>
          <p:cNvSpPr>
            <a:spLocks noChangeShapeType="1"/>
          </p:cNvSpPr>
          <p:nvPr/>
        </p:nvSpPr>
        <p:spPr bwMode="auto">
          <a:xfrm>
            <a:off x="8235950" y="14860588"/>
            <a:ext cx="47625" cy="47625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7" name="Line 284">
            <a:extLst>
              <a:ext uri="{FF2B5EF4-FFF2-40B4-BE49-F238E27FC236}">
                <a16:creationId xmlns:a16="http://schemas.microsoft.com/office/drawing/2014/main" id="{0CF69593-995C-44D9-96ED-5BE8E7C5D84C}"/>
              </a:ext>
            </a:extLst>
          </p:cNvPr>
          <p:cNvSpPr>
            <a:spLocks noChangeShapeType="1"/>
          </p:cNvSpPr>
          <p:nvPr/>
        </p:nvSpPr>
        <p:spPr bwMode="auto">
          <a:xfrm>
            <a:off x="8235950" y="14773275"/>
            <a:ext cx="47625" cy="47625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8" name="Line 285">
            <a:extLst>
              <a:ext uri="{FF2B5EF4-FFF2-40B4-BE49-F238E27FC236}">
                <a16:creationId xmlns:a16="http://schemas.microsoft.com/office/drawing/2014/main" id="{810DC495-DA2D-484C-9821-C207953D5DF8}"/>
              </a:ext>
            </a:extLst>
          </p:cNvPr>
          <p:cNvSpPr>
            <a:spLocks noChangeShapeType="1"/>
          </p:cNvSpPr>
          <p:nvPr/>
        </p:nvSpPr>
        <p:spPr bwMode="auto">
          <a:xfrm>
            <a:off x="8235950" y="14678025"/>
            <a:ext cx="47625" cy="47625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9" name="Text Box 124">
            <a:extLst>
              <a:ext uri="{FF2B5EF4-FFF2-40B4-BE49-F238E27FC236}">
                <a16:creationId xmlns:a16="http://schemas.microsoft.com/office/drawing/2014/main" id="{34B62822-4C58-49D5-81BB-4220354ECA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2600" y="15005050"/>
            <a:ext cx="190500" cy="123825"/>
          </a:xfrm>
          <a:prstGeom prst="rect">
            <a:avLst/>
          </a:prstGeom>
          <a:noFill/>
          <a:ln>
            <a:noFill/>
          </a:ln>
        </p:spPr>
        <p:txBody>
          <a:bodyPr vert="vert270" wrap="square" lIns="36576" tIns="2286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 rtl="0">
              <a:defRPr sz="1000"/>
            </a:pPr>
            <a:r>
              <a:rPr lang="ru-RU" sz="1100" b="1" i="0" u="none" strike="noStrike" baseline="0">
                <a:solidFill>
                  <a:srgbClr val="000000"/>
                </a:solidFill>
                <a:latin typeface="Arial Cyr"/>
                <a:cs typeface="Arial Cyr"/>
              </a:rPr>
              <a:t>6</a:t>
            </a:r>
          </a:p>
        </p:txBody>
      </p:sp>
      <p:sp>
        <p:nvSpPr>
          <p:cNvPr id="150" name="Text Box 124">
            <a:extLst>
              <a:ext uri="{FF2B5EF4-FFF2-40B4-BE49-F238E27FC236}">
                <a16:creationId xmlns:a16="http://schemas.microsoft.com/office/drawing/2014/main" id="{8C73768C-2096-46E8-B833-C209A40D41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2575" y="14995525"/>
            <a:ext cx="190500" cy="123825"/>
          </a:xfrm>
          <a:prstGeom prst="rect">
            <a:avLst/>
          </a:prstGeom>
          <a:noFill/>
          <a:ln>
            <a:noFill/>
          </a:ln>
        </p:spPr>
        <p:txBody>
          <a:bodyPr vert="vert270" wrap="square" lIns="36576" tIns="2286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 rtl="0">
              <a:defRPr sz="1000"/>
            </a:pPr>
            <a:r>
              <a:rPr lang="ru-RU" sz="1100" b="1" i="0" u="none" strike="noStrike" baseline="0">
                <a:solidFill>
                  <a:srgbClr val="000000"/>
                </a:solidFill>
                <a:latin typeface="Arial Cyr"/>
                <a:cs typeface="Arial Cyr"/>
              </a:rPr>
              <a:t>5</a:t>
            </a:r>
          </a:p>
        </p:txBody>
      </p:sp>
      <p:sp>
        <p:nvSpPr>
          <p:cNvPr id="151" name="Text Box 124">
            <a:extLst>
              <a:ext uri="{FF2B5EF4-FFF2-40B4-BE49-F238E27FC236}">
                <a16:creationId xmlns:a16="http://schemas.microsoft.com/office/drawing/2014/main" id="{6035D352-D3F3-480B-819F-B4A87826F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4925" y="15005050"/>
            <a:ext cx="190500" cy="123825"/>
          </a:xfrm>
          <a:prstGeom prst="rect">
            <a:avLst/>
          </a:prstGeom>
          <a:noFill/>
          <a:ln>
            <a:noFill/>
          </a:ln>
        </p:spPr>
        <p:txBody>
          <a:bodyPr vert="vert270" wrap="square" lIns="36576" tIns="2286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 rtl="0">
              <a:defRPr sz="1000"/>
            </a:pPr>
            <a:r>
              <a:rPr lang="ru-RU" sz="1100" b="1" i="0" u="none" strike="noStrike" baseline="0">
                <a:solidFill>
                  <a:srgbClr val="000000"/>
                </a:solidFill>
                <a:latin typeface="Arial Cyr"/>
                <a:cs typeface="Arial Cyr"/>
              </a:rPr>
              <a:t>4</a:t>
            </a:r>
          </a:p>
        </p:txBody>
      </p:sp>
      <p:sp>
        <p:nvSpPr>
          <p:cNvPr id="152" name="Text Box 124">
            <a:extLst>
              <a:ext uri="{FF2B5EF4-FFF2-40B4-BE49-F238E27FC236}">
                <a16:creationId xmlns:a16="http://schemas.microsoft.com/office/drawing/2014/main" id="{5F0302B2-3453-437A-A2FD-F9C67B999E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3313" y="14995525"/>
            <a:ext cx="190500" cy="123825"/>
          </a:xfrm>
          <a:prstGeom prst="rect">
            <a:avLst/>
          </a:prstGeom>
          <a:noFill/>
          <a:ln>
            <a:noFill/>
          </a:ln>
        </p:spPr>
        <p:txBody>
          <a:bodyPr vert="vert270" wrap="square" lIns="36576" tIns="2286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 rtl="0">
              <a:defRPr sz="1000"/>
            </a:pPr>
            <a:r>
              <a:rPr lang="ru-RU" sz="1100" b="1" i="0" u="none" strike="noStrike" baseline="0">
                <a:solidFill>
                  <a:srgbClr val="000000"/>
                </a:solidFill>
                <a:latin typeface="Arial Cyr"/>
                <a:cs typeface="Arial Cyr"/>
              </a:rPr>
              <a:t>3</a:t>
            </a:r>
          </a:p>
        </p:txBody>
      </p:sp>
      <p:sp>
        <p:nvSpPr>
          <p:cNvPr id="153" name="Text Box 124">
            <a:extLst>
              <a:ext uri="{FF2B5EF4-FFF2-40B4-BE49-F238E27FC236}">
                <a16:creationId xmlns:a16="http://schemas.microsoft.com/office/drawing/2014/main" id="{DBE76F3F-E3EC-4141-BC7D-A4D0DE5C3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4713" y="15005050"/>
            <a:ext cx="190500" cy="123825"/>
          </a:xfrm>
          <a:prstGeom prst="rect">
            <a:avLst/>
          </a:prstGeom>
          <a:noFill/>
          <a:ln>
            <a:noFill/>
          </a:ln>
        </p:spPr>
        <p:txBody>
          <a:bodyPr vert="vert270" wrap="square" lIns="36576" tIns="2286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 rtl="0">
              <a:defRPr sz="1000"/>
            </a:pPr>
            <a:r>
              <a:rPr lang="ru-RU" sz="1100" b="1" i="0" u="none" strike="noStrike" baseline="0">
                <a:solidFill>
                  <a:srgbClr val="000000"/>
                </a:solidFill>
                <a:latin typeface="Arial Cyr"/>
                <a:cs typeface="Arial Cyr"/>
              </a:rPr>
              <a:t>2</a:t>
            </a:r>
          </a:p>
        </p:txBody>
      </p:sp>
      <p:sp>
        <p:nvSpPr>
          <p:cNvPr id="154" name="Text Box 124">
            <a:extLst>
              <a:ext uri="{FF2B5EF4-FFF2-40B4-BE49-F238E27FC236}">
                <a16:creationId xmlns:a16="http://schemas.microsoft.com/office/drawing/2014/main" id="{B074A78E-C833-485E-BCBB-700D57187F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6113" y="15005050"/>
            <a:ext cx="190500" cy="123825"/>
          </a:xfrm>
          <a:prstGeom prst="rect">
            <a:avLst/>
          </a:prstGeom>
          <a:noFill/>
          <a:ln>
            <a:noFill/>
          </a:ln>
        </p:spPr>
        <p:txBody>
          <a:bodyPr vert="vert270" wrap="square" lIns="36576" tIns="2286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 rtl="0">
              <a:defRPr sz="1000"/>
            </a:pPr>
            <a:r>
              <a:rPr lang="ru-RU" sz="1100" b="1" i="0" u="none" strike="noStrike" baseline="0">
                <a:solidFill>
                  <a:srgbClr val="000000"/>
                </a:solidFill>
                <a:latin typeface="Arial Cyr"/>
                <a:cs typeface="Arial Cyr"/>
              </a:rPr>
              <a:t>1</a:t>
            </a:r>
          </a:p>
        </p:txBody>
      </p:sp>
      <p:sp>
        <p:nvSpPr>
          <p:cNvPr id="155" name="Oval 292">
            <a:extLst>
              <a:ext uri="{FF2B5EF4-FFF2-40B4-BE49-F238E27FC236}">
                <a16:creationId xmlns:a16="http://schemas.microsoft.com/office/drawing/2014/main" id="{0F3B009D-583A-4EA8-84DB-D15B9BE236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4825" y="14436725"/>
            <a:ext cx="47625" cy="133350"/>
          </a:xfrm>
          <a:prstGeom prst="ellipse">
            <a:avLst/>
          </a:prstGeom>
          <a:solidFill>
            <a:srgbClr xmlns:mc="http://schemas.openxmlformats.org/markup-compatibility/2006" xmlns:a14="http://schemas.microsoft.com/office/drawing/2010/main" val="FFFFFF" mc:Ignorable="a14" a14:legacySpreadsheetColorIndex="65"/>
          </a:soli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6" name="Oval 293">
            <a:extLst>
              <a:ext uri="{FF2B5EF4-FFF2-40B4-BE49-F238E27FC236}">
                <a16:creationId xmlns:a16="http://schemas.microsoft.com/office/drawing/2014/main" id="{6D3E5BAD-89C8-45EF-9A83-78928A9F21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4350" y="14465300"/>
            <a:ext cx="28575" cy="28575"/>
          </a:xfrm>
          <a:prstGeom prst="ellipse">
            <a:avLst/>
          </a:prstGeom>
          <a:solidFill>
            <a:srgbClr xmlns:mc="http://schemas.openxmlformats.org/markup-compatibility/2006" xmlns:a14="http://schemas.microsoft.com/office/drawing/2010/main" val="000000" mc:Ignorable="a14" a14:legacySpreadsheetColorIndex="8"/>
          </a:soli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7" name="Oval 294">
            <a:extLst>
              <a:ext uri="{FF2B5EF4-FFF2-40B4-BE49-F238E27FC236}">
                <a16:creationId xmlns:a16="http://schemas.microsoft.com/office/drawing/2014/main" id="{F2FD642D-1EAB-4CD5-A04D-4B5527DC76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4350" y="14514513"/>
            <a:ext cx="28575" cy="28575"/>
          </a:xfrm>
          <a:prstGeom prst="ellipse">
            <a:avLst/>
          </a:prstGeom>
          <a:solidFill>
            <a:srgbClr xmlns:mc="http://schemas.openxmlformats.org/markup-compatibility/2006" xmlns:a14="http://schemas.microsoft.com/office/drawing/2010/main" val="000000" mc:Ignorable="a14" a14:legacySpreadsheetColorIndex="8"/>
          </a:solidFill>
          <a:ln w="9525">
            <a:solidFill>
              <a:srgbClr xmlns:mc="http://schemas.openxmlformats.org/markup-compatibility/2006" xmlns:a14="http://schemas.microsoft.com/office/drawing/2010/main" val="000000" mc:Ignorable="a14" a14:legacySpreadsheetColorIndex="64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58" name="Рисунок 157">
            <a:extLst>
              <a:ext uri="{FF2B5EF4-FFF2-40B4-BE49-F238E27FC236}">
                <a16:creationId xmlns:a16="http://schemas.microsoft.com/office/drawing/2014/main" id="{7FA74F3F-4B3B-4AF7-97BB-23745E17A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778" y="1784870"/>
            <a:ext cx="4904322" cy="448796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A3F59AD-B18E-49C3-B8DA-7391E16D4467}"/>
              </a:ext>
            </a:extLst>
          </p:cNvPr>
          <p:cNvSpPr/>
          <p:nvPr/>
        </p:nvSpPr>
        <p:spPr>
          <a:xfrm>
            <a:off x="5622925" y="173469"/>
            <a:ext cx="6096000" cy="559755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  <a:ea typeface="TimesNewRomanPSMT"/>
                <a:cs typeface="Times New Roman" panose="02020603050405020304" pitchFamily="18" charset="0"/>
              </a:rPr>
              <a:t>The studied sediments in the Kop-</a:t>
            </a:r>
            <a:r>
              <a:rPr lang="en-US" sz="1600" dirty="0" err="1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  <a:ea typeface="TimesNewRomanPSMT"/>
                <a:cs typeface="Times New Roman" panose="02020603050405020304" pitchFamily="18" charset="0"/>
              </a:rPr>
              <a:t>Takyl</a:t>
            </a:r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  <a:ea typeface="TimesNewRomanPSMT"/>
                <a:cs typeface="Times New Roman" panose="02020603050405020304" pitchFamily="18" charset="0"/>
              </a:rPr>
              <a:t> section are subdivided on next layers upwards: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  <a:ea typeface="TimesNewRomanPSMT"/>
                <a:cs typeface="Times New Roman" panose="02020603050405020304" pitchFamily="18" charset="0"/>
              </a:rPr>
              <a:t>1. Dark gray (up to black) clays, laminated, with </a:t>
            </a:r>
            <a:r>
              <a:rPr lang="en-US" sz="1600" dirty="0" err="1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  <a:ea typeface="TimesNewRomanPSMT"/>
                <a:cs typeface="Times New Roman" panose="02020603050405020304" pitchFamily="18" charset="0"/>
              </a:rPr>
              <a:t>jarosite</a:t>
            </a:r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  <a:ea typeface="TimesNewRomanPSMT"/>
                <a:cs typeface="Times New Roman" panose="02020603050405020304" pitchFamily="18" charset="0"/>
              </a:rPr>
              <a:t>, with a landslide at the base  ~ 4 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  <a:ea typeface="TimesNewRomanPSMT"/>
                <a:cs typeface="Times New Roman" panose="02020603050405020304" pitchFamily="18" charset="0"/>
              </a:rPr>
              <a:t>м</a:t>
            </a:r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  <a:ea typeface="TimesNewRomanPSMT"/>
                <a:cs typeface="Times New Roman" panose="02020603050405020304" pitchFamily="18" charset="0"/>
              </a:rPr>
              <a:t>.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  <a:ea typeface="TimesNewRomanPSMT"/>
                <a:cs typeface="Times New Roman" panose="02020603050405020304" pitchFamily="18" charset="0"/>
              </a:rPr>
              <a:t>2.  Light grey carbonate layer (</a:t>
            </a:r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“</a:t>
            </a:r>
            <a:r>
              <a:rPr lang="en-US" sz="1600" dirty="0" err="1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Tarkhanian</a:t>
            </a:r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marlstone”)</a:t>
            </a:r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  <a:ea typeface="TimesNewRomanPSMT"/>
                <a:cs typeface="Times New Roman" panose="02020603050405020304" pitchFamily="18" charset="0"/>
              </a:rPr>
              <a:t>, fine-grained, lenticular, with mollusk shells </a:t>
            </a:r>
            <a:r>
              <a:rPr lang="en-US" sz="1600" i="1" dirty="0" err="1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  <a:ea typeface="TimesNewRomanPSMT"/>
                <a:cs typeface="Times New Roman" panose="02020603050405020304" pitchFamily="18" charset="0"/>
              </a:rPr>
              <a:t>Lentipecten</a:t>
            </a:r>
            <a:r>
              <a:rPr lang="en-US" sz="1600" i="1" dirty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  <a:ea typeface="TimesNewRomanPSMT"/>
                <a:cs typeface="Times New Roman" panose="02020603050405020304" pitchFamily="18" charset="0"/>
              </a:rPr>
              <a:t>corneus</a:t>
            </a:r>
            <a:r>
              <a:rPr lang="en-US" sz="1600" i="1" dirty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  <a:ea typeface="TimesNewRomanPSMT"/>
                <a:cs typeface="Times New Roman" panose="02020603050405020304" pitchFamily="18" charset="0"/>
              </a:rPr>
              <a:t>denudatus</a:t>
            </a:r>
            <a:r>
              <a:rPr lang="en-US" sz="1600" i="1" dirty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ru-RU" sz="1600" i="1" dirty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  <a:ea typeface="TimesNewRomanPSMT"/>
                <a:cs typeface="Times New Roman" panose="02020603050405020304" pitchFamily="18" charset="0"/>
              </a:rPr>
              <a:t>~ 0. 2 m.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  <a:ea typeface="TimesNewRomanPSMT"/>
                <a:cs typeface="Times New Roman" panose="02020603050405020304" pitchFamily="18" charset="0"/>
              </a:rPr>
              <a:t>3. Dark grey clays, laminated, with local pyritization, calcareous at the base (3-4 m), with rare mollusk shells, with thin sandy interlayers in the middle part, with separate carbonate nodules and layers in the top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  <a:ea typeface="TimesNewRomanPSMT"/>
                <a:cs typeface="Times New Roman" panose="02020603050405020304" pitchFamily="18" charset="0"/>
              </a:rPr>
              <a:t>~ 33-34 m.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  <a:ea typeface="TimesNewRomanPSMT"/>
                <a:cs typeface="Times New Roman" panose="02020603050405020304" pitchFamily="18" charset="0"/>
              </a:rPr>
              <a:t>4. Grey-green clays, laminated, with beds of carbonate rocks, in the upper part with an abundance of pteropod shells (</a:t>
            </a:r>
            <a:r>
              <a:rPr lang="en-US" sz="1600" dirty="0" err="1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  <a:ea typeface="TimesNewRomanPSMT"/>
                <a:cs typeface="Times New Roman" panose="02020603050405020304" pitchFamily="18" charset="0"/>
              </a:rPr>
              <a:t>spiratella</a:t>
            </a:r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  <a:ea typeface="TimesNewRomanPSMT"/>
                <a:cs typeface="Times New Roman" panose="02020603050405020304" pitchFamily="18" charset="0"/>
              </a:rPr>
              <a:t>)  ~ 10-11 m.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  <a:ea typeface="TimesNewRomanPSMT"/>
                <a:cs typeface="Times New Roman" panose="02020603050405020304" pitchFamily="18" charset="0"/>
              </a:rPr>
              <a:t>5. Interbedding of grey-green laminated clays with carbonate rocks ~ 5-6 m.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  <a:ea typeface="TimesNewRomanPSMT"/>
                <a:cs typeface="Times New Roman" panose="02020603050405020304" pitchFamily="18" charset="0"/>
              </a:rPr>
              <a:t>6. Interbedding of carbonate rocks, carbonates with signs of local secondary dolomitization  1-1.2 m.</a:t>
            </a:r>
            <a:endParaRPr lang="ru-RU" sz="1600" dirty="0">
              <a:solidFill>
                <a:schemeClr val="accent4">
                  <a:lumMod val="50000"/>
                </a:schemeClr>
              </a:solidFill>
              <a:effectLst/>
              <a:latin typeface="Garamond" panose="02020404030301010803" pitchFamily="18" charset="0"/>
              <a:ea typeface="Times New Roman" panose="02020603050405020304" pitchFamily="18" charset="0"/>
            </a:endParaRPr>
          </a:p>
        </p:txBody>
      </p:sp>
      <p:sp>
        <p:nvSpPr>
          <p:cNvPr id="159" name="Нижний колонтитул 158">
            <a:extLst>
              <a:ext uri="{FF2B5EF4-FFF2-40B4-BE49-F238E27FC236}">
                <a16:creationId xmlns:a16="http://schemas.microsoft.com/office/drawing/2014/main" id="{B502F37D-D36C-4288-BCDF-5ED5E96C3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770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C14299-05C6-4E88-B9AA-AF85130D5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0021" y="286602"/>
            <a:ext cx="10058400" cy="808446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</a:rPr>
              <a:t>Standard paleomagnetic measurements have been performed to establish a new magnetostratigraphic record for the Kop-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</a:rPr>
              <a:t>Takyl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Garamond" panose="02020404030301010803" pitchFamily="18" charset="0"/>
              </a:rPr>
              <a:t> section</a:t>
            </a:r>
            <a:endParaRPr lang="ru-RU" sz="2400" dirty="0">
              <a:solidFill>
                <a:schemeClr val="accent5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162" name="Рисунок 161">
            <a:extLst>
              <a:ext uri="{FF2B5EF4-FFF2-40B4-BE49-F238E27FC236}">
                <a16:creationId xmlns:a16="http://schemas.microsoft.com/office/drawing/2014/main" id="{C1FBE3B3-F6F3-4DCB-B7A6-3A97B911C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723" y="3311583"/>
            <a:ext cx="4822600" cy="1697029"/>
          </a:xfrm>
          <a:prstGeom prst="rect">
            <a:avLst/>
          </a:prstGeom>
        </p:spPr>
      </p:pic>
      <p:pic>
        <p:nvPicPr>
          <p:cNvPr id="163" name="Рисунок 162">
            <a:extLst>
              <a:ext uri="{FF2B5EF4-FFF2-40B4-BE49-F238E27FC236}">
                <a16:creationId xmlns:a16="http://schemas.microsoft.com/office/drawing/2014/main" id="{03517297-A133-4544-A1AB-18B5B01E4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354095" y="3420499"/>
            <a:ext cx="4658382" cy="1394193"/>
          </a:xfrm>
          <a:prstGeom prst="rect">
            <a:avLst/>
          </a:prstGeom>
        </p:spPr>
      </p:pic>
      <p:pic>
        <p:nvPicPr>
          <p:cNvPr id="164" name="Рисунок 163">
            <a:extLst>
              <a:ext uri="{FF2B5EF4-FFF2-40B4-BE49-F238E27FC236}">
                <a16:creationId xmlns:a16="http://schemas.microsoft.com/office/drawing/2014/main" id="{C71BC34A-25F5-44C9-B435-DC146A244D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338966" y="3436701"/>
            <a:ext cx="4743323" cy="1526069"/>
          </a:xfrm>
          <a:prstGeom prst="rect">
            <a:avLst/>
          </a:prstGeom>
        </p:spPr>
      </p:pic>
      <p:pic>
        <p:nvPicPr>
          <p:cNvPr id="165" name="Рисунок 164">
            <a:extLst>
              <a:ext uri="{FF2B5EF4-FFF2-40B4-BE49-F238E27FC236}">
                <a16:creationId xmlns:a16="http://schemas.microsoft.com/office/drawing/2014/main" id="{1B9D6F22-B039-4396-AE6A-325C71CD52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380493" y="3354561"/>
            <a:ext cx="4658383" cy="1526070"/>
          </a:xfrm>
          <a:prstGeom prst="rect">
            <a:avLst/>
          </a:prstGeom>
        </p:spPr>
      </p:pic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1AE5AD6D-9AB6-4852-9666-2FF558EC3087}"/>
              </a:ext>
            </a:extLst>
          </p:cNvPr>
          <p:cNvGraphicFramePr>
            <a:graphicFrameLocks noGrp="1"/>
          </p:cNvGraphicFramePr>
          <p:nvPr/>
        </p:nvGraphicFramePr>
        <p:xfrm>
          <a:off x="3078163" y="3126105"/>
          <a:ext cx="6096000" cy="146304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1213595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31854119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65623158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15419545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9802056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50720468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16689999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83632944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79879885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750959877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5401525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879256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0105578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036342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6862477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8549863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6668754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720824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3610443"/>
                  </a:ext>
                </a:extLst>
              </a:tr>
            </a:tbl>
          </a:graphicData>
        </a:graphic>
      </p:graphicFrame>
      <p:graphicFrame>
        <p:nvGraphicFramePr>
          <p:cNvPr id="314" name="Таблица 313">
            <a:extLst>
              <a:ext uri="{FF2B5EF4-FFF2-40B4-BE49-F238E27FC236}">
                <a16:creationId xmlns:a16="http://schemas.microsoft.com/office/drawing/2014/main" id="{4ACD4288-6E2A-4B49-B575-E987398A090A}"/>
              </a:ext>
            </a:extLst>
          </p:cNvPr>
          <p:cNvGraphicFramePr>
            <a:graphicFrameLocks noGrp="1"/>
          </p:cNvGraphicFramePr>
          <p:nvPr/>
        </p:nvGraphicFramePr>
        <p:xfrm>
          <a:off x="3078163" y="3126105"/>
          <a:ext cx="6096000" cy="146304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82199873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8601932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27521148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09194329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74622692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418454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37355098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91425956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26787542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430698217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2173425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433903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4371127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1079146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226052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13542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7333884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0111027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6913294"/>
                  </a:ext>
                </a:extLst>
              </a:tr>
            </a:tbl>
          </a:graphicData>
        </a:graphic>
      </p:graphicFrame>
      <p:grpSp>
        <p:nvGrpSpPr>
          <p:cNvPr id="465" name="Группа 464">
            <a:extLst>
              <a:ext uri="{FF2B5EF4-FFF2-40B4-BE49-F238E27FC236}">
                <a16:creationId xmlns:a16="http://schemas.microsoft.com/office/drawing/2014/main" id="{92C5FB4D-29BB-460F-AAAD-16F78B889359}"/>
              </a:ext>
            </a:extLst>
          </p:cNvPr>
          <p:cNvGrpSpPr/>
          <p:nvPr/>
        </p:nvGrpSpPr>
        <p:grpSpPr>
          <a:xfrm rot="5400000">
            <a:off x="-1265788" y="3839310"/>
            <a:ext cx="4101730" cy="923925"/>
            <a:chOff x="3611563" y="12022138"/>
            <a:chExt cx="4953000" cy="923925"/>
          </a:xfrm>
        </p:grpSpPr>
        <p:sp>
          <p:nvSpPr>
            <p:cNvPr id="317" name="Line 119">
              <a:extLst>
                <a:ext uri="{FF2B5EF4-FFF2-40B4-BE49-F238E27FC236}">
                  <a16:creationId xmlns:a16="http://schemas.microsoft.com/office/drawing/2014/main" id="{9B8EEB05-90A7-474C-BC0E-5DF22F57E8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1088" y="12317413"/>
              <a:ext cx="57150" cy="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8" name="Rectangle 252">
              <a:extLst>
                <a:ext uri="{FF2B5EF4-FFF2-40B4-BE49-F238E27FC236}">
                  <a16:creationId xmlns:a16="http://schemas.microsoft.com/office/drawing/2014/main" id="{A0E24941-DEE0-4C02-8D4D-9DCF6CBA8E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6638" y="12679363"/>
              <a:ext cx="133350" cy="26670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FFFF" mc:Ignorable="a14" a14:legacySpreadsheetColorIndex="65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9" name="Line 86">
              <a:extLst>
                <a:ext uri="{FF2B5EF4-FFF2-40B4-BE49-F238E27FC236}">
                  <a16:creationId xmlns:a16="http://schemas.microsoft.com/office/drawing/2014/main" id="{DEBEB23A-4C07-4986-814D-229A3F2C08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164263" y="12746038"/>
              <a:ext cx="0" cy="19050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20" name="Line 86">
              <a:extLst>
                <a:ext uri="{FF2B5EF4-FFF2-40B4-BE49-F238E27FC236}">
                  <a16:creationId xmlns:a16="http://schemas.microsoft.com/office/drawing/2014/main" id="{2E346BAF-BD6C-421C-8CFF-9FB2E800F1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211888" y="12688888"/>
              <a:ext cx="0" cy="24765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21" name="Rectangle 255">
              <a:extLst>
                <a:ext uri="{FF2B5EF4-FFF2-40B4-BE49-F238E27FC236}">
                  <a16:creationId xmlns:a16="http://schemas.microsoft.com/office/drawing/2014/main" id="{D429E4EA-5679-41F6-B87C-3B293EBD75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45238" y="12679363"/>
              <a:ext cx="133350" cy="26670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FFFF" mc:Ignorable="a14" a14:legacySpreadsheetColorIndex="65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2" name="Line 256">
              <a:extLst>
                <a:ext uri="{FF2B5EF4-FFF2-40B4-BE49-F238E27FC236}">
                  <a16:creationId xmlns:a16="http://schemas.microsoft.com/office/drawing/2014/main" id="{9D63EF34-1156-4A77-A787-B9669DF8BA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78663" y="12679363"/>
              <a:ext cx="0" cy="257175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23" name="Rectangle 261">
              <a:extLst>
                <a:ext uri="{FF2B5EF4-FFF2-40B4-BE49-F238E27FC236}">
                  <a16:creationId xmlns:a16="http://schemas.microsoft.com/office/drawing/2014/main" id="{E4F9B77C-0872-42CD-B5DE-4AA95BE5CE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3838" y="12679363"/>
              <a:ext cx="133350" cy="26670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FFFF" mc:Ignorable="a14" a14:legacySpreadsheetColorIndex="65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4" name="Line 56">
              <a:extLst>
                <a:ext uri="{FF2B5EF4-FFF2-40B4-BE49-F238E27FC236}">
                  <a16:creationId xmlns:a16="http://schemas.microsoft.com/office/drawing/2014/main" id="{FF5671F8-2E25-4463-9D51-2164FD25AB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11938" y="12736513"/>
              <a:ext cx="0" cy="20955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25" name="Line 263">
              <a:extLst>
                <a:ext uri="{FF2B5EF4-FFF2-40B4-BE49-F238E27FC236}">
                  <a16:creationId xmlns:a16="http://schemas.microsoft.com/office/drawing/2014/main" id="{F8DC9FBA-0035-4383-B9F3-BEAD38872D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59563" y="12688888"/>
              <a:ext cx="0" cy="257175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26" name="Rectangle 264">
              <a:extLst>
                <a:ext uri="{FF2B5EF4-FFF2-40B4-BE49-F238E27FC236}">
                  <a16:creationId xmlns:a16="http://schemas.microsoft.com/office/drawing/2014/main" id="{FA182443-22FD-4C55-890D-30D1FE7335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3388" y="12679363"/>
              <a:ext cx="133350" cy="26670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FFFF" mc:Ignorable="a14" a14:legacySpreadsheetColorIndex="65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7" name="Oval 265">
              <a:extLst>
                <a:ext uri="{FF2B5EF4-FFF2-40B4-BE49-F238E27FC236}">
                  <a16:creationId xmlns:a16="http://schemas.microsoft.com/office/drawing/2014/main" id="{47620A32-FA1E-4E11-8C32-02EB129734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02438" y="12679363"/>
              <a:ext cx="47625" cy="133350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FFFFFF" mc:Ignorable="a14" a14:legacySpreadsheetColorIndex="65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8" name="Oval 266">
              <a:extLst>
                <a:ext uri="{FF2B5EF4-FFF2-40B4-BE49-F238E27FC236}">
                  <a16:creationId xmlns:a16="http://schemas.microsoft.com/office/drawing/2014/main" id="{B7BF901C-9AFF-48F2-8A9E-44FC5F7CBC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40538" y="12803188"/>
              <a:ext cx="47625" cy="133350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FFFFFF" mc:Ignorable="a14" a14:legacySpreadsheetColorIndex="65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9" name="Line 267">
              <a:extLst>
                <a:ext uri="{FF2B5EF4-FFF2-40B4-BE49-F238E27FC236}">
                  <a16:creationId xmlns:a16="http://schemas.microsoft.com/office/drawing/2014/main" id="{158330FC-7DFF-4658-8869-9946872CC4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02438" y="12717463"/>
              <a:ext cx="38100" cy="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30" name="Line 268">
              <a:extLst>
                <a:ext uri="{FF2B5EF4-FFF2-40B4-BE49-F238E27FC236}">
                  <a16:creationId xmlns:a16="http://schemas.microsoft.com/office/drawing/2014/main" id="{C5511FCC-4544-4E24-A93A-BF1AD88E2C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02438" y="12765088"/>
              <a:ext cx="38100" cy="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31" name="Line 269">
              <a:extLst>
                <a:ext uri="{FF2B5EF4-FFF2-40B4-BE49-F238E27FC236}">
                  <a16:creationId xmlns:a16="http://schemas.microsoft.com/office/drawing/2014/main" id="{8E9CCB65-F80E-4E00-940B-AC91D21B92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50063" y="12841288"/>
              <a:ext cx="38100" cy="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32" name="Line 270">
              <a:extLst>
                <a:ext uri="{FF2B5EF4-FFF2-40B4-BE49-F238E27FC236}">
                  <a16:creationId xmlns:a16="http://schemas.microsoft.com/office/drawing/2014/main" id="{209CCAEF-5C7A-49B9-B1FD-C781C74F38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50063" y="12879388"/>
              <a:ext cx="38100" cy="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33" name="Rectangle 271">
              <a:extLst>
                <a:ext uri="{FF2B5EF4-FFF2-40B4-BE49-F238E27FC236}">
                  <a16:creationId xmlns:a16="http://schemas.microsoft.com/office/drawing/2014/main" id="{0F4890FD-6019-4C9A-8F5E-476AAE300E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1988" y="12679363"/>
              <a:ext cx="133350" cy="26670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FFFF" mc:Ignorable="a14" a14:legacySpreadsheetColorIndex="65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4" name="Rectangle 272">
              <a:extLst>
                <a:ext uri="{FF2B5EF4-FFF2-40B4-BE49-F238E27FC236}">
                  <a16:creationId xmlns:a16="http://schemas.microsoft.com/office/drawing/2014/main" id="{7876C268-E1D9-4686-91BC-956123BDFD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0588" y="12679363"/>
              <a:ext cx="133350" cy="26670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FFFF" mc:Ignorable="a14" a14:legacySpreadsheetColorIndex="65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5" name="Line 279">
              <a:extLst>
                <a:ext uri="{FF2B5EF4-FFF2-40B4-BE49-F238E27FC236}">
                  <a16:creationId xmlns:a16="http://schemas.microsoft.com/office/drawing/2014/main" id="{27A9E236-E3B7-40DB-9C42-C0959337BE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07263" y="12679363"/>
              <a:ext cx="0" cy="257175"/>
            </a:xfrm>
            <a:prstGeom prst="line">
              <a:avLst/>
            </a:prstGeom>
            <a:noFill/>
            <a:ln w="19050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42" name="Rectangle 10">
              <a:extLst>
                <a:ext uri="{FF2B5EF4-FFF2-40B4-BE49-F238E27FC236}">
                  <a16:creationId xmlns:a16="http://schemas.microsoft.com/office/drawing/2014/main" id="{FB442536-51A2-4D6B-B6DB-FF84949680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8238" y="12022138"/>
              <a:ext cx="4886325" cy="333375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FFFF" mc:Ignorable="a14" a14:legacySpreadsheetColorIndex="65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3" name="Line 11">
              <a:extLst>
                <a:ext uri="{FF2B5EF4-FFF2-40B4-BE49-F238E27FC236}">
                  <a16:creationId xmlns:a16="http://schemas.microsoft.com/office/drawing/2014/main" id="{9678E264-C4CC-4462-818B-974734D12E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440488" y="12031663"/>
              <a:ext cx="0" cy="30480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44" name="Line 16">
              <a:extLst>
                <a:ext uri="{FF2B5EF4-FFF2-40B4-BE49-F238E27FC236}">
                  <a16:creationId xmlns:a16="http://schemas.microsoft.com/office/drawing/2014/main" id="{CF718A78-F21A-4E40-A3F8-8A59E32C7F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68738" y="12022138"/>
              <a:ext cx="0" cy="30480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45" name="Line 19">
              <a:extLst>
                <a:ext uri="{FF2B5EF4-FFF2-40B4-BE49-F238E27FC236}">
                  <a16:creationId xmlns:a16="http://schemas.microsoft.com/office/drawing/2014/main" id="{4E4252CC-533E-496E-A201-0665C37456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31013" y="12041188"/>
              <a:ext cx="0" cy="30480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46" name="Line 25">
              <a:extLst>
                <a:ext uri="{FF2B5EF4-FFF2-40B4-BE49-F238E27FC236}">
                  <a16:creationId xmlns:a16="http://schemas.microsoft.com/office/drawing/2014/main" id="{A0BEC268-A050-44D5-8182-DBA85425A4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97613" y="12031663"/>
              <a:ext cx="0" cy="32385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47" name="Line 29">
              <a:extLst>
                <a:ext uri="{FF2B5EF4-FFF2-40B4-BE49-F238E27FC236}">
                  <a16:creationId xmlns:a16="http://schemas.microsoft.com/office/drawing/2014/main" id="{017CDE4A-919C-4B5B-995E-CD355772D7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02513" y="12031663"/>
              <a:ext cx="0" cy="30480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48" name="Line 30">
              <a:extLst>
                <a:ext uri="{FF2B5EF4-FFF2-40B4-BE49-F238E27FC236}">
                  <a16:creationId xmlns:a16="http://schemas.microsoft.com/office/drawing/2014/main" id="{3433892B-91A5-40B3-8381-D1469A424D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21538" y="12031663"/>
              <a:ext cx="0" cy="314325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49" name="Line 31">
              <a:extLst>
                <a:ext uri="{FF2B5EF4-FFF2-40B4-BE49-F238E27FC236}">
                  <a16:creationId xmlns:a16="http://schemas.microsoft.com/office/drawing/2014/main" id="{EC04A4DD-41DE-4B52-A3CD-E61BC20799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59613" y="12069763"/>
              <a:ext cx="0" cy="24765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50" name="Line 32">
              <a:extLst>
                <a:ext uri="{FF2B5EF4-FFF2-40B4-BE49-F238E27FC236}">
                  <a16:creationId xmlns:a16="http://schemas.microsoft.com/office/drawing/2014/main" id="{327015EA-F0FB-44EB-8095-6CED945BA9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64388" y="12107863"/>
              <a:ext cx="0" cy="24765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51" name="Line 33">
              <a:extLst>
                <a:ext uri="{FF2B5EF4-FFF2-40B4-BE49-F238E27FC236}">
                  <a16:creationId xmlns:a16="http://schemas.microsoft.com/office/drawing/2014/main" id="{BE90658B-4300-4494-A40D-9B406B0DE7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59663" y="12031663"/>
              <a:ext cx="0" cy="314325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52" name="Line 34">
              <a:extLst>
                <a:ext uri="{FF2B5EF4-FFF2-40B4-BE49-F238E27FC236}">
                  <a16:creationId xmlns:a16="http://schemas.microsoft.com/office/drawing/2014/main" id="{FD82EAD6-D9FD-4D95-A1BE-AADFFFA4C8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45363" y="12126913"/>
              <a:ext cx="0" cy="219075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53" name="Line 36">
              <a:extLst>
                <a:ext uri="{FF2B5EF4-FFF2-40B4-BE49-F238E27FC236}">
                  <a16:creationId xmlns:a16="http://schemas.microsoft.com/office/drawing/2014/main" id="{B495C375-952C-4057-AF25-CCFAB01DCF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31113" y="12031663"/>
              <a:ext cx="0" cy="314325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54" name="Line 38">
              <a:extLst>
                <a:ext uri="{FF2B5EF4-FFF2-40B4-BE49-F238E27FC236}">
                  <a16:creationId xmlns:a16="http://schemas.microsoft.com/office/drawing/2014/main" id="{C9254C4A-57D3-49F9-B732-E1FDB2F8F9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68938" y="12031663"/>
              <a:ext cx="0" cy="30480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55" name="Line 41">
              <a:extLst>
                <a:ext uri="{FF2B5EF4-FFF2-40B4-BE49-F238E27FC236}">
                  <a16:creationId xmlns:a16="http://schemas.microsoft.com/office/drawing/2014/main" id="{8BAA1D28-59A0-41C5-9DEC-EC44C2D8BC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83488" y="12088813"/>
              <a:ext cx="0" cy="238125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56" name="Line 42">
              <a:extLst>
                <a:ext uri="{FF2B5EF4-FFF2-40B4-BE49-F238E27FC236}">
                  <a16:creationId xmlns:a16="http://schemas.microsoft.com/office/drawing/2014/main" id="{A7E76E22-58FF-4053-888F-4D64B302F0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78738" y="12079288"/>
              <a:ext cx="0" cy="238125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57" name="Line 44">
              <a:extLst>
                <a:ext uri="{FF2B5EF4-FFF2-40B4-BE49-F238E27FC236}">
                  <a16:creationId xmlns:a16="http://schemas.microsoft.com/office/drawing/2014/main" id="{3084C543-52F7-4DAA-B10E-771BFAE3BF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59363" y="12050713"/>
              <a:ext cx="0" cy="314325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58" name="Line 47">
              <a:extLst>
                <a:ext uri="{FF2B5EF4-FFF2-40B4-BE49-F238E27FC236}">
                  <a16:creationId xmlns:a16="http://schemas.microsoft.com/office/drawing/2014/main" id="{35ACDFF0-DF1A-47D2-815D-1BC8886A55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64088" y="12145963"/>
              <a:ext cx="0" cy="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59" name="Line 48">
              <a:extLst>
                <a:ext uri="{FF2B5EF4-FFF2-40B4-BE49-F238E27FC236}">
                  <a16:creationId xmlns:a16="http://schemas.microsoft.com/office/drawing/2014/main" id="{DA166C1F-F317-47B9-82A9-1F2558E925C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354638" y="12126913"/>
              <a:ext cx="0" cy="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0" name="Line 50">
              <a:extLst>
                <a:ext uri="{FF2B5EF4-FFF2-40B4-BE49-F238E27FC236}">
                  <a16:creationId xmlns:a16="http://schemas.microsoft.com/office/drawing/2014/main" id="{8B918BDE-28DB-4732-A442-340D69F530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97488" y="12355513"/>
              <a:ext cx="19050" cy="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1" name="Line 53">
              <a:extLst>
                <a:ext uri="{FF2B5EF4-FFF2-40B4-BE49-F238E27FC236}">
                  <a16:creationId xmlns:a16="http://schemas.microsoft.com/office/drawing/2014/main" id="{BB4FA56B-1C08-4BF6-8DFD-F5100FC0E8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92938" y="12041188"/>
              <a:ext cx="0" cy="295275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2" name="Line 54">
              <a:extLst>
                <a:ext uri="{FF2B5EF4-FFF2-40B4-BE49-F238E27FC236}">
                  <a16:creationId xmlns:a16="http://schemas.microsoft.com/office/drawing/2014/main" id="{52F1A7FE-25D8-4C3C-B957-5AF56A41F1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288213" y="12031663"/>
              <a:ext cx="0" cy="314325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3" name="Line 56">
              <a:extLst>
                <a:ext uri="{FF2B5EF4-FFF2-40B4-BE49-F238E27FC236}">
                  <a16:creationId xmlns:a16="http://schemas.microsoft.com/office/drawing/2014/main" id="{863CD7BF-7BB1-482A-AFEE-949524C733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16338" y="12031663"/>
              <a:ext cx="0" cy="24765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4" name="Line 57">
              <a:extLst>
                <a:ext uri="{FF2B5EF4-FFF2-40B4-BE49-F238E27FC236}">
                  <a16:creationId xmlns:a16="http://schemas.microsoft.com/office/drawing/2014/main" id="{10F10440-8177-4952-A35D-B88AC1FB49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107238" y="12031663"/>
              <a:ext cx="0" cy="314325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5" name="Line 60">
              <a:extLst>
                <a:ext uri="{FF2B5EF4-FFF2-40B4-BE49-F238E27FC236}">
                  <a16:creationId xmlns:a16="http://schemas.microsoft.com/office/drawing/2014/main" id="{0E81F33F-079E-4569-AD45-CF2861B57B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26338" y="12050713"/>
              <a:ext cx="0" cy="30480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6" name="Line 68">
              <a:extLst>
                <a:ext uri="{FF2B5EF4-FFF2-40B4-BE49-F238E27FC236}">
                  <a16:creationId xmlns:a16="http://schemas.microsoft.com/office/drawing/2014/main" id="{8DBA26DF-3DE8-4864-AF92-1EB9531565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97688" y="12098338"/>
              <a:ext cx="0" cy="238125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7" name="Line 70">
              <a:extLst>
                <a:ext uri="{FF2B5EF4-FFF2-40B4-BE49-F238E27FC236}">
                  <a16:creationId xmlns:a16="http://schemas.microsoft.com/office/drawing/2014/main" id="{6F507031-611B-4FC4-83FC-65B5D95712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16563" y="12050713"/>
              <a:ext cx="0" cy="30480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8" name="Line 77">
              <a:extLst>
                <a:ext uri="{FF2B5EF4-FFF2-40B4-BE49-F238E27FC236}">
                  <a16:creationId xmlns:a16="http://schemas.microsoft.com/office/drawing/2014/main" id="{6E27582B-149A-4965-A843-057610157D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92713" y="12060238"/>
              <a:ext cx="0" cy="314325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9" name="Line 78">
              <a:extLst>
                <a:ext uri="{FF2B5EF4-FFF2-40B4-BE49-F238E27FC236}">
                  <a16:creationId xmlns:a16="http://schemas.microsoft.com/office/drawing/2014/main" id="{136F1732-5233-48AD-9ECF-0090383639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59563" y="12022138"/>
              <a:ext cx="0" cy="314325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70" name="Line 81">
              <a:extLst>
                <a:ext uri="{FF2B5EF4-FFF2-40B4-BE49-F238E27FC236}">
                  <a16:creationId xmlns:a16="http://schemas.microsoft.com/office/drawing/2014/main" id="{68A8C1B6-7CC1-40C3-9929-F9AD7BBDDA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02213" y="12041188"/>
              <a:ext cx="0" cy="30480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71" name="Line 86">
              <a:extLst>
                <a:ext uri="{FF2B5EF4-FFF2-40B4-BE49-F238E27FC236}">
                  <a16:creationId xmlns:a16="http://schemas.microsoft.com/office/drawing/2014/main" id="{D4893F26-AF5C-4727-B9B6-B3FDC4CF24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373688" y="12031663"/>
              <a:ext cx="0" cy="24765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72" name="Line 56">
              <a:extLst>
                <a:ext uri="{FF2B5EF4-FFF2-40B4-BE49-F238E27FC236}">
                  <a16:creationId xmlns:a16="http://schemas.microsoft.com/office/drawing/2014/main" id="{520893C0-FCF7-401F-859C-003AFC848F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2563" y="12098338"/>
              <a:ext cx="0" cy="24765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73" name="Line 56">
              <a:extLst>
                <a:ext uri="{FF2B5EF4-FFF2-40B4-BE49-F238E27FC236}">
                  <a16:creationId xmlns:a16="http://schemas.microsoft.com/office/drawing/2014/main" id="{A304004B-BD2F-498B-9FBC-8D3EB67E40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78288" y="12022138"/>
              <a:ext cx="0" cy="24765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74" name="Line 56">
              <a:extLst>
                <a:ext uri="{FF2B5EF4-FFF2-40B4-BE49-F238E27FC236}">
                  <a16:creationId xmlns:a16="http://schemas.microsoft.com/office/drawing/2014/main" id="{69C8347B-FC08-4B60-8EEB-6DD9EF024E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87888" y="12069763"/>
              <a:ext cx="0" cy="24765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75" name="Line 56">
              <a:extLst>
                <a:ext uri="{FF2B5EF4-FFF2-40B4-BE49-F238E27FC236}">
                  <a16:creationId xmlns:a16="http://schemas.microsoft.com/office/drawing/2014/main" id="{9434FAFD-89EE-42AD-A5DF-501955CA09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45038" y="12079288"/>
              <a:ext cx="0" cy="24765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76" name="Line 24">
              <a:extLst>
                <a:ext uri="{FF2B5EF4-FFF2-40B4-BE49-F238E27FC236}">
                  <a16:creationId xmlns:a16="http://schemas.microsoft.com/office/drawing/2014/main" id="{A4D8FE09-D6A1-40EE-9FE9-0420F7163C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64288" y="12031663"/>
              <a:ext cx="0" cy="30480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77" name="Line 84">
              <a:extLst>
                <a:ext uri="{FF2B5EF4-FFF2-40B4-BE49-F238E27FC236}">
                  <a16:creationId xmlns:a16="http://schemas.microsoft.com/office/drawing/2014/main" id="{E2E8509E-4643-4FCC-AA56-B454F6CBB9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35413" y="12060238"/>
              <a:ext cx="0" cy="295275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78" name="Line 85">
              <a:extLst>
                <a:ext uri="{FF2B5EF4-FFF2-40B4-BE49-F238E27FC236}">
                  <a16:creationId xmlns:a16="http://schemas.microsoft.com/office/drawing/2014/main" id="{C11B8CF1-CB96-4546-B690-90D5E9AE2D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5913" y="12022138"/>
              <a:ext cx="0" cy="323850"/>
            </a:xfrm>
            <a:prstGeom prst="line">
              <a:avLst/>
            </a:prstGeom>
            <a:noFill/>
            <a:ln w="19050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79" name="Line 86">
              <a:extLst>
                <a:ext uri="{FF2B5EF4-FFF2-40B4-BE49-F238E27FC236}">
                  <a16:creationId xmlns:a16="http://schemas.microsoft.com/office/drawing/2014/main" id="{ACD8D5FF-466F-4ABE-9B29-50DBB19E82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68788" y="12031663"/>
              <a:ext cx="0" cy="32385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80" name="Line 87">
              <a:extLst>
                <a:ext uri="{FF2B5EF4-FFF2-40B4-BE49-F238E27FC236}">
                  <a16:creationId xmlns:a16="http://schemas.microsoft.com/office/drawing/2014/main" id="{850A17D7-6F6C-4CF7-AA07-B6464D19BA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0713" y="12022138"/>
              <a:ext cx="0" cy="333375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81" name="Line 88">
              <a:extLst>
                <a:ext uri="{FF2B5EF4-FFF2-40B4-BE49-F238E27FC236}">
                  <a16:creationId xmlns:a16="http://schemas.microsoft.com/office/drawing/2014/main" id="{696E56F8-C2D7-452A-9705-4AF5AED5C1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16638" y="12031663"/>
              <a:ext cx="0" cy="32385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82" name="Line 89">
              <a:extLst>
                <a:ext uri="{FF2B5EF4-FFF2-40B4-BE49-F238E27FC236}">
                  <a16:creationId xmlns:a16="http://schemas.microsoft.com/office/drawing/2014/main" id="{C0F91355-A5C4-4FB8-B693-A7051B1776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92638" y="12041188"/>
              <a:ext cx="0" cy="30480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83" name="Line 90">
              <a:extLst>
                <a:ext uri="{FF2B5EF4-FFF2-40B4-BE49-F238E27FC236}">
                  <a16:creationId xmlns:a16="http://schemas.microsoft.com/office/drawing/2014/main" id="{0BD09C9A-2FC8-4E68-88E2-DF3193CE49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92663" y="12031663"/>
              <a:ext cx="0" cy="32385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84" name="Line 91">
              <a:extLst>
                <a:ext uri="{FF2B5EF4-FFF2-40B4-BE49-F238E27FC236}">
                  <a16:creationId xmlns:a16="http://schemas.microsoft.com/office/drawing/2014/main" id="{3F356C97-0C83-47A9-82FF-A8E1F91CE6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54588" y="12022138"/>
              <a:ext cx="0" cy="342900"/>
            </a:xfrm>
            <a:prstGeom prst="line">
              <a:avLst/>
            </a:prstGeom>
            <a:noFill/>
            <a:ln w="19050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85" name="Line 92">
              <a:extLst>
                <a:ext uri="{FF2B5EF4-FFF2-40B4-BE49-F238E27FC236}">
                  <a16:creationId xmlns:a16="http://schemas.microsoft.com/office/drawing/2014/main" id="{9C0D9013-EC97-4F9E-8ED3-BDB7F1D181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16513" y="12041188"/>
              <a:ext cx="0" cy="314325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86" name="Line 24">
              <a:extLst>
                <a:ext uri="{FF2B5EF4-FFF2-40B4-BE49-F238E27FC236}">
                  <a16:creationId xmlns:a16="http://schemas.microsoft.com/office/drawing/2014/main" id="{A0FB436D-008F-467E-A768-8E28951F44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45288" y="12069763"/>
              <a:ext cx="0" cy="24765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87" name="Line 71">
              <a:extLst>
                <a:ext uri="{FF2B5EF4-FFF2-40B4-BE49-F238E27FC236}">
                  <a16:creationId xmlns:a16="http://schemas.microsoft.com/office/drawing/2014/main" id="{4A831F1C-F852-4353-9E2E-5EFB7529D0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45313" y="12031663"/>
              <a:ext cx="0" cy="30480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88" name="Line 38">
              <a:extLst>
                <a:ext uri="{FF2B5EF4-FFF2-40B4-BE49-F238E27FC236}">
                  <a16:creationId xmlns:a16="http://schemas.microsoft.com/office/drawing/2014/main" id="{14261FDE-C3C2-4767-90B1-369094CE7D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21663" y="12022138"/>
              <a:ext cx="0" cy="333375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89" name="Line 44">
              <a:extLst>
                <a:ext uri="{FF2B5EF4-FFF2-40B4-BE49-F238E27FC236}">
                  <a16:creationId xmlns:a16="http://schemas.microsoft.com/office/drawing/2014/main" id="{A4A7091E-F524-48A5-88AA-40B6C6B9AA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92763" y="12022138"/>
              <a:ext cx="0" cy="333375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90" name="Line 44">
              <a:extLst>
                <a:ext uri="{FF2B5EF4-FFF2-40B4-BE49-F238E27FC236}">
                  <a16:creationId xmlns:a16="http://schemas.microsoft.com/office/drawing/2014/main" id="{604B466C-ACDC-4B3C-BCA5-7A213D99F2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59438" y="12031663"/>
              <a:ext cx="0" cy="32385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91" name="Line 38">
              <a:extLst>
                <a:ext uri="{FF2B5EF4-FFF2-40B4-BE49-F238E27FC236}">
                  <a16:creationId xmlns:a16="http://schemas.microsoft.com/office/drawing/2014/main" id="{5780AB1E-65FF-47DC-97B0-AFCB2E20D9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16588" y="12031663"/>
              <a:ext cx="0" cy="32385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92" name="Line 38">
              <a:extLst>
                <a:ext uri="{FF2B5EF4-FFF2-40B4-BE49-F238E27FC236}">
                  <a16:creationId xmlns:a16="http://schemas.microsoft.com/office/drawing/2014/main" id="{FF6E84F6-D7CB-4B4C-AE33-9CC5D61C1F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773738" y="12079288"/>
              <a:ext cx="0" cy="295275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93" name="Line 24">
              <a:extLst>
                <a:ext uri="{FF2B5EF4-FFF2-40B4-BE49-F238E27FC236}">
                  <a16:creationId xmlns:a16="http://schemas.microsoft.com/office/drawing/2014/main" id="{5BBE95E0-D2E4-4270-BC6D-19703C34A4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73788" y="12022138"/>
              <a:ext cx="0" cy="333375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94" name="Line 24">
              <a:extLst>
                <a:ext uri="{FF2B5EF4-FFF2-40B4-BE49-F238E27FC236}">
                  <a16:creationId xmlns:a16="http://schemas.microsoft.com/office/drawing/2014/main" id="{3518B416-2370-4AE8-861D-C1FD69F455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68913" y="12041188"/>
              <a:ext cx="0" cy="30480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95" name="Line 24">
              <a:extLst>
                <a:ext uri="{FF2B5EF4-FFF2-40B4-BE49-F238E27FC236}">
                  <a16:creationId xmlns:a16="http://schemas.microsoft.com/office/drawing/2014/main" id="{2657E3A6-2FB1-47A8-AC1E-D044C326C4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59488" y="12060238"/>
              <a:ext cx="0" cy="30480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96" name="Line 24">
              <a:extLst>
                <a:ext uri="{FF2B5EF4-FFF2-40B4-BE49-F238E27FC236}">
                  <a16:creationId xmlns:a16="http://schemas.microsoft.com/office/drawing/2014/main" id="{C0D61A82-FBFD-4F68-8F1F-7D054EE63A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45188" y="12069763"/>
              <a:ext cx="0" cy="30480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97" name="Line 24">
              <a:extLst>
                <a:ext uri="{FF2B5EF4-FFF2-40B4-BE49-F238E27FC236}">
                  <a16:creationId xmlns:a16="http://schemas.microsoft.com/office/drawing/2014/main" id="{8CCA47FA-A0B8-4641-B94D-D9EC46B41F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78513" y="12041188"/>
              <a:ext cx="0" cy="30480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98" name="Line 29">
              <a:extLst>
                <a:ext uri="{FF2B5EF4-FFF2-40B4-BE49-F238E27FC236}">
                  <a16:creationId xmlns:a16="http://schemas.microsoft.com/office/drawing/2014/main" id="{3AF0EC18-95AF-4759-A68E-535E4B0408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93063" y="12050713"/>
              <a:ext cx="0" cy="30480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99" name="Line 29">
              <a:extLst>
                <a:ext uri="{FF2B5EF4-FFF2-40B4-BE49-F238E27FC236}">
                  <a16:creationId xmlns:a16="http://schemas.microsoft.com/office/drawing/2014/main" id="{D3805A25-FC79-42AD-BF2A-F6B1099028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69263" y="12022138"/>
              <a:ext cx="0" cy="30480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00" name="Line 29">
              <a:extLst>
                <a:ext uri="{FF2B5EF4-FFF2-40B4-BE49-F238E27FC236}">
                  <a16:creationId xmlns:a16="http://schemas.microsoft.com/office/drawing/2014/main" id="{21396DD5-9BEE-4854-929A-B09D39EDD9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45463" y="12050713"/>
              <a:ext cx="0" cy="30480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01" name="Line 38">
              <a:extLst>
                <a:ext uri="{FF2B5EF4-FFF2-40B4-BE49-F238E27FC236}">
                  <a16:creationId xmlns:a16="http://schemas.microsoft.com/office/drawing/2014/main" id="{F0BF8C69-62BA-47F8-8747-988C9C3494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97863" y="12069763"/>
              <a:ext cx="0" cy="28575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02" name="Line 38">
              <a:extLst>
                <a:ext uri="{FF2B5EF4-FFF2-40B4-BE49-F238E27FC236}">
                  <a16:creationId xmlns:a16="http://schemas.microsoft.com/office/drawing/2014/main" id="{26339D75-DF03-4DC4-B836-7388A2BE4F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74063" y="12022138"/>
              <a:ext cx="0" cy="314325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03" name="Line 38">
              <a:extLst>
                <a:ext uri="{FF2B5EF4-FFF2-40B4-BE49-F238E27FC236}">
                  <a16:creationId xmlns:a16="http://schemas.microsoft.com/office/drawing/2014/main" id="{8E5986F7-3AD9-45C7-A91B-F5B235B1AE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50263" y="12079288"/>
              <a:ext cx="0" cy="28575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04" name="Line 38">
              <a:extLst>
                <a:ext uri="{FF2B5EF4-FFF2-40B4-BE49-F238E27FC236}">
                  <a16:creationId xmlns:a16="http://schemas.microsoft.com/office/drawing/2014/main" id="{88E21491-A1DF-49B5-80F0-A838835837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16938" y="12022138"/>
              <a:ext cx="0" cy="28575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05" name="Rectangle 115">
              <a:extLst>
                <a:ext uri="{FF2B5EF4-FFF2-40B4-BE49-F238E27FC236}">
                  <a16:creationId xmlns:a16="http://schemas.microsoft.com/office/drawing/2014/main" id="{3FFAD34D-0C76-4F87-9F9A-6085C232431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7726363" y="12031663"/>
              <a:ext cx="47625" cy="428625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FFFF" mc:Ignorable="a14" a14:legacySpreadsheetColorIndex="65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06" name="Line 116">
              <a:extLst>
                <a:ext uri="{FF2B5EF4-FFF2-40B4-BE49-F238E27FC236}">
                  <a16:creationId xmlns:a16="http://schemas.microsoft.com/office/drawing/2014/main" id="{95BB1310-1243-4432-9658-7A1C3CFF05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16688" y="12022138"/>
              <a:ext cx="0" cy="32385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07" name="Line 117">
              <a:extLst>
                <a:ext uri="{FF2B5EF4-FFF2-40B4-BE49-F238E27FC236}">
                  <a16:creationId xmlns:a16="http://schemas.microsoft.com/office/drawing/2014/main" id="{7649868F-2486-4C55-AE33-1171ACA9A1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92888" y="12031663"/>
              <a:ext cx="0" cy="30480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08" name="Oval 121">
              <a:extLst>
                <a:ext uri="{FF2B5EF4-FFF2-40B4-BE49-F238E27FC236}">
                  <a16:creationId xmlns:a16="http://schemas.microsoft.com/office/drawing/2014/main" id="{5C0DE305-4FB4-4F03-A8F5-D473D605C5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2313" y="12022138"/>
              <a:ext cx="47625" cy="133350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FFFFFF" mc:Ignorable="a14" a14:legacySpreadsheetColorIndex="65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09" name="Oval 122">
              <a:extLst>
                <a:ext uri="{FF2B5EF4-FFF2-40B4-BE49-F238E27FC236}">
                  <a16:creationId xmlns:a16="http://schemas.microsoft.com/office/drawing/2014/main" id="{C4748841-FF30-4535-9A3D-75A289CE29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2788" y="12184063"/>
              <a:ext cx="47625" cy="133350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FFFFFF" mc:Ignorable="a14" a14:legacySpreadsheetColorIndex="65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" name="Line 123">
              <a:extLst>
                <a:ext uri="{FF2B5EF4-FFF2-40B4-BE49-F238E27FC236}">
                  <a16:creationId xmlns:a16="http://schemas.microsoft.com/office/drawing/2014/main" id="{95EACE01-61A3-4B75-8596-508F37376A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11838" y="12107863"/>
              <a:ext cx="28575" cy="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1" name="Line 124">
              <a:extLst>
                <a:ext uri="{FF2B5EF4-FFF2-40B4-BE49-F238E27FC236}">
                  <a16:creationId xmlns:a16="http://schemas.microsoft.com/office/drawing/2014/main" id="{36B5C90D-48CA-430D-B308-C19334CEEB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02313" y="12231688"/>
              <a:ext cx="38100" cy="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2" name="Line 125">
              <a:extLst>
                <a:ext uri="{FF2B5EF4-FFF2-40B4-BE49-F238E27FC236}">
                  <a16:creationId xmlns:a16="http://schemas.microsoft.com/office/drawing/2014/main" id="{45354E63-6BC5-43C7-8E9D-A0A696DEA9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02313" y="12279313"/>
              <a:ext cx="28575" cy="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3" name="Line 126">
              <a:extLst>
                <a:ext uri="{FF2B5EF4-FFF2-40B4-BE49-F238E27FC236}">
                  <a16:creationId xmlns:a16="http://schemas.microsoft.com/office/drawing/2014/main" id="{774A6801-2EBF-45BB-885F-292B1C41FF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11838" y="12060238"/>
              <a:ext cx="28575" cy="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4" name="Line 86">
              <a:extLst>
                <a:ext uri="{FF2B5EF4-FFF2-40B4-BE49-F238E27FC236}">
                  <a16:creationId xmlns:a16="http://schemas.microsoft.com/office/drawing/2014/main" id="{F2FF5FFB-66FA-4D4D-90E2-274BB3270E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21313" y="12079288"/>
              <a:ext cx="0" cy="24765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5" name="Line 24">
              <a:extLst>
                <a:ext uri="{FF2B5EF4-FFF2-40B4-BE49-F238E27FC236}">
                  <a16:creationId xmlns:a16="http://schemas.microsoft.com/office/drawing/2014/main" id="{C5FA93BC-21CF-4119-ACD1-A73F1D3E43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02338" y="12031663"/>
              <a:ext cx="0" cy="30480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6" name="Line 25">
              <a:extLst>
                <a:ext uri="{FF2B5EF4-FFF2-40B4-BE49-F238E27FC236}">
                  <a16:creationId xmlns:a16="http://schemas.microsoft.com/office/drawing/2014/main" id="{199C985C-E097-44BC-93BE-B6F386C7EC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230938" y="12079288"/>
              <a:ext cx="0" cy="26670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7" name="Rectangle 145">
              <a:extLst>
                <a:ext uri="{FF2B5EF4-FFF2-40B4-BE49-F238E27FC236}">
                  <a16:creationId xmlns:a16="http://schemas.microsoft.com/office/drawing/2014/main" id="{E0A3487D-8B8B-494D-9D6A-74232340F3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2563" y="12022138"/>
              <a:ext cx="57150" cy="428625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FFFF" mc:Ignorable="a14" a14:legacySpreadsheetColorIndex="65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8" name="Rectangle 146">
              <a:extLst>
                <a:ext uri="{FF2B5EF4-FFF2-40B4-BE49-F238E27FC236}">
                  <a16:creationId xmlns:a16="http://schemas.microsoft.com/office/drawing/2014/main" id="{06E79027-A239-4A24-B531-0F04654097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4438" y="12022138"/>
              <a:ext cx="57150" cy="428625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FFFF" mc:Ignorable="a14" a14:legacySpreadsheetColorIndex="65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9" name="Line 147">
              <a:extLst>
                <a:ext uri="{FF2B5EF4-FFF2-40B4-BE49-F238E27FC236}">
                  <a16:creationId xmlns:a16="http://schemas.microsoft.com/office/drawing/2014/main" id="{27D28517-FA4C-4131-851A-A822FCF93C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54438" y="12060238"/>
              <a:ext cx="57150" cy="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0" name="Line 148">
              <a:extLst>
                <a:ext uri="{FF2B5EF4-FFF2-40B4-BE49-F238E27FC236}">
                  <a16:creationId xmlns:a16="http://schemas.microsoft.com/office/drawing/2014/main" id="{492CDC75-C261-4EFE-ADF9-70D74691D7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63963" y="12184063"/>
              <a:ext cx="47625" cy="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1" name="Line 149">
              <a:extLst>
                <a:ext uri="{FF2B5EF4-FFF2-40B4-BE49-F238E27FC236}">
                  <a16:creationId xmlns:a16="http://schemas.microsoft.com/office/drawing/2014/main" id="{B808997B-D616-4BD1-A221-3E0ED4BC36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54438" y="12307888"/>
              <a:ext cx="57150" cy="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2" name="Line 150">
              <a:extLst>
                <a:ext uri="{FF2B5EF4-FFF2-40B4-BE49-F238E27FC236}">
                  <a16:creationId xmlns:a16="http://schemas.microsoft.com/office/drawing/2014/main" id="{41E4B4D1-7370-46F8-8540-F72D008ED4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2563" y="12184063"/>
              <a:ext cx="57150" cy="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3" name="Line 151">
              <a:extLst>
                <a:ext uri="{FF2B5EF4-FFF2-40B4-BE49-F238E27FC236}">
                  <a16:creationId xmlns:a16="http://schemas.microsoft.com/office/drawing/2014/main" id="{57D7463D-24DA-4467-BAFC-8AE2068613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2563" y="12307888"/>
              <a:ext cx="57150" cy="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4" name="Line 152">
              <a:extLst>
                <a:ext uri="{FF2B5EF4-FFF2-40B4-BE49-F238E27FC236}">
                  <a16:creationId xmlns:a16="http://schemas.microsoft.com/office/drawing/2014/main" id="{CCC62EFB-14B7-4174-9C0E-2B4028ED85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2563" y="12050713"/>
              <a:ext cx="57150" cy="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5" name="Line 29">
              <a:extLst>
                <a:ext uri="{FF2B5EF4-FFF2-40B4-BE49-F238E27FC236}">
                  <a16:creationId xmlns:a16="http://schemas.microsoft.com/office/drawing/2014/main" id="{C256F551-3A51-4D70-BFBB-A3AC33E284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16863" y="12060238"/>
              <a:ext cx="0" cy="30480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6" name="Line 29">
              <a:extLst>
                <a:ext uri="{FF2B5EF4-FFF2-40B4-BE49-F238E27FC236}">
                  <a16:creationId xmlns:a16="http://schemas.microsoft.com/office/drawing/2014/main" id="{454D0812-551A-40EE-A746-2066092426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40663" y="12050713"/>
              <a:ext cx="0" cy="30480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7" name="Line 24">
              <a:extLst>
                <a:ext uri="{FF2B5EF4-FFF2-40B4-BE49-F238E27FC236}">
                  <a16:creationId xmlns:a16="http://schemas.microsoft.com/office/drawing/2014/main" id="{455AC49F-D7E2-46C9-944C-51BBEDBC5C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35488" y="12060238"/>
              <a:ext cx="0" cy="30480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8" name="Line 24">
              <a:extLst>
                <a:ext uri="{FF2B5EF4-FFF2-40B4-BE49-F238E27FC236}">
                  <a16:creationId xmlns:a16="http://schemas.microsoft.com/office/drawing/2014/main" id="{B02837ED-E1FA-46B4-987E-087E4E396F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30763" y="12060238"/>
              <a:ext cx="0" cy="30480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9" name="Oval 122">
              <a:extLst>
                <a:ext uri="{FF2B5EF4-FFF2-40B4-BE49-F238E27FC236}">
                  <a16:creationId xmlns:a16="http://schemas.microsoft.com/office/drawing/2014/main" id="{300724D0-289C-49DE-9315-50AFAD01DC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6088" y="12079288"/>
              <a:ext cx="47625" cy="133350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FFFFFF" mc:Ignorable="a14" a14:legacySpreadsheetColorIndex="65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30" name="Oval 122">
              <a:extLst>
                <a:ext uri="{FF2B5EF4-FFF2-40B4-BE49-F238E27FC236}">
                  <a16:creationId xmlns:a16="http://schemas.microsoft.com/office/drawing/2014/main" id="{0DE806E5-A5B1-4EF1-8F45-8DBC9DC2A0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7488" y="12184063"/>
              <a:ext cx="47625" cy="133350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FFFFFF" mc:Ignorable="a14" a14:legacySpreadsheetColorIndex="65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31" name="Rectangle 145">
              <a:extLst>
                <a:ext uri="{FF2B5EF4-FFF2-40B4-BE49-F238E27FC236}">
                  <a16:creationId xmlns:a16="http://schemas.microsoft.com/office/drawing/2014/main" id="{3BFB7CEA-D78B-4237-A886-59892AF71E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3588" y="12022138"/>
              <a:ext cx="57150" cy="428625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FFFF" mc:Ignorable="a14" a14:legacySpreadsheetColorIndex="65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32" name="Rectangle 145">
              <a:extLst>
                <a:ext uri="{FF2B5EF4-FFF2-40B4-BE49-F238E27FC236}">
                  <a16:creationId xmlns:a16="http://schemas.microsoft.com/office/drawing/2014/main" id="{049B29FE-3B78-4725-84C5-1427A25ADD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8788" y="12022138"/>
              <a:ext cx="57150" cy="428625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FFFF" mc:Ignorable="a14" a14:legacySpreadsheetColorIndex="65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33" name="Line 24">
              <a:extLst>
                <a:ext uri="{FF2B5EF4-FFF2-40B4-BE49-F238E27FC236}">
                  <a16:creationId xmlns:a16="http://schemas.microsoft.com/office/drawing/2014/main" id="{2BE7A780-BBE5-4F95-B961-CD17BF51B0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40213" y="12050713"/>
              <a:ext cx="0" cy="30480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34" name="Line 24">
              <a:extLst>
                <a:ext uri="{FF2B5EF4-FFF2-40B4-BE49-F238E27FC236}">
                  <a16:creationId xmlns:a16="http://schemas.microsoft.com/office/drawing/2014/main" id="{C075D55C-219D-48E0-8BF7-C8F2B29925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97438" y="12060238"/>
              <a:ext cx="0" cy="30480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35" name="Line 24">
              <a:extLst>
                <a:ext uri="{FF2B5EF4-FFF2-40B4-BE49-F238E27FC236}">
                  <a16:creationId xmlns:a16="http://schemas.microsoft.com/office/drawing/2014/main" id="{8D1C5D0E-8D75-4F34-8F2E-FE77BEA0C2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87863" y="12050713"/>
              <a:ext cx="0" cy="30480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36" name="Line 24">
              <a:extLst>
                <a:ext uri="{FF2B5EF4-FFF2-40B4-BE49-F238E27FC236}">
                  <a16:creationId xmlns:a16="http://schemas.microsoft.com/office/drawing/2014/main" id="{F175396A-166C-4F1C-A772-7381A9E015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3538" y="12050713"/>
              <a:ext cx="0" cy="30480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37" name="Line 56">
              <a:extLst>
                <a:ext uri="{FF2B5EF4-FFF2-40B4-BE49-F238E27FC236}">
                  <a16:creationId xmlns:a16="http://schemas.microsoft.com/office/drawing/2014/main" id="{7302511A-6B7A-4EE4-B65B-A904C67DFB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92613" y="12069763"/>
              <a:ext cx="0" cy="24765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38" name="Line 56">
              <a:extLst>
                <a:ext uri="{FF2B5EF4-FFF2-40B4-BE49-F238E27FC236}">
                  <a16:creationId xmlns:a16="http://schemas.microsoft.com/office/drawing/2014/main" id="{7338582C-ACFD-44CB-A950-E1D400A8A6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54513" y="12069763"/>
              <a:ext cx="0" cy="24765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39" name="Line 151">
              <a:extLst>
                <a:ext uri="{FF2B5EF4-FFF2-40B4-BE49-F238E27FC236}">
                  <a16:creationId xmlns:a16="http://schemas.microsoft.com/office/drawing/2014/main" id="{7CD33902-5CA9-4515-8A96-16EAE2C88B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68788" y="12317413"/>
              <a:ext cx="57150" cy="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40" name="Line 151">
              <a:extLst>
                <a:ext uri="{FF2B5EF4-FFF2-40B4-BE49-F238E27FC236}">
                  <a16:creationId xmlns:a16="http://schemas.microsoft.com/office/drawing/2014/main" id="{EAA46DEF-BAE0-473B-BC8E-381BE17918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68788" y="12174538"/>
              <a:ext cx="57150" cy="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41" name="Line 151">
              <a:extLst>
                <a:ext uri="{FF2B5EF4-FFF2-40B4-BE49-F238E27FC236}">
                  <a16:creationId xmlns:a16="http://schemas.microsoft.com/office/drawing/2014/main" id="{7D448617-5295-4A64-B53A-90F91161B2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73588" y="12174538"/>
              <a:ext cx="57150" cy="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42" name="Line 151">
              <a:extLst>
                <a:ext uri="{FF2B5EF4-FFF2-40B4-BE49-F238E27FC236}">
                  <a16:creationId xmlns:a16="http://schemas.microsoft.com/office/drawing/2014/main" id="{349BE9C3-885A-4185-8C79-B0F308A73B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83113" y="12317413"/>
              <a:ext cx="57150" cy="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43" name="Line 149">
              <a:extLst>
                <a:ext uri="{FF2B5EF4-FFF2-40B4-BE49-F238E27FC236}">
                  <a16:creationId xmlns:a16="http://schemas.microsoft.com/office/drawing/2014/main" id="{54862894-2D41-49CC-B7F0-54D857C06B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68788" y="12050713"/>
              <a:ext cx="57150" cy="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44" name="Line 149">
              <a:extLst>
                <a:ext uri="{FF2B5EF4-FFF2-40B4-BE49-F238E27FC236}">
                  <a16:creationId xmlns:a16="http://schemas.microsoft.com/office/drawing/2014/main" id="{F8B61386-8460-4C3D-BAC0-A1D63F1DEB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73588" y="12060238"/>
              <a:ext cx="57150" cy="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45" name="Line 149">
              <a:extLst>
                <a:ext uri="{FF2B5EF4-FFF2-40B4-BE49-F238E27FC236}">
                  <a16:creationId xmlns:a16="http://schemas.microsoft.com/office/drawing/2014/main" id="{0E6F3952-AB34-464E-A0E0-7927BA3392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307013" y="12279313"/>
              <a:ext cx="28575" cy="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46" name="Line 149">
              <a:extLst>
                <a:ext uri="{FF2B5EF4-FFF2-40B4-BE49-F238E27FC236}">
                  <a16:creationId xmlns:a16="http://schemas.microsoft.com/office/drawing/2014/main" id="{32C0B542-5908-4710-AC68-B074EB6C3A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45138" y="12126913"/>
              <a:ext cx="28575" cy="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47" name="Line 149">
              <a:extLst>
                <a:ext uri="{FF2B5EF4-FFF2-40B4-BE49-F238E27FC236}">
                  <a16:creationId xmlns:a16="http://schemas.microsoft.com/office/drawing/2014/main" id="{5C174DC3-4FBA-4EBB-AA4E-14AAC7F070A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307013" y="12222163"/>
              <a:ext cx="28575" cy="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48" name="Line 149">
              <a:extLst>
                <a:ext uri="{FF2B5EF4-FFF2-40B4-BE49-F238E27FC236}">
                  <a16:creationId xmlns:a16="http://schemas.microsoft.com/office/drawing/2014/main" id="{2CE92602-368B-4AB9-892B-62B9585670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35613" y="12184063"/>
              <a:ext cx="38100" cy="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49" name="Line 91">
              <a:extLst>
                <a:ext uri="{FF2B5EF4-FFF2-40B4-BE49-F238E27FC236}">
                  <a16:creationId xmlns:a16="http://schemas.microsoft.com/office/drawing/2014/main" id="{82FD7FA2-2C2B-41C3-9418-6EB16803F8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73988" y="12022138"/>
              <a:ext cx="0" cy="333375"/>
            </a:xfrm>
            <a:prstGeom prst="line">
              <a:avLst/>
            </a:prstGeom>
            <a:noFill/>
            <a:ln w="19050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50" name="Line 91">
              <a:extLst>
                <a:ext uri="{FF2B5EF4-FFF2-40B4-BE49-F238E27FC236}">
                  <a16:creationId xmlns:a16="http://schemas.microsoft.com/office/drawing/2014/main" id="{E6829FCA-EA1A-4508-9318-A014E43786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26363" y="12022138"/>
              <a:ext cx="0" cy="333375"/>
            </a:xfrm>
            <a:prstGeom prst="line">
              <a:avLst/>
            </a:prstGeom>
            <a:noFill/>
            <a:ln w="19050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51" name="Line 85">
              <a:extLst>
                <a:ext uri="{FF2B5EF4-FFF2-40B4-BE49-F238E27FC236}">
                  <a16:creationId xmlns:a16="http://schemas.microsoft.com/office/drawing/2014/main" id="{182AAC0C-44F1-4195-8286-E4758835DA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87763" y="12031663"/>
              <a:ext cx="0" cy="323850"/>
            </a:xfrm>
            <a:prstGeom prst="line">
              <a:avLst/>
            </a:prstGeom>
            <a:noFill/>
            <a:ln w="19050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52" name="Rectangle 145">
              <a:extLst>
                <a:ext uri="{FF2B5EF4-FFF2-40B4-BE49-F238E27FC236}">
                  <a16:creationId xmlns:a16="http://schemas.microsoft.com/office/drawing/2014/main" id="{5CA16B69-9D11-4677-872C-B6797BBF91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1088" y="12022138"/>
              <a:ext cx="57150" cy="428625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FFFF" mc:Ignorable="a14" a14:legacySpreadsheetColorIndex="65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3" name="Line 147">
              <a:extLst>
                <a:ext uri="{FF2B5EF4-FFF2-40B4-BE49-F238E27FC236}">
                  <a16:creationId xmlns:a16="http://schemas.microsoft.com/office/drawing/2014/main" id="{39A96228-8850-4969-BD1F-6F41ED3425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26363" y="12203113"/>
              <a:ext cx="47625" cy="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54" name="Line 152">
              <a:extLst>
                <a:ext uri="{FF2B5EF4-FFF2-40B4-BE49-F238E27FC236}">
                  <a16:creationId xmlns:a16="http://schemas.microsoft.com/office/drawing/2014/main" id="{ECA17956-1D69-4686-B510-FAA2DD7AE1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16838" y="12098338"/>
              <a:ext cx="57150" cy="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55" name="Line 119">
              <a:extLst>
                <a:ext uri="{FF2B5EF4-FFF2-40B4-BE49-F238E27FC236}">
                  <a16:creationId xmlns:a16="http://schemas.microsoft.com/office/drawing/2014/main" id="{B4371066-0DD4-4DAC-8C31-7C41A255F8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11563" y="12193588"/>
              <a:ext cx="57150" cy="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56" name="Line 119">
              <a:extLst>
                <a:ext uri="{FF2B5EF4-FFF2-40B4-BE49-F238E27FC236}">
                  <a16:creationId xmlns:a16="http://schemas.microsoft.com/office/drawing/2014/main" id="{6CF87BB0-EE01-4578-A18F-11B8130AC6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1088" y="12060238"/>
              <a:ext cx="57150" cy="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57" name="Line 119">
              <a:extLst>
                <a:ext uri="{FF2B5EF4-FFF2-40B4-BE49-F238E27FC236}">
                  <a16:creationId xmlns:a16="http://schemas.microsoft.com/office/drawing/2014/main" id="{AA33BFD1-F721-4B60-80BD-32CDCA54D2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11563" y="12307888"/>
              <a:ext cx="57150" cy="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58" name="Line 147">
              <a:extLst>
                <a:ext uri="{FF2B5EF4-FFF2-40B4-BE49-F238E27FC236}">
                  <a16:creationId xmlns:a16="http://schemas.microsoft.com/office/drawing/2014/main" id="{5FB124F2-C9F1-4EA4-BC77-2A58DC0DBE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16838" y="12307888"/>
              <a:ext cx="57150" cy="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59" name="Line 256">
              <a:extLst>
                <a:ext uri="{FF2B5EF4-FFF2-40B4-BE49-F238E27FC236}">
                  <a16:creationId xmlns:a16="http://schemas.microsoft.com/office/drawing/2014/main" id="{9442983A-035D-4E8C-90DB-1DACB6E4D7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78663" y="12679363"/>
              <a:ext cx="0" cy="257175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60" name="Line 258">
              <a:extLst>
                <a:ext uri="{FF2B5EF4-FFF2-40B4-BE49-F238E27FC236}">
                  <a16:creationId xmlns:a16="http://schemas.microsoft.com/office/drawing/2014/main" id="{1A283140-2E19-4CEE-9104-02A15F73E3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11988" y="12755563"/>
              <a:ext cx="57150" cy="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61" name="Line 258">
              <a:extLst>
                <a:ext uri="{FF2B5EF4-FFF2-40B4-BE49-F238E27FC236}">
                  <a16:creationId xmlns:a16="http://schemas.microsoft.com/office/drawing/2014/main" id="{88AD242A-3014-4175-BBA1-EE3A1933F0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97713" y="12812713"/>
              <a:ext cx="57150" cy="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62" name="Line 258">
              <a:extLst>
                <a:ext uri="{FF2B5EF4-FFF2-40B4-BE49-F238E27FC236}">
                  <a16:creationId xmlns:a16="http://schemas.microsoft.com/office/drawing/2014/main" id="{7A72324C-C4B9-487D-BE45-FBD66A3EF4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11988" y="12869863"/>
              <a:ext cx="57150" cy="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63" name="Line 256">
              <a:extLst>
                <a:ext uri="{FF2B5EF4-FFF2-40B4-BE49-F238E27FC236}">
                  <a16:creationId xmlns:a16="http://schemas.microsoft.com/office/drawing/2014/main" id="{0B38A316-A801-463E-AD3A-881E64C0C2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83338" y="12679363"/>
              <a:ext cx="0" cy="257175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64" name="Line 256">
              <a:extLst>
                <a:ext uri="{FF2B5EF4-FFF2-40B4-BE49-F238E27FC236}">
                  <a16:creationId xmlns:a16="http://schemas.microsoft.com/office/drawing/2014/main" id="{FAD6D52D-CCA7-4FBF-B64C-21C3B15CF0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40488" y="12679363"/>
              <a:ext cx="0" cy="257175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466" name="Прямоугольник 465">
            <a:extLst>
              <a:ext uri="{FF2B5EF4-FFF2-40B4-BE49-F238E27FC236}">
                <a16:creationId xmlns:a16="http://schemas.microsoft.com/office/drawing/2014/main" id="{D7000229-F1B6-4351-AFE9-40094D0BB670}"/>
              </a:ext>
            </a:extLst>
          </p:cNvPr>
          <p:cNvSpPr/>
          <p:nvPr/>
        </p:nvSpPr>
        <p:spPr>
          <a:xfrm>
            <a:off x="51264" y="4271831"/>
            <a:ext cx="2551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 sz="1000"/>
            </a:pPr>
            <a:r>
              <a:rPr lang="ru-RU" sz="1000" b="1" dirty="0">
                <a:solidFill>
                  <a:srgbClr val="000000"/>
                </a:solidFill>
                <a:latin typeface="Arial Cyr"/>
                <a:cs typeface="Arial Cyr"/>
              </a:rPr>
              <a:t>1</a:t>
            </a:r>
          </a:p>
        </p:txBody>
      </p:sp>
      <p:sp>
        <p:nvSpPr>
          <p:cNvPr id="467" name="Прямоугольник 466">
            <a:extLst>
              <a:ext uri="{FF2B5EF4-FFF2-40B4-BE49-F238E27FC236}">
                <a16:creationId xmlns:a16="http://schemas.microsoft.com/office/drawing/2014/main" id="{1AEA31A3-18D6-4987-876C-20A5BC06763A}"/>
              </a:ext>
            </a:extLst>
          </p:cNvPr>
          <p:cNvSpPr/>
          <p:nvPr/>
        </p:nvSpPr>
        <p:spPr>
          <a:xfrm>
            <a:off x="58817" y="4473112"/>
            <a:ext cx="18612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 sz="1000"/>
            </a:pPr>
            <a:r>
              <a:rPr lang="ru-RU" sz="1000" b="1" dirty="0">
                <a:solidFill>
                  <a:srgbClr val="000000"/>
                </a:solidFill>
                <a:latin typeface="Arial Cyr"/>
                <a:cs typeface="Arial Cyr"/>
              </a:rPr>
              <a:t>2</a:t>
            </a:r>
          </a:p>
        </p:txBody>
      </p:sp>
      <p:sp>
        <p:nvSpPr>
          <p:cNvPr id="469" name="Прямоугольник 468">
            <a:extLst>
              <a:ext uri="{FF2B5EF4-FFF2-40B4-BE49-F238E27FC236}">
                <a16:creationId xmlns:a16="http://schemas.microsoft.com/office/drawing/2014/main" id="{B18055E5-1A6F-4B4D-813F-5BFE5E85F522}"/>
              </a:ext>
            </a:extLst>
          </p:cNvPr>
          <p:cNvSpPr/>
          <p:nvPr/>
        </p:nvSpPr>
        <p:spPr>
          <a:xfrm>
            <a:off x="53267" y="4665991"/>
            <a:ext cx="2551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 sz="1000"/>
            </a:pPr>
            <a:r>
              <a:rPr lang="ru-RU" sz="1000" b="1" dirty="0">
                <a:solidFill>
                  <a:srgbClr val="000000"/>
                </a:solidFill>
                <a:latin typeface="Arial Cyr"/>
                <a:cs typeface="Arial Cyr"/>
              </a:rPr>
              <a:t>3</a:t>
            </a:r>
          </a:p>
        </p:txBody>
      </p:sp>
      <p:sp>
        <p:nvSpPr>
          <p:cNvPr id="470" name="Прямоугольник 469">
            <a:extLst>
              <a:ext uri="{FF2B5EF4-FFF2-40B4-BE49-F238E27FC236}">
                <a16:creationId xmlns:a16="http://schemas.microsoft.com/office/drawing/2014/main" id="{172A4D02-F2C7-4E12-B711-B92486F5E0E0}"/>
              </a:ext>
            </a:extLst>
          </p:cNvPr>
          <p:cNvSpPr/>
          <p:nvPr/>
        </p:nvSpPr>
        <p:spPr>
          <a:xfrm>
            <a:off x="58029" y="4833002"/>
            <a:ext cx="2551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 sz="1000"/>
            </a:pPr>
            <a:r>
              <a:rPr lang="ru-RU" sz="1000" b="1" dirty="0">
                <a:solidFill>
                  <a:srgbClr val="000000"/>
                </a:solidFill>
                <a:latin typeface="Arial Cyr"/>
                <a:cs typeface="Arial Cyr"/>
              </a:rPr>
              <a:t>4</a:t>
            </a:r>
          </a:p>
        </p:txBody>
      </p:sp>
      <p:sp>
        <p:nvSpPr>
          <p:cNvPr id="472" name="Прямоугольник 471">
            <a:extLst>
              <a:ext uri="{FF2B5EF4-FFF2-40B4-BE49-F238E27FC236}">
                <a16:creationId xmlns:a16="http://schemas.microsoft.com/office/drawing/2014/main" id="{8B425C28-EA76-4855-A3FC-ABD977C5CCB2}"/>
              </a:ext>
            </a:extLst>
          </p:cNvPr>
          <p:cNvSpPr/>
          <p:nvPr/>
        </p:nvSpPr>
        <p:spPr>
          <a:xfrm>
            <a:off x="67553" y="5022171"/>
            <a:ext cx="2551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 sz="1000"/>
            </a:pPr>
            <a:r>
              <a:rPr lang="ru-RU" sz="1000" b="1" dirty="0">
                <a:solidFill>
                  <a:srgbClr val="000000"/>
                </a:solidFill>
                <a:latin typeface="Arial Cyr"/>
                <a:cs typeface="Arial Cyr"/>
              </a:rPr>
              <a:t>5</a:t>
            </a:r>
          </a:p>
        </p:txBody>
      </p:sp>
      <p:sp>
        <p:nvSpPr>
          <p:cNvPr id="473" name="Прямоугольник 472">
            <a:extLst>
              <a:ext uri="{FF2B5EF4-FFF2-40B4-BE49-F238E27FC236}">
                <a16:creationId xmlns:a16="http://schemas.microsoft.com/office/drawing/2014/main" id="{9E912CE1-4A2B-4514-8465-B09FB0F75DD2}"/>
              </a:ext>
            </a:extLst>
          </p:cNvPr>
          <p:cNvSpPr/>
          <p:nvPr/>
        </p:nvSpPr>
        <p:spPr>
          <a:xfrm>
            <a:off x="67191" y="5211340"/>
            <a:ext cx="2551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 sz="1000"/>
            </a:pPr>
            <a:r>
              <a:rPr lang="ru-RU" sz="1000" b="1" dirty="0">
                <a:solidFill>
                  <a:srgbClr val="000000"/>
                </a:solidFill>
                <a:latin typeface="Arial Cyr"/>
                <a:cs typeface="Arial Cyr"/>
              </a:rPr>
              <a:t>6</a:t>
            </a:r>
          </a:p>
        </p:txBody>
      </p:sp>
      <p:sp>
        <p:nvSpPr>
          <p:cNvPr id="474" name="Прямоугольник 473">
            <a:extLst>
              <a:ext uri="{FF2B5EF4-FFF2-40B4-BE49-F238E27FC236}">
                <a16:creationId xmlns:a16="http://schemas.microsoft.com/office/drawing/2014/main" id="{EBBA955A-364B-49B5-A595-56A81A2F638C}"/>
              </a:ext>
            </a:extLst>
          </p:cNvPr>
          <p:cNvSpPr/>
          <p:nvPr/>
        </p:nvSpPr>
        <p:spPr>
          <a:xfrm>
            <a:off x="9106995" y="2974497"/>
            <a:ext cx="308283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1 - clay</a:t>
            </a:r>
            <a:endParaRPr lang="ru-RU" sz="2400" dirty="0">
              <a:solidFill>
                <a:schemeClr val="accent4">
                  <a:lumMod val="7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2 - calcareous clay</a:t>
            </a:r>
            <a:endParaRPr lang="ru-RU" sz="2400" dirty="0">
              <a:solidFill>
                <a:schemeClr val="accent4">
                  <a:lumMod val="7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3 - clay with thin sandy layers</a:t>
            </a:r>
            <a:endParaRPr lang="ru-RU" sz="2400" dirty="0">
              <a:solidFill>
                <a:schemeClr val="accent4">
                  <a:lumMod val="7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4 - carbonate nodules </a:t>
            </a:r>
            <a:endParaRPr lang="ru-RU" sz="2400" dirty="0">
              <a:solidFill>
                <a:schemeClr val="accent4">
                  <a:lumMod val="7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5 - carbonate layers </a:t>
            </a:r>
            <a:endParaRPr lang="ru-RU" sz="2400" dirty="0">
              <a:solidFill>
                <a:schemeClr val="accent4">
                  <a:lumMod val="75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6 - layer boundaries</a:t>
            </a:r>
            <a:endParaRPr lang="ru-RU" sz="2400" dirty="0">
              <a:solidFill>
                <a:schemeClr val="accent4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8FD226D-5798-4C3D-A1A5-2742F9EFF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488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2DB2288-8147-4381-979B-41EEC53FC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067" y="169333"/>
            <a:ext cx="11424800" cy="1591734"/>
          </a:xfrm>
        </p:spPr>
        <p:txBody>
          <a:bodyPr>
            <a:noAutofit/>
          </a:bodyPr>
          <a:lstStyle/>
          <a:p>
            <a:pPr indent="449580">
              <a:lnSpc>
                <a:spcPct val="100000"/>
              </a:lnSpc>
              <a:spcAft>
                <a:spcPts val="0"/>
              </a:spcAft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Garamond" panose="02020404030301010803" pitchFamily="18" charset="0"/>
              </a:rPr>
              <a:t>The composition of the ferromagnetic fraction was examined using three methods of thermomagnetic analyzes:  dependences of saturation magnetic moment on temperature.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Bold line is the curve of the first heating, thin line is the curve of the second heating.</a:t>
            </a:r>
            <a:b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400" dirty="0">
              <a:solidFill>
                <a:schemeClr val="accent2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34595674-D4ED-402C-AF4F-5E8948FC1D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6756369"/>
              </p:ext>
            </p:extLst>
          </p:nvPr>
        </p:nvGraphicFramePr>
        <p:xfrm>
          <a:off x="547066" y="2293040"/>
          <a:ext cx="3137037" cy="3101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D1E80908-1318-41B2-B5C4-68646629880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5534349"/>
              </p:ext>
            </p:extLst>
          </p:nvPr>
        </p:nvGraphicFramePr>
        <p:xfrm>
          <a:off x="3882886" y="2293040"/>
          <a:ext cx="3419682" cy="3458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2FA3C483-DBEA-4183-848B-8B96DB74AB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4345105"/>
              </p:ext>
            </p:extLst>
          </p:nvPr>
        </p:nvGraphicFramePr>
        <p:xfrm>
          <a:off x="7699515" y="2270470"/>
          <a:ext cx="2992504" cy="312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98D4C878-BC01-44D8-A13F-FB8D72944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311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CF65571-89CB-4904-8CE8-FB5D53CD0AFA}"/>
              </a:ext>
            </a:extLst>
          </p:cNvPr>
          <p:cNvSpPr/>
          <p:nvPr/>
        </p:nvSpPr>
        <p:spPr>
          <a:xfrm>
            <a:off x="451322" y="443228"/>
            <a:ext cx="112893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2400" dirty="0">
                <a:solidFill>
                  <a:schemeClr val="accent2">
                    <a:lumMod val="75000"/>
                  </a:schemeClr>
                </a:solidFill>
                <a:latin typeface="Garamond" panose="02020404030301010803" pitchFamily="18" charset="0"/>
              </a:rPr>
              <a:t>The  thermomagnetic analysis of dependence of the saturation magnetic moment from the temperature and determination of the Curie points were carried out using Vibration Magnetometer ( Orion, Russia)</a:t>
            </a:r>
            <a:endParaRPr lang="ru-RU" sz="2400" dirty="0">
              <a:latin typeface="Garamond" panose="02020404030301010803" pitchFamily="18" charset="0"/>
            </a:endParaRPr>
          </a:p>
        </p:txBody>
      </p:sp>
      <p:pic>
        <p:nvPicPr>
          <p:cNvPr id="3" name="Picture 31">
            <a:extLst>
              <a:ext uri="{FF2B5EF4-FFF2-40B4-BE49-F238E27FC236}">
                <a16:creationId xmlns:a16="http://schemas.microsoft.com/office/drawing/2014/main" id="{BB5BE831-A9E9-4164-A898-FD6528F15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373" y="2522259"/>
            <a:ext cx="4194548" cy="3147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64C0EF2-2674-46D8-A5C4-9CEC1B2D6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78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A1AD4341-50A4-43A4-80C0-C0330DDA22B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1110726"/>
              </p:ext>
            </p:extLst>
          </p:nvPr>
        </p:nvGraphicFramePr>
        <p:xfrm>
          <a:off x="2262187" y="1448168"/>
          <a:ext cx="2781301" cy="2467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4F19BB41-23F8-4DF3-84E4-80079747EA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8297724"/>
              </p:ext>
            </p:extLst>
          </p:nvPr>
        </p:nvGraphicFramePr>
        <p:xfrm>
          <a:off x="6022285" y="1030045"/>
          <a:ext cx="3028950" cy="293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7DFCE394-2FAC-443B-A3E0-6A45D45C98D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1194497"/>
              </p:ext>
            </p:extLst>
          </p:nvPr>
        </p:nvGraphicFramePr>
        <p:xfrm>
          <a:off x="2343414" y="3915784"/>
          <a:ext cx="2781300" cy="27463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70229FA-CEF6-442F-B796-757905510B2E}"/>
              </a:ext>
            </a:extLst>
          </p:cNvPr>
          <p:cNvSpPr/>
          <p:nvPr/>
        </p:nvSpPr>
        <p:spPr>
          <a:xfrm>
            <a:off x="25569" y="0"/>
            <a:ext cx="121664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  <a:t>Dependences of saturation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  <a:t>remanent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  <a:t> magnetic moment on temperature. Thermo magnetic analyzes showed that the low concentration of magnetite and monoclinic pyrrhotite  are the main carrier of the natural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  <a:t>remanent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  <a:t> magnetization NRM. The bold line – first heating, thin line- second heating. </a:t>
            </a:r>
            <a:endParaRPr lang="ru-RU" sz="2400" dirty="0">
              <a:solidFill>
                <a:schemeClr val="accent4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2B95A334-6B06-4356-982B-EB60760B134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4037188"/>
              </p:ext>
            </p:extLst>
          </p:nvPr>
        </p:nvGraphicFramePr>
        <p:xfrm>
          <a:off x="6032074" y="3915784"/>
          <a:ext cx="3105150" cy="297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47F01984-D73A-4498-8772-CA0FB1A39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88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E4B3B6-C7A4-49D2-B60F-B99BEA06FB9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33380" y="671306"/>
            <a:ext cx="7061200" cy="581025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Garamond" panose="02020404030301010803" pitchFamily="18" charset="0"/>
              </a:rPr>
              <a:t>Dependences of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magnetic susceptibility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Garamond" panose="02020404030301010803" pitchFamily="18" charset="0"/>
              </a:rPr>
              <a:t>on temperature </a:t>
            </a:r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1BC99016-7DBE-4428-9AA1-ADF1767B9C7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6156850"/>
              </p:ext>
            </p:extLst>
          </p:nvPr>
        </p:nvGraphicFramePr>
        <p:xfrm>
          <a:off x="1160890" y="2374624"/>
          <a:ext cx="3530380" cy="3009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5238FE46-BBAF-4153-A709-48CA3E28F18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8042126"/>
              </p:ext>
            </p:extLst>
          </p:nvPr>
        </p:nvGraphicFramePr>
        <p:xfrm>
          <a:off x="7986920" y="2346048"/>
          <a:ext cx="3530380" cy="32596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BAC6B709-B97B-4E2B-A2F0-2159E4A9303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8424624"/>
              </p:ext>
            </p:extLst>
          </p:nvPr>
        </p:nvGraphicFramePr>
        <p:xfrm>
          <a:off x="4573905" y="2346048"/>
          <a:ext cx="3138860" cy="3134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DA56871-6060-40D1-A3FB-7E914CEE3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41801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29" descr="mkf1-fa">
            <a:extLst>
              <a:ext uri="{FF2B5EF4-FFF2-40B4-BE49-F238E27FC236}">
                <a16:creationId xmlns:a16="http://schemas.microsoft.com/office/drawing/2014/main" id="{0CD6FA24-D5E1-4224-BF6F-3103E9641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567" y="2026690"/>
            <a:ext cx="3785983" cy="3785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8B86B23-914E-4E7F-9846-C507F273226A}"/>
              </a:ext>
            </a:extLst>
          </p:cNvPr>
          <p:cNvSpPr/>
          <p:nvPr/>
        </p:nvSpPr>
        <p:spPr>
          <a:xfrm>
            <a:off x="541867" y="489942"/>
            <a:ext cx="112775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ru-RU" sz="2400" dirty="0">
                <a:solidFill>
                  <a:schemeClr val="accent5">
                    <a:lumMod val="50000"/>
                  </a:schemeClr>
                </a:solidFill>
                <a:latin typeface="Garamond" panose="02020404030301010803" pitchFamily="18" charset="0"/>
              </a:rPr>
              <a:t>The  thermomagnetic analysis of d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Garamond" panose="02020404030301010803" pitchFamily="18" charset="0"/>
              </a:rPr>
              <a:t>ependences of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magnetic susceptibility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Garamond" panose="02020404030301010803" pitchFamily="18" charset="0"/>
              </a:rPr>
              <a:t>on temperature</a:t>
            </a:r>
            <a:r>
              <a:rPr lang="en-US" altLang="ru-RU" sz="2400" dirty="0">
                <a:solidFill>
                  <a:schemeClr val="accent5">
                    <a:lumMod val="50000"/>
                  </a:schemeClr>
                </a:solidFill>
                <a:latin typeface="Garamond" panose="02020404030301010803" pitchFamily="18" charset="0"/>
              </a:rPr>
              <a:t> and determination of the Curie points were carried out using </a:t>
            </a:r>
            <a:r>
              <a:rPr kumimoji="0" lang="en-US" altLang="ru-RU" sz="24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uLnTx/>
                <a:uFillTx/>
                <a:latin typeface="Garamond" panose="02020404030301010803" pitchFamily="18" charset="0"/>
              </a:rPr>
              <a:t>Multi-Function </a:t>
            </a:r>
            <a:r>
              <a:rPr kumimoji="0" lang="en-US" altLang="ru-RU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uLnTx/>
                <a:uFillTx/>
                <a:latin typeface="Garamond" panose="02020404030301010803" pitchFamily="18" charset="0"/>
              </a:rPr>
              <a:t>Kappabridge</a:t>
            </a:r>
            <a:r>
              <a:rPr kumimoji="0" lang="en-US" altLang="ru-RU" sz="24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uLnTx/>
                <a:uFillTx/>
                <a:latin typeface="Garamond" panose="02020404030301010803" pitchFamily="18" charset="0"/>
              </a:rPr>
              <a:t> MFK1-FA ( AGICO, Czech)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uLnTx/>
              <a:uFillTx/>
              <a:latin typeface="Garamond" panose="02020404030301010803" pitchFamily="18" charset="0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64936FE-6FCD-4AB0-8596-136DA7BC3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624449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Край 7">
    <a:dk1>
      <a:srgbClr val="000000"/>
    </a:dk1>
    <a:lt1>
      <a:srgbClr val="FFFFFF"/>
    </a:lt1>
    <a:dk2>
      <a:srgbClr val="006633"/>
    </a:dk2>
    <a:lt2>
      <a:srgbClr val="5F5F5F"/>
    </a:lt2>
    <a:accent1>
      <a:srgbClr val="CC9900"/>
    </a:accent1>
    <a:accent2>
      <a:srgbClr val="3B812F"/>
    </a:accent2>
    <a:accent3>
      <a:srgbClr val="FFFFFF"/>
    </a:accent3>
    <a:accent4>
      <a:srgbClr val="000000"/>
    </a:accent4>
    <a:accent5>
      <a:srgbClr val="E2CAAA"/>
    </a:accent5>
    <a:accent6>
      <a:srgbClr val="35742A"/>
    </a:accent6>
    <a:hlink>
      <a:srgbClr val="996600"/>
    </a:hlink>
    <a:folHlink>
      <a:srgbClr val="AFBF39"/>
    </a:folHlink>
  </a:clrScheme>
  <a:fontScheme name="Край">
    <a:majorFont>
      <a:latin typeface="Garamond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1146</TotalTime>
  <Words>1205</Words>
  <Application>Microsoft Office PowerPoint</Application>
  <PresentationFormat>Широкоэкранный</PresentationFormat>
  <Paragraphs>115</Paragraphs>
  <Slides>16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7" baseType="lpstr">
      <vt:lpstr>Arial</vt:lpstr>
      <vt:lpstr>Arial CE</vt:lpstr>
      <vt:lpstr>Arial Cyr</vt:lpstr>
      <vt:lpstr>Calibri</vt:lpstr>
      <vt:lpstr>Calibri Light</vt:lpstr>
      <vt:lpstr>Garamond</vt:lpstr>
      <vt:lpstr>Open Sans</vt:lpstr>
      <vt:lpstr>Times</vt:lpstr>
      <vt:lpstr>Times New Roman</vt:lpstr>
      <vt:lpstr>Ретро</vt:lpstr>
      <vt:lpstr>CorelDRAW</vt:lpstr>
      <vt:lpstr>Презентация PowerPoint</vt:lpstr>
      <vt:lpstr>With the goal to provide the new magnetostratigraphic investigations of the Miocene marine deposits of the Black Sea Basin the forty-four oriented hand blocks of the Kop-Takyl  section  (45o10′N, 36o44′ °E, Kerch peninsula, Crimea) were collected during summer 2019 field work. </vt:lpstr>
      <vt:lpstr>The section is composed mainly of clays, has a total thickness of ~ 53 -56  m and covered  the Tarhanian stratigraphic interval</vt:lpstr>
      <vt:lpstr>Standard paleomagnetic measurements have been performed to establish a new magnetostratigraphic record for the Kop-Takyl section</vt:lpstr>
      <vt:lpstr>The composition of the ferromagnetic fraction was examined using three methods of thermomagnetic analyzes:  dependences of saturation magnetic moment on temperature. Bold line is the curve of the first heating, thin line is the curve of the second heating. </vt:lpstr>
      <vt:lpstr>Презентация PowerPoint</vt:lpstr>
      <vt:lpstr>Презентация PowerPoint</vt:lpstr>
      <vt:lpstr>Dependences of magnetic susceptibility on temperature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Кексик</cp:lastModifiedBy>
  <cp:revision>57</cp:revision>
  <dcterms:created xsi:type="dcterms:W3CDTF">2020-04-09T16:04:17Z</dcterms:created>
  <dcterms:modified xsi:type="dcterms:W3CDTF">2020-04-16T16:25:46Z</dcterms:modified>
</cp:coreProperties>
</file>