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CAE1B-1943-4083-AD3F-72BEF009B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EA2380-8144-4E73-9227-0B90EF33D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100028-054E-424E-A66C-2324B8A7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1515C6-0D23-47DE-864E-E6677386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660F49-EBAC-425F-94BC-801CB69B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4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49FB6-7996-46F1-AA42-278B4046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AB3F9A-C892-4354-84BD-B4CC7698B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5BFFA-0AF5-465E-8829-06C22AA2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E1826F-7A1D-436A-A861-A38C0E62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5AF04A-3CEA-4AF6-A2C1-BFD8ABFC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8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78A15B9-9BED-4281-85D3-D1C1D7120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9630AE-F201-4C7A-AA63-355E6B613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3FB887-8EA7-4CCA-8E5B-CEBBE302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CB5402-018B-40E8-856C-0E27C100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DC487-1996-4C6C-8D05-487934F7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8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1A9D7-E503-41F6-8868-6FF6574E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E69C5D-F64C-41C7-A084-F3CF13314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553CEF-1813-4649-8392-8BF56798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93507E-366D-4473-A889-187DE2DB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B6B3D-6AD4-4F2E-9627-6596887D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81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8DE24-6BCE-46C3-B36C-A3AACA10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0CCA9B-E509-4BDA-8972-CF45F25AE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B18915-308D-40A0-99D2-F86A9382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4A8CC3-4725-4FED-A93D-16FB76D2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F4117C-442B-4870-B675-8F724C0C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03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52B89-EC2D-437E-851D-0D72CFF6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FCA02F-B90B-4B82-9A0C-4E783328D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5EA086-9FC9-48BE-A098-6ECCF477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EB05E6-E638-4C6E-B42B-2395CDD5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A2EF54-82E3-4204-8B40-669E3259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312B5-2910-4A75-831D-04F3F742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51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C4F13-9C4D-4D61-BE7D-B4938876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E5F8AC-29B4-495B-B0F9-BD88E4EB4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81ED0A-0197-4393-8AAA-683AA12D3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D9BCDE-0B9B-407F-9FBE-6BBA6B8DF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182A62A-3ED5-4F32-87D0-D893EEDB9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700DC3-99C0-4820-9419-F8B3B682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DB1DFA-DB98-4ADB-8A41-9D229B5E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E81DC7-F89A-4A9C-ABF4-1C9B3E14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0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17EAF8-EBA9-441C-847D-4201396F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31F0ABF-1DB9-43FC-B8D4-8F67333F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ECF085-17B7-4AEC-88CA-E2165BBD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137558-EA9C-4434-8225-2FF2612F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99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2F6F97-ECF5-4B24-B9D2-6C85FAF5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FC532D-BEE5-4546-A901-106F5CC3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135C1B-337A-4744-AEB1-E99C4A91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58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D3239-2E1A-426E-88E5-42A491C7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138E1A-01D9-4316-88D5-C7CF578B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024790-AEE4-4627-BD0D-A21E4AB24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6F012D-C029-4C1F-83E4-C0027B1C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433AAE-041C-44D9-ACAE-4CB48214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A0BC53-CA2C-433B-9646-579A0822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00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7D9D9-B5EC-4FAD-9989-C135F950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8ECFBA-96FE-4B47-ADC1-01B1C3664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709616-8715-4C2E-94EB-D316BA584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C494B4-4C8E-470A-B48C-210C87FF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C5D269-67B1-4692-83E2-1D9F6774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39298F-A90D-45AD-9E1E-E689BB00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0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EC2C419-6AB9-4C1E-B867-C1404DDB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E8FAD7-FCAC-49AA-90BD-63ADC0440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A48F09-25B4-440F-988E-33F40EE78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A2AE-EEEC-407C-B7E7-1E80A53E935B}" type="datetimeFigureOut">
              <a:rPr lang="it-IT" smtClean="0"/>
              <a:t>04/05/20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316775-9D91-4553-9C46-913E48C8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3FDBF-C080-4C95-9D91-41F469FEA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8D26-8955-4197-A1F0-8D1BCDE2A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2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828DB-50A5-49C5-867F-A2D165C2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56" y="5250668"/>
            <a:ext cx="4786142" cy="1325563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- Grey areas are high altitude grassland (between 1500 and 3000 m altitude);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Tiles show the small areas </a:t>
            </a:r>
            <a:r>
              <a:rPr lang="en-US" sz="1800" dirty="0" err="1"/>
              <a:t>analysed</a:t>
            </a:r>
            <a:r>
              <a:rPr lang="en-US" sz="1800" dirty="0"/>
              <a:t>;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Green dots show the Standard meteorological stations locations.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C5E8B9-6B84-49EB-B458-58895CEC5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30" y="123434"/>
            <a:ext cx="11147473" cy="207112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8000" dirty="0" err="1"/>
              <a:t>Calibrationless</a:t>
            </a:r>
            <a:r>
              <a:rPr lang="it-IT" sz="8000" dirty="0"/>
              <a:t> water model (CSWM) for mountain </a:t>
            </a:r>
            <a:r>
              <a:rPr lang="it-IT" sz="8000" dirty="0" err="1"/>
              <a:t>natural</a:t>
            </a:r>
            <a:r>
              <a:rPr lang="it-IT" sz="8000" dirty="0"/>
              <a:t> </a:t>
            </a:r>
            <a:r>
              <a:rPr lang="it-IT" sz="8000" dirty="0" err="1"/>
              <a:t>grassland</a:t>
            </a:r>
            <a:r>
              <a:rPr lang="it-IT" sz="8000" dirty="0"/>
              <a:t> </a:t>
            </a:r>
            <a:r>
              <a:rPr lang="it-IT" sz="8000" dirty="0" err="1"/>
              <a:t>actual</a:t>
            </a:r>
            <a:r>
              <a:rPr lang="it-IT" sz="8000" dirty="0"/>
              <a:t> </a:t>
            </a:r>
            <a:r>
              <a:rPr lang="it-IT" sz="8000" dirty="0" err="1"/>
              <a:t>evapotranspiration</a:t>
            </a:r>
            <a:r>
              <a:rPr lang="it-IT" sz="8000" dirty="0"/>
              <a:t> and </a:t>
            </a:r>
            <a:r>
              <a:rPr lang="it-IT" sz="8000" dirty="0" err="1"/>
              <a:t>soil</a:t>
            </a:r>
            <a:r>
              <a:rPr lang="it-IT" sz="8000" dirty="0"/>
              <a:t> </a:t>
            </a:r>
            <a:r>
              <a:rPr lang="it-IT" sz="8000" dirty="0" err="1"/>
              <a:t>moisture</a:t>
            </a:r>
            <a:r>
              <a:rPr lang="it-IT" sz="8000" dirty="0"/>
              <a:t> </a:t>
            </a:r>
            <a:r>
              <a:rPr lang="it-IT" sz="8000" dirty="0" err="1"/>
              <a:t>computation</a:t>
            </a:r>
            <a:endParaRPr lang="it-IT" sz="80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6000" dirty="0" err="1"/>
              <a:t>Soil</a:t>
            </a:r>
            <a:r>
              <a:rPr lang="it-IT" sz="6000" dirty="0"/>
              <a:t> model </a:t>
            </a:r>
            <a:r>
              <a:rPr lang="it-IT" sz="6000" dirty="0" err="1"/>
              <a:t>forced</a:t>
            </a:r>
            <a:r>
              <a:rPr lang="it-IT" sz="6000" dirty="0"/>
              <a:t> by </a:t>
            </a:r>
            <a:r>
              <a:rPr lang="it-IT" sz="6000" dirty="0" err="1"/>
              <a:t>simple</a:t>
            </a:r>
            <a:r>
              <a:rPr lang="it-IT" sz="6000" dirty="0"/>
              <a:t> </a:t>
            </a:r>
            <a:r>
              <a:rPr lang="it-IT" sz="6000" dirty="0" err="1"/>
              <a:t>meteorological</a:t>
            </a:r>
            <a:r>
              <a:rPr lang="it-IT" sz="6000" dirty="0"/>
              <a:t> data and DTM data, with </a:t>
            </a:r>
            <a:r>
              <a:rPr lang="it-IT" sz="6000" dirty="0" err="1"/>
              <a:t>parameter</a:t>
            </a:r>
            <a:r>
              <a:rPr lang="it-IT" sz="6000" dirty="0"/>
              <a:t> </a:t>
            </a:r>
            <a:r>
              <a:rPr lang="it-IT" sz="6000" dirty="0" err="1"/>
              <a:t>values</a:t>
            </a:r>
            <a:r>
              <a:rPr lang="it-IT" sz="6000" dirty="0"/>
              <a:t> </a:t>
            </a:r>
            <a:r>
              <a:rPr lang="it-IT" sz="6000" dirty="0" err="1"/>
              <a:t>taken</a:t>
            </a:r>
            <a:r>
              <a:rPr lang="it-IT" sz="6000" dirty="0"/>
              <a:t> from </a:t>
            </a:r>
            <a:r>
              <a:rPr lang="it-IT" sz="6000" dirty="0" err="1"/>
              <a:t>reference</a:t>
            </a:r>
            <a:r>
              <a:rPr lang="it-IT" sz="6000" dirty="0"/>
              <a:t> international literature CAN PROVIDE RELIABLE RESULTS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11FC39-6701-41FD-9068-FA12839B897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77704" y="1941342"/>
            <a:ext cx="4786142" cy="4039137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300E3A-3264-4704-8F4C-0DF4AD8B1FC2}"/>
              </a:ext>
            </a:extLst>
          </p:cNvPr>
          <p:cNvCxnSpPr/>
          <p:nvPr/>
        </p:nvCxnSpPr>
        <p:spPr>
          <a:xfrm>
            <a:off x="977704" y="6358597"/>
            <a:ext cx="478614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3AFD46-AFCF-4C1F-8709-59529F8ACA42}"/>
              </a:ext>
            </a:extLst>
          </p:cNvPr>
          <p:cNvSpPr txBox="1"/>
          <p:nvPr/>
        </p:nvSpPr>
        <p:spPr>
          <a:xfrm>
            <a:off x="3116580" y="5989265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30 km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8154011-541E-444E-9A22-049711EDB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1941342"/>
            <a:ext cx="3542335" cy="2607379"/>
          </a:xfrm>
          <a:prstGeom prst="rect">
            <a:avLst/>
          </a:prstGeom>
        </p:spPr>
      </p:pic>
      <p:pic>
        <p:nvPicPr>
          <p:cNvPr id="10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73A97CF-B534-469A-B4ED-9B662C4D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99BC5B-AAD5-AE44-BE23-84D5751B1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23434"/>
            <a:ext cx="1108419" cy="3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BB22E94-C31C-4632-A259-ACA4F00E6C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388620"/>
            <a:ext cx="6797040" cy="445008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DEE5A6F-D09C-4C40-9EB4-7597667FE102}"/>
              </a:ext>
            </a:extLst>
          </p:cNvPr>
          <p:cNvSpPr/>
          <p:nvPr/>
        </p:nvSpPr>
        <p:spPr>
          <a:xfrm>
            <a:off x="556260" y="4838700"/>
            <a:ext cx="10911840" cy="1674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Years 2014 and 2015 daily time series comparison between daily </a:t>
            </a:r>
            <a:r>
              <a:rPr lang="en-GB" i="1" dirty="0">
                <a:latin typeface="Cambria Math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AET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data, observed (blue line), measured by the eddy covariance station (dashed) and modelled by the model (blackline). Cumulative rainfall data are shown in grey. Red triangles represent the METRIC model evapotranspiration.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CB23EC8-6037-4F0F-9693-7F18767BF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FCF6BB6E-A72F-435A-8B2D-055148B730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2700" dirty="0"/>
                  <a:t>Spatial frequency distributions of evapotranspiration. Red dotted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𝑃𝐸𝑇</m:t>
                    </m:r>
                  </m:oMath>
                </a14:m>
                <a:r>
                  <a:rPr lang="en-US" sz="2700" dirty="0"/>
                  <a:t>; blue </a:t>
                </a:r>
                <a:r>
                  <a:rPr lang="en-US" sz="2700" dirty="0" err="1"/>
                  <a:t>soild</a:t>
                </a:r>
                <a:r>
                  <a:rPr lang="en-US" sz="2700" dirty="0"/>
                  <a:t> line: CSWM actual evapotranspiration (</a:t>
                </a:r>
                <a:r>
                  <a:rPr lang="en-US" sz="2700" i="1" dirty="0"/>
                  <a:t>ET</a:t>
                </a:r>
                <a:r>
                  <a:rPr lang="en-US" sz="2700" dirty="0"/>
                  <a:t>); black dashed line: METRIC actual evapotranspiration (</a:t>
                </a:r>
                <a:r>
                  <a:rPr lang="en-US" sz="2700" i="1" dirty="0"/>
                  <a:t>ET</a:t>
                </a:r>
                <a:r>
                  <a:rPr lang="en-US" sz="2700" dirty="0"/>
                  <a:t>).</a:t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FCF6BB6E-A72F-435A-8B2D-055148B730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928" t="-17972" r="-1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D1224D8B-DD29-4B16-8113-8C16B25A3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98" y="1969293"/>
            <a:ext cx="8615363" cy="4291013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A27A7D0-A751-449F-9839-DFE90736D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Macintosh PowerPoint</Application>
  <PresentationFormat>Widescreen</PresentationFormat>
  <Paragraphs>6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Tema di Office</vt:lpstr>
      <vt:lpstr>- Grey areas are high altitude grassland (between 1500 and 3000 m altitude);  - Tiles show the small areas analysed;  - Green dots show the Standard meteorological stations locations. </vt:lpstr>
      <vt:lpstr>Presentazione standard di PowerPoint</vt:lpstr>
      <vt:lpstr>Spatial frequency distributions of evapotranspiration. Red dotted line: K_c  PET; blue soild line: CSWM actual evapotranspiration (ET); black dashed line: METRIC actual evapotranspiration (ET).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ferraris</dc:creator>
  <cp:lastModifiedBy>GISOLO  DAVIDE</cp:lastModifiedBy>
  <cp:revision>8</cp:revision>
  <dcterms:created xsi:type="dcterms:W3CDTF">2020-05-04T09:20:38Z</dcterms:created>
  <dcterms:modified xsi:type="dcterms:W3CDTF">2020-05-04T12:14:39Z</dcterms:modified>
</cp:coreProperties>
</file>