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256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58" r:id="rId13"/>
    <p:sldId id="268" r:id="rId14"/>
    <p:sldId id="269" r:id="rId15"/>
    <p:sldId id="270" r:id="rId16"/>
    <p:sldId id="271" r:id="rId17"/>
    <p:sldId id="259" r:id="rId18"/>
    <p:sldId id="272" r:id="rId19"/>
    <p:sldId id="260" r:id="rId20"/>
    <p:sldId id="273" r:id="rId21"/>
    <p:sldId id="274" r:id="rId22"/>
    <p:sldId id="275" r:id="rId23"/>
    <p:sldId id="278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9FD"/>
    <a:srgbClr val="EB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9D1D6-014C-4B0D-A1DA-D36CCE68AB41}" v="154" dt="2020-04-24T14:59:55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MOSTAFA IBRAHEM MOSTAFA MONOFY" userId="df7d14ab-22b6-42a0-bd1f-696af4403c24" providerId="ADAL" clId="{FF69D1D6-014C-4B0D-A1DA-D36CCE68AB41}"/>
    <pc:docChg chg="undo custSel addSld delSld modSld">
      <pc:chgData name="AHMED MOSTAFA IBRAHEM MOSTAFA MONOFY" userId="df7d14ab-22b6-42a0-bd1f-696af4403c24" providerId="ADAL" clId="{FF69D1D6-014C-4B0D-A1DA-D36CCE68AB41}" dt="2020-04-24T15:01:21.053" v="2161" actId="20577"/>
      <pc:docMkLst>
        <pc:docMk/>
      </pc:docMkLst>
      <pc:sldChg chg="addSp delSp modSp">
        <pc:chgData name="AHMED MOSTAFA IBRAHEM MOSTAFA MONOFY" userId="df7d14ab-22b6-42a0-bd1f-696af4403c24" providerId="ADAL" clId="{FF69D1D6-014C-4B0D-A1DA-D36CCE68AB41}" dt="2020-04-23T14:11:19.466" v="137" actId="1035"/>
        <pc:sldMkLst>
          <pc:docMk/>
          <pc:sldMk cId="1919762156" sldId="256"/>
        </pc:sldMkLst>
        <pc:spChg chg="mod">
          <ac:chgData name="AHMED MOSTAFA IBRAHEM MOSTAFA MONOFY" userId="df7d14ab-22b6-42a0-bd1f-696af4403c24" providerId="ADAL" clId="{FF69D1D6-014C-4B0D-A1DA-D36CCE68AB41}" dt="2020-04-23T14:11:07.937" v="133" actId="1036"/>
          <ac:spMkLst>
            <pc:docMk/>
            <pc:sldMk cId="1919762156" sldId="256"/>
            <ac:spMk id="2" creationId="{4E652FCD-82DB-4764-AA19-6905C5DF4221}"/>
          </ac:spMkLst>
        </pc:spChg>
        <pc:spChg chg="del">
          <ac:chgData name="AHMED MOSTAFA IBRAHEM MOSTAFA MONOFY" userId="df7d14ab-22b6-42a0-bd1f-696af4403c24" providerId="ADAL" clId="{FF69D1D6-014C-4B0D-A1DA-D36CCE68AB41}" dt="2020-04-23T14:04:05.299" v="0" actId="478"/>
          <ac:spMkLst>
            <pc:docMk/>
            <pc:sldMk cId="1919762156" sldId="256"/>
            <ac:spMk id="3" creationId="{9171A27E-B9EE-4C90-A7CE-C50A87803E9B}"/>
          </ac:spMkLst>
        </pc:spChg>
        <pc:spChg chg="add del mod">
          <ac:chgData name="AHMED MOSTAFA IBRAHEM MOSTAFA MONOFY" userId="df7d14ab-22b6-42a0-bd1f-696af4403c24" providerId="ADAL" clId="{FF69D1D6-014C-4B0D-A1DA-D36CCE68AB41}" dt="2020-04-23T14:04:07.699" v="1" actId="478"/>
          <ac:spMkLst>
            <pc:docMk/>
            <pc:sldMk cId="1919762156" sldId="256"/>
            <ac:spMk id="5" creationId="{14F07152-571D-4609-9F95-EB3D2D66D906}"/>
          </ac:spMkLst>
        </pc:spChg>
        <pc:spChg chg="add mod">
          <ac:chgData name="AHMED MOSTAFA IBRAHEM MOSTAFA MONOFY" userId="df7d14ab-22b6-42a0-bd1f-696af4403c24" providerId="ADAL" clId="{FF69D1D6-014C-4B0D-A1DA-D36CCE68AB41}" dt="2020-04-23T14:11:19.466" v="137" actId="1035"/>
          <ac:spMkLst>
            <pc:docMk/>
            <pc:sldMk cId="1919762156" sldId="256"/>
            <ac:spMk id="6" creationId="{F543E75B-310B-44E3-A2E9-3E2EF0837908}"/>
          </ac:spMkLst>
        </pc:spChg>
        <pc:picChg chg="add mod">
          <ac:chgData name="AHMED MOSTAFA IBRAHEM MOSTAFA MONOFY" userId="df7d14ab-22b6-42a0-bd1f-696af4403c24" providerId="ADAL" clId="{FF69D1D6-014C-4B0D-A1DA-D36CCE68AB41}" dt="2020-04-23T14:09:48.297" v="121"/>
          <ac:picMkLst>
            <pc:docMk/>
            <pc:sldMk cId="1919762156" sldId="256"/>
            <ac:picMk id="1026" creationId="{098050B9-4BA4-4813-A086-7BD6B42E4D95}"/>
          </ac:picMkLst>
        </pc:picChg>
      </pc:sldChg>
      <pc:sldChg chg="addSp modSp add">
        <pc:chgData name="AHMED MOSTAFA IBRAHEM MOSTAFA MONOFY" userId="df7d14ab-22b6-42a0-bd1f-696af4403c24" providerId="ADAL" clId="{FF69D1D6-014C-4B0D-A1DA-D36CCE68AB41}" dt="2020-04-23T16:27:25.711" v="635" actId="164"/>
        <pc:sldMkLst>
          <pc:docMk/>
          <pc:sldMk cId="2796194891" sldId="257"/>
        </pc:sldMkLst>
        <pc:spChg chg="mod">
          <ac:chgData name="AHMED MOSTAFA IBRAHEM MOSTAFA MONOFY" userId="df7d14ab-22b6-42a0-bd1f-696af4403c24" providerId="ADAL" clId="{FF69D1D6-014C-4B0D-A1DA-D36CCE68AB41}" dt="2020-04-23T15:28:58.692" v="158" actId="20577"/>
          <ac:spMkLst>
            <pc:docMk/>
            <pc:sldMk cId="2796194891" sldId="257"/>
            <ac:spMk id="2" creationId="{87520886-2ED0-4E2C-8C46-ACE0986E5560}"/>
          </ac:spMkLst>
        </pc:spChg>
        <pc:spChg chg="mod">
          <ac:chgData name="AHMED MOSTAFA IBRAHEM MOSTAFA MONOFY" userId="df7d14ab-22b6-42a0-bd1f-696af4403c24" providerId="ADAL" clId="{FF69D1D6-014C-4B0D-A1DA-D36CCE68AB41}" dt="2020-04-23T16:18:27.659" v="546" actId="20577"/>
          <ac:spMkLst>
            <pc:docMk/>
            <pc:sldMk cId="2796194891" sldId="257"/>
            <ac:spMk id="3" creationId="{ADAFA966-5A2B-4360-91B9-8F34BCB5E6F0}"/>
          </ac:spMkLst>
        </pc:spChg>
        <pc:spChg chg="add mod">
          <ac:chgData name="AHMED MOSTAFA IBRAHEM MOSTAFA MONOFY" userId="df7d14ab-22b6-42a0-bd1f-696af4403c24" providerId="ADAL" clId="{FF69D1D6-014C-4B0D-A1DA-D36CCE68AB41}" dt="2020-04-23T16:27:25.711" v="635" actId="164"/>
          <ac:spMkLst>
            <pc:docMk/>
            <pc:sldMk cId="2796194891" sldId="257"/>
            <ac:spMk id="5" creationId="{87A12838-A86E-4C3C-A08B-7A3582F63487}"/>
          </ac:spMkLst>
        </pc:spChg>
        <pc:grpChg chg="add mod">
          <ac:chgData name="AHMED MOSTAFA IBRAHEM MOSTAFA MONOFY" userId="df7d14ab-22b6-42a0-bd1f-696af4403c24" providerId="ADAL" clId="{FF69D1D6-014C-4B0D-A1DA-D36CCE68AB41}" dt="2020-04-23T16:27:25.711" v="635" actId="164"/>
          <ac:grpSpMkLst>
            <pc:docMk/>
            <pc:sldMk cId="2796194891" sldId="257"/>
            <ac:grpSpMk id="6" creationId="{03F57EE5-D560-4847-ABC5-22D89568694F}"/>
          </ac:grpSpMkLst>
        </pc:grpChg>
        <pc:picChg chg="add mod modCrop">
          <ac:chgData name="AHMED MOSTAFA IBRAHEM MOSTAFA MONOFY" userId="df7d14ab-22b6-42a0-bd1f-696af4403c24" providerId="ADAL" clId="{FF69D1D6-014C-4B0D-A1DA-D36CCE68AB41}" dt="2020-04-23T16:27:25.711" v="635" actId="164"/>
          <ac:picMkLst>
            <pc:docMk/>
            <pc:sldMk cId="2796194891" sldId="257"/>
            <ac:picMk id="4" creationId="{2E8879AF-3FA4-4D13-B5B4-C19EF8AC7922}"/>
          </ac:picMkLst>
        </pc:picChg>
      </pc:sldChg>
      <pc:sldChg chg="modSp add">
        <pc:chgData name="AHMED MOSTAFA IBRAHEM MOSTAFA MONOFY" userId="df7d14ab-22b6-42a0-bd1f-696af4403c24" providerId="ADAL" clId="{FF69D1D6-014C-4B0D-A1DA-D36CCE68AB41}" dt="2020-04-23T17:51:14.334" v="681" actId="20577"/>
        <pc:sldMkLst>
          <pc:docMk/>
          <pc:sldMk cId="3687081502" sldId="258"/>
        </pc:sldMkLst>
        <pc:spChg chg="mod">
          <ac:chgData name="AHMED MOSTAFA IBRAHEM MOSTAFA MONOFY" userId="df7d14ab-22b6-42a0-bd1f-696af4403c24" providerId="ADAL" clId="{FF69D1D6-014C-4B0D-A1DA-D36CCE68AB41}" dt="2020-04-23T17:48:57.279" v="657" actId="20577"/>
          <ac:spMkLst>
            <pc:docMk/>
            <pc:sldMk cId="3687081502" sldId="258"/>
            <ac:spMk id="2" creationId="{AF053949-5BD2-4E87-89B9-560DE6625228}"/>
          </ac:spMkLst>
        </pc:spChg>
        <pc:spChg chg="mod">
          <ac:chgData name="AHMED MOSTAFA IBRAHEM MOSTAFA MONOFY" userId="df7d14ab-22b6-42a0-bd1f-696af4403c24" providerId="ADAL" clId="{FF69D1D6-014C-4B0D-A1DA-D36CCE68AB41}" dt="2020-04-23T17:51:14.334" v="681" actId="20577"/>
          <ac:spMkLst>
            <pc:docMk/>
            <pc:sldMk cId="3687081502" sldId="258"/>
            <ac:spMk id="3" creationId="{E349B679-1833-46E5-BF76-4C6C32F50EBB}"/>
          </ac:spMkLst>
        </pc:spChg>
      </pc:sldChg>
      <pc:sldChg chg="add">
        <pc:chgData name="AHMED MOSTAFA IBRAHEM MOSTAFA MONOFY" userId="df7d14ab-22b6-42a0-bd1f-696af4403c24" providerId="ADAL" clId="{FF69D1D6-014C-4B0D-A1DA-D36CCE68AB41}" dt="2020-04-23T14:11:44.270" v="140"/>
        <pc:sldMkLst>
          <pc:docMk/>
          <pc:sldMk cId="3510847508" sldId="259"/>
        </pc:sldMkLst>
      </pc:sldChg>
      <pc:sldChg chg="add">
        <pc:chgData name="AHMED MOSTAFA IBRAHEM MOSTAFA MONOFY" userId="df7d14ab-22b6-42a0-bd1f-696af4403c24" providerId="ADAL" clId="{FF69D1D6-014C-4B0D-A1DA-D36CCE68AB41}" dt="2020-04-23T14:11:44.878" v="141"/>
        <pc:sldMkLst>
          <pc:docMk/>
          <pc:sldMk cId="1451982225" sldId="260"/>
        </pc:sldMkLst>
      </pc:sldChg>
      <pc:sldChg chg="addSp delSp modSp add">
        <pc:chgData name="AHMED MOSTAFA IBRAHEM MOSTAFA MONOFY" userId="df7d14ab-22b6-42a0-bd1f-696af4403c24" providerId="ADAL" clId="{FF69D1D6-014C-4B0D-A1DA-D36CCE68AB41}" dt="2020-04-23T16:28:51.062" v="638"/>
        <pc:sldMkLst>
          <pc:docMk/>
          <pc:sldMk cId="1207872088" sldId="261"/>
        </pc:sldMkLst>
        <pc:spChg chg="mod">
          <ac:chgData name="AHMED MOSTAFA IBRAHEM MOSTAFA MONOFY" userId="df7d14ab-22b6-42a0-bd1f-696af4403c24" providerId="ADAL" clId="{FF69D1D6-014C-4B0D-A1DA-D36CCE68AB41}" dt="2020-04-23T16:19:09.143" v="574" actId="20577"/>
          <ac:spMkLst>
            <pc:docMk/>
            <pc:sldMk cId="1207872088" sldId="261"/>
            <ac:spMk id="3" creationId="{ADAFA966-5A2B-4360-91B9-8F34BCB5E6F0}"/>
          </ac:spMkLst>
        </pc:spChg>
        <pc:grpChg chg="add">
          <ac:chgData name="AHMED MOSTAFA IBRAHEM MOSTAFA MONOFY" userId="df7d14ab-22b6-42a0-bd1f-696af4403c24" providerId="ADAL" clId="{FF69D1D6-014C-4B0D-A1DA-D36CCE68AB41}" dt="2020-04-23T16:28:51.062" v="638"/>
          <ac:grpSpMkLst>
            <pc:docMk/>
            <pc:sldMk cId="1207872088" sldId="261"/>
            <ac:grpSpMk id="5" creationId="{EB22B375-C24B-4C9C-B4AE-8F9397BF8212}"/>
          </ac:grpSpMkLst>
        </pc:grpChg>
        <pc:picChg chg="del">
          <ac:chgData name="AHMED MOSTAFA IBRAHEM MOSTAFA MONOFY" userId="df7d14ab-22b6-42a0-bd1f-696af4403c24" providerId="ADAL" clId="{FF69D1D6-014C-4B0D-A1DA-D36CCE68AB41}" dt="2020-04-23T16:27:33.446" v="636" actId="478"/>
          <ac:picMkLst>
            <pc:docMk/>
            <pc:sldMk cId="1207872088" sldId="261"/>
            <ac:picMk id="4" creationId="{2E8879AF-3FA4-4D13-B5B4-C19EF8AC7922}"/>
          </ac:picMkLst>
        </pc:picChg>
      </pc:sldChg>
      <pc:sldChg chg="addSp delSp add del">
        <pc:chgData name="AHMED MOSTAFA IBRAHEM MOSTAFA MONOFY" userId="df7d14ab-22b6-42a0-bd1f-696af4403c24" providerId="ADAL" clId="{FF69D1D6-014C-4B0D-A1DA-D36CCE68AB41}" dt="2020-04-24T13:39:35.120" v="1546" actId="2696"/>
        <pc:sldMkLst>
          <pc:docMk/>
          <pc:sldMk cId="3873909426" sldId="262"/>
        </pc:sldMkLst>
        <pc:grpChg chg="add">
          <ac:chgData name="AHMED MOSTAFA IBRAHEM MOSTAFA MONOFY" userId="df7d14ab-22b6-42a0-bd1f-696af4403c24" providerId="ADAL" clId="{FF69D1D6-014C-4B0D-A1DA-D36CCE68AB41}" dt="2020-04-23T16:28:55.090" v="639"/>
          <ac:grpSpMkLst>
            <pc:docMk/>
            <pc:sldMk cId="3873909426" sldId="262"/>
            <ac:grpSpMk id="5" creationId="{48D8ECED-66F2-4B7A-AA76-484D50D2C01D}"/>
          </ac:grpSpMkLst>
        </pc:grpChg>
        <pc:picChg chg="del">
          <ac:chgData name="AHMED MOSTAFA IBRAHEM MOSTAFA MONOFY" userId="df7d14ab-22b6-42a0-bd1f-696af4403c24" providerId="ADAL" clId="{FF69D1D6-014C-4B0D-A1DA-D36CCE68AB41}" dt="2020-04-23T16:27:35.452" v="637" actId="478"/>
          <ac:picMkLst>
            <pc:docMk/>
            <pc:sldMk cId="3873909426" sldId="262"/>
            <ac:picMk id="4" creationId="{2E8879AF-3FA4-4D13-B5B4-C19EF8AC7922}"/>
          </ac:picMkLst>
        </pc:picChg>
      </pc:sldChg>
      <pc:sldChg chg="addSp modSp add">
        <pc:chgData name="AHMED MOSTAFA IBRAHEM MOSTAFA MONOFY" userId="df7d14ab-22b6-42a0-bd1f-696af4403c24" providerId="ADAL" clId="{FF69D1D6-014C-4B0D-A1DA-D36CCE68AB41}" dt="2020-04-24T12:55:17.722" v="1338" actId="1036"/>
        <pc:sldMkLst>
          <pc:docMk/>
          <pc:sldMk cId="3032852022" sldId="263"/>
        </pc:sldMkLst>
        <pc:spChg chg="mod">
          <ac:chgData name="AHMED MOSTAFA IBRAHEM MOSTAFA MONOFY" userId="df7d14ab-22b6-42a0-bd1f-696af4403c24" providerId="ADAL" clId="{FF69D1D6-014C-4B0D-A1DA-D36CCE68AB41}" dt="2020-04-23T17:51:32.981" v="683"/>
          <ac:spMkLst>
            <pc:docMk/>
            <pc:sldMk cId="3032852022" sldId="263"/>
            <ac:spMk id="2" creationId="{87520886-2ED0-4E2C-8C46-ACE0986E5560}"/>
          </ac:spMkLst>
        </pc:spChg>
        <pc:spChg chg="mod">
          <ac:chgData name="AHMED MOSTAFA IBRAHEM MOSTAFA MONOFY" userId="df7d14ab-22b6-42a0-bd1f-696af4403c24" providerId="ADAL" clId="{FF69D1D6-014C-4B0D-A1DA-D36CCE68AB41}" dt="2020-04-24T12:55:13.032" v="1325" actId="948"/>
          <ac:spMkLst>
            <pc:docMk/>
            <pc:sldMk cId="3032852022" sldId="263"/>
            <ac:spMk id="3" creationId="{ADAFA966-5A2B-4360-91B9-8F34BCB5E6F0}"/>
          </ac:spMkLst>
        </pc:spChg>
        <pc:picChg chg="add mod">
          <ac:chgData name="AHMED MOSTAFA IBRAHEM MOSTAFA MONOFY" userId="df7d14ab-22b6-42a0-bd1f-696af4403c24" providerId="ADAL" clId="{FF69D1D6-014C-4B0D-A1DA-D36CCE68AB41}" dt="2020-04-24T12:55:17.722" v="1338" actId="1036"/>
          <ac:picMkLst>
            <pc:docMk/>
            <pc:sldMk cId="3032852022" sldId="263"/>
            <ac:picMk id="4" creationId="{49AF8403-9C81-4804-B185-48D2853D4790}"/>
          </ac:picMkLst>
        </pc:picChg>
      </pc:sldChg>
      <pc:sldChg chg="addSp delSp modSp add">
        <pc:chgData name="AHMED MOSTAFA IBRAHEM MOSTAFA MONOFY" userId="df7d14ab-22b6-42a0-bd1f-696af4403c24" providerId="ADAL" clId="{FF69D1D6-014C-4B0D-A1DA-D36CCE68AB41}" dt="2020-04-24T12:59:38.065" v="1358" actId="20577"/>
        <pc:sldMkLst>
          <pc:docMk/>
          <pc:sldMk cId="1560772541" sldId="264"/>
        </pc:sldMkLst>
        <pc:spChg chg="mod">
          <ac:chgData name="AHMED MOSTAFA IBRAHEM MOSTAFA MONOFY" userId="df7d14ab-22b6-42a0-bd1f-696af4403c24" providerId="ADAL" clId="{FF69D1D6-014C-4B0D-A1DA-D36CCE68AB41}" dt="2020-04-24T12:59:38.065" v="1358" actId="20577"/>
          <ac:spMkLst>
            <pc:docMk/>
            <pc:sldMk cId="1560772541" sldId="264"/>
            <ac:spMk id="3" creationId="{ADAFA966-5A2B-4360-91B9-8F34BCB5E6F0}"/>
          </ac:spMkLst>
        </pc:spChg>
        <pc:grpChg chg="mod">
          <ac:chgData name="AHMED MOSTAFA IBRAHEM MOSTAFA MONOFY" userId="df7d14ab-22b6-42a0-bd1f-696af4403c24" providerId="ADAL" clId="{FF69D1D6-014C-4B0D-A1DA-D36CCE68AB41}" dt="2020-04-24T12:50:37.916" v="1235"/>
          <ac:grpSpMkLst>
            <pc:docMk/>
            <pc:sldMk cId="1560772541" sldId="264"/>
            <ac:grpSpMk id="5" creationId="{48D8ECED-66F2-4B7A-AA76-484D50D2C01D}"/>
          </ac:grpSpMkLst>
        </pc:grpChg>
        <pc:picChg chg="del">
          <ac:chgData name="AHMED MOSTAFA IBRAHEM MOSTAFA MONOFY" userId="df7d14ab-22b6-42a0-bd1f-696af4403c24" providerId="ADAL" clId="{FF69D1D6-014C-4B0D-A1DA-D36CCE68AB41}" dt="2020-04-24T12:49:39.051" v="1230" actId="478"/>
          <ac:picMkLst>
            <pc:docMk/>
            <pc:sldMk cId="1560772541" sldId="264"/>
            <ac:picMk id="4" creationId="{49AF8403-9C81-4804-B185-48D2853D4790}"/>
          </ac:picMkLst>
        </pc:picChg>
        <pc:picChg chg="mod">
          <ac:chgData name="AHMED MOSTAFA IBRAHEM MOSTAFA MONOFY" userId="df7d14ab-22b6-42a0-bd1f-696af4403c24" providerId="ADAL" clId="{FF69D1D6-014C-4B0D-A1DA-D36CCE68AB41}" dt="2020-04-24T12:52:24.412" v="1241"/>
          <ac:picMkLst>
            <pc:docMk/>
            <pc:sldMk cId="1560772541" sldId="264"/>
            <ac:picMk id="6" creationId="{C1AB78DA-8DEE-4747-96FF-7F26A40C4A8A}"/>
          </ac:picMkLst>
        </pc:picChg>
        <pc:picChg chg="add mod">
          <ac:chgData name="AHMED MOSTAFA IBRAHEM MOSTAFA MONOFY" userId="df7d14ab-22b6-42a0-bd1f-696af4403c24" providerId="ADAL" clId="{FF69D1D6-014C-4B0D-A1DA-D36CCE68AB41}" dt="2020-04-24T12:55:05.423" v="1324" actId="1076"/>
          <ac:picMkLst>
            <pc:docMk/>
            <pc:sldMk cId="1560772541" sldId="264"/>
            <ac:picMk id="8" creationId="{C81107AC-31E2-4BD3-BC89-7A6562B6695E}"/>
          </ac:picMkLst>
        </pc:picChg>
      </pc:sldChg>
      <pc:sldChg chg="addSp delSp modSp add">
        <pc:chgData name="AHMED MOSTAFA IBRAHEM MOSTAFA MONOFY" userId="df7d14ab-22b6-42a0-bd1f-696af4403c24" providerId="ADAL" clId="{FF69D1D6-014C-4B0D-A1DA-D36CCE68AB41}" dt="2020-04-24T13:54:40.149" v="1699" actId="164"/>
        <pc:sldMkLst>
          <pc:docMk/>
          <pc:sldMk cId="514677704" sldId="265"/>
        </pc:sldMkLst>
        <pc:spChg chg="mod">
          <ac:chgData name="AHMED MOSTAFA IBRAHEM MOSTAFA MONOFY" userId="df7d14ab-22b6-42a0-bd1f-696af4403c24" providerId="ADAL" clId="{FF69D1D6-014C-4B0D-A1DA-D36CCE68AB41}" dt="2020-04-24T13:50:40.239" v="1667" actId="20577"/>
          <ac:spMkLst>
            <pc:docMk/>
            <pc:sldMk cId="514677704" sldId="265"/>
            <ac:spMk id="3" creationId="{ADAFA966-5A2B-4360-91B9-8F34BCB5E6F0}"/>
          </ac:spMkLst>
        </pc:spChg>
        <pc:spChg chg="add mod">
          <ac:chgData name="AHMED MOSTAFA IBRAHEM MOSTAFA MONOFY" userId="df7d14ab-22b6-42a0-bd1f-696af4403c24" providerId="ADAL" clId="{FF69D1D6-014C-4B0D-A1DA-D36CCE68AB41}" dt="2020-04-24T13:54:40.149" v="1699" actId="164"/>
          <ac:spMkLst>
            <pc:docMk/>
            <pc:sldMk cId="514677704" sldId="265"/>
            <ac:spMk id="13" creationId="{CABB9D47-8275-4CC6-826E-F5B21E9A3702}"/>
          </ac:spMkLst>
        </pc:spChg>
        <pc:grpChg chg="del">
          <ac:chgData name="AHMED MOSTAFA IBRAHEM MOSTAFA MONOFY" userId="df7d14ab-22b6-42a0-bd1f-696af4403c24" providerId="ADAL" clId="{FF69D1D6-014C-4B0D-A1DA-D36CCE68AB41}" dt="2020-04-24T13:32:30.877" v="1360" actId="478"/>
          <ac:grpSpMkLst>
            <pc:docMk/>
            <pc:sldMk cId="514677704" sldId="265"/>
            <ac:grpSpMk id="5" creationId="{48D8ECED-66F2-4B7A-AA76-484D50D2C01D}"/>
          </ac:grpSpMkLst>
        </pc:grpChg>
        <pc:grpChg chg="add mod">
          <ac:chgData name="AHMED MOSTAFA IBRAHEM MOSTAFA MONOFY" userId="df7d14ab-22b6-42a0-bd1f-696af4403c24" providerId="ADAL" clId="{FF69D1D6-014C-4B0D-A1DA-D36CCE68AB41}" dt="2020-04-24T13:54:40.149" v="1699" actId="164"/>
          <ac:grpSpMkLst>
            <pc:docMk/>
            <pc:sldMk cId="514677704" sldId="265"/>
            <ac:grpSpMk id="14" creationId="{CBB71997-77D7-4A68-928B-DF6B64820587}"/>
          </ac:grpSpMkLst>
        </pc:grpChg>
        <pc:picChg chg="add mod">
          <ac:chgData name="AHMED MOSTAFA IBRAHEM MOSTAFA MONOFY" userId="df7d14ab-22b6-42a0-bd1f-696af4403c24" providerId="ADAL" clId="{FF69D1D6-014C-4B0D-A1DA-D36CCE68AB41}" dt="2020-04-24T13:36:06.713" v="1434" actId="1076"/>
          <ac:picMkLst>
            <pc:docMk/>
            <pc:sldMk cId="514677704" sldId="265"/>
            <ac:picMk id="4" creationId="{D0BBA701-14A9-40EF-9D15-1EE5E1568362}"/>
          </ac:picMkLst>
        </pc:picChg>
        <pc:picChg chg="del">
          <ac:chgData name="AHMED MOSTAFA IBRAHEM MOSTAFA MONOFY" userId="df7d14ab-22b6-42a0-bd1f-696af4403c24" providerId="ADAL" clId="{FF69D1D6-014C-4B0D-A1DA-D36CCE68AB41}" dt="2020-04-24T13:34:48.244" v="1367" actId="478"/>
          <ac:picMkLst>
            <pc:docMk/>
            <pc:sldMk cId="514677704" sldId="265"/>
            <ac:picMk id="8" creationId="{C81107AC-31E2-4BD3-BC89-7A6562B6695E}"/>
          </ac:picMkLst>
        </pc:picChg>
        <pc:picChg chg="add mod modCrop">
          <ac:chgData name="AHMED MOSTAFA IBRAHEM MOSTAFA MONOFY" userId="df7d14ab-22b6-42a0-bd1f-696af4403c24" providerId="ADAL" clId="{FF69D1D6-014C-4B0D-A1DA-D36CCE68AB41}" dt="2020-04-24T13:54:40.149" v="1699" actId="164"/>
          <ac:picMkLst>
            <pc:docMk/>
            <pc:sldMk cId="514677704" sldId="265"/>
            <ac:picMk id="9" creationId="{71DFC4F3-3D8C-476E-8489-121B7C5F12FD}"/>
          </ac:picMkLst>
        </pc:picChg>
        <pc:picChg chg="add mod">
          <ac:chgData name="AHMED MOSTAFA IBRAHEM MOSTAFA MONOFY" userId="df7d14ab-22b6-42a0-bd1f-696af4403c24" providerId="ADAL" clId="{FF69D1D6-014C-4B0D-A1DA-D36CCE68AB41}" dt="2020-04-24T13:54:40.149" v="1699" actId="164"/>
          <ac:picMkLst>
            <pc:docMk/>
            <pc:sldMk cId="514677704" sldId="265"/>
            <ac:picMk id="10" creationId="{1E9BE2B6-4905-418B-9192-5B52884C9F84}"/>
          </ac:picMkLst>
        </pc:picChg>
        <pc:picChg chg="add del mod">
          <ac:chgData name="AHMED MOSTAFA IBRAHEM MOSTAFA MONOFY" userId="df7d14ab-22b6-42a0-bd1f-696af4403c24" providerId="ADAL" clId="{FF69D1D6-014C-4B0D-A1DA-D36CCE68AB41}" dt="2020-04-24T13:51:40.938" v="1670" actId="478"/>
          <ac:picMkLst>
            <pc:docMk/>
            <pc:sldMk cId="514677704" sldId="265"/>
            <ac:picMk id="11" creationId="{ABFF310B-28CE-42DE-B6DB-FE9494C4109A}"/>
          </ac:picMkLst>
        </pc:picChg>
        <pc:picChg chg="add mod">
          <ac:chgData name="AHMED MOSTAFA IBRAHEM MOSTAFA MONOFY" userId="df7d14ab-22b6-42a0-bd1f-696af4403c24" providerId="ADAL" clId="{FF69D1D6-014C-4B0D-A1DA-D36CCE68AB41}" dt="2020-04-24T13:54:40.149" v="1699" actId="164"/>
          <ac:picMkLst>
            <pc:docMk/>
            <pc:sldMk cId="514677704" sldId="265"/>
            <ac:picMk id="12" creationId="{98B2A21E-D77C-4C13-88BE-AD8ECB01BF35}"/>
          </ac:picMkLst>
        </pc:picChg>
      </pc:sldChg>
      <pc:sldChg chg="addSp delSp modSp add">
        <pc:chgData name="AHMED MOSTAFA IBRAHEM MOSTAFA MONOFY" userId="df7d14ab-22b6-42a0-bd1f-696af4403c24" providerId="ADAL" clId="{FF69D1D6-014C-4B0D-A1DA-D36CCE68AB41}" dt="2020-04-24T14:28:30.741" v="2088" actId="732"/>
        <pc:sldMkLst>
          <pc:docMk/>
          <pc:sldMk cId="3810266205" sldId="266"/>
        </pc:sldMkLst>
        <pc:spChg chg="mod">
          <ac:chgData name="AHMED MOSTAFA IBRAHEM MOSTAFA MONOFY" userId="df7d14ab-22b6-42a0-bd1f-696af4403c24" providerId="ADAL" clId="{FF69D1D6-014C-4B0D-A1DA-D36CCE68AB41}" dt="2020-04-24T14:27:57.282" v="2080" actId="20577"/>
          <ac:spMkLst>
            <pc:docMk/>
            <pc:sldMk cId="3810266205" sldId="266"/>
            <ac:spMk id="3" creationId="{ADAFA966-5A2B-4360-91B9-8F34BCB5E6F0}"/>
          </ac:spMkLst>
        </pc:spChg>
        <pc:grpChg chg="add mod">
          <ac:chgData name="AHMED MOSTAFA IBRAHEM MOSTAFA MONOFY" userId="df7d14ab-22b6-42a0-bd1f-696af4403c24" providerId="ADAL" clId="{FF69D1D6-014C-4B0D-A1DA-D36CCE68AB41}" dt="2020-04-24T14:10:38.193" v="1704" actId="1076"/>
          <ac:grpSpMkLst>
            <pc:docMk/>
            <pc:sldMk cId="3810266205" sldId="266"/>
            <ac:grpSpMk id="11" creationId="{1F15CEB8-FCB8-4E26-A797-1A3ABFEAE6DA}"/>
          </ac:grpSpMkLst>
        </pc:grpChg>
        <pc:grpChg chg="del">
          <ac:chgData name="AHMED MOSTAFA IBRAHEM MOSTAFA MONOFY" userId="df7d14ab-22b6-42a0-bd1f-696af4403c24" providerId="ADAL" clId="{FF69D1D6-014C-4B0D-A1DA-D36CCE68AB41}" dt="2020-04-24T14:10:12.816" v="1701" actId="478"/>
          <ac:grpSpMkLst>
            <pc:docMk/>
            <pc:sldMk cId="3810266205" sldId="266"/>
            <ac:grpSpMk id="14" creationId="{CBB71997-77D7-4A68-928B-DF6B64820587}"/>
          </ac:grpSpMkLst>
        </pc:grpChg>
        <pc:picChg chg="del">
          <ac:chgData name="AHMED MOSTAFA IBRAHEM MOSTAFA MONOFY" userId="df7d14ab-22b6-42a0-bd1f-696af4403c24" providerId="ADAL" clId="{FF69D1D6-014C-4B0D-A1DA-D36CCE68AB41}" dt="2020-04-24T14:18:18.263" v="1705" actId="478"/>
          <ac:picMkLst>
            <pc:docMk/>
            <pc:sldMk cId="3810266205" sldId="266"/>
            <ac:picMk id="4" creationId="{D0BBA701-14A9-40EF-9D15-1EE5E1568362}"/>
          </ac:picMkLst>
        </pc:picChg>
        <pc:picChg chg="add mod modCrop">
          <ac:chgData name="AHMED MOSTAFA IBRAHEM MOSTAFA MONOFY" userId="df7d14ab-22b6-42a0-bd1f-696af4403c24" providerId="ADAL" clId="{FF69D1D6-014C-4B0D-A1DA-D36CCE68AB41}" dt="2020-04-24T14:28:30.741" v="2088" actId="732"/>
          <ac:picMkLst>
            <pc:docMk/>
            <pc:sldMk cId="3810266205" sldId="266"/>
            <ac:picMk id="5" creationId="{CB51D9B9-558F-4D53-9642-E2B08EECFDEB}"/>
          </ac:picMkLst>
        </pc:picChg>
        <pc:picChg chg="add mod">
          <ac:chgData name="AHMED MOSTAFA IBRAHEM MOSTAFA MONOFY" userId="df7d14ab-22b6-42a0-bd1f-696af4403c24" providerId="ADAL" clId="{FF69D1D6-014C-4B0D-A1DA-D36CCE68AB41}" dt="2020-04-24T14:25:24.474" v="2044" actId="1076"/>
          <ac:picMkLst>
            <pc:docMk/>
            <pc:sldMk cId="3810266205" sldId="266"/>
            <ac:picMk id="6" creationId="{7C40B160-B287-45CF-8D1E-4BCE587B3AFC}"/>
          </ac:picMkLst>
        </pc:picChg>
        <pc:picChg chg="mod modCrop">
          <ac:chgData name="AHMED MOSTAFA IBRAHEM MOSTAFA MONOFY" userId="df7d14ab-22b6-42a0-bd1f-696af4403c24" providerId="ADAL" clId="{FF69D1D6-014C-4B0D-A1DA-D36CCE68AB41}" dt="2020-04-24T14:10:32.729" v="1703" actId="732"/>
          <ac:picMkLst>
            <pc:docMk/>
            <pc:sldMk cId="3810266205" sldId="266"/>
            <ac:picMk id="15" creationId="{CC124904-DB02-4A13-AABC-C2AA396A07FF}"/>
          </ac:picMkLst>
        </pc:picChg>
      </pc:sldChg>
      <pc:sldChg chg="delSp modSp add">
        <pc:chgData name="AHMED MOSTAFA IBRAHEM MOSTAFA MONOFY" userId="df7d14ab-22b6-42a0-bd1f-696af4403c24" providerId="ADAL" clId="{FF69D1D6-014C-4B0D-A1DA-D36CCE68AB41}" dt="2020-04-24T15:01:21.053" v="2161" actId="20577"/>
        <pc:sldMkLst>
          <pc:docMk/>
          <pc:sldMk cId="3080078589" sldId="267"/>
        </pc:sldMkLst>
        <pc:spChg chg="mod">
          <ac:chgData name="AHMED MOSTAFA IBRAHEM MOSTAFA MONOFY" userId="df7d14ab-22b6-42a0-bd1f-696af4403c24" providerId="ADAL" clId="{FF69D1D6-014C-4B0D-A1DA-D36CCE68AB41}" dt="2020-04-24T15:00:07.369" v="2110" actId="20577"/>
          <ac:spMkLst>
            <pc:docMk/>
            <pc:sldMk cId="3080078589" sldId="267"/>
            <ac:spMk id="2" creationId="{87520886-2ED0-4E2C-8C46-ACE0986E5560}"/>
          </ac:spMkLst>
        </pc:spChg>
        <pc:spChg chg="mod">
          <ac:chgData name="AHMED MOSTAFA IBRAHEM MOSTAFA MONOFY" userId="df7d14ab-22b6-42a0-bd1f-696af4403c24" providerId="ADAL" clId="{FF69D1D6-014C-4B0D-A1DA-D36CCE68AB41}" dt="2020-04-24T15:01:21.053" v="2161" actId="20577"/>
          <ac:spMkLst>
            <pc:docMk/>
            <pc:sldMk cId="3080078589" sldId="267"/>
            <ac:spMk id="3" creationId="{ADAFA966-5A2B-4360-91B9-8F34BCB5E6F0}"/>
          </ac:spMkLst>
        </pc:spChg>
        <pc:grpChg chg="del">
          <ac:chgData name="AHMED MOSTAFA IBRAHEM MOSTAFA MONOFY" userId="df7d14ab-22b6-42a0-bd1f-696af4403c24" providerId="ADAL" clId="{FF69D1D6-014C-4B0D-A1DA-D36CCE68AB41}" dt="2020-04-24T15:00:10.491" v="2111" actId="478"/>
          <ac:grpSpMkLst>
            <pc:docMk/>
            <pc:sldMk cId="3080078589" sldId="267"/>
            <ac:grpSpMk id="11" creationId="{1F15CEB8-FCB8-4E26-A797-1A3ABFEAE6DA}"/>
          </ac:grpSpMkLst>
        </pc:grpChg>
        <pc:picChg chg="del">
          <ac:chgData name="AHMED MOSTAFA IBRAHEM MOSTAFA MONOFY" userId="df7d14ab-22b6-42a0-bd1f-696af4403c24" providerId="ADAL" clId="{FF69D1D6-014C-4B0D-A1DA-D36CCE68AB41}" dt="2020-04-24T15:00:16.622" v="2112" actId="478"/>
          <ac:picMkLst>
            <pc:docMk/>
            <pc:sldMk cId="3080078589" sldId="267"/>
            <ac:picMk id="5" creationId="{CB51D9B9-558F-4D53-9642-E2B08EECFDEB}"/>
          </ac:picMkLst>
        </pc:picChg>
        <pc:picChg chg="del">
          <ac:chgData name="AHMED MOSTAFA IBRAHEM MOSTAFA MONOFY" userId="df7d14ab-22b6-42a0-bd1f-696af4403c24" providerId="ADAL" clId="{FF69D1D6-014C-4B0D-A1DA-D36CCE68AB41}" dt="2020-04-24T15:00:17.481" v="2113" actId="478"/>
          <ac:picMkLst>
            <pc:docMk/>
            <pc:sldMk cId="3080078589" sldId="267"/>
            <ac:picMk id="6" creationId="{7C40B160-B287-45CF-8D1E-4BCE587B3AF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iffusivity%20model\Bedforms%20diffusivity%20model\EDM%20results_new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62532808398953E-2"/>
          <c:y val="0.14845391798600746"/>
          <c:w val="0.86804347112860902"/>
          <c:h val="0.72406082092813373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depth_bedforms'!$V$3:$V$33</c:f>
              <c:numCache>
                <c:formatCode>General</c:formatCode>
                <c:ptCount val="31"/>
                <c:pt idx="0">
                  <c:v>-7.9766108162920197</c:v>
                </c:pt>
                <c:pt idx="1">
                  <c:v>-7.7534957435858205</c:v>
                </c:pt>
                <c:pt idx="2">
                  <c:v>-7.8702223985053008</c:v>
                </c:pt>
                <c:pt idx="3">
                  <c:v>-7.8806368374445208</c:v>
                </c:pt>
                <c:pt idx="4">
                  <c:v>-7.4551852824909002</c:v>
                </c:pt>
                <c:pt idx="5">
                  <c:v>-6.7490580208838207</c:v>
                </c:pt>
                <c:pt idx="6">
                  <c:v>-6.83159032902135</c:v>
                </c:pt>
                <c:pt idx="7">
                  <c:v>-7.352323516168962</c:v>
                </c:pt>
                <c:pt idx="8">
                  <c:v>-7.6901457826240813</c:v>
                </c:pt>
                <c:pt idx="9">
                  <c:v>-7.3529999766107705</c:v>
                </c:pt>
                <c:pt idx="10">
                  <c:v>-6.7691647062883211</c:v>
                </c:pt>
                <c:pt idx="11">
                  <c:v>-8.1993605827126395</c:v>
                </c:pt>
                <c:pt idx="12">
                  <c:v>-6.2383500000000005</c:v>
                </c:pt>
                <c:pt idx="13">
                  <c:v>-6.6232200000000008</c:v>
                </c:pt>
                <c:pt idx="14">
                  <c:v>-7.4891000000000005</c:v>
                </c:pt>
                <c:pt idx="19">
                  <c:v>-6.7426400000000006</c:v>
                </c:pt>
                <c:pt idx="20">
                  <c:v>-6.786010000000001</c:v>
                </c:pt>
                <c:pt idx="21">
                  <c:v>-6.8539200000000005</c:v>
                </c:pt>
                <c:pt idx="22">
                  <c:v>-6.5926700000000009</c:v>
                </c:pt>
                <c:pt idx="23">
                  <c:v>-6.7254400000000008</c:v>
                </c:pt>
                <c:pt idx="24">
                  <c:v>-7.0465799999999996</c:v>
                </c:pt>
                <c:pt idx="25">
                  <c:v>-6.6936800000000005</c:v>
                </c:pt>
                <c:pt idx="26">
                  <c:v>-4.2107900000000011</c:v>
                </c:pt>
                <c:pt idx="27">
                  <c:v>-4.6933100000000003</c:v>
                </c:pt>
                <c:pt idx="28">
                  <c:v>-3.8976500000000005</c:v>
                </c:pt>
                <c:pt idx="29">
                  <c:v>-4.1723800000000013</c:v>
                </c:pt>
                <c:pt idx="30">
                  <c:v>-4.8437000000000001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8E-4AA2-AD74-54E10608BE2E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depth_bedforms'!$AF$3:$AF$33</c:f>
              <c:numCache>
                <c:formatCode>General</c:formatCode>
                <c:ptCount val="31"/>
                <c:pt idx="0">
                  <c:v>-5.4714079292094304</c:v>
                </c:pt>
                <c:pt idx="1">
                  <c:v>-6.9522644630669301</c:v>
                </c:pt>
                <c:pt idx="2">
                  <c:v>-7.0971742311397206</c:v>
                </c:pt>
                <c:pt idx="3">
                  <c:v>-7.272930680292351</c:v>
                </c:pt>
                <c:pt idx="4">
                  <c:v>-6.6509227737556103</c:v>
                </c:pt>
                <c:pt idx="5">
                  <c:v>-6.5623789351679109</c:v>
                </c:pt>
                <c:pt idx="6">
                  <c:v>-6.5077604964595999</c:v>
                </c:pt>
                <c:pt idx="7">
                  <c:v>-6.5024117879577004</c:v>
                </c:pt>
                <c:pt idx="8">
                  <c:v>-6.9615216907242905</c:v>
                </c:pt>
                <c:pt idx="9">
                  <c:v>-6.5029252639118305</c:v>
                </c:pt>
                <c:pt idx="10">
                  <c:v>-6.4269754531454009</c:v>
                </c:pt>
                <c:pt idx="11">
                  <c:v>-7.8241667153984205</c:v>
                </c:pt>
                <c:pt idx="12">
                  <c:v>-5.1440599999999996</c:v>
                </c:pt>
                <c:pt idx="13">
                  <c:v>-4.5551899999999996</c:v>
                </c:pt>
                <c:pt idx="14">
                  <c:v>-3.9567000000000005</c:v>
                </c:pt>
                <c:pt idx="19">
                  <c:v>-5.8116600000000007</c:v>
                </c:pt>
                <c:pt idx="20">
                  <c:v>-5.9467800000000013</c:v>
                </c:pt>
                <c:pt idx="21">
                  <c:v>-6.3719500000000009</c:v>
                </c:pt>
                <c:pt idx="22">
                  <c:v>-5.9137900000000005</c:v>
                </c:pt>
                <c:pt idx="23">
                  <c:v>-6.3924900000000004</c:v>
                </c:pt>
                <c:pt idx="24">
                  <c:v>-6.74716</c:v>
                </c:pt>
                <c:pt idx="25">
                  <c:v>-5.9264099999999997</c:v>
                </c:pt>
                <c:pt idx="26">
                  <c:v>-3.4886300000000001</c:v>
                </c:pt>
                <c:pt idx="27">
                  <c:v>-4.3641699999999997</c:v>
                </c:pt>
                <c:pt idx="28">
                  <c:v>-2.69136</c:v>
                </c:pt>
                <c:pt idx="29">
                  <c:v>-3.4266900000000002</c:v>
                </c:pt>
                <c:pt idx="30">
                  <c:v>-4.5853000000000002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8E-4AA2-AD74-54E10608BE2E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depth_bedforms'!$V$4:$V$34</c:f>
              <c:numCache>
                <c:formatCode>General</c:formatCode>
                <c:ptCount val="31"/>
                <c:pt idx="0">
                  <c:v>-7.9765500000000005</c:v>
                </c:pt>
                <c:pt idx="1">
                  <c:v>-7.7530900000000011</c:v>
                </c:pt>
                <c:pt idx="2">
                  <c:v>-7.8701700000000008</c:v>
                </c:pt>
                <c:pt idx="3">
                  <c:v>-7.8795800000000007</c:v>
                </c:pt>
                <c:pt idx="4">
                  <c:v>-7.4475200000000008</c:v>
                </c:pt>
                <c:pt idx="5">
                  <c:v>-6.6595300000000011</c:v>
                </c:pt>
                <c:pt idx="6">
                  <c:v>-6.7571400000000006</c:v>
                </c:pt>
                <c:pt idx="7">
                  <c:v>-7.1706200000000004</c:v>
                </c:pt>
                <c:pt idx="8">
                  <c:v>-7.67727</c:v>
                </c:pt>
                <c:pt idx="9">
                  <c:v>-7.2919300000000007</c:v>
                </c:pt>
                <c:pt idx="10">
                  <c:v>-6.6945000000000006</c:v>
                </c:pt>
                <c:pt idx="11">
                  <c:v>-8.1958400000000022</c:v>
                </c:pt>
                <c:pt idx="12">
                  <c:v>-5.7346399999999997</c:v>
                </c:pt>
                <c:pt idx="13">
                  <c:v>-6.2019600000000006</c:v>
                </c:pt>
                <c:pt idx="14">
                  <c:v>-7.4764700000000008</c:v>
                </c:pt>
                <c:pt idx="19">
                  <c:v>-6.2141200000000012</c:v>
                </c:pt>
                <c:pt idx="20">
                  <c:v>-6.3639999999999999</c:v>
                </c:pt>
                <c:pt idx="21">
                  <c:v>-6.6133400000000009</c:v>
                </c:pt>
                <c:pt idx="22">
                  <c:v>-6.2476200000000013</c:v>
                </c:pt>
                <c:pt idx="23">
                  <c:v>-6.5487200000000012</c:v>
                </c:pt>
                <c:pt idx="24">
                  <c:v>-6.8850300000000013</c:v>
                </c:pt>
                <c:pt idx="25">
                  <c:v>-6.3478600000000007</c:v>
                </c:pt>
                <c:pt idx="26">
                  <c:v>-3.8490600000000006</c:v>
                </c:pt>
                <c:pt idx="27">
                  <c:v>-4.5020699999999998</c:v>
                </c:pt>
                <c:pt idx="28">
                  <c:v>-3.2460300000000002</c:v>
                </c:pt>
                <c:pt idx="29">
                  <c:v>-3.7757999999999998</c:v>
                </c:pt>
                <c:pt idx="30">
                  <c:v>-4.6876100000000012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8E-4AA2-AD74-54E10608B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ax val="5"/>
          <c:min val="5.000000000000001E-2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  <c:max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b=</a:t>
                </a:r>
                <a:r>
                  <a:rPr lang="it-IT" sz="1600" baseline="0" dirty="0"/>
                  <a:t> log(D</a:t>
                </a:r>
                <a:r>
                  <a:rPr lang="it-IT" sz="1600" baseline="-25000" dirty="0"/>
                  <a:t>eff0</a:t>
                </a:r>
                <a:r>
                  <a:rPr lang="it-IT" sz="1600" baseline="0" dirty="0"/>
                  <a:t>)</a:t>
                </a:r>
                <a:endParaRPr lang="it-IT" sz="1600" dirty="0"/>
              </a:p>
            </c:rich>
          </c:tx>
          <c:layout>
            <c:manualLayout>
              <c:xMode val="edge"/>
              <c:yMode val="edge"/>
              <c:x val="3.0726706036745396E-3"/>
              <c:y val="0.379357429476808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84760498687669"/>
          <c:y val="0.68181703322599019"/>
          <c:w val="0.30893425043659417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4959436292352"/>
          <c:y val="3.2368173258003764E-2"/>
          <c:w val="0.79605653210140337"/>
          <c:h val="0.84371524534009523"/>
        </c:manualLayout>
      </c:layout>
      <c:scatterChart>
        <c:scatterStyle val="lineMarker"/>
        <c:varyColors val="0"/>
        <c:ser>
          <c:idx val="0"/>
          <c:order val="0"/>
          <c:tx>
            <c:v>Monofy_const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Analysis!$C$4:$C$34</c:f>
              <c:numCache>
                <c:formatCode>General</c:formatCode>
                <c:ptCount val="31"/>
                <c:pt idx="0">
                  <c:v>1.0553321861365835E-8</c:v>
                </c:pt>
                <c:pt idx="1">
                  <c:v>1.7640230531509318E-8</c:v>
                </c:pt>
                <c:pt idx="2">
                  <c:v>1.3482722670328474E-8</c:v>
                </c:pt>
                <c:pt idx="3">
                  <c:v>1.3163250998473935E-8</c:v>
                </c:pt>
                <c:pt idx="4">
                  <c:v>3.5060226505201575E-8</c:v>
                </c:pt>
                <c:pt idx="5">
                  <c:v>1.7821406610756295E-7</c:v>
                </c:pt>
                <c:pt idx="6">
                  <c:v>1.4737019934375975E-7</c:v>
                </c:pt>
                <c:pt idx="7">
                  <c:v>4.4430017452035309E-8</c:v>
                </c:pt>
                <c:pt idx="8">
                  <c:v>2.0410526954293217E-8</c:v>
                </c:pt>
                <c:pt idx="9">
                  <c:v>4.4360866782228289E-8</c:v>
                </c:pt>
                <c:pt idx="10">
                  <c:v>1.7015130867608492E-7</c:v>
                </c:pt>
                <c:pt idx="11">
                  <c:v>6.3188699520086651E-9</c:v>
                </c:pt>
                <c:pt idx="12">
                  <c:v>5.7763034471755872E-7</c:v>
                </c:pt>
                <c:pt idx="13">
                  <c:v>2.3811129664474888E-7</c:v>
                </c:pt>
                <c:pt idx="14">
                  <c:v>3.2426494398996955E-8</c:v>
                </c:pt>
                <c:pt idx="19">
                  <c:v>1.8086727690537538E-7</c:v>
                </c:pt>
                <c:pt idx="20">
                  <c:v>1.6367788327684908E-7</c:v>
                </c:pt>
                <c:pt idx="21">
                  <c:v>1.3998451598320004E-7</c:v>
                </c:pt>
                <c:pt idx="22">
                  <c:v>2.5546417177319674E-7</c:v>
                </c:pt>
                <c:pt idx="23">
                  <c:v>1.8817416604787149E-7</c:v>
                </c:pt>
                <c:pt idx="24">
                  <c:v>8.9829710488735189E-8</c:v>
                </c:pt>
                <c:pt idx="25">
                  <c:v>2.0245103435934349E-7</c:v>
                </c:pt>
                <c:pt idx="26">
                  <c:v>6.1547440903015038E-5</c:v>
                </c:pt>
                <c:pt idx="27">
                  <c:v>2.0262358732421264E-5</c:v>
                </c:pt>
                <c:pt idx="28">
                  <c:v>1.2657560153646672E-4</c:v>
                </c:pt>
                <c:pt idx="29">
                  <c:v>6.723880711363276E-5</c:v>
                </c:pt>
                <c:pt idx="30">
                  <c:v>1.4331775614035495E-5</c:v>
                </c:pt>
              </c:numCache>
            </c:numRef>
          </c:xVal>
          <c:yVal>
            <c:numRef>
              <c:f>Analysis!$I$4:$I$34</c:f>
              <c:numCache>
                <c:formatCode>General</c:formatCode>
                <c:ptCount val="31"/>
                <c:pt idx="0">
                  <c:v>1.0554799795972529E-8</c:v>
                </c:pt>
                <c:pt idx="1">
                  <c:v>1.7656718778927577E-8</c:v>
                </c:pt>
                <c:pt idx="2">
                  <c:v>1.3195322225004381E-8</c:v>
                </c:pt>
                <c:pt idx="3">
                  <c:v>1.3195322225004381E-8</c:v>
                </c:pt>
                <c:pt idx="4">
                  <c:v>3.5684531557100046E-8</c:v>
                </c:pt>
                <c:pt idx="5">
                  <c:v>2.1901305339854185E-7</c:v>
                </c:pt>
                <c:pt idx="6">
                  <c:v>1.7492826956084379E-7</c:v>
                </c:pt>
                <c:pt idx="7">
                  <c:v>6.7511848608950733E-8</c:v>
                </c:pt>
                <c:pt idx="8">
                  <c:v>2.1024709314501452E-8</c:v>
                </c:pt>
                <c:pt idx="9">
                  <c:v>5.1058729029124206E-8</c:v>
                </c:pt>
                <c:pt idx="10">
                  <c:v>2.0206914319922551E-7</c:v>
                </c:pt>
                <c:pt idx="11">
                  <c:v>6.3703016826869687E-9</c:v>
                </c:pt>
                <c:pt idx="12">
                  <c:v>1.8422985063661488E-6</c:v>
                </c:pt>
                <c:pt idx="13">
                  <c:v>6.2811620778990173E-7</c:v>
                </c:pt>
                <c:pt idx="14">
                  <c:v>3.3383356477522278E-8</c:v>
                </c:pt>
                <c:pt idx="19">
                  <c:v>6.1077323870541216E-7</c:v>
                </c:pt>
                <c:pt idx="20">
                  <c:v>4.3251383103500843E-7</c:v>
                </c:pt>
                <c:pt idx="21">
                  <c:v>2.4359030545112818E-7</c:v>
                </c:pt>
                <c:pt idx="22">
                  <c:v>5.6543150100513201E-7</c:v>
                </c:pt>
                <c:pt idx="23">
                  <c:v>2.826701829574673E-7</c:v>
                </c:pt>
                <c:pt idx="24">
                  <c:v>1.3030767619894577E-7</c:v>
                </c:pt>
                <c:pt idx="25">
                  <c:v>4.4889007167417717E-7</c:v>
                </c:pt>
                <c:pt idx="26">
                  <c:v>1.415598194328818E-4</c:v>
                </c:pt>
                <c:pt idx="27">
                  <c:v>3.1472409979031504E-5</c:v>
                </c:pt>
                <c:pt idx="28">
                  <c:v>5.6750540217015346E-4</c:v>
                </c:pt>
                <c:pt idx="29">
                  <c:v>1.6757143933608247E-4</c:v>
                </c:pt>
                <c:pt idx="30">
                  <c:v>2.0530049665489012E-5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72-4805-9EE5-F72B1BD7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4944"/>
        <c:axId val="15097240"/>
      </c:scatterChart>
      <c:scatterChart>
        <c:scatterStyle val="smoothMarker"/>
        <c:varyColors val="0"/>
        <c:ser>
          <c:idx val="1"/>
          <c:order val="1"/>
          <c:tx>
            <c:strRef>
              <c:f>Analysis!$Q$1</c:f>
              <c:strCache>
                <c:ptCount val="1"/>
                <c:pt idx="0">
                  <c:v>45 degree line_infin</c:v>
                </c:pt>
              </c:strCache>
            </c:strRef>
          </c:tx>
          <c:spPr>
            <a:ln w="63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Analysis!$Q$3:$Q$4</c:f>
              <c:numCache>
                <c:formatCode>General</c:formatCode>
                <c:ptCount val="2"/>
                <c:pt idx="0">
                  <c:v>6.3188699520086651E-9</c:v>
                </c:pt>
                <c:pt idx="1">
                  <c:v>1.2657560153646672E-4</c:v>
                </c:pt>
              </c:numCache>
            </c:numRef>
          </c:xVal>
          <c:yVal>
            <c:numRef>
              <c:f>Analysis!$R$3:$R$4</c:f>
              <c:numCache>
                <c:formatCode>General</c:formatCode>
                <c:ptCount val="2"/>
                <c:pt idx="0">
                  <c:v>6.3188699520086651E-9</c:v>
                </c:pt>
                <c:pt idx="1">
                  <c:v>1.2657560153646672E-4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872-4805-9EE5-F72B1BD7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830816"/>
        <c:axId val="480163936"/>
      </c:scatterChart>
      <c:valAx>
        <c:axId val="15094944"/>
        <c:scaling>
          <c:logBase val="10"/>
          <c:orientation val="minMax"/>
          <c:max val="1.0000000000000003E-4"/>
          <c:min val="1.0000000000000005E-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Infinite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7240"/>
        <c:crossesAt val="1.0000000000000005E-9"/>
        <c:crossBetween val="midCat"/>
      </c:valAx>
      <c:valAx>
        <c:axId val="15097240"/>
        <c:scaling>
          <c:logBase val="10"/>
          <c:orientation val="minMax"/>
          <c:max val="1.0000000000000003E-4"/>
          <c:min val="1.0000000000000005E-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Finite</a:t>
                </a:r>
              </a:p>
            </c:rich>
          </c:tx>
          <c:layout>
            <c:manualLayout>
              <c:xMode val="edge"/>
              <c:yMode val="edge"/>
              <c:x val="1.4659336998167584E-2"/>
              <c:y val="0.407843617005501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4944"/>
        <c:crossesAt val="1.0000000000000005E-9"/>
        <c:crossBetween val="midCat"/>
      </c:valAx>
      <c:valAx>
        <c:axId val="480163936"/>
        <c:scaling>
          <c:logBase val="10"/>
          <c:orientation val="minMax"/>
          <c:max val="1.0000000000000003E-4"/>
          <c:min val="1.0000000000000005E-8"/>
        </c:scaling>
        <c:delete val="0"/>
        <c:axPos val="r"/>
        <c:numFmt formatCode="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9830816"/>
        <c:crosses val="max"/>
        <c:crossBetween val="midCat"/>
      </c:valAx>
      <c:valAx>
        <c:axId val="29983081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16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1253469550821"/>
          <c:y val="0.19556097973937103"/>
          <c:w val="0.83679350698969468"/>
          <c:h val="0.67695384578846207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depth_bedforms'!$V$3:$V$33</c:f>
              <c:numCache>
                <c:formatCode>General</c:formatCode>
                <c:ptCount val="31"/>
                <c:pt idx="0">
                  <c:v>-7.9766108162920197</c:v>
                </c:pt>
                <c:pt idx="1">
                  <c:v>-7.7534957435858205</c:v>
                </c:pt>
                <c:pt idx="2">
                  <c:v>-7.8702223985053008</c:v>
                </c:pt>
                <c:pt idx="3">
                  <c:v>-7.8806368374445208</c:v>
                </c:pt>
                <c:pt idx="4">
                  <c:v>-7.4551852824909002</c:v>
                </c:pt>
                <c:pt idx="5">
                  <c:v>-6.7490580208838207</c:v>
                </c:pt>
                <c:pt idx="6">
                  <c:v>-6.83159032902135</c:v>
                </c:pt>
                <c:pt idx="7">
                  <c:v>-7.352323516168962</c:v>
                </c:pt>
                <c:pt idx="8">
                  <c:v>-7.6901457826240813</c:v>
                </c:pt>
                <c:pt idx="9">
                  <c:v>-7.3529999766107705</c:v>
                </c:pt>
                <c:pt idx="10">
                  <c:v>-6.7691647062883211</c:v>
                </c:pt>
                <c:pt idx="11">
                  <c:v>-8.1993605827126395</c:v>
                </c:pt>
                <c:pt idx="12">
                  <c:v>-6.2383500000000005</c:v>
                </c:pt>
                <c:pt idx="13">
                  <c:v>-6.6232200000000008</c:v>
                </c:pt>
                <c:pt idx="14">
                  <c:v>-7.4891000000000005</c:v>
                </c:pt>
                <c:pt idx="19">
                  <c:v>-6.7426400000000006</c:v>
                </c:pt>
                <c:pt idx="20">
                  <c:v>-6.786010000000001</c:v>
                </c:pt>
                <c:pt idx="21">
                  <c:v>-6.8539200000000005</c:v>
                </c:pt>
                <c:pt idx="22">
                  <c:v>-6.5926700000000009</c:v>
                </c:pt>
                <c:pt idx="23">
                  <c:v>-6.7254400000000008</c:v>
                </c:pt>
                <c:pt idx="24">
                  <c:v>-7.0465799999999996</c:v>
                </c:pt>
                <c:pt idx="25">
                  <c:v>-6.6936800000000005</c:v>
                </c:pt>
                <c:pt idx="26">
                  <c:v>-4.2107900000000011</c:v>
                </c:pt>
                <c:pt idx="27">
                  <c:v>-4.6933100000000003</c:v>
                </c:pt>
                <c:pt idx="28">
                  <c:v>-3.8976500000000005</c:v>
                </c:pt>
                <c:pt idx="29">
                  <c:v>-4.1723800000000013</c:v>
                </c:pt>
                <c:pt idx="30">
                  <c:v>-4.8437000000000001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8E-4AA2-AD74-54E10608BE2E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depth_bedforms'!$AF$3:$AF$33</c:f>
              <c:numCache>
                <c:formatCode>General</c:formatCode>
                <c:ptCount val="31"/>
                <c:pt idx="0">
                  <c:v>-5.4714079292094304</c:v>
                </c:pt>
                <c:pt idx="1">
                  <c:v>-6.9522644630669301</c:v>
                </c:pt>
                <c:pt idx="2">
                  <c:v>-7.0971742311397206</c:v>
                </c:pt>
                <c:pt idx="3">
                  <c:v>-7.272930680292351</c:v>
                </c:pt>
                <c:pt idx="4">
                  <c:v>-6.6509227737556103</c:v>
                </c:pt>
                <c:pt idx="5">
                  <c:v>-6.5623789351679109</c:v>
                </c:pt>
                <c:pt idx="6">
                  <c:v>-6.5077604964595999</c:v>
                </c:pt>
                <c:pt idx="7">
                  <c:v>-6.5024117879577004</c:v>
                </c:pt>
                <c:pt idx="8">
                  <c:v>-6.9615216907242905</c:v>
                </c:pt>
                <c:pt idx="9">
                  <c:v>-6.5029252639118305</c:v>
                </c:pt>
                <c:pt idx="10">
                  <c:v>-6.4269754531454009</c:v>
                </c:pt>
                <c:pt idx="11">
                  <c:v>-7.8241667153984205</c:v>
                </c:pt>
                <c:pt idx="12">
                  <c:v>-5.1440599999999996</c:v>
                </c:pt>
                <c:pt idx="13">
                  <c:v>-4.5551899999999996</c:v>
                </c:pt>
                <c:pt idx="14">
                  <c:v>-3.9567000000000005</c:v>
                </c:pt>
                <c:pt idx="19">
                  <c:v>-5.8116600000000007</c:v>
                </c:pt>
                <c:pt idx="20">
                  <c:v>-5.9467800000000013</c:v>
                </c:pt>
                <c:pt idx="21">
                  <c:v>-6.3719500000000009</c:v>
                </c:pt>
                <c:pt idx="22">
                  <c:v>-5.9137900000000005</c:v>
                </c:pt>
                <c:pt idx="23">
                  <c:v>-6.3924900000000004</c:v>
                </c:pt>
                <c:pt idx="24">
                  <c:v>-6.74716</c:v>
                </c:pt>
                <c:pt idx="25">
                  <c:v>-5.9264099999999997</c:v>
                </c:pt>
                <c:pt idx="26">
                  <c:v>-3.4886300000000001</c:v>
                </c:pt>
                <c:pt idx="27">
                  <c:v>-4.3641699999999997</c:v>
                </c:pt>
                <c:pt idx="28">
                  <c:v>-2.69136</c:v>
                </c:pt>
                <c:pt idx="29">
                  <c:v>-3.4266900000000002</c:v>
                </c:pt>
                <c:pt idx="30">
                  <c:v>-4.5853000000000002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8E-4AA2-AD74-54E10608BE2E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depth_bedforms'!$V$4:$V$34</c:f>
              <c:numCache>
                <c:formatCode>General</c:formatCode>
                <c:ptCount val="31"/>
                <c:pt idx="0">
                  <c:v>-7.9765500000000005</c:v>
                </c:pt>
                <c:pt idx="1">
                  <c:v>-7.7530900000000011</c:v>
                </c:pt>
                <c:pt idx="2">
                  <c:v>-7.8701700000000008</c:v>
                </c:pt>
                <c:pt idx="3">
                  <c:v>-7.8795800000000007</c:v>
                </c:pt>
                <c:pt idx="4">
                  <c:v>-7.4475200000000008</c:v>
                </c:pt>
                <c:pt idx="5">
                  <c:v>-6.6595300000000011</c:v>
                </c:pt>
                <c:pt idx="6">
                  <c:v>-6.7571400000000006</c:v>
                </c:pt>
                <c:pt idx="7">
                  <c:v>-7.1706200000000004</c:v>
                </c:pt>
                <c:pt idx="8">
                  <c:v>-7.67727</c:v>
                </c:pt>
                <c:pt idx="9">
                  <c:v>-7.2919300000000007</c:v>
                </c:pt>
                <c:pt idx="10">
                  <c:v>-6.6945000000000006</c:v>
                </c:pt>
                <c:pt idx="11">
                  <c:v>-8.1958400000000022</c:v>
                </c:pt>
                <c:pt idx="12">
                  <c:v>-5.7346399999999997</c:v>
                </c:pt>
                <c:pt idx="13">
                  <c:v>-6.2019600000000006</c:v>
                </c:pt>
                <c:pt idx="14">
                  <c:v>-7.4764700000000008</c:v>
                </c:pt>
                <c:pt idx="19">
                  <c:v>-6.2141200000000012</c:v>
                </c:pt>
                <c:pt idx="20">
                  <c:v>-6.3639999999999999</c:v>
                </c:pt>
                <c:pt idx="21">
                  <c:v>-6.6133400000000009</c:v>
                </c:pt>
                <c:pt idx="22">
                  <c:v>-6.2476200000000013</c:v>
                </c:pt>
                <c:pt idx="23">
                  <c:v>-6.5487200000000012</c:v>
                </c:pt>
                <c:pt idx="24">
                  <c:v>-6.8850300000000013</c:v>
                </c:pt>
                <c:pt idx="25">
                  <c:v>-6.3478600000000007</c:v>
                </c:pt>
                <c:pt idx="26">
                  <c:v>-3.8490600000000006</c:v>
                </c:pt>
                <c:pt idx="27">
                  <c:v>-4.5020699999999998</c:v>
                </c:pt>
                <c:pt idx="28">
                  <c:v>-3.2460300000000002</c:v>
                </c:pt>
                <c:pt idx="29">
                  <c:v>-3.7757999999999998</c:v>
                </c:pt>
                <c:pt idx="30">
                  <c:v>-4.6876100000000012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08E-4AA2-AD74-54E10608B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in val="1.0000000000000002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R</a:t>
                </a:r>
                <a:r>
                  <a:rPr lang="it-IT" sz="1600" baseline="-25000"/>
                  <a:t>ek</a:t>
                </a:r>
              </a:p>
            </c:rich>
          </c:tx>
          <c:layout>
            <c:manualLayout>
              <c:xMode val="edge"/>
              <c:yMode val="edge"/>
              <c:x val="0.50118980950835745"/>
              <c:y val="5.52098404500846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  <c:max val="-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b=</a:t>
                </a:r>
                <a:r>
                  <a:rPr lang="it-IT" sz="1600" baseline="0" dirty="0"/>
                  <a:t> log(D</a:t>
                </a:r>
                <a:r>
                  <a:rPr lang="it-IT" sz="1600" baseline="-25000" dirty="0"/>
                  <a:t>eff0</a:t>
                </a:r>
                <a:r>
                  <a:rPr lang="it-IT" sz="1600" baseline="0" dirty="0"/>
                  <a:t>)</a:t>
                </a:r>
                <a:endParaRPr lang="it-IT" sz="16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26425441955935"/>
          <c:y val="0.77603099708304091"/>
          <c:w val="0.30893425043659417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1253469550821"/>
          <c:y val="0.16025026135504247"/>
          <c:w val="0.83679350698969468"/>
          <c:h val="0.765230650458947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depth_bedforms'!$AB$3:$AB$33</c:f>
              <c:numCache>
                <c:formatCode>General</c:formatCode>
                <c:ptCount val="31"/>
                <c:pt idx="0">
                  <c:v>-7.8735200000000001</c:v>
                </c:pt>
                <c:pt idx="1">
                  <c:v>-21.200099999999999</c:v>
                </c:pt>
                <c:pt idx="2">
                  <c:v>-18.578900000000001</c:v>
                </c:pt>
                <c:pt idx="3">
                  <c:v>-28.598600000000001</c:v>
                </c:pt>
                <c:pt idx="4">
                  <c:v>-33.215200000000003</c:v>
                </c:pt>
                <c:pt idx="5">
                  <c:v>-27.998999999999999</c:v>
                </c:pt>
                <c:pt idx="6">
                  <c:v>-47.151499999999999</c:v>
                </c:pt>
                <c:pt idx="7">
                  <c:v>-64.095399999999998</c:v>
                </c:pt>
                <c:pt idx="8">
                  <c:v>-74.45</c:v>
                </c:pt>
                <c:pt idx="9">
                  <c:v>-67.028999999999996</c:v>
                </c:pt>
                <c:pt idx="10">
                  <c:v>-66.286799999999999</c:v>
                </c:pt>
                <c:pt idx="11">
                  <c:v>-144.929</c:v>
                </c:pt>
                <c:pt idx="12">
                  <c:v>-36.920099999999998</c:v>
                </c:pt>
                <c:pt idx="13">
                  <c:v>-30.006</c:v>
                </c:pt>
                <c:pt idx="14">
                  <c:v>-45.123699999999999</c:v>
                </c:pt>
                <c:pt idx="19">
                  <c:v>-153.88900000000001</c:v>
                </c:pt>
                <c:pt idx="20">
                  <c:v>-140.76400000000001</c:v>
                </c:pt>
                <c:pt idx="21">
                  <c:v>-172.452</c:v>
                </c:pt>
                <c:pt idx="22">
                  <c:v>-93.643500000000003</c:v>
                </c:pt>
                <c:pt idx="23">
                  <c:v>-178.833</c:v>
                </c:pt>
                <c:pt idx="24">
                  <c:v>-119.295</c:v>
                </c:pt>
                <c:pt idx="25">
                  <c:v>-78.377200000000002</c:v>
                </c:pt>
                <c:pt idx="26">
                  <c:v>-96.742800000000003</c:v>
                </c:pt>
                <c:pt idx="27">
                  <c:v>-203.89599999999999</c:v>
                </c:pt>
                <c:pt idx="28">
                  <c:v>-109.617</c:v>
                </c:pt>
                <c:pt idx="29">
                  <c:v>-105.239</c:v>
                </c:pt>
                <c:pt idx="30">
                  <c:v>-152.35400000000001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3-4CA5-8C78-392ADB1017A2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depth_bedforms'!$AO$3:$AO$33</c:f>
              <c:numCache>
                <c:formatCode>General</c:formatCode>
                <c:ptCount val="31"/>
                <c:pt idx="0">
                  <c:v>-11.561</c:v>
                </c:pt>
                <c:pt idx="1">
                  <c:v>-32.029000000000003</c:v>
                </c:pt>
                <c:pt idx="2">
                  <c:v>-22.9559</c:v>
                </c:pt>
                <c:pt idx="3">
                  <c:v>-38.121699999999997</c:v>
                </c:pt>
                <c:pt idx="4">
                  <c:v>-58.332299999999996</c:v>
                </c:pt>
                <c:pt idx="5">
                  <c:v>-27.008299999999998</c:v>
                </c:pt>
                <c:pt idx="6">
                  <c:v>-56.722799999999999</c:v>
                </c:pt>
                <c:pt idx="7">
                  <c:v>-128.44200000000001</c:v>
                </c:pt>
                <c:pt idx="8">
                  <c:v>-133.86099999999999</c:v>
                </c:pt>
                <c:pt idx="9">
                  <c:v>-126.157</c:v>
                </c:pt>
                <c:pt idx="10">
                  <c:v>-90.367599999999996</c:v>
                </c:pt>
                <c:pt idx="11">
                  <c:v>-209.58099999999999</c:v>
                </c:pt>
                <c:pt idx="12">
                  <c:v>-80.341099999999997</c:v>
                </c:pt>
                <c:pt idx="13">
                  <c:v>-61.081699999999998</c:v>
                </c:pt>
                <c:pt idx="14">
                  <c:v>-57.9283</c:v>
                </c:pt>
                <c:pt idx="19">
                  <c:v>-202.376</c:v>
                </c:pt>
                <c:pt idx="20">
                  <c:v>-180.87299999999999</c:v>
                </c:pt>
                <c:pt idx="21">
                  <c:v>-190.5</c:v>
                </c:pt>
                <c:pt idx="22">
                  <c:v>-114.86499999999999</c:v>
                </c:pt>
                <c:pt idx="23">
                  <c:v>-196.982</c:v>
                </c:pt>
                <c:pt idx="24">
                  <c:v>-148.44</c:v>
                </c:pt>
                <c:pt idx="25">
                  <c:v>-120.652</c:v>
                </c:pt>
                <c:pt idx="26">
                  <c:v>-117.42</c:v>
                </c:pt>
                <c:pt idx="27">
                  <c:v>-224.864</c:v>
                </c:pt>
                <c:pt idx="28">
                  <c:v>-169.453</c:v>
                </c:pt>
                <c:pt idx="29">
                  <c:v>-136.50700000000001</c:v>
                </c:pt>
                <c:pt idx="30">
                  <c:v>-159.28800000000001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E3-4CA5-8C78-392ADB1017A2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depth_bedforms'!$AB$4:$AB$34</c:f>
              <c:numCache>
                <c:formatCode>General</c:formatCode>
                <c:ptCount val="31"/>
                <c:pt idx="0">
                  <c:v>-7.8738999999999999</c:v>
                </c:pt>
                <c:pt idx="1">
                  <c:v>-21.2073</c:v>
                </c:pt>
                <c:pt idx="2">
                  <c:v>-18.579999999999998</c:v>
                </c:pt>
                <c:pt idx="3">
                  <c:v>-28.626799999999999</c:v>
                </c:pt>
                <c:pt idx="4">
                  <c:v>-33.436399999999999</c:v>
                </c:pt>
                <c:pt idx="5">
                  <c:v>-37.517000000000003</c:v>
                </c:pt>
                <c:pt idx="6">
                  <c:v>-56.984200000000001</c:v>
                </c:pt>
                <c:pt idx="7">
                  <c:v>-75.721599999999995</c:v>
                </c:pt>
                <c:pt idx="8">
                  <c:v>-74.970699999999994</c:v>
                </c:pt>
                <c:pt idx="9">
                  <c:v>-70.304299999999998</c:v>
                </c:pt>
                <c:pt idx="10">
                  <c:v>-77.238299999999995</c:v>
                </c:pt>
                <c:pt idx="11">
                  <c:v>-145.78800000000001</c:v>
                </c:pt>
                <c:pt idx="12">
                  <c:v>-55.247300000000003</c:v>
                </c:pt>
                <c:pt idx="13">
                  <c:v>-36.683300000000003</c:v>
                </c:pt>
                <c:pt idx="14">
                  <c:v>-45.272100000000002</c:v>
                </c:pt>
                <c:pt idx="19">
                  <c:v>-215.84100000000001</c:v>
                </c:pt>
                <c:pt idx="20">
                  <c:v>-205.90299999999999</c:v>
                </c:pt>
                <c:pt idx="21">
                  <c:v>-203.89500000000001</c:v>
                </c:pt>
                <c:pt idx="22">
                  <c:v>-123.536</c:v>
                </c:pt>
                <c:pt idx="23">
                  <c:v>-179.315</c:v>
                </c:pt>
                <c:pt idx="24">
                  <c:v>-168.435</c:v>
                </c:pt>
                <c:pt idx="25">
                  <c:v>-147.797</c:v>
                </c:pt>
                <c:pt idx="26">
                  <c:v>-78.468299999999999</c:v>
                </c:pt>
                <c:pt idx="27">
                  <c:v>-157.03</c:v>
                </c:pt>
                <c:pt idx="28">
                  <c:v>-88.264200000000002</c:v>
                </c:pt>
                <c:pt idx="29">
                  <c:v>-79.383399999999995</c:v>
                </c:pt>
                <c:pt idx="30">
                  <c:v>-131.238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E3-4CA5-8C78-392ADB101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ax val="5"/>
          <c:min val="5.000000000000001E-2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  <c:min val="-3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AICc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366497197595432"/>
          <c:y val="0.79600960896837047"/>
          <c:w val="0.30726940596398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357555925761"/>
          <c:y val="9.0989321514895388E-2"/>
          <c:w val="0.83679350698969468"/>
          <c:h val="0.76228808925367386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depth_bedforms'!$AA$3:$AA$33</c:f>
              <c:numCache>
                <c:formatCode>General</c:formatCode>
                <c:ptCount val="31"/>
                <c:pt idx="0">
                  <c:v>0.99986299999999995</c:v>
                </c:pt>
                <c:pt idx="1">
                  <c:v>0.99982300000000002</c:v>
                </c:pt>
                <c:pt idx="2">
                  <c:v>0.99991300000000005</c:v>
                </c:pt>
                <c:pt idx="3">
                  <c:v>0.99982000000000004</c:v>
                </c:pt>
                <c:pt idx="4">
                  <c:v>0.99984399999999996</c:v>
                </c:pt>
                <c:pt idx="5">
                  <c:v>0.99980899999999995</c:v>
                </c:pt>
                <c:pt idx="6">
                  <c:v>0.99935300000000005</c:v>
                </c:pt>
                <c:pt idx="7">
                  <c:v>0.99826400000000004</c:v>
                </c:pt>
                <c:pt idx="8">
                  <c:v>0.99851500000000004</c:v>
                </c:pt>
                <c:pt idx="9">
                  <c:v>0.99711899999999998</c:v>
                </c:pt>
                <c:pt idx="10">
                  <c:v>0.99900599999999995</c:v>
                </c:pt>
                <c:pt idx="11">
                  <c:v>0.99969300000000005</c:v>
                </c:pt>
                <c:pt idx="12">
                  <c:v>0.99668299999999999</c:v>
                </c:pt>
                <c:pt idx="13">
                  <c:v>0.99797000000000002</c:v>
                </c:pt>
                <c:pt idx="14">
                  <c:v>0.99959799999999999</c:v>
                </c:pt>
                <c:pt idx="19">
                  <c:v>0.99954200000000004</c:v>
                </c:pt>
                <c:pt idx="20">
                  <c:v>0.99969300000000005</c:v>
                </c:pt>
                <c:pt idx="21">
                  <c:v>0.99990800000000002</c:v>
                </c:pt>
                <c:pt idx="22">
                  <c:v>0.99971299999999996</c:v>
                </c:pt>
                <c:pt idx="23">
                  <c:v>0.999969</c:v>
                </c:pt>
                <c:pt idx="24">
                  <c:v>0.99990199999999996</c:v>
                </c:pt>
                <c:pt idx="25">
                  <c:v>0.99930799999999997</c:v>
                </c:pt>
                <c:pt idx="26">
                  <c:v>0.99968400000000002</c:v>
                </c:pt>
                <c:pt idx="27">
                  <c:v>0.99992099999999995</c:v>
                </c:pt>
                <c:pt idx="28">
                  <c:v>0.99953400000000003</c:v>
                </c:pt>
                <c:pt idx="29">
                  <c:v>0.99973100000000004</c:v>
                </c:pt>
                <c:pt idx="30">
                  <c:v>0.99990599999999996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A0-4C6F-A904-61E5DD51C497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depth_bedforms'!$AN$3:$AN$33</c:f>
              <c:numCache>
                <c:formatCode>General</c:formatCode>
                <c:ptCount val="31"/>
                <c:pt idx="0">
                  <c:v>0.99998699999999996</c:v>
                </c:pt>
                <c:pt idx="1">
                  <c:v>0.99995400000000001</c:v>
                </c:pt>
                <c:pt idx="2">
                  <c:v>0.99997599999999998</c:v>
                </c:pt>
                <c:pt idx="3">
                  <c:v>0.99992899999999996</c:v>
                </c:pt>
                <c:pt idx="4">
                  <c:v>0.999977</c:v>
                </c:pt>
                <c:pt idx="5">
                  <c:v>0.99995999999999996</c:v>
                </c:pt>
                <c:pt idx="6">
                  <c:v>0.99981299999999995</c:v>
                </c:pt>
                <c:pt idx="7">
                  <c:v>0.99995900000000004</c:v>
                </c:pt>
                <c:pt idx="8">
                  <c:v>0.99993399999999999</c:v>
                </c:pt>
                <c:pt idx="9">
                  <c:v>0.99984899999999999</c:v>
                </c:pt>
                <c:pt idx="10">
                  <c:v>0.99981900000000001</c:v>
                </c:pt>
                <c:pt idx="11">
                  <c:v>0.99997499999999995</c:v>
                </c:pt>
                <c:pt idx="12">
                  <c:v>0.99991099999999999</c:v>
                </c:pt>
                <c:pt idx="13">
                  <c:v>0.999942</c:v>
                </c:pt>
                <c:pt idx="14">
                  <c:v>0.99992800000000004</c:v>
                </c:pt>
                <c:pt idx="19">
                  <c:v>0.99990699999999999</c:v>
                </c:pt>
                <c:pt idx="20">
                  <c:v>0.99993699999999996</c:v>
                </c:pt>
                <c:pt idx="21">
                  <c:v>0.99995699999999998</c:v>
                </c:pt>
                <c:pt idx="22">
                  <c:v>0.99992499999999995</c:v>
                </c:pt>
                <c:pt idx="23">
                  <c:v>0.99998699999999996</c:v>
                </c:pt>
                <c:pt idx="24">
                  <c:v>0.99998200000000004</c:v>
                </c:pt>
                <c:pt idx="25">
                  <c:v>0.99994400000000006</c:v>
                </c:pt>
                <c:pt idx="26">
                  <c:v>0.99990900000000005</c:v>
                </c:pt>
                <c:pt idx="27">
                  <c:v>0.99996300000000005</c:v>
                </c:pt>
                <c:pt idx="28">
                  <c:v>0.999969</c:v>
                </c:pt>
                <c:pt idx="29">
                  <c:v>0.99995100000000003</c:v>
                </c:pt>
                <c:pt idx="30">
                  <c:v>0.99993699999999996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A0-4C6F-A904-61E5DD51C497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depth_bedforms'!$AA$4:$AA$34</c:f>
              <c:numCache>
                <c:formatCode>General</c:formatCode>
                <c:ptCount val="31"/>
                <c:pt idx="0">
                  <c:v>0.99986299999999995</c:v>
                </c:pt>
                <c:pt idx="1">
                  <c:v>0.99982300000000002</c:v>
                </c:pt>
                <c:pt idx="2">
                  <c:v>0.99991300000000005</c:v>
                </c:pt>
                <c:pt idx="3">
                  <c:v>0.99982099999999996</c:v>
                </c:pt>
                <c:pt idx="4">
                  <c:v>0.99984600000000001</c:v>
                </c:pt>
                <c:pt idx="5">
                  <c:v>0.99996099999999999</c:v>
                </c:pt>
                <c:pt idx="6">
                  <c:v>0.99973500000000004</c:v>
                </c:pt>
                <c:pt idx="7">
                  <c:v>0.99909000000000003</c:v>
                </c:pt>
                <c:pt idx="8">
                  <c:v>0.99855300000000002</c:v>
                </c:pt>
                <c:pt idx="9">
                  <c:v>0.99753499999999995</c:v>
                </c:pt>
                <c:pt idx="10">
                  <c:v>0.999498</c:v>
                </c:pt>
                <c:pt idx="11">
                  <c:v>0.99970300000000001</c:v>
                </c:pt>
                <c:pt idx="12">
                  <c:v>0.99919000000000002</c:v>
                </c:pt>
                <c:pt idx="13">
                  <c:v>0.99895900000000004</c:v>
                </c:pt>
                <c:pt idx="14">
                  <c:v>0.99960400000000005</c:v>
                </c:pt>
                <c:pt idx="19">
                  <c:v>0.99993399999999999</c:v>
                </c:pt>
                <c:pt idx="20">
                  <c:v>0.99997199999999997</c:v>
                </c:pt>
                <c:pt idx="21">
                  <c:v>0.99997100000000005</c:v>
                </c:pt>
                <c:pt idx="22">
                  <c:v>0.999946</c:v>
                </c:pt>
                <c:pt idx="23">
                  <c:v>0.99997000000000003</c:v>
                </c:pt>
                <c:pt idx="24">
                  <c:v>0.99999300000000002</c:v>
                </c:pt>
                <c:pt idx="25">
                  <c:v>0.99998500000000001</c:v>
                </c:pt>
                <c:pt idx="26">
                  <c:v>0.99917299999999998</c:v>
                </c:pt>
                <c:pt idx="27">
                  <c:v>0.99964399999999998</c:v>
                </c:pt>
                <c:pt idx="28">
                  <c:v>0.99882199999999999</c:v>
                </c:pt>
                <c:pt idx="29">
                  <c:v>0.99901899999999999</c:v>
                </c:pt>
                <c:pt idx="30">
                  <c:v>0.99977400000000005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AA0-4C6F-A904-61E5DD51C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ax val="5"/>
          <c:min val="5.000000000000001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R</a:t>
                </a:r>
                <a:r>
                  <a:rPr lang="it-IT" sz="1600" baseline="-25000"/>
                  <a:t>ek</a:t>
                </a:r>
              </a:p>
            </c:rich>
          </c:tx>
          <c:layout>
            <c:manualLayout>
              <c:xMode val="edge"/>
              <c:yMode val="edge"/>
              <c:x val="0.49847194801295458"/>
              <c:y val="0.90687644206552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  <c:max val="1"/>
          <c:min val="0.99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R</a:t>
                </a:r>
                <a:r>
                  <a:rPr lang="it-IT" sz="1600" baseline="30000"/>
                  <a:t>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895190517238825"/>
          <c:y val="0.58969138458193693"/>
          <c:w val="0.30927652009342166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357555925761"/>
          <c:y val="8.5104199104349243E-2"/>
          <c:w val="0.83679350698969468"/>
          <c:h val="0.78582857889585822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depth_bedforms'!$AC$3:$AC$33</c:f>
              <c:numCache>
                <c:formatCode>General</c:formatCode>
                <c:ptCount val="31"/>
                <c:pt idx="0">
                  <c:v>6.3955999999999999E-2</c:v>
                </c:pt>
                <c:pt idx="1">
                  <c:v>7.1734599999999996E-2</c:v>
                </c:pt>
                <c:pt idx="2">
                  <c:v>5.0570499999999997E-2</c:v>
                </c:pt>
                <c:pt idx="3">
                  <c:v>7.2550400000000001E-2</c:v>
                </c:pt>
                <c:pt idx="4">
                  <c:v>6.7613800000000002E-2</c:v>
                </c:pt>
                <c:pt idx="5">
                  <c:v>1.19541E-2</c:v>
                </c:pt>
                <c:pt idx="6">
                  <c:v>2.2051100000000001E-2</c:v>
                </c:pt>
                <c:pt idx="7">
                  <c:v>3.5668100000000001E-2</c:v>
                </c:pt>
                <c:pt idx="8">
                  <c:v>3.3423899999999999E-2</c:v>
                </c:pt>
                <c:pt idx="9">
                  <c:v>4.3868299999999999E-2</c:v>
                </c:pt>
                <c:pt idx="10">
                  <c:v>2.6114399999999999E-2</c:v>
                </c:pt>
                <c:pt idx="11">
                  <c:v>1.5199600000000001E-2</c:v>
                </c:pt>
                <c:pt idx="12">
                  <c:v>4.7810800000000001E-2</c:v>
                </c:pt>
                <c:pt idx="13">
                  <c:v>4.0452299999999997E-2</c:v>
                </c:pt>
                <c:pt idx="14">
                  <c:v>1.8996200000000001E-2</c:v>
                </c:pt>
                <c:pt idx="19">
                  <c:v>2.0390999999999999E-2</c:v>
                </c:pt>
                <c:pt idx="20">
                  <c:v>1.6418100000000001E-2</c:v>
                </c:pt>
                <c:pt idx="21">
                  <c:v>9.1300900000000004E-3</c:v>
                </c:pt>
                <c:pt idx="22">
                  <c:v>1.5697099999999999E-2</c:v>
                </c:pt>
                <c:pt idx="23">
                  <c:v>5.2985799999999998E-3</c:v>
                </c:pt>
                <c:pt idx="24">
                  <c:v>9.2419600000000005E-3</c:v>
                </c:pt>
                <c:pt idx="25">
                  <c:v>2.3987600000000001E-2</c:v>
                </c:pt>
                <c:pt idx="26">
                  <c:v>1.6730600000000002E-2</c:v>
                </c:pt>
                <c:pt idx="27">
                  <c:v>8.4020699999999993E-3</c:v>
                </c:pt>
                <c:pt idx="28">
                  <c:v>2.0193300000000001E-2</c:v>
                </c:pt>
                <c:pt idx="29">
                  <c:v>1.54801E-2</c:v>
                </c:pt>
                <c:pt idx="30">
                  <c:v>9.1989399999999992E-3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EE-49E6-9D04-AEC8F72CC215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depth_bedforms'!$AP$3:$AP$33</c:f>
              <c:numCache>
                <c:formatCode>General</c:formatCode>
                <c:ptCount val="31"/>
                <c:pt idx="0">
                  <c:v>1.9872399999999998E-2</c:v>
                </c:pt>
                <c:pt idx="1">
                  <c:v>3.6414000000000002E-2</c:v>
                </c:pt>
                <c:pt idx="2">
                  <c:v>2.6715200000000001E-2</c:v>
                </c:pt>
                <c:pt idx="3">
                  <c:v>4.5680900000000003E-2</c:v>
                </c:pt>
                <c:pt idx="4">
                  <c:v>2.6227199999999999E-2</c:v>
                </c:pt>
                <c:pt idx="5">
                  <c:v>5.4852399999999997E-3</c:v>
                </c:pt>
                <c:pt idx="6">
                  <c:v>1.18522E-2</c:v>
                </c:pt>
                <c:pt idx="7">
                  <c:v>5.4924400000000003E-3</c:v>
                </c:pt>
                <c:pt idx="8">
                  <c:v>7.0435200000000002E-3</c:v>
                </c:pt>
                <c:pt idx="9">
                  <c:v>1.0036E-2</c:v>
                </c:pt>
                <c:pt idx="10">
                  <c:v>1.1140199999999999E-2</c:v>
                </c:pt>
                <c:pt idx="11">
                  <c:v>4.3745900000000002E-3</c:v>
                </c:pt>
                <c:pt idx="12">
                  <c:v>7.8368399999999994E-3</c:v>
                </c:pt>
                <c:pt idx="13">
                  <c:v>6.8425600000000001E-3</c:v>
                </c:pt>
                <c:pt idx="14">
                  <c:v>8.0111000000000002E-3</c:v>
                </c:pt>
                <c:pt idx="19">
                  <c:v>9.19384E-3</c:v>
                </c:pt>
                <c:pt idx="20">
                  <c:v>7.0992099999999999E-3</c:v>
                </c:pt>
                <c:pt idx="21">
                  <c:v>6.2267599999999996E-3</c:v>
                </c:pt>
                <c:pt idx="22">
                  <c:v>8.0084300000000004E-3</c:v>
                </c:pt>
                <c:pt idx="23">
                  <c:v>3.4321299999999998E-3</c:v>
                </c:pt>
                <c:pt idx="24">
                  <c:v>3.9730099999999999E-3</c:v>
                </c:pt>
                <c:pt idx="25">
                  <c:v>6.8193200000000002E-3</c:v>
                </c:pt>
                <c:pt idx="26">
                  <c:v>8.9875400000000005E-3</c:v>
                </c:pt>
                <c:pt idx="27">
                  <c:v>5.75335E-3</c:v>
                </c:pt>
                <c:pt idx="28">
                  <c:v>5.1818200000000002E-3</c:v>
                </c:pt>
                <c:pt idx="29">
                  <c:v>6.5926600000000002E-3</c:v>
                </c:pt>
                <c:pt idx="30">
                  <c:v>7.5268100000000001E-3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EE-49E6-9D04-AEC8F72CC215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depth_bedforms'!$AC$4:$AC$34</c:f>
              <c:numCache>
                <c:formatCode>General</c:formatCode>
                <c:ptCount val="31"/>
                <c:pt idx="0">
                  <c:v>6.3953999999999997E-2</c:v>
                </c:pt>
                <c:pt idx="1">
                  <c:v>7.1711399999999995E-2</c:v>
                </c:pt>
                <c:pt idx="2">
                  <c:v>7.2539699999999999E-2</c:v>
                </c:pt>
                <c:pt idx="3">
                  <c:v>7.2477200000000006E-2</c:v>
                </c:pt>
                <c:pt idx="4">
                  <c:v>6.7117200000000002E-2</c:v>
                </c:pt>
                <c:pt idx="5">
                  <c:v>5.4081499999999996E-3</c:v>
                </c:pt>
                <c:pt idx="6">
                  <c:v>1.41035E-2</c:v>
                </c:pt>
                <c:pt idx="7">
                  <c:v>2.5824E-2</c:v>
                </c:pt>
                <c:pt idx="8">
                  <c:v>3.2991699999999999E-2</c:v>
                </c:pt>
                <c:pt idx="9">
                  <c:v>4.0577299999999997E-2</c:v>
                </c:pt>
                <c:pt idx="10">
                  <c:v>1.8546E-2</c:v>
                </c:pt>
                <c:pt idx="11">
                  <c:v>1.4959500000000001E-2</c:v>
                </c:pt>
                <c:pt idx="12">
                  <c:v>2.3626299999999999E-2</c:v>
                </c:pt>
                <c:pt idx="13">
                  <c:v>2.89699E-2</c:v>
                </c:pt>
                <c:pt idx="14">
                  <c:v>1.8855799999999999E-2</c:v>
                </c:pt>
                <c:pt idx="19">
                  <c:v>7.7453299999999999E-3</c:v>
                </c:pt>
                <c:pt idx="20">
                  <c:v>4.9141499999999999E-3</c:v>
                </c:pt>
                <c:pt idx="21">
                  <c:v>5.1002900000000004E-3</c:v>
                </c:pt>
                <c:pt idx="22">
                  <c:v>6.8422600000000002E-3</c:v>
                </c:pt>
                <c:pt idx="23">
                  <c:v>5.24567E-3</c:v>
                </c:pt>
                <c:pt idx="24">
                  <c:v>2.5360299999999999E-3</c:v>
                </c:pt>
                <c:pt idx="25">
                  <c:v>3.4875599999999998E-3</c:v>
                </c:pt>
                <c:pt idx="26">
                  <c:v>2.70624E-2</c:v>
                </c:pt>
                <c:pt idx="27">
                  <c:v>1.7892600000000002E-2</c:v>
                </c:pt>
                <c:pt idx="28">
                  <c:v>3.2122100000000001E-2</c:v>
                </c:pt>
                <c:pt idx="29">
                  <c:v>2.9545700000000001E-2</c:v>
                </c:pt>
                <c:pt idx="30">
                  <c:v>1.4282100000000001E-2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EE-49E6-9D04-AEC8F72C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in val="1.0000000000000002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R</a:t>
                </a:r>
                <a:r>
                  <a:rPr lang="it-IT" sz="1600" baseline="-25000"/>
                  <a:t>ek</a:t>
                </a:r>
              </a:p>
            </c:rich>
          </c:tx>
          <c:layout>
            <c:manualLayout>
              <c:xMode val="edge"/>
              <c:yMode val="edge"/>
              <c:x val="0.49847194801295458"/>
              <c:y val="0.90687644206552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aseline="0"/>
                  <a:t>RMSE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761902513310277"/>
          <c:y val="0.14121212205465841"/>
          <c:w val="0.30935399052679424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0357555925761"/>
          <c:y val="5.8621148256891617E-2"/>
          <c:w val="0.83679350698969468"/>
          <c:h val="0.81231162974331583"/>
        </c:manualLayout>
      </c:layout>
      <c:scatterChart>
        <c:scatterStyle val="lineMarker"/>
        <c:varyColors val="0"/>
        <c:ser>
          <c:idx val="0"/>
          <c:order val="0"/>
          <c:tx>
            <c:v>Infinite_ConstantDeff</c:v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depth_bedforms'!$AC$3:$AC$33</c:f>
              <c:numCache>
                <c:formatCode>General</c:formatCode>
                <c:ptCount val="31"/>
                <c:pt idx="0">
                  <c:v>6.3955999999999999E-2</c:v>
                </c:pt>
                <c:pt idx="1">
                  <c:v>7.1734599999999996E-2</c:v>
                </c:pt>
                <c:pt idx="2">
                  <c:v>5.0570499999999997E-2</c:v>
                </c:pt>
                <c:pt idx="3">
                  <c:v>7.2550400000000001E-2</c:v>
                </c:pt>
                <c:pt idx="4">
                  <c:v>6.7613800000000002E-2</c:v>
                </c:pt>
                <c:pt idx="5">
                  <c:v>1.19541E-2</c:v>
                </c:pt>
                <c:pt idx="6">
                  <c:v>2.2051100000000001E-2</c:v>
                </c:pt>
                <c:pt idx="7">
                  <c:v>3.5668100000000001E-2</c:v>
                </c:pt>
                <c:pt idx="8">
                  <c:v>3.3423899999999999E-2</c:v>
                </c:pt>
                <c:pt idx="9">
                  <c:v>4.3868299999999999E-2</c:v>
                </c:pt>
                <c:pt idx="10">
                  <c:v>2.6114399999999999E-2</c:v>
                </c:pt>
                <c:pt idx="11">
                  <c:v>1.5199600000000001E-2</c:v>
                </c:pt>
                <c:pt idx="12">
                  <c:v>4.7810800000000001E-2</c:v>
                </c:pt>
                <c:pt idx="13">
                  <c:v>4.0452299999999997E-2</c:v>
                </c:pt>
                <c:pt idx="14">
                  <c:v>1.8996200000000001E-2</c:v>
                </c:pt>
                <c:pt idx="19">
                  <c:v>2.0390999999999999E-2</c:v>
                </c:pt>
                <c:pt idx="20">
                  <c:v>1.6418100000000001E-2</c:v>
                </c:pt>
                <c:pt idx="21">
                  <c:v>9.1300900000000004E-3</c:v>
                </c:pt>
                <c:pt idx="22">
                  <c:v>1.5697099999999999E-2</c:v>
                </c:pt>
                <c:pt idx="23">
                  <c:v>5.2985799999999998E-3</c:v>
                </c:pt>
                <c:pt idx="24">
                  <c:v>9.2419600000000005E-3</c:v>
                </c:pt>
                <c:pt idx="25">
                  <c:v>2.3987600000000001E-2</c:v>
                </c:pt>
                <c:pt idx="26">
                  <c:v>1.6730600000000002E-2</c:v>
                </c:pt>
                <c:pt idx="27">
                  <c:v>8.4020699999999993E-3</c:v>
                </c:pt>
                <c:pt idx="28">
                  <c:v>2.0193300000000001E-2</c:v>
                </c:pt>
                <c:pt idx="29">
                  <c:v>1.54801E-2</c:v>
                </c:pt>
                <c:pt idx="30">
                  <c:v>9.1989399999999992E-3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CEE-49E6-9D04-AEC8F72CC215}"/>
            </c:ext>
          </c:extLst>
        </c:ser>
        <c:ser>
          <c:idx val="1"/>
          <c:order val="1"/>
          <c:tx>
            <c:v>Infinite_ExponentialDeff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'Infinite depth_bedforms'!$R$3:$R$33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'Infinite depth_bedforms'!$AP$3:$AP$33</c:f>
              <c:numCache>
                <c:formatCode>General</c:formatCode>
                <c:ptCount val="31"/>
                <c:pt idx="0">
                  <c:v>1.9872399999999998E-2</c:v>
                </c:pt>
                <c:pt idx="1">
                  <c:v>3.6414000000000002E-2</c:v>
                </c:pt>
                <c:pt idx="2">
                  <c:v>2.6715200000000001E-2</c:v>
                </c:pt>
                <c:pt idx="3">
                  <c:v>4.5680900000000003E-2</c:v>
                </c:pt>
                <c:pt idx="4">
                  <c:v>2.6227199999999999E-2</c:v>
                </c:pt>
                <c:pt idx="5">
                  <c:v>5.4852399999999997E-3</c:v>
                </c:pt>
                <c:pt idx="6">
                  <c:v>1.18522E-2</c:v>
                </c:pt>
                <c:pt idx="7">
                  <c:v>5.4924400000000003E-3</c:v>
                </c:pt>
                <c:pt idx="8">
                  <c:v>7.0435200000000002E-3</c:v>
                </c:pt>
                <c:pt idx="9">
                  <c:v>1.0036E-2</c:v>
                </c:pt>
                <c:pt idx="10">
                  <c:v>1.1140199999999999E-2</c:v>
                </c:pt>
                <c:pt idx="11">
                  <c:v>4.3745900000000002E-3</c:v>
                </c:pt>
                <c:pt idx="12">
                  <c:v>7.8368399999999994E-3</c:v>
                </c:pt>
                <c:pt idx="13">
                  <c:v>6.8425600000000001E-3</c:v>
                </c:pt>
                <c:pt idx="14">
                  <c:v>8.0111000000000002E-3</c:v>
                </c:pt>
                <c:pt idx="19">
                  <c:v>9.19384E-3</c:v>
                </c:pt>
                <c:pt idx="20">
                  <c:v>7.0992099999999999E-3</c:v>
                </c:pt>
                <c:pt idx="21">
                  <c:v>6.2267599999999996E-3</c:v>
                </c:pt>
                <c:pt idx="22">
                  <c:v>8.0084300000000004E-3</c:v>
                </c:pt>
                <c:pt idx="23">
                  <c:v>3.4321299999999998E-3</c:v>
                </c:pt>
                <c:pt idx="24">
                  <c:v>3.9730099999999999E-3</c:v>
                </c:pt>
                <c:pt idx="25">
                  <c:v>6.8193200000000002E-3</c:v>
                </c:pt>
                <c:pt idx="26">
                  <c:v>8.9875400000000005E-3</c:v>
                </c:pt>
                <c:pt idx="27">
                  <c:v>5.75335E-3</c:v>
                </c:pt>
                <c:pt idx="28">
                  <c:v>5.1818200000000002E-3</c:v>
                </c:pt>
                <c:pt idx="29">
                  <c:v>6.5926600000000002E-3</c:v>
                </c:pt>
                <c:pt idx="30">
                  <c:v>7.5268100000000001E-3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CEE-49E6-9D04-AEC8F72CC215}"/>
            </c:ext>
          </c:extLst>
        </c:ser>
        <c:ser>
          <c:idx val="2"/>
          <c:order val="2"/>
          <c:tx>
            <c:v>Finite_ConstantDeff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'Finite depth_bedforms'!$R$4:$R$34</c:f>
              <c:numCache>
                <c:formatCode>General</c:formatCode>
                <c:ptCount val="31"/>
                <c:pt idx="0">
                  <c:v>6.5100200342175743E-2</c:v>
                </c:pt>
                <c:pt idx="1">
                  <c:v>6.1585502072950438E-2</c:v>
                </c:pt>
                <c:pt idx="2">
                  <c:v>6.2579229192025215E-2</c:v>
                </c:pt>
                <c:pt idx="3">
                  <c:v>6.8120344116098436E-2</c:v>
                </c:pt>
                <c:pt idx="4">
                  <c:v>6.9484835574756765E-2</c:v>
                </c:pt>
                <c:pt idx="5">
                  <c:v>0.16846364592991556</c:v>
                </c:pt>
                <c:pt idx="6">
                  <c:v>0.25824987899319507</c:v>
                </c:pt>
                <c:pt idx="7">
                  <c:v>0.20680425527536886</c:v>
                </c:pt>
                <c:pt idx="8">
                  <c:v>0.13613522688856097</c:v>
                </c:pt>
                <c:pt idx="9">
                  <c:v>0.15102847413650175</c:v>
                </c:pt>
                <c:pt idx="10">
                  <c:v>0.18107677929541366</c:v>
                </c:pt>
                <c:pt idx="11">
                  <c:v>3.9744244866395433E-2</c:v>
                </c:pt>
                <c:pt idx="12">
                  <c:v>0.19536714487118417</c:v>
                </c:pt>
                <c:pt idx="13">
                  <c:v>0.1838763737740382</c:v>
                </c:pt>
                <c:pt idx="14">
                  <c:v>0.18871605286782547</c:v>
                </c:pt>
                <c:pt idx="15">
                  <c:v>0.34057166708073133</c:v>
                </c:pt>
                <c:pt idx="16">
                  <c:v>0.35829497871484661</c:v>
                </c:pt>
                <c:pt idx="17">
                  <c:v>0.34650234390990747</c:v>
                </c:pt>
                <c:pt idx="18">
                  <c:v>0.34952307193701992</c:v>
                </c:pt>
                <c:pt idx="19">
                  <c:v>0.23183921686247405</c:v>
                </c:pt>
                <c:pt idx="20">
                  <c:v>0.20743508877168731</c:v>
                </c:pt>
                <c:pt idx="21">
                  <c:v>0.12624097482037752</c:v>
                </c:pt>
                <c:pt idx="22">
                  <c:v>0.23048343196854149</c:v>
                </c:pt>
                <c:pt idx="23">
                  <c:v>0.14026774980041948</c:v>
                </c:pt>
                <c:pt idx="24">
                  <c:v>8.910818214853658E-2</c:v>
                </c:pt>
                <c:pt idx="25">
                  <c:v>0.19711809990433848</c:v>
                </c:pt>
                <c:pt idx="26">
                  <c:v>3.4545622009163428</c:v>
                </c:pt>
                <c:pt idx="27">
                  <c:v>3.4183329270274379</c:v>
                </c:pt>
                <c:pt idx="28">
                  <c:v>3.4985711369071759</c:v>
                </c:pt>
                <c:pt idx="29">
                  <c:v>1.8548226256106148</c:v>
                </c:pt>
                <c:pt idx="30">
                  <c:v>2.9271146202361082</c:v>
                </c:pt>
              </c:numCache>
            </c:numRef>
          </c:xVal>
          <c:yVal>
            <c:numRef>
              <c:f>'Finite depth_bedforms'!$AC$4:$AC$34</c:f>
              <c:numCache>
                <c:formatCode>General</c:formatCode>
                <c:ptCount val="31"/>
                <c:pt idx="0">
                  <c:v>6.3953999999999997E-2</c:v>
                </c:pt>
                <c:pt idx="1">
                  <c:v>7.1711399999999995E-2</c:v>
                </c:pt>
                <c:pt idx="2">
                  <c:v>7.2539699999999999E-2</c:v>
                </c:pt>
                <c:pt idx="3">
                  <c:v>7.2477200000000006E-2</c:v>
                </c:pt>
                <c:pt idx="4">
                  <c:v>6.7117200000000002E-2</c:v>
                </c:pt>
                <c:pt idx="5">
                  <c:v>5.4081499999999996E-3</c:v>
                </c:pt>
                <c:pt idx="6">
                  <c:v>1.41035E-2</c:v>
                </c:pt>
                <c:pt idx="7">
                  <c:v>2.5824E-2</c:v>
                </c:pt>
                <c:pt idx="8">
                  <c:v>3.2991699999999999E-2</c:v>
                </c:pt>
                <c:pt idx="9">
                  <c:v>4.0577299999999997E-2</c:v>
                </c:pt>
                <c:pt idx="10">
                  <c:v>1.8546E-2</c:v>
                </c:pt>
                <c:pt idx="11">
                  <c:v>1.4959500000000001E-2</c:v>
                </c:pt>
                <c:pt idx="12">
                  <c:v>2.3626299999999999E-2</c:v>
                </c:pt>
                <c:pt idx="13">
                  <c:v>2.89699E-2</c:v>
                </c:pt>
                <c:pt idx="14">
                  <c:v>1.8855799999999999E-2</c:v>
                </c:pt>
                <c:pt idx="19">
                  <c:v>7.7453299999999999E-3</c:v>
                </c:pt>
                <c:pt idx="20">
                  <c:v>4.9141499999999999E-3</c:v>
                </c:pt>
                <c:pt idx="21">
                  <c:v>5.1002900000000004E-3</c:v>
                </c:pt>
                <c:pt idx="22">
                  <c:v>6.8422600000000002E-3</c:v>
                </c:pt>
                <c:pt idx="23">
                  <c:v>5.24567E-3</c:v>
                </c:pt>
                <c:pt idx="24">
                  <c:v>2.5360299999999999E-3</c:v>
                </c:pt>
                <c:pt idx="25">
                  <c:v>3.4875599999999998E-3</c:v>
                </c:pt>
                <c:pt idx="26">
                  <c:v>2.70624E-2</c:v>
                </c:pt>
                <c:pt idx="27">
                  <c:v>1.7892600000000002E-2</c:v>
                </c:pt>
                <c:pt idx="28">
                  <c:v>3.2122100000000001E-2</c:v>
                </c:pt>
                <c:pt idx="29">
                  <c:v>2.9545700000000001E-2</c:v>
                </c:pt>
                <c:pt idx="30">
                  <c:v>1.4282100000000001E-2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CEE-49E6-9D04-AEC8F72C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3633312"/>
        <c:axId val="583635608"/>
      </c:scatterChart>
      <c:valAx>
        <c:axId val="583633312"/>
        <c:scaling>
          <c:logBase val="10"/>
          <c:orientation val="minMax"/>
          <c:min val="1.0000000000000002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/>
                  <a:t>R</a:t>
                </a:r>
                <a:r>
                  <a:rPr lang="it-IT" sz="1600" baseline="-25000"/>
                  <a:t>ek</a:t>
                </a:r>
              </a:p>
            </c:rich>
          </c:tx>
          <c:layout>
            <c:manualLayout>
              <c:xMode val="edge"/>
              <c:yMode val="edge"/>
              <c:x val="0.49847194801295458"/>
              <c:y val="0.906876442065520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9525" cap="flat" cmpd="sng">
                  <a:noFill/>
                  <a:rou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5608"/>
        <c:crosses val="autoZero"/>
        <c:crossBetween val="midCat"/>
      </c:valAx>
      <c:valAx>
        <c:axId val="5836356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aseline="0" dirty="0"/>
                  <a:t>RMSE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83633312"/>
        <c:crossesAt val="1.0000000000000002E-2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5367329458629"/>
          <c:y val="9.4131142770289306E-2"/>
          <c:w val="0.30935399052679424"/>
          <c:h val="0.20381925510411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ln w="317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Analysis!$F$4:$F$34</c:f>
              <c:numCache>
                <c:formatCode>General</c:formatCode>
                <c:ptCount val="31"/>
                <c:pt idx="0">
                  <c:v>3.3774744379101735E-6</c:v>
                </c:pt>
                <c:pt idx="1">
                  <c:v>1.1161833423751388E-7</c:v>
                </c:pt>
                <c:pt idx="2">
                  <c:v>7.9951344023775794E-8</c:v>
                </c:pt>
                <c:pt idx="3">
                  <c:v>5.3342003027808151E-8</c:v>
                </c:pt>
                <c:pt idx="4">
                  <c:v>2.233969431956044E-7</c:v>
                </c:pt>
                <c:pt idx="5">
                  <c:v>2.7391831082199483E-7</c:v>
                </c:pt>
                <c:pt idx="6">
                  <c:v>3.1062721543886284E-7</c:v>
                </c:pt>
                <c:pt idx="7">
                  <c:v>3.1447651066646764E-7</c:v>
                </c:pt>
                <c:pt idx="8">
                  <c:v>1.0926430540545928E-7</c:v>
                </c:pt>
                <c:pt idx="9">
                  <c:v>3.1410491785950014E-7</c:v>
                </c:pt>
                <c:pt idx="10">
                  <c:v>3.7413173405705838E-7</c:v>
                </c:pt>
                <c:pt idx="11">
                  <c:v>1.4991092523832744E-8</c:v>
                </c:pt>
                <c:pt idx="12">
                  <c:v>7.1769513117516115E-6</c:v>
                </c:pt>
                <c:pt idx="13">
                  <c:v>2.7849025318172974E-5</c:v>
                </c:pt>
                <c:pt idx="14">
                  <c:v>1.1048415538712964E-4</c:v>
                </c:pt>
                <c:pt idx="19">
                  <c:v>1.5429078903300118E-6</c:v>
                </c:pt>
                <c:pt idx="20">
                  <c:v>1.1303683789276703E-6</c:v>
                </c:pt>
                <c:pt idx="21">
                  <c:v>4.2466845289443905E-7</c:v>
                </c:pt>
                <c:pt idx="22">
                  <c:v>1.2195791751846664E-6</c:v>
                </c:pt>
                <c:pt idx="23">
                  <c:v>4.0505127167931751E-7</c:v>
                </c:pt>
                <c:pt idx="24">
                  <c:v>1.7899462919630674E-7</c:v>
                </c:pt>
                <c:pt idx="25">
                  <c:v>1.1846498396968247E-6</c:v>
                </c:pt>
                <c:pt idx="26">
                  <c:v>3.2461605833062279E-4</c:v>
                </c:pt>
                <c:pt idx="27">
                  <c:v>4.3234456118364507E-5</c:v>
                </c:pt>
                <c:pt idx="28">
                  <c:v>2.0353542107847703E-3</c:v>
                </c:pt>
                <c:pt idx="29">
                  <c:v>3.7437772425547017E-4</c:v>
                </c:pt>
                <c:pt idx="30">
                  <c:v>2.5983640567877345E-5</c:v>
                </c:pt>
              </c:numCache>
            </c:numRef>
          </c:xVal>
          <c:yVal>
            <c:numRef>
              <c:f>Analysis!$M$4:$M$34</c:f>
              <c:numCache>
                <c:formatCode>General</c:formatCode>
                <c:ptCount val="31"/>
                <c:pt idx="0">
                  <c:v>3.1599999999999998E-9</c:v>
                </c:pt>
                <c:pt idx="1">
                  <c:v>7.6899999999999997E-9</c:v>
                </c:pt>
                <c:pt idx="2">
                  <c:v>4.8300000000000001E-9</c:v>
                </c:pt>
                <c:pt idx="3">
                  <c:v>1.0800000000000001E-8</c:v>
                </c:pt>
                <c:pt idx="4">
                  <c:v>1.9700000000000001E-8</c:v>
                </c:pt>
                <c:pt idx="5">
                  <c:v>3.03E-7</c:v>
                </c:pt>
                <c:pt idx="6">
                  <c:v>2.96E-7</c:v>
                </c:pt>
                <c:pt idx="7">
                  <c:v>1.49E-7</c:v>
                </c:pt>
                <c:pt idx="8">
                  <c:v>5.4100000000000001E-8</c:v>
                </c:pt>
                <c:pt idx="9">
                  <c:v>1.5099999999999999E-7</c:v>
                </c:pt>
                <c:pt idx="10">
                  <c:v>3.2000000000000001E-7</c:v>
                </c:pt>
                <c:pt idx="11">
                  <c:v>1.28E-8</c:v>
                </c:pt>
                <c:pt idx="12">
                  <c:v>1.63E-8</c:v>
                </c:pt>
                <c:pt idx="13">
                  <c:v>1.35E-8</c:v>
                </c:pt>
                <c:pt idx="14">
                  <c:v>1.4100000000000001E-8</c:v>
                </c:pt>
                <c:pt idx="19">
                  <c:v>9.3800000000000006E-8</c:v>
                </c:pt>
                <c:pt idx="20">
                  <c:v>3.6099999999999999E-8</c:v>
                </c:pt>
                <c:pt idx="21">
                  <c:v>2.0999999999999999E-8</c:v>
                </c:pt>
                <c:pt idx="22">
                  <c:v>1.81E-8</c:v>
                </c:pt>
                <c:pt idx="23">
                  <c:v>1.09E-8</c:v>
                </c:pt>
                <c:pt idx="24">
                  <c:v>7.9400000000000003E-9</c:v>
                </c:pt>
                <c:pt idx="25">
                  <c:v>2.55E-8</c:v>
                </c:pt>
                <c:pt idx="26">
                  <c:v>2.65E-5</c:v>
                </c:pt>
                <c:pt idx="27">
                  <c:v>6.9999999999999999E-6</c:v>
                </c:pt>
                <c:pt idx="28">
                  <c:v>3.9500000000000005E-5</c:v>
                </c:pt>
                <c:pt idx="29">
                  <c:v>2.65E-5</c:v>
                </c:pt>
                <c:pt idx="30">
                  <c:v>6.9999999999999999E-6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78-44C9-9D5A-335A5967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4944"/>
        <c:axId val="15097240"/>
      </c:scatterChart>
      <c:scatterChart>
        <c:scatterStyle val="smoothMarker"/>
        <c:varyColors val="0"/>
        <c:ser>
          <c:idx val="1"/>
          <c:order val="1"/>
          <c:tx>
            <c:strRef>
              <c:f>Analysis!$O$1</c:f>
              <c:strCache>
                <c:ptCount val="1"/>
                <c:pt idx="0">
                  <c:v>45 degree line_exp</c:v>
                </c:pt>
              </c:strCache>
            </c:strRef>
          </c:tx>
          <c:spPr>
            <a:ln w="31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Analysis!$O$3:$O$4</c:f>
              <c:numCache>
                <c:formatCode>General</c:formatCode>
                <c:ptCount val="2"/>
                <c:pt idx="0">
                  <c:v>1.4991092523832744E-8</c:v>
                </c:pt>
                <c:pt idx="1">
                  <c:v>2.0353542107847703E-3</c:v>
                </c:pt>
              </c:numCache>
            </c:numRef>
          </c:xVal>
          <c:yVal>
            <c:numRef>
              <c:f>Analysis!$P$3:$P$4</c:f>
              <c:numCache>
                <c:formatCode>General</c:formatCode>
                <c:ptCount val="2"/>
                <c:pt idx="0">
                  <c:v>1.4991092523832744E-8</c:v>
                </c:pt>
                <c:pt idx="1">
                  <c:v>2.0353542107847703E-3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678-44C9-9D5A-335A5967D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830816"/>
        <c:axId val="480163936"/>
      </c:scatterChart>
      <c:valAx>
        <c:axId val="15094944"/>
        <c:scaling>
          <c:logBase val="10"/>
          <c:orientation val="minMax"/>
          <c:max val="1.0000000000000003E-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Monofy et al._Exp_Infin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7240"/>
        <c:crossesAt val="1.0000000000000005E-9"/>
        <c:crossBetween val="midCat"/>
      </c:valAx>
      <c:valAx>
        <c:axId val="15097240"/>
        <c:scaling>
          <c:logBase val="10"/>
          <c:orientation val="minMax"/>
          <c:max val="1.0000000000000002E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OH2008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4944"/>
        <c:crossesAt val="1.0000000000000005E-9"/>
        <c:crossBetween val="midCat"/>
      </c:valAx>
      <c:valAx>
        <c:axId val="480163936"/>
        <c:scaling>
          <c:logBase val="10"/>
          <c:orientation val="minMax"/>
          <c:max val="1.0000000000000002E-3"/>
        </c:scaling>
        <c:delete val="0"/>
        <c:axPos val="r"/>
        <c:numFmt formatCode="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9830816"/>
        <c:crosses val="max"/>
        <c:crossBetween val="midCat"/>
      </c:valAx>
      <c:valAx>
        <c:axId val="29983081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16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Analysis!$F$4:$F$34</c:f>
              <c:numCache>
                <c:formatCode>General</c:formatCode>
                <c:ptCount val="31"/>
                <c:pt idx="0">
                  <c:v>3.3774744379101735E-6</c:v>
                </c:pt>
                <c:pt idx="1">
                  <c:v>1.1161833423751388E-7</c:v>
                </c:pt>
                <c:pt idx="2">
                  <c:v>7.9951344023775794E-8</c:v>
                </c:pt>
                <c:pt idx="3">
                  <c:v>5.3342003027808151E-8</c:v>
                </c:pt>
                <c:pt idx="4">
                  <c:v>2.233969431956044E-7</c:v>
                </c:pt>
                <c:pt idx="5">
                  <c:v>2.7391831082199483E-7</c:v>
                </c:pt>
                <c:pt idx="6">
                  <c:v>3.1062721543886284E-7</c:v>
                </c:pt>
                <c:pt idx="7">
                  <c:v>3.1447651066646764E-7</c:v>
                </c:pt>
                <c:pt idx="8">
                  <c:v>1.0926430540545928E-7</c:v>
                </c:pt>
                <c:pt idx="9">
                  <c:v>3.1410491785950014E-7</c:v>
                </c:pt>
                <c:pt idx="10">
                  <c:v>3.7413173405705838E-7</c:v>
                </c:pt>
                <c:pt idx="11">
                  <c:v>1.4991092523832744E-8</c:v>
                </c:pt>
                <c:pt idx="12">
                  <c:v>7.1769513117516115E-6</c:v>
                </c:pt>
                <c:pt idx="13">
                  <c:v>2.7849025318172974E-5</c:v>
                </c:pt>
                <c:pt idx="14">
                  <c:v>1.1048415538712964E-4</c:v>
                </c:pt>
                <c:pt idx="19">
                  <c:v>1.5429078903300118E-6</c:v>
                </c:pt>
                <c:pt idx="20">
                  <c:v>1.1303683789276703E-6</c:v>
                </c:pt>
                <c:pt idx="21">
                  <c:v>4.2466845289443905E-7</c:v>
                </c:pt>
                <c:pt idx="22">
                  <c:v>1.2195791751846664E-6</c:v>
                </c:pt>
                <c:pt idx="23">
                  <c:v>4.0505127167931751E-7</c:v>
                </c:pt>
                <c:pt idx="24">
                  <c:v>1.7899462919630674E-7</c:v>
                </c:pt>
                <c:pt idx="25">
                  <c:v>1.1846498396968247E-6</c:v>
                </c:pt>
                <c:pt idx="26">
                  <c:v>3.2461605833062279E-4</c:v>
                </c:pt>
                <c:pt idx="27">
                  <c:v>4.3234456118364507E-5</c:v>
                </c:pt>
                <c:pt idx="28">
                  <c:v>2.0353542107847703E-3</c:v>
                </c:pt>
                <c:pt idx="29">
                  <c:v>3.7437772425547017E-4</c:v>
                </c:pt>
                <c:pt idx="30">
                  <c:v>2.5983640567877345E-5</c:v>
                </c:pt>
              </c:numCache>
            </c:numRef>
          </c:xVal>
          <c:yVal>
            <c:numRef>
              <c:f>Analysis!$L$4:$L$34</c:f>
              <c:numCache>
                <c:formatCode>General</c:formatCode>
                <c:ptCount val="31"/>
                <c:pt idx="0">
                  <c:v>2.44E-8</c:v>
                </c:pt>
                <c:pt idx="1">
                  <c:v>5.9400000000000003E-8</c:v>
                </c:pt>
                <c:pt idx="2">
                  <c:v>3.7200000000000002E-8</c:v>
                </c:pt>
                <c:pt idx="3">
                  <c:v>8.3000000000000002E-8</c:v>
                </c:pt>
                <c:pt idx="4">
                  <c:v>1.5200000000000001E-7</c:v>
                </c:pt>
                <c:pt idx="5">
                  <c:v>2.2000000000000001E-7</c:v>
                </c:pt>
                <c:pt idx="6">
                  <c:v>1.9500000000000001E-7</c:v>
                </c:pt>
                <c:pt idx="7">
                  <c:v>1.08E-7</c:v>
                </c:pt>
                <c:pt idx="8">
                  <c:v>3.9300000000000001E-8</c:v>
                </c:pt>
                <c:pt idx="9">
                  <c:v>1.03E-7</c:v>
                </c:pt>
                <c:pt idx="10">
                  <c:v>2.4999999999999999E-7</c:v>
                </c:pt>
                <c:pt idx="11">
                  <c:v>1.05E-8</c:v>
                </c:pt>
                <c:pt idx="12">
                  <c:v>1.54E-7</c:v>
                </c:pt>
                <c:pt idx="13">
                  <c:v>1.2800000000000001E-7</c:v>
                </c:pt>
                <c:pt idx="14">
                  <c:v>1.3300000000000001E-7</c:v>
                </c:pt>
                <c:pt idx="19">
                  <c:v>6.4899999999999995E-7</c:v>
                </c:pt>
                <c:pt idx="20">
                  <c:v>2.4999999999999999E-7</c:v>
                </c:pt>
                <c:pt idx="21">
                  <c:v>2.4900000000000002E-7</c:v>
                </c:pt>
                <c:pt idx="22">
                  <c:v>1.2499999999999999E-7</c:v>
                </c:pt>
                <c:pt idx="23">
                  <c:v>1.3E-7</c:v>
                </c:pt>
                <c:pt idx="24">
                  <c:v>6.1236153280062437E-8</c:v>
                </c:pt>
                <c:pt idx="25">
                  <c:v>1.970969296620817E-7</c:v>
                </c:pt>
                <c:pt idx="26">
                  <c:v>1.83E-4</c:v>
                </c:pt>
                <c:pt idx="27">
                  <c:v>4.85E-5</c:v>
                </c:pt>
                <c:pt idx="28">
                  <c:v>2.7300000000000002E-4</c:v>
                </c:pt>
                <c:pt idx="29">
                  <c:v>1.83E-4</c:v>
                </c:pt>
                <c:pt idx="30">
                  <c:v>4.85E-5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6B-43A6-97B5-C78211C6B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4944"/>
        <c:axId val="15097240"/>
      </c:scatterChart>
      <c:scatterChart>
        <c:scatterStyle val="smoothMarker"/>
        <c:varyColors val="0"/>
        <c:ser>
          <c:idx val="1"/>
          <c:order val="1"/>
          <c:tx>
            <c:strRef>
              <c:f>Analysis!$O$1</c:f>
              <c:strCache>
                <c:ptCount val="1"/>
                <c:pt idx="0">
                  <c:v>45 degree line_exp</c:v>
                </c:pt>
              </c:strCache>
            </c:strRef>
          </c:tx>
          <c:spPr>
            <a:ln w="317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Analysis!$O$3:$O$4</c:f>
              <c:numCache>
                <c:formatCode>General</c:formatCode>
                <c:ptCount val="2"/>
                <c:pt idx="0">
                  <c:v>1.4991092523832744E-8</c:v>
                </c:pt>
                <c:pt idx="1">
                  <c:v>2.0353542107847703E-3</c:v>
                </c:pt>
              </c:numCache>
            </c:numRef>
          </c:xVal>
          <c:yVal>
            <c:numRef>
              <c:f>Analysis!$P$3:$P$4</c:f>
              <c:numCache>
                <c:formatCode>General</c:formatCode>
                <c:ptCount val="2"/>
                <c:pt idx="0">
                  <c:v>1.4991092523832744E-8</c:v>
                </c:pt>
                <c:pt idx="1">
                  <c:v>2.0353542107847703E-3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56B-43A6-97B5-C78211C6B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830816"/>
        <c:axId val="480163936"/>
      </c:scatterChart>
      <c:valAx>
        <c:axId val="15094944"/>
        <c:scaling>
          <c:logBase val="10"/>
          <c:orientation val="minMax"/>
          <c:max val="1.0000000000000003E-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Monofy_Exp_Infin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7240"/>
        <c:crossesAt val="1.0000000000000005E-9"/>
        <c:crossBetween val="midCat"/>
      </c:valAx>
      <c:valAx>
        <c:axId val="15097240"/>
        <c:scaling>
          <c:logBase val="10"/>
          <c:orientation val="minMax"/>
          <c:max val="1.0000000000000002E-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Grant et al. 2012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4944"/>
        <c:crossesAt val="1.0000000000000005E-9"/>
        <c:crossBetween val="midCat"/>
      </c:valAx>
      <c:valAx>
        <c:axId val="480163936"/>
        <c:scaling>
          <c:logBase val="10"/>
          <c:orientation val="minMax"/>
          <c:max val="1.0000000000000002E-3"/>
        </c:scaling>
        <c:delete val="0"/>
        <c:axPos val="r"/>
        <c:numFmt formatCode="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9830816"/>
        <c:crosses val="max"/>
        <c:crossBetween val="midCat"/>
      </c:valAx>
      <c:valAx>
        <c:axId val="29983081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16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Monofy_const</c:v>
          </c:tx>
          <c:spPr>
            <a:ln w="25400" cap="rnd">
              <a:noFill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Analysis!$C$4:$C$34</c:f>
              <c:numCache>
                <c:formatCode>General</c:formatCode>
                <c:ptCount val="31"/>
                <c:pt idx="0">
                  <c:v>1.0553321861365835E-8</c:v>
                </c:pt>
                <c:pt idx="1">
                  <c:v>1.7640230531509318E-8</c:v>
                </c:pt>
                <c:pt idx="2">
                  <c:v>1.3482722670328474E-8</c:v>
                </c:pt>
                <c:pt idx="3">
                  <c:v>1.3163250998473935E-8</c:v>
                </c:pt>
                <c:pt idx="4">
                  <c:v>3.5060226505201575E-8</c:v>
                </c:pt>
                <c:pt idx="5">
                  <c:v>1.7821406610756295E-7</c:v>
                </c:pt>
                <c:pt idx="6">
                  <c:v>1.4737019934375975E-7</c:v>
                </c:pt>
                <c:pt idx="7">
                  <c:v>4.4430017452035309E-8</c:v>
                </c:pt>
                <c:pt idx="8">
                  <c:v>2.0410526954293217E-8</c:v>
                </c:pt>
                <c:pt idx="9">
                  <c:v>4.4360866782228289E-8</c:v>
                </c:pt>
                <c:pt idx="10">
                  <c:v>1.7015130867608492E-7</c:v>
                </c:pt>
                <c:pt idx="11">
                  <c:v>6.3188699520086651E-9</c:v>
                </c:pt>
                <c:pt idx="12">
                  <c:v>5.7763034471755872E-7</c:v>
                </c:pt>
                <c:pt idx="13">
                  <c:v>2.3811129664474888E-7</c:v>
                </c:pt>
                <c:pt idx="14">
                  <c:v>3.2426494398996955E-8</c:v>
                </c:pt>
                <c:pt idx="19">
                  <c:v>1.8086727690537538E-7</c:v>
                </c:pt>
                <c:pt idx="20">
                  <c:v>1.6367788327684908E-7</c:v>
                </c:pt>
                <c:pt idx="21">
                  <c:v>1.3998451598320004E-7</c:v>
                </c:pt>
                <c:pt idx="22">
                  <c:v>2.5546417177319674E-7</c:v>
                </c:pt>
                <c:pt idx="23">
                  <c:v>1.8817416604787149E-7</c:v>
                </c:pt>
                <c:pt idx="24">
                  <c:v>8.9829710488735189E-8</c:v>
                </c:pt>
                <c:pt idx="25">
                  <c:v>2.0245103435934349E-7</c:v>
                </c:pt>
                <c:pt idx="26">
                  <c:v>6.1547440903015038E-5</c:v>
                </c:pt>
                <c:pt idx="27">
                  <c:v>2.0262358732421264E-5</c:v>
                </c:pt>
                <c:pt idx="28">
                  <c:v>1.2657560153646672E-4</c:v>
                </c:pt>
                <c:pt idx="29">
                  <c:v>6.723880711363276E-5</c:v>
                </c:pt>
                <c:pt idx="30">
                  <c:v>1.4331775614035495E-5</c:v>
                </c:pt>
              </c:numCache>
            </c:numRef>
          </c:xVal>
          <c:yVal>
            <c:numRef>
              <c:f>Analysis!$I$4:$I$34</c:f>
              <c:numCache>
                <c:formatCode>General</c:formatCode>
                <c:ptCount val="31"/>
                <c:pt idx="0">
                  <c:v>1.0554799795972529E-8</c:v>
                </c:pt>
                <c:pt idx="1">
                  <c:v>1.7656718778927577E-8</c:v>
                </c:pt>
                <c:pt idx="2">
                  <c:v>1.3195322225004381E-8</c:v>
                </c:pt>
                <c:pt idx="3">
                  <c:v>1.3195322225004381E-8</c:v>
                </c:pt>
                <c:pt idx="4">
                  <c:v>3.5684531557100046E-8</c:v>
                </c:pt>
                <c:pt idx="5">
                  <c:v>2.1901305339854185E-7</c:v>
                </c:pt>
                <c:pt idx="6">
                  <c:v>1.7492826956084379E-7</c:v>
                </c:pt>
                <c:pt idx="7">
                  <c:v>6.7511848608950733E-8</c:v>
                </c:pt>
                <c:pt idx="8">
                  <c:v>2.1024709314501452E-8</c:v>
                </c:pt>
                <c:pt idx="9">
                  <c:v>5.1058729029124206E-8</c:v>
                </c:pt>
                <c:pt idx="10">
                  <c:v>2.0206914319922551E-7</c:v>
                </c:pt>
                <c:pt idx="11">
                  <c:v>6.3703016826869687E-9</c:v>
                </c:pt>
                <c:pt idx="12">
                  <c:v>1.8422985063661488E-6</c:v>
                </c:pt>
                <c:pt idx="13">
                  <c:v>6.2811620778990173E-7</c:v>
                </c:pt>
                <c:pt idx="14">
                  <c:v>3.3383356477522278E-8</c:v>
                </c:pt>
                <c:pt idx="19">
                  <c:v>6.1077323870541216E-7</c:v>
                </c:pt>
                <c:pt idx="20">
                  <c:v>4.3251383103500843E-7</c:v>
                </c:pt>
                <c:pt idx="21">
                  <c:v>2.4359030545112818E-7</c:v>
                </c:pt>
                <c:pt idx="22">
                  <c:v>5.6543150100513201E-7</c:v>
                </c:pt>
                <c:pt idx="23">
                  <c:v>2.826701829574673E-7</c:v>
                </c:pt>
                <c:pt idx="24">
                  <c:v>1.3030767619894577E-7</c:v>
                </c:pt>
                <c:pt idx="25">
                  <c:v>4.4889007167417717E-7</c:v>
                </c:pt>
                <c:pt idx="26">
                  <c:v>1.415598194328818E-4</c:v>
                </c:pt>
                <c:pt idx="27">
                  <c:v>3.1472409979031504E-5</c:v>
                </c:pt>
                <c:pt idx="28">
                  <c:v>5.6750540217015346E-4</c:v>
                </c:pt>
                <c:pt idx="29">
                  <c:v>1.6757143933608247E-4</c:v>
                </c:pt>
                <c:pt idx="30">
                  <c:v>2.0530049665489012E-5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72-4805-9EE5-F72B1BD7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94944"/>
        <c:axId val="15097240"/>
      </c:scatterChart>
      <c:scatterChart>
        <c:scatterStyle val="smoothMarker"/>
        <c:varyColors val="0"/>
        <c:ser>
          <c:idx val="1"/>
          <c:order val="1"/>
          <c:tx>
            <c:strRef>
              <c:f>Analysis!$Q$1</c:f>
              <c:strCache>
                <c:ptCount val="1"/>
                <c:pt idx="0">
                  <c:v>45 degree line_infin</c:v>
                </c:pt>
              </c:strCache>
            </c:strRef>
          </c:tx>
          <c:spPr>
            <a:ln w="63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Analysis!$Q$3:$Q$4</c:f>
              <c:numCache>
                <c:formatCode>General</c:formatCode>
                <c:ptCount val="2"/>
                <c:pt idx="0">
                  <c:v>6.3188699520086651E-9</c:v>
                </c:pt>
                <c:pt idx="1">
                  <c:v>1.2657560153646672E-4</c:v>
                </c:pt>
              </c:numCache>
            </c:numRef>
          </c:xVal>
          <c:yVal>
            <c:numRef>
              <c:f>Analysis!$R$3:$R$4</c:f>
              <c:numCache>
                <c:formatCode>General</c:formatCode>
                <c:ptCount val="2"/>
                <c:pt idx="0">
                  <c:v>6.3188699520086651E-9</c:v>
                </c:pt>
                <c:pt idx="1">
                  <c:v>1.2657560153646672E-4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872-4805-9EE5-F72B1BD7B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830816"/>
        <c:axId val="480163936"/>
      </c:scatterChart>
      <c:valAx>
        <c:axId val="15094944"/>
        <c:scaling>
          <c:logBase val="10"/>
          <c:orientation val="minMax"/>
          <c:max val="1.0000000000000003E-4"/>
          <c:min val="1.0000000000000005E-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Infinite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7240"/>
        <c:crossesAt val="1.0000000000000005E-9"/>
        <c:crossBetween val="midCat"/>
      </c:valAx>
      <c:valAx>
        <c:axId val="15097240"/>
        <c:scaling>
          <c:logBase val="10"/>
          <c:orientation val="minMax"/>
          <c:max val="1.0000000000000003E-4"/>
          <c:min val="1.0000000000000005E-8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/>
                  <a:t>Finite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94944"/>
        <c:crossesAt val="1.0000000000000005E-9"/>
        <c:crossBetween val="midCat"/>
      </c:valAx>
      <c:valAx>
        <c:axId val="480163936"/>
        <c:scaling>
          <c:logBase val="10"/>
          <c:orientation val="minMax"/>
          <c:max val="1.0000000000000003E-4"/>
          <c:min val="1.0000000000000005E-8"/>
        </c:scaling>
        <c:delete val="0"/>
        <c:axPos val="r"/>
        <c:numFmt formatCode="0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99830816"/>
        <c:crosses val="max"/>
        <c:crossBetween val="midCat"/>
      </c:valAx>
      <c:valAx>
        <c:axId val="299830816"/>
        <c:scaling>
          <c:logBase val="10"/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016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0.44812</cdr:x>
      <cdr:y>0</cdr:y>
    </cdr:from>
    <cdr:to>
      <cdr:x>0.62507</cdr:x>
      <cdr:y>0.09343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65B70ACF-F041-44EE-890F-44B8F1A07D0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3113" y="0"/>
          <a:ext cx="1079227" cy="40325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0.44888</cdr:x>
      <cdr:y>0.90216</cdr:y>
    </cdr:from>
    <cdr:to>
      <cdr:x>0.62561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FF953118-25CD-4D0D-A3D1-9744451E951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8014" y="3893690"/>
          <a:ext cx="1077993" cy="42227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0.44821</cdr:x>
      <cdr:y>0.91888</cdr:y>
    </cdr:from>
    <cdr:to>
      <cdr:x>0.62516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5C4B8C5D-D5A4-4781-BD5D-D6FF44AF50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3654" y="3965874"/>
          <a:ext cx="1079227" cy="35009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0.44821</cdr:x>
      <cdr:y>0.90361</cdr:y>
    </cdr:from>
    <cdr:to>
      <cdr:x>0.62516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5C4B8C5D-D5A4-4781-BD5D-D6FF44AF50A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733654" y="3899962"/>
          <a:ext cx="1079227" cy="41600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209BF-9165-48F4-B070-B43249AABAFC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F73DD-3AEE-4714-AD72-F8842480583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85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225A44-919A-435E-B7D0-D29A36DA7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160959"/>
            <a:ext cx="2163579" cy="6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78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331" y="173238"/>
            <a:ext cx="9603275" cy="10492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378542"/>
            <a:ext cx="9603275" cy="4596371"/>
          </a:xfrm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18434" y="6375561"/>
            <a:ext cx="3500715" cy="309201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08/05/202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09" y="6409537"/>
            <a:ext cx="5938836" cy="309201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EGU 2020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084" y="79897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70C706-14CF-4DB8-8D24-F375EB817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30" y="6250899"/>
            <a:ext cx="2178570" cy="6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26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38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2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4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7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99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09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0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A8E36-3852-43F3-8571-DA37075E6A4D}" type="datetimeFigureOut">
              <a:rPr lang="it-IT" smtClean="0"/>
              <a:t>07/05/2020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E216EDC-AB8C-4B95-83E8-69E5CF7A3AEB}" type="slidenum">
              <a:rPr lang="it-IT" smtClean="0"/>
              <a:t>‹#›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34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openxmlformats.org/officeDocument/2006/relationships/image" Target="../media/image21.svg"/><Relationship Id="rId4" Type="http://schemas.openxmlformats.org/officeDocument/2006/relationships/image" Target="../media/image4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2FCD-82DB-4764-AA19-6905C5DF4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530" y="985178"/>
            <a:ext cx="11860695" cy="2541431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/>
              <a:t>Turbulent Mixing in the benthic biolayer of streams with bedforms</a:t>
            </a:r>
            <a:br>
              <a:rPr lang="it-IT" sz="2200" b="1" dirty="0"/>
            </a:br>
            <a:r>
              <a:rPr lang="en-US" sz="2200" dirty="0"/>
              <a:t> </a:t>
            </a:r>
            <a:endParaRPr lang="it-IT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43E75B-310B-44E3-A2E9-3E2EF0837908}"/>
              </a:ext>
            </a:extLst>
          </p:cNvPr>
          <p:cNvSpPr txBox="1"/>
          <p:nvPr/>
        </p:nvSpPr>
        <p:spPr>
          <a:xfrm>
            <a:off x="2279374" y="3649649"/>
            <a:ext cx="9051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Ahmed </a:t>
            </a:r>
            <a:r>
              <a:rPr lang="en-US" b="1" dirty="0" err="1"/>
              <a:t>Monofy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Supervisor: </a:t>
            </a:r>
            <a:r>
              <a:rPr lang="en-US" dirty="0" err="1"/>
              <a:t>Fulvio</a:t>
            </a:r>
            <a:r>
              <a:rPr lang="en-US" dirty="0"/>
              <a:t> </a:t>
            </a:r>
            <a:r>
              <a:rPr lang="en-US" dirty="0" err="1"/>
              <a:t>Boano</a:t>
            </a:r>
            <a:endParaRPr lang="en-US" dirty="0"/>
          </a:p>
          <a:p>
            <a:r>
              <a:rPr lang="en-US" dirty="0"/>
              <a:t>Co-supervisor: Stanley Grant  </a:t>
            </a:r>
            <a:endParaRPr lang="it-IT" dirty="0"/>
          </a:p>
        </p:txBody>
      </p:sp>
      <p:pic>
        <p:nvPicPr>
          <p:cNvPr id="1026" name="Picture 2" descr="polito-logo | Prima Additive">
            <a:extLst>
              <a:ext uri="{FF2B5EF4-FFF2-40B4-BE49-F238E27FC236}">
                <a16:creationId xmlns:a16="http://schemas.microsoft.com/office/drawing/2014/main" id="{098050B9-4BA4-4813-A086-7BD6B42E4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5D4"/>
              </a:clrFrom>
              <a:clrTo>
                <a:srgbClr val="E6E5D4">
                  <a:alpha val="0"/>
                </a:srgbClr>
              </a:clrTo>
            </a:clrChange>
            <a:duotone>
              <a:prstClr val="black"/>
              <a:srgbClr val="EBE9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9" t="22222" r="5667" b="24070"/>
          <a:stretch/>
        </p:blipFill>
        <p:spPr bwMode="auto">
          <a:xfrm>
            <a:off x="5411" y="0"/>
            <a:ext cx="2281784" cy="10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urocean // EGU General Assembly 2020">
            <a:extLst>
              <a:ext uri="{FF2B5EF4-FFF2-40B4-BE49-F238E27FC236}">
                <a16:creationId xmlns:a16="http://schemas.microsoft.com/office/drawing/2014/main" id="{FF97E810-338E-4B3C-96F3-2109CCDD18A6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4" y="-54113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76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3949-5BD2-4E87-89B9-560DE66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2F72A-65D7-4990-933F-AA103ECF02A7}"/>
              </a:ext>
            </a:extLst>
          </p:cNvPr>
          <p:cNvGrpSpPr/>
          <p:nvPr/>
        </p:nvGrpSpPr>
        <p:grpSpPr>
          <a:xfrm>
            <a:off x="6096000" y="2667000"/>
            <a:ext cx="6096000" cy="3449981"/>
            <a:chOff x="5664200" y="2588649"/>
            <a:chExt cx="6527800" cy="3528332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28FEBDF-346A-46F0-B322-5B031FF5F73A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664200" y="2588649"/>
            <a:ext cx="6527800" cy="3528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B70ACF-F041-44EE-890F-44B8F1A07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2218" y="2728349"/>
              <a:ext cx="1154363" cy="381915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131CE-DA7C-4BE8-B1EC-7E4FEBC255FA}"/>
              </a:ext>
            </a:extLst>
          </p:cNvPr>
          <p:cNvSpPr txBox="1">
            <a:spLocks/>
          </p:cNvSpPr>
          <p:nvPr/>
        </p:nvSpPr>
        <p:spPr>
          <a:xfrm>
            <a:off x="1447331" y="1378542"/>
            <a:ext cx="9906608" cy="80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Model is superior?!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EBA31F2-5ED3-47DB-B9F0-850041ACD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109642"/>
              </p:ext>
            </p:extLst>
          </p:nvPr>
        </p:nvGraphicFramePr>
        <p:xfrm>
          <a:off x="6096000" y="1781801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9F459E7-F6B6-436E-A569-E879F6969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2883"/>
              </p:ext>
            </p:extLst>
          </p:nvPr>
        </p:nvGraphicFramePr>
        <p:xfrm>
          <a:off x="1116054" y="2803598"/>
          <a:ext cx="484632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70">
                  <a:extLst>
                    <a:ext uri="{9D8B030D-6E8A-4147-A177-3AD203B41FA5}">
                      <a16:colId xmlns:a16="http://schemas.microsoft.com/office/drawing/2014/main" val="2573010494"/>
                    </a:ext>
                  </a:extLst>
                </a:gridCol>
                <a:gridCol w="1266168">
                  <a:extLst>
                    <a:ext uri="{9D8B030D-6E8A-4147-A177-3AD203B41FA5}">
                      <a16:colId xmlns:a16="http://schemas.microsoft.com/office/drawing/2014/main" val="146192661"/>
                    </a:ext>
                  </a:extLst>
                </a:gridCol>
                <a:gridCol w="1514437">
                  <a:extLst>
                    <a:ext uri="{9D8B030D-6E8A-4147-A177-3AD203B41FA5}">
                      <a16:colId xmlns:a16="http://schemas.microsoft.com/office/drawing/2014/main" val="1819976450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3194152501"/>
                    </a:ext>
                  </a:extLst>
                </a:gridCol>
              </a:tblGrid>
              <a:tr h="7120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Exponential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66873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18791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1966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85729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3520F5C7-518F-4050-B84F-C86D75229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39104"/>
              </p:ext>
            </p:extLst>
          </p:nvPr>
        </p:nvGraphicFramePr>
        <p:xfrm>
          <a:off x="1116046" y="5000396"/>
          <a:ext cx="48463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val="78222301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3838258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60198749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9495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1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6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9143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8DCFF63-8CC8-48E7-9DE2-0D024EC76B1A}"/>
              </a:ext>
            </a:extLst>
          </p:cNvPr>
          <p:cNvSpPr txBox="1"/>
          <p:nvPr/>
        </p:nvSpPr>
        <p:spPr>
          <a:xfrm>
            <a:off x="1116046" y="2418354"/>
            <a:ext cx="4846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&lt;1</a:t>
            </a:r>
            <a:endParaRPr lang="it-IT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37817E-1070-40DA-A538-399F48A2578F}"/>
              </a:ext>
            </a:extLst>
          </p:cNvPr>
          <p:cNvSpPr txBox="1"/>
          <p:nvPr/>
        </p:nvSpPr>
        <p:spPr>
          <a:xfrm>
            <a:off x="1116047" y="4648112"/>
            <a:ext cx="484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&gt;1</a:t>
            </a:r>
            <a:endParaRPr lang="it-IT" b="1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3D15D60-DFA6-4E48-9408-06BF96D5F7B4}"/>
              </a:ext>
            </a:extLst>
          </p:cNvPr>
          <p:cNvSpPr/>
          <p:nvPr/>
        </p:nvSpPr>
        <p:spPr>
          <a:xfrm>
            <a:off x="2283660" y="3610116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5678917D-E012-4FA5-B90F-ACE6A7628255}"/>
              </a:ext>
            </a:extLst>
          </p:cNvPr>
          <p:cNvSpPr/>
          <p:nvPr/>
        </p:nvSpPr>
        <p:spPr>
          <a:xfrm>
            <a:off x="3707606" y="36101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537F3739-DC4A-4FD3-91D2-AE43EAC72B41}"/>
              </a:ext>
            </a:extLst>
          </p:cNvPr>
          <p:cNvSpPr/>
          <p:nvPr/>
        </p:nvSpPr>
        <p:spPr>
          <a:xfrm>
            <a:off x="5133098" y="3606195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E738202-2064-4DE3-94AA-E9ECE0FD8053}"/>
              </a:ext>
            </a:extLst>
          </p:cNvPr>
          <p:cNvSpPr/>
          <p:nvPr/>
        </p:nvSpPr>
        <p:spPr>
          <a:xfrm>
            <a:off x="2283660" y="5046953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3DF01B8-D90D-4320-B00E-8072A0F5F295}"/>
              </a:ext>
            </a:extLst>
          </p:cNvPr>
          <p:cNvSpPr/>
          <p:nvPr/>
        </p:nvSpPr>
        <p:spPr>
          <a:xfrm>
            <a:off x="3707606" y="504695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B964AF7-16F7-4AA9-B419-1588D0E14073}"/>
              </a:ext>
            </a:extLst>
          </p:cNvPr>
          <p:cNvSpPr/>
          <p:nvPr/>
        </p:nvSpPr>
        <p:spPr>
          <a:xfrm>
            <a:off x="5133098" y="5043032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3949-5BD2-4E87-89B9-560DE66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131CE-DA7C-4BE8-B1EC-7E4FEBC255FA}"/>
              </a:ext>
            </a:extLst>
          </p:cNvPr>
          <p:cNvSpPr txBox="1">
            <a:spLocks/>
          </p:cNvSpPr>
          <p:nvPr/>
        </p:nvSpPr>
        <p:spPr>
          <a:xfrm>
            <a:off x="1447331" y="1378538"/>
            <a:ext cx="9906608" cy="80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Model is superior?!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715EC68-BCF5-497C-A90A-B6FDC7DCC4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03343"/>
              </p:ext>
            </p:extLst>
          </p:nvPr>
        </p:nvGraphicFramePr>
        <p:xfrm>
          <a:off x="6092342" y="1796948"/>
          <a:ext cx="609965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5AB1553-BA6F-432F-900A-8592FBB34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860043"/>
              </p:ext>
            </p:extLst>
          </p:nvPr>
        </p:nvGraphicFramePr>
        <p:xfrm>
          <a:off x="1116054" y="2803598"/>
          <a:ext cx="484632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70">
                  <a:extLst>
                    <a:ext uri="{9D8B030D-6E8A-4147-A177-3AD203B41FA5}">
                      <a16:colId xmlns:a16="http://schemas.microsoft.com/office/drawing/2014/main" val="2573010494"/>
                    </a:ext>
                  </a:extLst>
                </a:gridCol>
                <a:gridCol w="1266168">
                  <a:extLst>
                    <a:ext uri="{9D8B030D-6E8A-4147-A177-3AD203B41FA5}">
                      <a16:colId xmlns:a16="http://schemas.microsoft.com/office/drawing/2014/main" val="146192661"/>
                    </a:ext>
                  </a:extLst>
                </a:gridCol>
                <a:gridCol w="1514437">
                  <a:extLst>
                    <a:ext uri="{9D8B030D-6E8A-4147-A177-3AD203B41FA5}">
                      <a16:colId xmlns:a16="http://schemas.microsoft.com/office/drawing/2014/main" val="1819976450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3194152501"/>
                    </a:ext>
                  </a:extLst>
                </a:gridCol>
              </a:tblGrid>
              <a:tr h="7120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Exponential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66873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18791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1966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85729"/>
                  </a:ext>
                </a:extLst>
              </a:tr>
            </a:tbl>
          </a:graphicData>
        </a:graphic>
      </p:graphicFrame>
      <p:graphicFrame>
        <p:nvGraphicFramePr>
          <p:cNvPr id="12" name="Table 16">
            <a:extLst>
              <a:ext uri="{FF2B5EF4-FFF2-40B4-BE49-F238E27FC236}">
                <a16:creationId xmlns:a16="http://schemas.microsoft.com/office/drawing/2014/main" id="{3F8A9D9B-953B-4F0F-AD21-7FDDA1C9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294071"/>
              </p:ext>
            </p:extLst>
          </p:nvPr>
        </p:nvGraphicFramePr>
        <p:xfrm>
          <a:off x="1116046" y="5000396"/>
          <a:ext cx="48463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val="78222301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3838258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60198749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9495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1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6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9143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E6A7B0D-1734-432D-9D38-041D14578B13}"/>
              </a:ext>
            </a:extLst>
          </p:cNvPr>
          <p:cNvSpPr txBox="1"/>
          <p:nvPr/>
        </p:nvSpPr>
        <p:spPr>
          <a:xfrm>
            <a:off x="1116046" y="2418354"/>
            <a:ext cx="4846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&lt;1</a:t>
            </a:r>
            <a:endParaRPr lang="it-IT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BC06FF-E1D6-404D-97F9-2D23D0234BD3}"/>
              </a:ext>
            </a:extLst>
          </p:cNvPr>
          <p:cNvSpPr txBox="1"/>
          <p:nvPr/>
        </p:nvSpPr>
        <p:spPr>
          <a:xfrm>
            <a:off x="1116047" y="4648112"/>
            <a:ext cx="484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&gt;1</a:t>
            </a:r>
            <a:endParaRPr lang="it-IT" b="1" dirty="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7C39112-6F16-4AFC-AD7C-3E7EBA9D62D3}"/>
              </a:ext>
            </a:extLst>
          </p:cNvPr>
          <p:cNvSpPr/>
          <p:nvPr/>
        </p:nvSpPr>
        <p:spPr>
          <a:xfrm>
            <a:off x="2283660" y="3610116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D908A1AA-1679-4F85-8E7F-3D8916E02234}"/>
              </a:ext>
            </a:extLst>
          </p:cNvPr>
          <p:cNvSpPr/>
          <p:nvPr/>
        </p:nvSpPr>
        <p:spPr>
          <a:xfrm>
            <a:off x="3707606" y="36101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E00848B3-3A67-4CDA-A357-55CBEDBB5FD1}"/>
              </a:ext>
            </a:extLst>
          </p:cNvPr>
          <p:cNvSpPr/>
          <p:nvPr/>
        </p:nvSpPr>
        <p:spPr>
          <a:xfrm>
            <a:off x="5133098" y="359416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B830269-9119-4EE5-A71B-1E90D8151B0F}"/>
              </a:ext>
            </a:extLst>
          </p:cNvPr>
          <p:cNvSpPr/>
          <p:nvPr/>
        </p:nvSpPr>
        <p:spPr>
          <a:xfrm>
            <a:off x="2283660" y="5046953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C91A2A30-7139-4919-BD96-703C53228471}"/>
              </a:ext>
            </a:extLst>
          </p:cNvPr>
          <p:cNvSpPr/>
          <p:nvPr/>
        </p:nvSpPr>
        <p:spPr>
          <a:xfrm>
            <a:off x="3707606" y="504695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5B20EE8E-CD42-42AB-B8F2-403577946D86}"/>
              </a:ext>
            </a:extLst>
          </p:cNvPr>
          <p:cNvSpPr/>
          <p:nvPr/>
        </p:nvSpPr>
        <p:spPr>
          <a:xfrm>
            <a:off x="5133098" y="503100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C609F782-AC4D-443B-AA69-FE5F154E4E84}"/>
              </a:ext>
            </a:extLst>
          </p:cNvPr>
          <p:cNvSpPr/>
          <p:nvPr/>
        </p:nvSpPr>
        <p:spPr>
          <a:xfrm>
            <a:off x="2283660" y="398911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C0F4B9EA-B22F-41BD-BC29-4F67C13ED487}"/>
              </a:ext>
            </a:extLst>
          </p:cNvPr>
          <p:cNvSpPr/>
          <p:nvPr/>
        </p:nvSpPr>
        <p:spPr>
          <a:xfrm>
            <a:off x="3707606" y="3989110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5600E8AD-165B-4869-8F30-79B6D1C951E7}"/>
              </a:ext>
            </a:extLst>
          </p:cNvPr>
          <p:cNvSpPr/>
          <p:nvPr/>
        </p:nvSpPr>
        <p:spPr>
          <a:xfrm>
            <a:off x="5133098" y="397315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1AC4170B-E00E-4443-B8A1-420253F72FAC}"/>
              </a:ext>
            </a:extLst>
          </p:cNvPr>
          <p:cNvSpPr/>
          <p:nvPr/>
        </p:nvSpPr>
        <p:spPr>
          <a:xfrm>
            <a:off x="2283660" y="5443207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C60CB095-F630-488D-A12D-86CD2AFDA5AB}"/>
              </a:ext>
            </a:extLst>
          </p:cNvPr>
          <p:cNvSpPr/>
          <p:nvPr/>
        </p:nvSpPr>
        <p:spPr>
          <a:xfrm>
            <a:off x="3707606" y="544320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207D4C0-BF99-4EAD-8C2B-7BAD789AF91E}"/>
              </a:ext>
            </a:extLst>
          </p:cNvPr>
          <p:cNvSpPr/>
          <p:nvPr/>
        </p:nvSpPr>
        <p:spPr>
          <a:xfrm>
            <a:off x="5133098" y="5427254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1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3949-5BD2-4E87-89B9-560DE66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131CE-DA7C-4BE8-B1EC-7E4FEBC255FA}"/>
              </a:ext>
            </a:extLst>
          </p:cNvPr>
          <p:cNvSpPr txBox="1">
            <a:spLocks/>
          </p:cNvSpPr>
          <p:nvPr/>
        </p:nvSpPr>
        <p:spPr>
          <a:xfrm>
            <a:off x="1447331" y="1378538"/>
            <a:ext cx="9906608" cy="80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Model is superior?!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B0DD3B-34AE-499C-BFC7-B157E988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26877"/>
              </p:ext>
            </p:extLst>
          </p:nvPr>
        </p:nvGraphicFramePr>
        <p:xfrm>
          <a:off x="6092952" y="1815173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2F146826-0D1E-4AE5-B85E-95819CE61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6448"/>
              </p:ext>
            </p:extLst>
          </p:nvPr>
        </p:nvGraphicFramePr>
        <p:xfrm>
          <a:off x="1116054" y="2803598"/>
          <a:ext cx="484632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70">
                  <a:extLst>
                    <a:ext uri="{9D8B030D-6E8A-4147-A177-3AD203B41FA5}">
                      <a16:colId xmlns:a16="http://schemas.microsoft.com/office/drawing/2014/main" val="2573010494"/>
                    </a:ext>
                  </a:extLst>
                </a:gridCol>
                <a:gridCol w="1266168">
                  <a:extLst>
                    <a:ext uri="{9D8B030D-6E8A-4147-A177-3AD203B41FA5}">
                      <a16:colId xmlns:a16="http://schemas.microsoft.com/office/drawing/2014/main" val="146192661"/>
                    </a:ext>
                  </a:extLst>
                </a:gridCol>
                <a:gridCol w="1514437">
                  <a:extLst>
                    <a:ext uri="{9D8B030D-6E8A-4147-A177-3AD203B41FA5}">
                      <a16:colId xmlns:a16="http://schemas.microsoft.com/office/drawing/2014/main" val="1819976450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3194152501"/>
                    </a:ext>
                  </a:extLst>
                </a:gridCol>
              </a:tblGrid>
              <a:tr h="7120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Exponential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66873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18791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1966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85729"/>
                  </a:ext>
                </a:extLst>
              </a:tr>
            </a:tbl>
          </a:graphicData>
        </a:graphic>
      </p:graphicFrame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98537EE6-9D07-4E0E-B8F4-83FAD8BD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8245"/>
              </p:ext>
            </p:extLst>
          </p:nvPr>
        </p:nvGraphicFramePr>
        <p:xfrm>
          <a:off x="1116046" y="5000396"/>
          <a:ext cx="48463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val="78222301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3838258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60198749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9495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1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6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914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52914B5-20CA-4347-8CA9-55ACA71F893B}"/>
              </a:ext>
            </a:extLst>
          </p:cNvPr>
          <p:cNvSpPr txBox="1"/>
          <p:nvPr/>
        </p:nvSpPr>
        <p:spPr>
          <a:xfrm>
            <a:off x="1116046" y="2418354"/>
            <a:ext cx="4846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&lt;1</a:t>
            </a:r>
            <a:endParaRPr lang="it-IT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CC644-C37F-4246-AAD5-84F3BBF39507}"/>
              </a:ext>
            </a:extLst>
          </p:cNvPr>
          <p:cNvSpPr txBox="1"/>
          <p:nvPr/>
        </p:nvSpPr>
        <p:spPr>
          <a:xfrm>
            <a:off x="1116047" y="4648112"/>
            <a:ext cx="484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&gt;1</a:t>
            </a:r>
            <a:endParaRPr lang="it-IT" b="1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482A01B-7AD6-45DC-B9AB-2BA4A408B831}"/>
              </a:ext>
            </a:extLst>
          </p:cNvPr>
          <p:cNvSpPr/>
          <p:nvPr/>
        </p:nvSpPr>
        <p:spPr>
          <a:xfrm>
            <a:off x="2283660" y="3610116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0EE7F79-A7FE-421D-855E-3E2C30BA6B27}"/>
              </a:ext>
            </a:extLst>
          </p:cNvPr>
          <p:cNvSpPr/>
          <p:nvPr/>
        </p:nvSpPr>
        <p:spPr>
          <a:xfrm>
            <a:off x="3707606" y="36101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0DF4663-F4FD-45DC-81BB-E57104ED761D}"/>
              </a:ext>
            </a:extLst>
          </p:cNvPr>
          <p:cNvSpPr/>
          <p:nvPr/>
        </p:nvSpPr>
        <p:spPr>
          <a:xfrm>
            <a:off x="5133098" y="359416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1AB04E3-9639-4912-9FFD-AB4C89544E0D}"/>
              </a:ext>
            </a:extLst>
          </p:cNvPr>
          <p:cNvSpPr/>
          <p:nvPr/>
        </p:nvSpPr>
        <p:spPr>
          <a:xfrm>
            <a:off x="2283660" y="5046953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DD3B23D-E178-46A1-8907-35CF16CD9D33}"/>
              </a:ext>
            </a:extLst>
          </p:cNvPr>
          <p:cNvSpPr/>
          <p:nvPr/>
        </p:nvSpPr>
        <p:spPr>
          <a:xfrm>
            <a:off x="3707606" y="504695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B422CDC-CB3E-4F67-B16A-4A14959B1FFD}"/>
              </a:ext>
            </a:extLst>
          </p:cNvPr>
          <p:cNvSpPr/>
          <p:nvPr/>
        </p:nvSpPr>
        <p:spPr>
          <a:xfrm>
            <a:off x="5133098" y="503100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3081D4B-C11D-45EE-9398-A683B0459289}"/>
              </a:ext>
            </a:extLst>
          </p:cNvPr>
          <p:cNvSpPr/>
          <p:nvPr/>
        </p:nvSpPr>
        <p:spPr>
          <a:xfrm>
            <a:off x="2283660" y="398911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84669F9-CE5E-49E9-9859-BE888FAF32D9}"/>
              </a:ext>
            </a:extLst>
          </p:cNvPr>
          <p:cNvSpPr/>
          <p:nvPr/>
        </p:nvSpPr>
        <p:spPr>
          <a:xfrm>
            <a:off x="3707606" y="3989110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358A3A5-0A0E-43E1-909B-129356CC9365}"/>
              </a:ext>
            </a:extLst>
          </p:cNvPr>
          <p:cNvSpPr/>
          <p:nvPr/>
        </p:nvSpPr>
        <p:spPr>
          <a:xfrm>
            <a:off x="5133098" y="397315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CEE8FAD-F341-401B-8B67-90167A0F391E}"/>
              </a:ext>
            </a:extLst>
          </p:cNvPr>
          <p:cNvSpPr/>
          <p:nvPr/>
        </p:nvSpPr>
        <p:spPr>
          <a:xfrm>
            <a:off x="2283660" y="5443207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BF1862E-6E39-44D2-8040-1C2F9CCA021B}"/>
              </a:ext>
            </a:extLst>
          </p:cNvPr>
          <p:cNvSpPr/>
          <p:nvPr/>
        </p:nvSpPr>
        <p:spPr>
          <a:xfrm>
            <a:off x="3707606" y="544320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A766B6F6-486C-4EB8-A2E2-BFE069B2F3C2}"/>
              </a:ext>
            </a:extLst>
          </p:cNvPr>
          <p:cNvSpPr/>
          <p:nvPr/>
        </p:nvSpPr>
        <p:spPr>
          <a:xfrm>
            <a:off x="5133098" y="5427254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28FB7747-D9B0-438F-A5C0-248E8AB51B44}"/>
              </a:ext>
            </a:extLst>
          </p:cNvPr>
          <p:cNvSpPr/>
          <p:nvPr/>
        </p:nvSpPr>
        <p:spPr>
          <a:xfrm>
            <a:off x="2283660" y="4342369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F0C7766-C6AC-4E01-BF77-0551926ED934}"/>
              </a:ext>
            </a:extLst>
          </p:cNvPr>
          <p:cNvSpPr/>
          <p:nvPr/>
        </p:nvSpPr>
        <p:spPr>
          <a:xfrm>
            <a:off x="3707606" y="4342369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0205B14-BD7A-4B52-9528-526EC522B1A4}"/>
              </a:ext>
            </a:extLst>
          </p:cNvPr>
          <p:cNvSpPr/>
          <p:nvPr/>
        </p:nvSpPr>
        <p:spPr>
          <a:xfrm>
            <a:off x="5133098" y="43264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96898B7-FCA0-4A28-8DA8-1559F643A278}"/>
              </a:ext>
            </a:extLst>
          </p:cNvPr>
          <p:cNvSpPr/>
          <p:nvPr/>
        </p:nvSpPr>
        <p:spPr>
          <a:xfrm>
            <a:off x="2283660" y="5797000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8E7E163-66F6-4CA4-913B-62085BFB2F72}"/>
              </a:ext>
            </a:extLst>
          </p:cNvPr>
          <p:cNvSpPr/>
          <p:nvPr/>
        </p:nvSpPr>
        <p:spPr>
          <a:xfrm>
            <a:off x="3707606" y="5797000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68A2838-90C6-4C30-B736-8A6A351DB14E}"/>
              </a:ext>
            </a:extLst>
          </p:cNvPr>
          <p:cNvSpPr/>
          <p:nvPr/>
        </p:nvSpPr>
        <p:spPr>
          <a:xfrm>
            <a:off x="5133098" y="5781047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143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3949-5BD2-4E87-89B9-560DE66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131CE-DA7C-4BE8-B1EC-7E4FEBC255FA}"/>
              </a:ext>
            </a:extLst>
          </p:cNvPr>
          <p:cNvSpPr txBox="1">
            <a:spLocks/>
          </p:cNvSpPr>
          <p:nvPr/>
        </p:nvSpPr>
        <p:spPr>
          <a:xfrm>
            <a:off x="1447331" y="1403370"/>
            <a:ext cx="9906608" cy="80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Which Model is superior?!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8B0DD3B-34AE-499C-BFC7-B157E9886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008448"/>
              </p:ext>
            </p:extLst>
          </p:nvPr>
        </p:nvGraphicFramePr>
        <p:xfrm>
          <a:off x="6101272" y="1806629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2F146826-0D1E-4AE5-B85E-95819CE61ED3}"/>
              </a:ext>
            </a:extLst>
          </p:cNvPr>
          <p:cNvGraphicFramePr>
            <a:graphicFrameLocks noGrp="1"/>
          </p:cNvGraphicFramePr>
          <p:nvPr/>
        </p:nvGraphicFramePr>
        <p:xfrm>
          <a:off x="1116054" y="2803598"/>
          <a:ext cx="484632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470">
                  <a:extLst>
                    <a:ext uri="{9D8B030D-6E8A-4147-A177-3AD203B41FA5}">
                      <a16:colId xmlns:a16="http://schemas.microsoft.com/office/drawing/2014/main" val="2573010494"/>
                    </a:ext>
                  </a:extLst>
                </a:gridCol>
                <a:gridCol w="1266168">
                  <a:extLst>
                    <a:ext uri="{9D8B030D-6E8A-4147-A177-3AD203B41FA5}">
                      <a16:colId xmlns:a16="http://schemas.microsoft.com/office/drawing/2014/main" val="146192661"/>
                    </a:ext>
                  </a:extLst>
                </a:gridCol>
                <a:gridCol w="1514437">
                  <a:extLst>
                    <a:ext uri="{9D8B030D-6E8A-4147-A177-3AD203B41FA5}">
                      <a16:colId xmlns:a16="http://schemas.microsoft.com/office/drawing/2014/main" val="1819976450"/>
                    </a:ext>
                  </a:extLst>
                </a:gridCol>
                <a:gridCol w="1312246">
                  <a:extLst>
                    <a:ext uri="{9D8B030D-6E8A-4147-A177-3AD203B41FA5}">
                      <a16:colId xmlns:a16="http://schemas.microsoft.com/office/drawing/2014/main" val="3194152501"/>
                    </a:ext>
                  </a:extLst>
                </a:gridCol>
              </a:tblGrid>
              <a:tr h="7120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Exponential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Constant Deff </a:t>
                      </a:r>
                    </a:p>
                    <a:p>
                      <a:r>
                        <a:rPr lang="en-US" sz="1300" dirty="0"/>
                        <a:t>Infinite bed</a:t>
                      </a:r>
                      <a:endParaRPr lang="it-IT" sz="1300" dirty="0"/>
                    </a:p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66873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818791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31966"/>
                  </a:ext>
                </a:extLst>
              </a:tr>
              <a:tr h="341776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85729"/>
                  </a:ext>
                </a:extLst>
              </a:tr>
            </a:tbl>
          </a:graphicData>
        </a:graphic>
      </p:graphicFrame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98537EE6-9D07-4E0E-B8F4-83FAD8BD46B9}"/>
              </a:ext>
            </a:extLst>
          </p:cNvPr>
          <p:cNvGraphicFramePr>
            <a:graphicFrameLocks noGrp="1"/>
          </p:cNvGraphicFramePr>
          <p:nvPr/>
        </p:nvGraphicFramePr>
        <p:xfrm>
          <a:off x="1116046" y="5000396"/>
          <a:ext cx="4846320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547">
                  <a:extLst>
                    <a:ext uri="{9D8B030D-6E8A-4147-A177-3AD203B41FA5}">
                      <a16:colId xmlns:a16="http://schemas.microsoft.com/office/drawing/2014/main" val="782223018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538382588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3360198749"/>
                    </a:ext>
                  </a:extLst>
                </a:gridCol>
                <a:gridCol w="1314173">
                  <a:extLst>
                    <a:ext uri="{9D8B030D-6E8A-4147-A177-3AD203B41FA5}">
                      <a16:colId xmlns:a16="http://schemas.microsoft.com/office/drawing/2014/main" val="9495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AICc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518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r>
                        <a:rPr lang="en-US" baseline="30000" dirty="0"/>
                        <a:t>2</a:t>
                      </a:r>
                      <a:endParaRPr lang="it-IT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6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RMSE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914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52914B5-20CA-4347-8CA9-55ACA71F893B}"/>
              </a:ext>
            </a:extLst>
          </p:cNvPr>
          <p:cNvSpPr txBox="1"/>
          <p:nvPr/>
        </p:nvSpPr>
        <p:spPr>
          <a:xfrm>
            <a:off x="1116046" y="2418354"/>
            <a:ext cx="4846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&lt;1</a:t>
            </a:r>
            <a:endParaRPr lang="it-IT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ECC644-C37F-4246-AAD5-84F3BBF39507}"/>
              </a:ext>
            </a:extLst>
          </p:cNvPr>
          <p:cNvSpPr txBox="1"/>
          <p:nvPr/>
        </p:nvSpPr>
        <p:spPr>
          <a:xfrm>
            <a:off x="1116047" y="4648112"/>
            <a:ext cx="484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</a:t>
            </a:r>
            <a:r>
              <a:rPr lang="en-US" b="1" baseline="-25000" dirty="0"/>
              <a:t>k</a:t>
            </a:r>
            <a:r>
              <a:rPr lang="en-US" b="1" dirty="0"/>
              <a:t> &gt;1</a:t>
            </a:r>
            <a:endParaRPr lang="it-IT" b="1" dirty="0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4482A01B-7AD6-45DC-B9AB-2BA4A408B831}"/>
              </a:ext>
            </a:extLst>
          </p:cNvPr>
          <p:cNvSpPr/>
          <p:nvPr/>
        </p:nvSpPr>
        <p:spPr>
          <a:xfrm>
            <a:off x="2283660" y="3610116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0EE7F79-A7FE-421D-855E-3E2C30BA6B27}"/>
              </a:ext>
            </a:extLst>
          </p:cNvPr>
          <p:cNvSpPr/>
          <p:nvPr/>
        </p:nvSpPr>
        <p:spPr>
          <a:xfrm>
            <a:off x="3707606" y="36101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D0DF4663-F4FD-45DC-81BB-E57104ED761D}"/>
              </a:ext>
            </a:extLst>
          </p:cNvPr>
          <p:cNvSpPr/>
          <p:nvPr/>
        </p:nvSpPr>
        <p:spPr>
          <a:xfrm>
            <a:off x="5133098" y="359416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D1AB04E3-9639-4912-9FFD-AB4C89544E0D}"/>
              </a:ext>
            </a:extLst>
          </p:cNvPr>
          <p:cNvSpPr/>
          <p:nvPr/>
        </p:nvSpPr>
        <p:spPr>
          <a:xfrm>
            <a:off x="2283660" y="5046953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ADD3B23D-E178-46A1-8907-35CF16CD9D33}"/>
              </a:ext>
            </a:extLst>
          </p:cNvPr>
          <p:cNvSpPr/>
          <p:nvPr/>
        </p:nvSpPr>
        <p:spPr>
          <a:xfrm>
            <a:off x="3707606" y="5046953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DB422CDC-CB3E-4F67-B16A-4A14959B1FFD}"/>
              </a:ext>
            </a:extLst>
          </p:cNvPr>
          <p:cNvSpPr/>
          <p:nvPr/>
        </p:nvSpPr>
        <p:spPr>
          <a:xfrm>
            <a:off x="5133098" y="503100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63081D4B-C11D-45EE-9398-A683B0459289}"/>
              </a:ext>
            </a:extLst>
          </p:cNvPr>
          <p:cNvSpPr/>
          <p:nvPr/>
        </p:nvSpPr>
        <p:spPr>
          <a:xfrm>
            <a:off x="2283660" y="3989110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B84669F9-CE5E-49E9-9859-BE888FAF32D9}"/>
              </a:ext>
            </a:extLst>
          </p:cNvPr>
          <p:cNvSpPr/>
          <p:nvPr/>
        </p:nvSpPr>
        <p:spPr>
          <a:xfrm>
            <a:off x="3707606" y="3989110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358A3A5-0A0E-43E1-909B-129356CC9365}"/>
              </a:ext>
            </a:extLst>
          </p:cNvPr>
          <p:cNvSpPr/>
          <p:nvPr/>
        </p:nvSpPr>
        <p:spPr>
          <a:xfrm>
            <a:off x="5133098" y="397315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CCEE8FAD-F341-401B-8B67-90167A0F391E}"/>
              </a:ext>
            </a:extLst>
          </p:cNvPr>
          <p:cNvSpPr/>
          <p:nvPr/>
        </p:nvSpPr>
        <p:spPr>
          <a:xfrm>
            <a:off x="2283660" y="5443207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CBF1862E-6E39-44D2-8040-1C2F9CCA021B}"/>
              </a:ext>
            </a:extLst>
          </p:cNvPr>
          <p:cNvSpPr/>
          <p:nvPr/>
        </p:nvSpPr>
        <p:spPr>
          <a:xfrm>
            <a:off x="3707606" y="5443207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A766B6F6-486C-4EB8-A2E2-BFE069B2F3C2}"/>
              </a:ext>
            </a:extLst>
          </p:cNvPr>
          <p:cNvSpPr/>
          <p:nvPr/>
        </p:nvSpPr>
        <p:spPr>
          <a:xfrm>
            <a:off x="5133098" y="5427254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28FB7747-D9B0-438F-A5C0-248E8AB51B44}"/>
              </a:ext>
            </a:extLst>
          </p:cNvPr>
          <p:cNvSpPr/>
          <p:nvPr/>
        </p:nvSpPr>
        <p:spPr>
          <a:xfrm>
            <a:off x="2283660" y="4342369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7F0C7766-C6AC-4E01-BF77-0551926ED934}"/>
              </a:ext>
            </a:extLst>
          </p:cNvPr>
          <p:cNvSpPr/>
          <p:nvPr/>
        </p:nvSpPr>
        <p:spPr>
          <a:xfrm>
            <a:off x="3707606" y="4342369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0205B14-BD7A-4B52-9528-526EC522B1A4}"/>
              </a:ext>
            </a:extLst>
          </p:cNvPr>
          <p:cNvSpPr/>
          <p:nvPr/>
        </p:nvSpPr>
        <p:spPr>
          <a:xfrm>
            <a:off x="5133098" y="4326416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196898B7-FCA0-4A28-8DA8-1559F643A278}"/>
              </a:ext>
            </a:extLst>
          </p:cNvPr>
          <p:cNvSpPr/>
          <p:nvPr/>
        </p:nvSpPr>
        <p:spPr>
          <a:xfrm>
            <a:off x="2283660" y="5797000"/>
            <a:ext cx="256340" cy="263384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98E7E163-66F6-4CA4-913B-62085BFB2F72}"/>
              </a:ext>
            </a:extLst>
          </p:cNvPr>
          <p:cNvSpPr/>
          <p:nvPr/>
        </p:nvSpPr>
        <p:spPr>
          <a:xfrm>
            <a:off x="3707606" y="5797000"/>
            <a:ext cx="256340" cy="263384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A68A2838-90C6-4C30-B736-8A6A351DB14E}"/>
              </a:ext>
            </a:extLst>
          </p:cNvPr>
          <p:cNvSpPr/>
          <p:nvPr/>
        </p:nvSpPr>
        <p:spPr>
          <a:xfrm>
            <a:off x="5133098" y="5781047"/>
            <a:ext cx="256340" cy="263384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809D39-D92E-4103-A325-496277BD9FA9}"/>
              </a:ext>
            </a:extLst>
          </p:cNvPr>
          <p:cNvSpPr/>
          <p:nvPr/>
        </p:nvSpPr>
        <p:spPr>
          <a:xfrm>
            <a:off x="3136900" y="2787687"/>
            <a:ext cx="1524000" cy="332523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22B-3754-4FE5-B4D3-1457F1F0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Studies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E137-BC52-494B-9309-BD9B8D74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with O’Connor and Harvey 2008.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B5DEC-FC30-405C-ABE3-738B0868F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857376"/>
              </p:ext>
            </p:extLst>
          </p:nvPr>
        </p:nvGraphicFramePr>
        <p:xfrm>
          <a:off x="6099660" y="1802314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1A8DCC-D174-4662-997B-5A604D2B993A}"/>
              </a:ext>
            </a:extLst>
          </p:cNvPr>
          <p:cNvSpPr txBox="1">
            <a:spLocks/>
          </p:cNvSpPr>
          <p:nvPr/>
        </p:nvSpPr>
        <p:spPr>
          <a:xfrm>
            <a:off x="1447190" y="1973369"/>
            <a:ext cx="4645152" cy="264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7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differences: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Using the exponential diffusivity profile in this study vs constant profile in O’Connor and Harvey’s.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O’Connor and Harvey’s Formula of estimating the D</a:t>
            </a:r>
            <a:r>
              <a:rPr lang="en-US" sz="17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 does not account for the sediment porosity.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And most importantly, accounting for the two-way feedback in our study.</a:t>
            </a:r>
          </a:p>
        </p:txBody>
      </p:sp>
    </p:spTree>
    <p:extLst>
      <p:ext uri="{BB962C8B-B14F-4D97-AF65-F5344CB8AC3E}">
        <p14:creationId xmlns:p14="http://schemas.microsoft.com/office/powerpoint/2010/main" val="3510847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22B-3754-4FE5-B4D3-1457F1F0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 Studies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7E137-BC52-494B-9309-BD9B8D74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with Grant et al. 2012.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1A8DCC-D174-4662-997B-5A604D2B993A}"/>
              </a:ext>
            </a:extLst>
          </p:cNvPr>
          <p:cNvSpPr txBox="1">
            <a:spLocks/>
          </p:cNvSpPr>
          <p:nvPr/>
        </p:nvSpPr>
        <p:spPr>
          <a:xfrm>
            <a:off x="1447190" y="1995528"/>
            <a:ext cx="4645152" cy="264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7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differences: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Using the exponential diffusivity profile in this study vs constant profile in Grant et al. 2012 study.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And most importantly, accounting for the two-way feedback in our study.</a:t>
            </a: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C37E65C-E3EB-4F81-B428-503779D08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71030"/>
              </p:ext>
            </p:extLst>
          </p:nvPr>
        </p:nvGraphicFramePr>
        <p:xfrm>
          <a:off x="6092342" y="1815014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922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587-57C6-4100-9697-30053B90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</a:t>
            </a:r>
            <a:r>
              <a:rPr lang="en-US"/>
              <a:t>bed effect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E96-BD2F-440A-A8D1-5235106D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adding an impervious layer will change the predicted effective diffusivity? </a:t>
            </a:r>
            <a:endParaRPr lang="it-I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DB7D9-1224-4E50-AA01-C3652AA12ECC}"/>
              </a:ext>
            </a:extLst>
          </p:cNvPr>
          <p:cNvGrpSpPr/>
          <p:nvPr/>
        </p:nvGrpSpPr>
        <p:grpSpPr>
          <a:xfrm>
            <a:off x="7037101" y="2171702"/>
            <a:ext cx="2252980" cy="3926728"/>
            <a:chOff x="5520690" y="2786380"/>
            <a:chExt cx="2252980" cy="32788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9D3179-D6F8-4C96-95BD-E1027D41D9AD}"/>
                </a:ext>
              </a:extLst>
            </p:cNvPr>
            <p:cNvSpPr/>
            <p:nvPr/>
          </p:nvSpPr>
          <p:spPr>
            <a:xfrm>
              <a:off x="5755640" y="5582602"/>
              <a:ext cx="1833880" cy="4826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b="1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2DDEAC-4169-4FE8-A4E0-2AF7388DC2B1}"/>
                </a:ext>
              </a:extLst>
            </p:cNvPr>
            <p:cNvGrpSpPr/>
            <p:nvPr/>
          </p:nvGrpSpPr>
          <p:grpSpPr>
            <a:xfrm>
              <a:off x="5520690" y="2786380"/>
              <a:ext cx="2252980" cy="3155076"/>
              <a:chOff x="3295650" y="2832100"/>
              <a:chExt cx="2252980" cy="315507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91CD8C8-9EE7-45D0-A7E0-3F5518EA6731}"/>
                  </a:ext>
                </a:extLst>
              </p:cNvPr>
              <p:cNvSpPr/>
              <p:nvPr/>
            </p:nvSpPr>
            <p:spPr>
              <a:xfrm>
                <a:off x="3530600" y="2832100"/>
                <a:ext cx="1833880" cy="965200"/>
              </a:xfrm>
              <a:prstGeom prst="rect">
                <a:avLst/>
              </a:prstGeom>
              <a:gradFill>
                <a:gsLst>
                  <a:gs pos="100000">
                    <a:srgbClr val="00B0F0"/>
                  </a:gs>
                  <a:gs pos="0">
                    <a:srgbClr val="EDF9FD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BF5C8D-3865-4DD3-9A65-2BBD351D75A0}"/>
                  </a:ext>
                </a:extLst>
              </p:cNvPr>
              <p:cNvSpPr/>
              <p:nvPr/>
            </p:nvSpPr>
            <p:spPr>
              <a:xfrm>
                <a:off x="3530600" y="3797299"/>
                <a:ext cx="1833880" cy="1831023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4AFCE8-F1A9-459A-A394-6CFE4F447E94}"/>
                  </a:ext>
                </a:extLst>
              </p:cNvPr>
              <p:cNvSpPr txBox="1"/>
              <p:nvPr/>
            </p:nvSpPr>
            <p:spPr>
              <a:xfrm>
                <a:off x="3599180" y="3453064"/>
                <a:ext cx="82296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Water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50AD2F-DA3B-4DA5-94BE-2118ACB9EEB8}"/>
                  </a:ext>
                </a:extLst>
              </p:cNvPr>
              <p:cNvSpPr txBox="1"/>
              <p:nvPr/>
            </p:nvSpPr>
            <p:spPr>
              <a:xfrm>
                <a:off x="3530600" y="3774612"/>
                <a:ext cx="1082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Sediment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3FE9C1D-9AE9-4AB9-92B6-5574ED89D49D}"/>
                  </a:ext>
                </a:extLst>
              </p:cNvPr>
              <p:cNvSpPr txBox="1"/>
              <p:nvPr/>
            </p:nvSpPr>
            <p:spPr>
              <a:xfrm>
                <a:off x="3295650" y="5617844"/>
                <a:ext cx="22529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Impervious layer</a:t>
                </a:r>
                <a:endParaRPr lang="it-IT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D614C4-813C-4BA1-83F0-23C3306AAC6B}"/>
              </a:ext>
            </a:extLst>
          </p:cNvPr>
          <p:cNvGrpSpPr/>
          <p:nvPr/>
        </p:nvGrpSpPr>
        <p:grpSpPr>
          <a:xfrm>
            <a:off x="4502181" y="2171702"/>
            <a:ext cx="1833880" cy="3926727"/>
            <a:chOff x="3530600" y="2832101"/>
            <a:chExt cx="1833880" cy="279622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C7E4A27-94CB-4FD2-AF54-BD4223B982AF}"/>
                </a:ext>
              </a:extLst>
            </p:cNvPr>
            <p:cNvSpPr/>
            <p:nvPr/>
          </p:nvSpPr>
          <p:spPr>
            <a:xfrm>
              <a:off x="3530600" y="2832101"/>
              <a:ext cx="1833880" cy="797190"/>
            </a:xfrm>
            <a:prstGeom prst="rect">
              <a:avLst/>
            </a:prstGeom>
            <a:gradFill>
              <a:gsLst>
                <a:gs pos="100000">
                  <a:srgbClr val="00B0F0"/>
                </a:gs>
                <a:gs pos="0">
                  <a:srgbClr val="EDF9FD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03795D-4AC6-4F24-B52C-726D4B12402D}"/>
                </a:ext>
              </a:extLst>
            </p:cNvPr>
            <p:cNvSpPr/>
            <p:nvPr/>
          </p:nvSpPr>
          <p:spPr>
            <a:xfrm>
              <a:off x="3530600" y="3629291"/>
              <a:ext cx="1833880" cy="199903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9D470D-DD42-4686-903C-E101B75DC4F7}"/>
                </a:ext>
              </a:extLst>
            </p:cNvPr>
            <p:cNvSpPr txBox="1"/>
            <p:nvPr/>
          </p:nvSpPr>
          <p:spPr>
            <a:xfrm>
              <a:off x="3536889" y="3336345"/>
              <a:ext cx="82296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Water</a:t>
              </a:r>
              <a:endParaRPr lang="it-IT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CF0148-4284-4D43-BB3E-6A71BAF8CC92}"/>
                </a:ext>
              </a:extLst>
            </p:cNvPr>
            <p:cNvSpPr txBox="1"/>
            <p:nvPr/>
          </p:nvSpPr>
          <p:spPr>
            <a:xfrm>
              <a:off x="3530600" y="3602632"/>
              <a:ext cx="1082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Sediment</a:t>
              </a:r>
              <a:endParaRPr lang="it-IT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A3AA9F-C6B9-4C90-BB5E-4EFB2B0CCC87}"/>
              </a:ext>
            </a:extLst>
          </p:cNvPr>
          <p:cNvCxnSpPr>
            <a:cxnSpLocks/>
          </p:cNvCxnSpPr>
          <p:nvPr/>
        </p:nvCxnSpPr>
        <p:spPr>
          <a:xfrm flipV="1">
            <a:off x="9105931" y="3317620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9319C1-084C-4B35-B45D-AAFF55C3C931}"/>
              </a:ext>
            </a:extLst>
          </p:cNvPr>
          <p:cNvCxnSpPr>
            <a:cxnSpLocks/>
          </p:cNvCxnSpPr>
          <p:nvPr/>
        </p:nvCxnSpPr>
        <p:spPr>
          <a:xfrm>
            <a:off x="9448800" y="3415757"/>
            <a:ext cx="0" cy="1130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9679A8-7E90-4E8C-B623-9E71DDF69ABE}"/>
              </a:ext>
            </a:extLst>
          </p:cNvPr>
          <p:cNvCxnSpPr>
            <a:cxnSpLocks/>
          </p:cNvCxnSpPr>
          <p:nvPr/>
        </p:nvCxnSpPr>
        <p:spPr>
          <a:xfrm>
            <a:off x="7037101" y="3317620"/>
            <a:ext cx="0" cy="2329367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E35485B-52C3-4557-910A-59BA8563B1AE}"/>
              </a:ext>
            </a:extLst>
          </p:cNvPr>
          <p:cNvSpPr txBox="1"/>
          <p:nvPr/>
        </p:nvSpPr>
        <p:spPr>
          <a:xfrm>
            <a:off x="6694202" y="4181596"/>
            <a:ext cx="64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</a:t>
            </a:r>
            <a:r>
              <a:rPr lang="en-US" i="1" baseline="-25000" dirty="0"/>
              <a:t>b</a:t>
            </a:r>
            <a:endParaRPr lang="it-IT" i="1" baseline="-25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FCD1-C384-4A54-983F-A5E0E7F0CBB5}"/>
              </a:ext>
            </a:extLst>
          </p:cNvPr>
          <p:cNvCxnSpPr>
            <a:cxnSpLocks/>
          </p:cNvCxnSpPr>
          <p:nvPr/>
        </p:nvCxnSpPr>
        <p:spPr>
          <a:xfrm flipV="1">
            <a:off x="4038631" y="3273443"/>
            <a:ext cx="457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F27978-57DC-4530-9A3D-740666A71047}"/>
              </a:ext>
            </a:extLst>
          </p:cNvPr>
          <p:cNvCxnSpPr>
            <a:cxnSpLocks/>
          </p:cNvCxnSpPr>
          <p:nvPr/>
        </p:nvCxnSpPr>
        <p:spPr>
          <a:xfrm>
            <a:off x="4176286" y="3364497"/>
            <a:ext cx="0" cy="1130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9E582D7-FE5F-4D21-AC10-321149E4E57D}"/>
              </a:ext>
            </a:extLst>
          </p:cNvPr>
          <p:cNvSpPr txBox="1"/>
          <p:nvPr/>
        </p:nvSpPr>
        <p:spPr>
          <a:xfrm>
            <a:off x="3360451" y="3554546"/>
            <a:ext cx="906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3000" baseline="6000" dirty="0"/>
              <a:t>-</a:t>
            </a:r>
            <a:r>
              <a:rPr lang="en-US" dirty="0"/>
              <a:t>&gt;</a:t>
            </a:r>
            <a:r>
              <a:rPr lang="en-US" sz="2100" b="1" dirty="0"/>
              <a:t>∞</a:t>
            </a:r>
            <a:endParaRPr lang="it-IT" sz="2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E162DA-AEBB-4F33-8CC3-F339F2209B4A}"/>
              </a:ext>
            </a:extLst>
          </p:cNvPr>
          <p:cNvSpPr txBox="1"/>
          <p:nvPr/>
        </p:nvSpPr>
        <p:spPr>
          <a:xfrm>
            <a:off x="9455567" y="3658379"/>
            <a:ext cx="9067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sz="3000" baseline="6000" dirty="0"/>
              <a:t>-</a:t>
            </a:r>
            <a:r>
              <a:rPr lang="en-US" dirty="0"/>
              <a:t>&gt;d</a:t>
            </a:r>
            <a:r>
              <a:rPr lang="en-US" baseline="-25000" dirty="0"/>
              <a:t>b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45198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587-57C6-4100-9697-30053B90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</a:t>
            </a:r>
            <a:r>
              <a:rPr lang="en-US"/>
              <a:t>bed effect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E96-BD2F-440A-A8D1-5235106D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771421" cy="4596371"/>
          </a:xfrm>
        </p:spPr>
        <p:txBody>
          <a:bodyPr/>
          <a:lstStyle/>
          <a:p>
            <a:r>
              <a:rPr lang="en-US" dirty="0"/>
              <a:t>How adding and impervious layer will affect the effective diffusivity? 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54AFDC1-DB1B-4A32-AFBC-6DA6DB420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581271"/>
              </p:ext>
            </p:extLst>
          </p:nvPr>
        </p:nvGraphicFramePr>
        <p:xfrm>
          <a:off x="6096000" y="1802314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9499D21-14F9-4530-856D-CE99C7795508}"/>
              </a:ext>
            </a:extLst>
          </p:cNvPr>
          <p:cNvSpPr txBox="1">
            <a:spLocks/>
          </p:cNvSpPr>
          <p:nvPr/>
        </p:nvSpPr>
        <p:spPr>
          <a:xfrm>
            <a:off x="1447331" y="2354498"/>
            <a:ext cx="4645152" cy="264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Certainly in some experiments, imposing a bottom boundary layer changes the effective diffusivity prediction on the sediment surface.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Assuming infinite bed for our model underestimated the effective diffusivity.</a:t>
            </a: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6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587-57C6-4100-9697-30053B90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Sediment </a:t>
            </a:r>
            <a:r>
              <a:rPr lang="en-US"/>
              <a:t>bed effect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E96-BD2F-440A-A8D1-5235106D4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796821" cy="4596371"/>
          </a:xfrm>
        </p:spPr>
        <p:txBody>
          <a:bodyPr/>
          <a:lstStyle/>
          <a:p>
            <a:r>
              <a:rPr lang="en-US" dirty="0"/>
              <a:t>How adding and impervious layer will affect the effective diffusivity? 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54AFDC1-DB1B-4A32-AFBC-6DA6DB4204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769557"/>
              </p:ext>
            </p:extLst>
          </p:nvPr>
        </p:nvGraphicFramePr>
        <p:xfrm>
          <a:off x="6092343" y="1815014"/>
          <a:ext cx="6099048" cy="431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9499D21-14F9-4530-856D-CE99C7795508}"/>
              </a:ext>
            </a:extLst>
          </p:cNvPr>
          <p:cNvSpPr txBox="1">
            <a:spLocks/>
          </p:cNvSpPr>
          <p:nvPr/>
        </p:nvSpPr>
        <p:spPr>
          <a:xfrm>
            <a:off x="1447331" y="2354498"/>
            <a:ext cx="4645152" cy="264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7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 indicator A</a:t>
            </a:r>
            <a:r>
              <a:rPr lang="en-US" sz="17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 is proposed to see if the sediment depth will have an effect or not.</a:t>
            </a: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If A</a:t>
            </a:r>
            <a:r>
              <a:rPr lang="en-US" sz="17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&gt;1, this implies that the sediment bed will have an effect on the results.</a:t>
            </a: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7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6BCEA-A965-4FF4-9D09-1BC26C24658D}"/>
                  </a:ext>
                </a:extLst>
              </p:cNvPr>
              <p:cNvSpPr txBox="1"/>
              <p:nvPr/>
            </p:nvSpPr>
            <p:spPr>
              <a:xfrm>
                <a:off x="3146994" y="3151391"/>
                <a:ext cx="2225106" cy="583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i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𝐷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𝑒𝑓𝑓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 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𝑇𝑒𝑥𝑝𝑒𝑟𝑖𝑚𝑒𝑛𝑡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ϴ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𝑝𝑜𝑟𝑜𝑠𝑖𝑡𝑦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𝑑𝑏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6BCEA-A965-4FF4-9D09-1BC26C24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94" y="3151391"/>
                <a:ext cx="2225106" cy="583237"/>
              </a:xfrm>
              <a:prstGeom prst="rect">
                <a:avLst/>
              </a:prstGeom>
              <a:blipFill>
                <a:blip r:embed="rId3"/>
                <a:stretch>
                  <a:fillRect l="-2192" b="-10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0440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587-57C6-4100-9697-30053B90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E96-BD2F-440A-A8D1-5235106D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Including different morphology types (flat bed, bedforms, pools-riffles). </a:t>
            </a:r>
          </a:p>
          <a:p>
            <a:r>
              <a:rPr lang="en-US" dirty="0"/>
              <a:t>Performing a meta analysis, and build a generalized predictive model that can predict the value of the effective diffusivity in different hydraulic and morphological characteristics.</a:t>
            </a:r>
          </a:p>
          <a:p>
            <a:endParaRPr lang="en-US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86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Benthic Biolayer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994941" cy="4596371"/>
          </a:xfrm>
        </p:spPr>
        <p:txBody>
          <a:bodyPr>
            <a:normAutofit/>
          </a:bodyPr>
          <a:lstStyle/>
          <a:p>
            <a:r>
              <a:rPr lang="en-US" dirty="0"/>
              <a:t>Biological active upper </a:t>
            </a:r>
            <a:r>
              <a:rPr lang="it-IT" dirty="0"/>
              <a:t>(~20 cm) region within the streambed. </a:t>
            </a:r>
          </a:p>
          <a:p>
            <a:r>
              <a:rPr lang="it-IT" dirty="0"/>
              <a:t>Stream turbulence drives the vertical transport of dissolved constituents into the streambed.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F57EE5-D560-4847-ABC5-22D89568694F}"/>
              </a:ext>
            </a:extLst>
          </p:cNvPr>
          <p:cNvGrpSpPr/>
          <p:nvPr/>
        </p:nvGrpSpPr>
        <p:grpSpPr>
          <a:xfrm>
            <a:off x="6446520" y="1619371"/>
            <a:ext cx="5745480" cy="4114712"/>
            <a:chOff x="6446520" y="2036498"/>
            <a:chExt cx="5745480" cy="411471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8879AF-3FA4-4D13-B5B4-C19EF8AC79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5000" contrast="10000"/>
            </a:blip>
            <a:srcRect l="1408" t="5340" r="3560" b="3746"/>
            <a:stretch/>
          </p:blipFill>
          <p:spPr>
            <a:xfrm>
              <a:off x="6446520" y="2036498"/>
              <a:ext cx="5745480" cy="409394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A12838-A86E-4C3C-A08B-7A3582F63487}"/>
                </a:ext>
              </a:extLst>
            </p:cNvPr>
            <p:cNvSpPr txBox="1"/>
            <p:nvPr/>
          </p:nvSpPr>
          <p:spPr>
            <a:xfrm>
              <a:off x="10485120" y="5889600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194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59587-57C6-4100-9697-30053B90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DE96-BD2F-440A-A8D1-5235106D4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Elliott, A. H., &amp; Brooks, N. H. (1997). Transfer of </a:t>
            </a:r>
            <a:r>
              <a:rPr lang="en-US" dirty="0" err="1"/>
              <a:t>nonsorbing</a:t>
            </a:r>
            <a:r>
              <a:rPr lang="en-US" dirty="0"/>
              <a:t> solutes to a streambed with bed forms: Laboratory experiments. </a:t>
            </a:r>
            <a:r>
              <a:rPr lang="en-US" i="1" dirty="0"/>
              <a:t>Water Resources Research</a:t>
            </a:r>
            <a:r>
              <a:rPr lang="en-US" dirty="0"/>
              <a:t>, </a:t>
            </a:r>
            <a:r>
              <a:rPr lang="en-US" i="1" dirty="0"/>
              <a:t>33</a:t>
            </a:r>
            <a:r>
              <a:rPr lang="en-US" dirty="0"/>
              <a:t>(1), 137-151.</a:t>
            </a:r>
          </a:p>
          <a:p>
            <a:r>
              <a:rPr lang="en-US" dirty="0"/>
              <a:t>Packman, A. I., Brooks, N. H., &amp; Morgan, J. J. (2000). Kaolinite exchange between a stream and streambed: Laboratory experiments and validation of a colloid transport model. </a:t>
            </a:r>
            <a:r>
              <a:rPr lang="en-US" i="1" dirty="0"/>
              <a:t>Water Resources Research</a:t>
            </a:r>
            <a:r>
              <a:rPr lang="en-US" dirty="0"/>
              <a:t>, </a:t>
            </a:r>
            <a:r>
              <a:rPr lang="en-US" i="1" dirty="0"/>
              <a:t>36</a:t>
            </a:r>
            <a:r>
              <a:rPr lang="en-US" dirty="0"/>
              <a:t>(8), 2363-2372.</a:t>
            </a:r>
          </a:p>
          <a:p>
            <a:r>
              <a:rPr lang="en-US" dirty="0"/>
              <a:t>Packman, A. I., &amp; MacKay, J. S. (2003). Interplay of stream‐subsurface exchange, clay particle deposition, and streambed evolution. </a:t>
            </a:r>
            <a:r>
              <a:rPr lang="en-US" i="1" dirty="0"/>
              <a:t>Water Resources Research</a:t>
            </a:r>
            <a:r>
              <a:rPr lang="en-US" dirty="0"/>
              <a:t>, </a:t>
            </a:r>
            <a:r>
              <a:rPr lang="en-US" i="1" dirty="0"/>
              <a:t>39</a:t>
            </a:r>
            <a:r>
              <a:rPr lang="en-US" dirty="0"/>
              <a:t>(4).</a:t>
            </a:r>
          </a:p>
          <a:p>
            <a:r>
              <a:rPr lang="en-US" dirty="0"/>
              <a:t>Ren, J., &amp; Packman, A. I. (2004). Stream-subsurface exchange of zinc in the presence of silica and kaolinite colloids. </a:t>
            </a:r>
            <a:r>
              <a:rPr lang="en-US" i="1" dirty="0"/>
              <a:t>Environmental science &amp; technology</a:t>
            </a:r>
            <a:r>
              <a:rPr lang="en-US" dirty="0"/>
              <a:t>, </a:t>
            </a:r>
            <a:r>
              <a:rPr lang="en-US" i="1" dirty="0"/>
              <a:t>38</a:t>
            </a:r>
            <a:r>
              <a:rPr lang="en-US" dirty="0"/>
              <a:t>(24), 6571-6581.</a:t>
            </a:r>
          </a:p>
          <a:p>
            <a:r>
              <a:rPr lang="it-IT" dirty="0"/>
              <a:t>Packman, A. I., Salehin, M., &amp; Zaramella, M. (2004). Hyporheic exchange with gravel beds: basic hydrodynamic interactions and bedform-induced advective flows. </a:t>
            </a:r>
            <a:r>
              <a:rPr lang="it-IT" i="1" dirty="0"/>
              <a:t>Journal of Hydraulic Engineering</a:t>
            </a:r>
            <a:r>
              <a:rPr lang="it-IT" dirty="0"/>
              <a:t>, </a:t>
            </a:r>
            <a:r>
              <a:rPr lang="it-IT" i="1" dirty="0"/>
              <a:t>130</a:t>
            </a:r>
            <a:r>
              <a:rPr lang="it-IT" dirty="0"/>
              <a:t>(7), 647-656.</a:t>
            </a:r>
          </a:p>
          <a:p>
            <a:r>
              <a:rPr lang="en-US" dirty="0" err="1"/>
              <a:t>Rehg</a:t>
            </a:r>
            <a:r>
              <a:rPr lang="en-US" dirty="0"/>
              <a:t>, K. J., Packman, A. I., &amp; Ren, J. (2005). Effects of suspended sediment characteristics and bed sediment transport on streambed clogging. </a:t>
            </a:r>
            <a:r>
              <a:rPr lang="en-US" i="1" dirty="0"/>
              <a:t>Hydrological Processes: An International Journal</a:t>
            </a:r>
            <a:r>
              <a:rPr lang="en-US" dirty="0"/>
              <a:t>, </a:t>
            </a:r>
            <a:r>
              <a:rPr lang="en-US" i="1" dirty="0"/>
              <a:t>19</a:t>
            </a:r>
            <a:r>
              <a:rPr lang="en-US" dirty="0"/>
              <a:t>(2), 413-427.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955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4A29-734D-4011-9875-2461BBE5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0000" b="1" dirty="0"/>
              <a:t>TH   NK Y   U </a:t>
            </a:r>
            <a:endParaRPr lang="it-IT" sz="10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7A09-E15B-4D67-B754-2430DEEE4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 </a:t>
            </a:r>
            <a:r>
              <a:rPr lang="en-US" dirty="0" err="1"/>
              <a:t>Monofy</a:t>
            </a:r>
            <a:endParaRPr lang="it-IT" dirty="0"/>
          </a:p>
        </p:txBody>
      </p:sp>
      <p:pic>
        <p:nvPicPr>
          <p:cNvPr id="4" name="Picture 2" descr="polito-logo | Prima Additive">
            <a:extLst>
              <a:ext uri="{FF2B5EF4-FFF2-40B4-BE49-F238E27FC236}">
                <a16:creationId xmlns:a16="http://schemas.microsoft.com/office/drawing/2014/main" id="{DE1A208B-81AA-4256-A900-9A81F7841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5D4"/>
              </a:clrFrom>
              <a:clrTo>
                <a:srgbClr val="E6E5D4">
                  <a:alpha val="0"/>
                </a:srgbClr>
              </a:clrTo>
            </a:clrChange>
            <a:duotone>
              <a:prstClr val="black"/>
              <a:srgbClr val="EBE9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9" t="22222" r="5667" b="24070"/>
          <a:stretch/>
        </p:blipFill>
        <p:spPr bwMode="auto">
          <a:xfrm>
            <a:off x="5411" y="0"/>
            <a:ext cx="2281784" cy="10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urocean // EGU General Assembly 2020">
            <a:extLst>
              <a:ext uri="{FF2B5EF4-FFF2-40B4-BE49-F238E27FC236}">
                <a16:creationId xmlns:a16="http://schemas.microsoft.com/office/drawing/2014/main" id="{7F0A1DAD-7E13-47F4-9926-21581556B06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89" y="-54113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ole torino  sketch">
            <a:extLst>
              <a:ext uri="{FF2B5EF4-FFF2-40B4-BE49-F238E27FC236}">
                <a16:creationId xmlns:a16="http://schemas.microsoft.com/office/drawing/2014/main" id="{E63A921E-8818-441E-A6CE-2DBAE82A2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10895"/>
          <a:stretch/>
        </p:blipFill>
        <p:spPr bwMode="auto">
          <a:xfrm>
            <a:off x="3698217" y="2263899"/>
            <a:ext cx="1076983" cy="10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rater vienna sketch">
            <a:extLst>
              <a:ext uri="{FF2B5EF4-FFF2-40B4-BE49-F238E27FC236}">
                <a16:creationId xmlns:a16="http://schemas.microsoft.com/office/drawing/2014/main" id="{8F608ABA-1242-4F47-84F1-B59767EB5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8558" r="23183" b="29436"/>
          <a:stretch/>
        </p:blipFill>
        <p:spPr bwMode="auto">
          <a:xfrm>
            <a:off x="7637984" y="2403599"/>
            <a:ext cx="1149291" cy="10254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97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4A29-734D-4011-9875-2461BBE5B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10000" b="1" dirty="0"/>
              <a:t>TH   NK Y   U </a:t>
            </a:r>
            <a:endParaRPr lang="it-IT" sz="10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D7A09-E15B-4D67-B754-2430DEEE4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Ahmed </a:t>
            </a:r>
            <a:r>
              <a:rPr lang="en-US" dirty="0" err="1"/>
              <a:t>Monofy</a:t>
            </a:r>
            <a:endParaRPr lang="it-IT" dirty="0"/>
          </a:p>
        </p:txBody>
      </p:sp>
      <p:pic>
        <p:nvPicPr>
          <p:cNvPr id="4" name="Picture 2" descr="polito-logo | Prima Additive">
            <a:extLst>
              <a:ext uri="{FF2B5EF4-FFF2-40B4-BE49-F238E27FC236}">
                <a16:creationId xmlns:a16="http://schemas.microsoft.com/office/drawing/2014/main" id="{DE1A208B-81AA-4256-A900-9A81F7841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5D4"/>
              </a:clrFrom>
              <a:clrTo>
                <a:srgbClr val="E6E5D4">
                  <a:alpha val="0"/>
                </a:srgbClr>
              </a:clrTo>
            </a:clrChange>
            <a:duotone>
              <a:prstClr val="black"/>
              <a:srgbClr val="EBE9E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9" t="22222" r="5667" b="24070"/>
          <a:stretch/>
        </p:blipFill>
        <p:spPr bwMode="auto">
          <a:xfrm>
            <a:off x="5411" y="0"/>
            <a:ext cx="2281784" cy="10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urocean // EGU General Assembly 2020">
            <a:extLst>
              <a:ext uri="{FF2B5EF4-FFF2-40B4-BE49-F238E27FC236}">
                <a16:creationId xmlns:a16="http://schemas.microsoft.com/office/drawing/2014/main" id="{7F0A1DAD-7E13-47F4-9926-21581556B06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189" y="-541132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ole torino  sketch">
            <a:extLst>
              <a:ext uri="{FF2B5EF4-FFF2-40B4-BE49-F238E27FC236}">
                <a16:creationId xmlns:a16="http://schemas.microsoft.com/office/drawing/2014/main" id="{E63A921E-8818-441E-A6CE-2DBAE82A2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26" r="10895"/>
          <a:stretch/>
        </p:blipFill>
        <p:spPr bwMode="auto">
          <a:xfrm>
            <a:off x="3698217" y="2263899"/>
            <a:ext cx="1076983" cy="10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rater vienna sketch">
            <a:extLst>
              <a:ext uri="{FF2B5EF4-FFF2-40B4-BE49-F238E27FC236}">
                <a16:creationId xmlns:a16="http://schemas.microsoft.com/office/drawing/2014/main" id="{8F608ABA-1242-4F47-84F1-B59767EB50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92" t="18558" r="23183" b="29436"/>
          <a:stretch/>
        </p:blipFill>
        <p:spPr bwMode="auto">
          <a:xfrm>
            <a:off x="7637984" y="2403599"/>
            <a:ext cx="1149291" cy="10254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Help">
            <a:extLst>
              <a:ext uri="{FF2B5EF4-FFF2-40B4-BE49-F238E27FC236}">
                <a16:creationId xmlns:a16="http://schemas.microsoft.com/office/drawing/2014/main" id="{AFF4E504-9A69-4A7C-A113-FF68BD8047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87610" y="4565420"/>
            <a:ext cx="1302373" cy="130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Benthic Biolayer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994941" cy="4596371"/>
          </a:xfrm>
        </p:spPr>
        <p:txBody>
          <a:bodyPr>
            <a:normAutofit/>
          </a:bodyPr>
          <a:lstStyle/>
          <a:p>
            <a:r>
              <a:rPr lang="it-IT" dirty="0"/>
              <a:t>Turbulent mixing in the benthic biolayer: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dirty="0"/>
              <a:t>Bedform Pumping.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dirty="0"/>
              <a:t>Permeability hetrogeneity.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dirty="0"/>
              <a:t>Turbulent pumping.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dirty="0"/>
              <a:t>Bedform turnover.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dirty="0"/>
              <a:t>Turbulence penetration. 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22B375-C24B-4C9C-B4AE-8F9397BF8212}"/>
              </a:ext>
            </a:extLst>
          </p:cNvPr>
          <p:cNvGrpSpPr/>
          <p:nvPr/>
        </p:nvGrpSpPr>
        <p:grpSpPr>
          <a:xfrm>
            <a:off x="6446520" y="1619371"/>
            <a:ext cx="5745480" cy="4114712"/>
            <a:chOff x="6446520" y="2036498"/>
            <a:chExt cx="5745480" cy="41147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097869-D248-4C3E-B84E-8992C580A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5000" contrast="10000"/>
            </a:blip>
            <a:srcRect l="1408" t="5340" r="3560" b="3746"/>
            <a:stretch/>
          </p:blipFill>
          <p:spPr>
            <a:xfrm>
              <a:off x="6446520" y="2036498"/>
              <a:ext cx="5745480" cy="40939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BE8ED2-A693-488C-A153-A014470D777F}"/>
                </a:ext>
              </a:extLst>
            </p:cNvPr>
            <p:cNvSpPr txBox="1"/>
            <p:nvPr/>
          </p:nvSpPr>
          <p:spPr>
            <a:xfrm>
              <a:off x="10485120" y="5889600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787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994941" cy="4596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i="1" dirty="0"/>
              <a:t>Average vertical flux (J, kg/m</a:t>
            </a:r>
            <a:r>
              <a:rPr lang="it-IT" i="1" baseline="30000" dirty="0"/>
              <a:t>2</a:t>
            </a:r>
            <a:r>
              <a:rPr lang="it-IT" i="1" dirty="0"/>
              <a:t>.s) of a conservative solute through a permeable sedimentbed: </a:t>
            </a:r>
          </a:p>
          <a:p>
            <a:pPr indent="0">
              <a:buNone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/>
              <a:t>x 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it-IT" sz="1800" i="1" dirty="0"/>
              <a:t> depth below surface-water interface (m).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ϴ , streambed porosity.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Interstitial solute concentration (kg/m</a:t>
            </a:r>
            <a:r>
              <a:rPr lang="it-IT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, effictive diffusivity; moleculer diffusion(D’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), dispersion (D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), and turbulent diffusion (D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) coefficients (m</a:t>
            </a:r>
            <a:r>
              <a:rPr lang="it-IT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/s).</a:t>
            </a:r>
            <a:endParaRPr lang="it-IT" sz="1800" i="1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i="1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D8ECED-66F2-4B7A-AA76-484D50D2C01D}"/>
              </a:ext>
            </a:extLst>
          </p:cNvPr>
          <p:cNvGrpSpPr/>
          <p:nvPr/>
        </p:nvGrpSpPr>
        <p:grpSpPr>
          <a:xfrm>
            <a:off x="6446520" y="1619371"/>
            <a:ext cx="5745480" cy="4114712"/>
            <a:chOff x="6446520" y="2036498"/>
            <a:chExt cx="5745480" cy="41147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B78DA-8DEE-4747-96FF-7F26A40C4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5000" contrast="10000"/>
            </a:blip>
            <a:srcRect l="1408" t="5340" r="3560" b="3746"/>
            <a:stretch/>
          </p:blipFill>
          <p:spPr>
            <a:xfrm>
              <a:off x="6446520" y="2036498"/>
              <a:ext cx="5745480" cy="40939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16BE00-C78F-492C-A4EC-ECC2F7137F1A}"/>
                </a:ext>
              </a:extLst>
            </p:cNvPr>
            <p:cNvSpPr txBox="1"/>
            <p:nvPr/>
          </p:nvSpPr>
          <p:spPr>
            <a:xfrm>
              <a:off x="10485120" y="5889600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AF8403-9C81-4804-B185-48D2853D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2440820"/>
            <a:ext cx="2247900" cy="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4994941" cy="4596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it-IT" i="1" dirty="0"/>
              <a:t>Subistituting the average vertical flux (J) in the conservation equation: </a:t>
            </a:r>
          </a:p>
          <a:p>
            <a:pPr marL="0" indent="0">
              <a:buNone/>
            </a:pPr>
            <a:r>
              <a:rPr lang="it-IT" i="1" dirty="0"/>
              <a:t> </a:t>
            </a: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Interstitial solute concentration (kg/m</a:t>
            </a:r>
            <a:r>
              <a:rPr lang="it-IT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(x), depth-varying effictive diffusivity coefficients (m</a:t>
            </a:r>
            <a:r>
              <a:rPr lang="it-IT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/s).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t , time (s).</a:t>
            </a:r>
            <a:endParaRPr lang="it-IT" sz="1800" i="1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i="1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D8ECED-66F2-4B7A-AA76-484D50D2C01D}"/>
              </a:ext>
            </a:extLst>
          </p:cNvPr>
          <p:cNvGrpSpPr/>
          <p:nvPr/>
        </p:nvGrpSpPr>
        <p:grpSpPr>
          <a:xfrm>
            <a:off x="6446520" y="1619371"/>
            <a:ext cx="5745480" cy="4114712"/>
            <a:chOff x="6446520" y="2036498"/>
            <a:chExt cx="5745480" cy="41147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AB78DA-8DEE-4747-96FF-7F26A40C4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5000" contrast="10000"/>
            </a:blip>
            <a:srcRect l="1408" t="5340" r="3560" b="3746"/>
            <a:stretch/>
          </p:blipFill>
          <p:spPr>
            <a:xfrm>
              <a:off x="6446520" y="2036498"/>
              <a:ext cx="5745480" cy="409394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16BE00-C78F-492C-A4EC-ECC2F7137F1A}"/>
                </a:ext>
              </a:extLst>
            </p:cNvPr>
            <p:cNvSpPr txBox="1"/>
            <p:nvPr/>
          </p:nvSpPr>
          <p:spPr>
            <a:xfrm>
              <a:off x="10485120" y="5889600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81107AC-31E2-4BD3-BC89-7A6562B6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049" y="2170735"/>
            <a:ext cx="2144219" cy="6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72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5304821" cy="4596371"/>
          </a:xfrm>
        </p:spPr>
        <p:txBody>
          <a:bodyPr>
            <a:normAutofit/>
          </a:bodyPr>
          <a:lstStyle/>
          <a:p>
            <a:r>
              <a:rPr lang="it-IT" i="1" dirty="0"/>
              <a:t>Two  profiles of D</a:t>
            </a:r>
            <a:r>
              <a:rPr lang="it-IT" i="1" baseline="-25000" dirty="0"/>
              <a:t>eff</a:t>
            </a:r>
            <a:r>
              <a:rPr lang="it-IT" i="1" dirty="0"/>
              <a:t>(x) are adopted in this work:</a:t>
            </a:r>
          </a:p>
          <a:p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 sz="18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eff,0 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, the effective diffusivity at the sediment-water interface.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f(x)= 1 for constant profile.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f(x)= e</a:t>
            </a:r>
            <a:r>
              <a:rPr lang="it-IT" sz="18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-ax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 for exponential profile, a is the inverse-length scale.</a:t>
            </a:r>
          </a:p>
          <a:p>
            <a:pPr indent="0">
              <a:buNone/>
            </a:pPr>
            <a:endParaRPr lang="it-IT" i="1" baseline="-25000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BA701-14A9-40EF-9D15-1EE5E156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913" y="2054122"/>
            <a:ext cx="1452263" cy="3912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BB71997-77D7-4A68-928B-DF6B64820587}"/>
              </a:ext>
            </a:extLst>
          </p:cNvPr>
          <p:cNvGrpSpPr/>
          <p:nvPr/>
        </p:nvGrpSpPr>
        <p:grpSpPr>
          <a:xfrm>
            <a:off x="7778556" y="2249737"/>
            <a:ext cx="3640762" cy="3318004"/>
            <a:chOff x="7778556" y="2249737"/>
            <a:chExt cx="3640762" cy="33180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DFC4F3-3D8C-476E-8489-121B7C5F12FD}"/>
                </a:ext>
              </a:extLst>
            </p:cNvPr>
            <p:cNvPicPr>
              <a:picLocks/>
            </p:cNvPicPr>
            <p:nvPr/>
          </p:nvPicPr>
          <p:blipFill rotWithShape="1">
            <a:blip r:embed="rId3"/>
            <a:srcRect t="1" b="1653"/>
            <a:stretch/>
          </p:blipFill>
          <p:spPr>
            <a:xfrm>
              <a:off x="7778556" y="2249737"/>
              <a:ext cx="1079888" cy="31205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9BE2B6-4905-418B-9192-5B52884C9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8444" y="2249737"/>
              <a:ext cx="1191600" cy="31205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B2A21E-D77C-4C13-88BE-AD8ECB01B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0480" y="2249737"/>
              <a:ext cx="1228838" cy="10339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BB9D47-8275-4CC6-826E-F5B21E9A3702}"/>
                </a:ext>
              </a:extLst>
            </p:cNvPr>
            <p:cNvSpPr txBox="1"/>
            <p:nvPr/>
          </p:nvSpPr>
          <p:spPr>
            <a:xfrm>
              <a:off x="8426594" y="5306131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467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model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6752621" cy="4596371"/>
          </a:xfrm>
        </p:spPr>
        <p:txBody>
          <a:bodyPr>
            <a:normAutofit/>
          </a:bodyPr>
          <a:lstStyle/>
          <a:p>
            <a:r>
              <a:rPr lang="it-IT" dirty="0"/>
              <a:t>Our model accounts for the two-way feedback (negative feedback) by combining the following to equation through the Duhamel’s thereom: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Water Column mass balance: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it-IT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Vertical mass flux (J(x), kg/m2.s) in the sedimentbed: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pPr marL="457200">
              <a:buFont typeface="Wingdings" panose="05000000000000000000" pitchFamily="2" charset="2"/>
              <a:buChar char="ü"/>
            </a:pPr>
            <a:endParaRPr lang="it-IT" dirty="0"/>
          </a:p>
          <a:p>
            <a:endParaRPr lang="it-IT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5CEB8-FCB8-4E26-A797-1A3ABFEAE6DA}"/>
              </a:ext>
            </a:extLst>
          </p:cNvPr>
          <p:cNvGrpSpPr/>
          <p:nvPr/>
        </p:nvGrpSpPr>
        <p:grpSpPr>
          <a:xfrm>
            <a:off x="8313819" y="2015732"/>
            <a:ext cx="3661612" cy="4114712"/>
            <a:chOff x="8530388" y="2036498"/>
            <a:chExt cx="3661612" cy="411471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C124904-DB02-4A13-AABC-C2AA396A07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lum bright="-5000" contrast="10000"/>
            </a:blip>
            <a:srcRect l="35876" t="5340" r="3560" b="3746"/>
            <a:stretch/>
          </p:blipFill>
          <p:spPr>
            <a:xfrm>
              <a:off x="8530388" y="2036498"/>
              <a:ext cx="3661611" cy="409394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EF9DA6-9A01-463E-9102-A3B0E9AEB4A4}"/>
                </a:ext>
              </a:extLst>
            </p:cNvPr>
            <p:cNvSpPr txBox="1"/>
            <p:nvPr/>
          </p:nvSpPr>
          <p:spPr>
            <a:xfrm>
              <a:off x="10485120" y="5889600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Grant et al. (under review)</a:t>
              </a:r>
              <a:endParaRPr lang="it-IT" sz="1100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B51D9B9-558F-4D53-9642-E2B08EECFD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8" b="16292"/>
          <a:stretch/>
        </p:blipFill>
        <p:spPr>
          <a:xfrm>
            <a:off x="5160183" y="2820875"/>
            <a:ext cx="2029345" cy="60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0B160-B287-45CF-8D1E-4BCE587B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090" y="4263208"/>
            <a:ext cx="1901529" cy="6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6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20886-2ED0-4E2C-8C46-ACE0986E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Adopted Experiments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966-5A2B-4360-91B9-8F34BCB5E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78542"/>
            <a:ext cx="6326827" cy="4596371"/>
          </a:xfrm>
        </p:spPr>
        <p:txBody>
          <a:bodyPr>
            <a:normAutofit/>
          </a:bodyPr>
          <a:lstStyle/>
          <a:p>
            <a:r>
              <a:rPr lang="it-IT" dirty="0"/>
              <a:t>Our conceptual model is applied on a set of bedform experiments.</a:t>
            </a:r>
          </a:p>
          <a:p>
            <a:r>
              <a:rPr lang="it-IT" dirty="0"/>
              <a:t>List of smallscale bedforms (ripples and dunes) experiments: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Elliot and Brooks 1997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Packman et al. 2000 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Packman and Mackay 2003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Ren and Packman 2004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Pachman et al. 2004</a:t>
            </a:r>
          </a:p>
          <a:p>
            <a:pPr marL="457200"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Rehg et al. 2005 </a:t>
            </a:r>
          </a:p>
          <a:p>
            <a:pPr marL="457200">
              <a:buFont typeface="Wingdings" panose="05000000000000000000" pitchFamily="2" charset="2"/>
              <a:buChar char="ü"/>
            </a:pPr>
            <a:endParaRPr lang="it-IT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8013CD8-31BA-4E7C-8A16-03C8B68EFD75}"/>
              </a:ext>
            </a:extLst>
          </p:cNvPr>
          <p:cNvGrpSpPr/>
          <p:nvPr/>
        </p:nvGrpSpPr>
        <p:grpSpPr>
          <a:xfrm>
            <a:off x="7778406" y="2178833"/>
            <a:ext cx="4559988" cy="3186520"/>
            <a:chOff x="6876706" y="2407433"/>
            <a:chExt cx="4559988" cy="31865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309555-2566-418C-B5EC-F1D6ACD4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6706" y="2407433"/>
              <a:ext cx="4356788" cy="29249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D28CC8-4ABF-4BFA-822E-EF20647CCA2D}"/>
                </a:ext>
              </a:extLst>
            </p:cNvPr>
            <p:cNvSpPr txBox="1"/>
            <p:nvPr/>
          </p:nvSpPr>
          <p:spPr>
            <a:xfrm>
              <a:off x="9729814" y="5332343"/>
              <a:ext cx="17068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Ren and Packman 2004</a:t>
              </a:r>
              <a:endParaRPr lang="it-IT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078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3949-5BD2-4E87-89B9-560DE66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B679-1833-46E5-BF76-4C6C32F5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331" y="2114621"/>
            <a:ext cx="4644421" cy="33079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The exponential profile predicts higher effective diffusivity at the sediment-water interface, which decreases with depth by a decay factor (a).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Modeling the domain with infinite sediment bed underestimates the mixing in the bed (less D</a:t>
            </a:r>
            <a:r>
              <a:rPr lang="en-US" sz="17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eff0</a:t>
            </a:r>
            <a:r>
              <a:rPr lang="en-US" sz="1700" i="1" dirty="0">
                <a:latin typeface="Calibri" panose="020F0502020204030204" pitchFamily="34" charset="0"/>
                <a:cs typeface="Calibri" panose="020F0502020204030204" pitchFamily="34" charset="0"/>
              </a:rPr>
              <a:t>) compared to the confined bed assumption.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32F72A-65D7-4990-933F-AA103ECF02A7}"/>
              </a:ext>
            </a:extLst>
          </p:cNvPr>
          <p:cNvGrpSpPr/>
          <p:nvPr/>
        </p:nvGrpSpPr>
        <p:grpSpPr>
          <a:xfrm>
            <a:off x="6096000" y="1803400"/>
            <a:ext cx="6096000" cy="4313581"/>
            <a:chOff x="5664200" y="2588649"/>
            <a:chExt cx="6527800" cy="3528332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428FEBDF-346A-46F0-B322-5B031FF5F73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02155742"/>
                </p:ext>
              </p:extLst>
            </p:nvPr>
          </p:nvGraphicFramePr>
          <p:xfrm>
            <a:off x="5664200" y="2588649"/>
            <a:ext cx="6527800" cy="35283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B70ACF-F041-44EE-890F-44B8F1A07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9822" y="2588649"/>
              <a:ext cx="1154363" cy="270090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B4131CE-DA7C-4BE8-B1EC-7E4FEBC255FA}"/>
              </a:ext>
            </a:extLst>
          </p:cNvPr>
          <p:cNvSpPr txBox="1">
            <a:spLocks/>
          </p:cNvSpPr>
          <p:nvPr/>
        </p:nvSpPr>
        <p:spPr>
          <a:xfrm>
            <a:off x="1447331" y="1138218"/>
            <a:ext cx="9293090" cy="1665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predicted sediment-water interface effective diffusivity (D</a:t>
            </a:r>
            <a:r>
              <a:rPr lang="en-US" baseline="-25000" dirty="0"/>
              <a:t>eff0</a:t>
            </a:r>
            <a:r>
              <a:rPr lang="en-US" dirty="0"/>
              <a:t>) is plotted vs the permeability Reynold’s number (Re</a:t>
            </a:r>
            <a:r>
              <a:rPr lang="en-US" baseline="-25000" dirty="0"/>
              <a:t>k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708150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B0E39115CA549B3A6B9C00FC6735A" ma:contentTypeVersion="10" ma:contentTypeDescription="Create a new document." ma:contentTypeScope="" ma:versionID="2bd795f0d5ad81610cd4dbc2c9cc6e21">
  <xsd:schema xmlns:xsd="http://www.w3.org/2001/XMLSchema" xmlns:xs="http://www.w3.org/2001/XMLSchema" xmlns:p="http://schemas.microsoft.com/office/2006/metadata/properties" xmlns:ns3="bd0ae365-bb99-4941-ac84-9cfb572e9469" targetNamespace="http://schemas.microsoft.com/office/2006/metadata/properties" ma:root="true" ma:fieldsID="5502d2b4a2d4a9d2afaedf4db9e36dc3" ns3:_="">
    <xsd:import namespace="bd0ae365-bb99-4941-ac84-9cfb572e94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0ae365-bb99-4941-ac84-9cfb572e94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E11C0-780E-4412-B887-718AE903E40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d0ae365-bb99-4941-ac84-9cfb572e946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1F11312-0A91-475B-8C46-5D31D458F2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4C2F6-35BA-49D9-A36E-0090E37194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0ae365-bb99-4941-ac84-9cfb572e9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1784</TotalTime>
  <Words>940</Words>
  <Application>Microsoft Office PowerPoint</Application>
  <PresentationFormat>Widescreen</PresentationFormat>
  <Paragraphs>199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Wingdings</vt:lpstr>
      <vt:lpstr>Gallery</vt:lpstr>
      <vt:lpstr>Turbulent Mixing in the benthic biolayer of streams with bedforms  </vt:lpstr>
      <vt:lpstr>Benthic Biolayer </vt:lpstr>
      <vt:lpstr>Benthic Biolayer </vt:lpstr>
      <vt:lpstr>Conceptual model</vt:lpstr>
      <vt:lpstr>Conceptual model</vt:lpstr>
      <vt:lpstr>Conceptual model</vt:lpstr>
      <vt:lpstr>Conceptual model</vt:lpstr>
      <vt:lpstr>Adopted Experiments </vt:lpstr>
      <vt:lpstr>Results</vt:lpstr>
      <vt:lpstr>Results</vt:lpstr>
      <vt:lpstr>Results</vt:lpstr>
      <vt:lpstr>Results</vt:lpstr>
      <vt:lpstr>Results</vt:lpstr>
      <vt:lpstr>Comparison with previous Studies </vt:lpstr>
      <vt:lpstr>Comparison with previous Studies </vt:lpstr>
      <vt:lpstr>Sediment bed effect</vt:lpstr>
      <vt:lpstr>Sediment bed effect</vt:lpstr>
      <vt:lpstr>Sediment bed effect</vt:lpstr>
      <vt:lpstr>Future work</vt:lpstr>
      <vt:lpstr>References </vt:lpstr>
      <vt:lpstr>TH   NK Y   U </vt:lpstr>
      <vt:lpstr>TH   NK Y   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Turbulent Mixing in the benthic biolayer of streams with bedforms  </dc:title>
  <dc:creator>Ahmed Menofy</dc:creator>
  <cp:lastModifiedBy>Ahmed Menofy</cp:lastModifiedBy>
  <cp:revision>80</cp:revision>
  <dcterms:created xsi:type="dcterms:W3CDTF">2020-04-23T14:00:35Z</dcterms:created>
  <dcterms:modified xsi:type="dcterms:W3CDTF">2020-05-07T15:06:38Z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0x010100997B0E39115CA549B3A6B9C00FC6735A</vt:lpwstr>
  </property>
</Properties>
</file>