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87" r:id="rId3"/>
  </p:sldMasterIdLst>
  <p:notesMasterIdLst>
    <p:notesMasterId r:id="rId14"/>
  </p:notesMasterIdLst>
  <p:sldIdLst>
    <p:sldId id="300" r:id="rId4"/>
    <p:sldId id="258" r:id="rId5"/>
    <p:sldId id="326" r:id="rId6"/>
    <p:sldId id="320" r:id="rId7"/>
    <p:sldId id="322" r:id="rId8"/>
    <p:sldId id="323" r:id="rId9"/>
    <p:sldId id="327" r:id="rId10"/>
    <p:sldId id="329" r:id="rId11"/>
    <p:sldId id="328" r:id="rId12"/>
    <p:sldId id="32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kua" initials="K" lastIdx="1" clrIdx="0">
    <p:extLst>
      <p:ext uri="{19B8F6BF-5375-455C-9EA6-DF929625EA0E}">
        <p15:presenceInfo xmlns:p15="http://schemas.microsoft.com/office/powerpoint/2012/main" userId="Kukua" providerId="None"/>
      </p:ext>
    </p:extLst>
  </p:cmAuthor>
  <p:cmAuthor id="2" name="Maame Ekua Croffie" initials="MEC" lastIdx="1" clrIdx="1">
    <p:extLst>
      <p:ext uri="{19B8F6BF-5375-455C-9EA6-DF929625EA0E}">
        <p15:presenceInfo xmlns:p15="http://schemas.microsoft.com/office/powerpoint/2012/main" userId="S::40146923@ads.qub.ac.uk::3b2f8d0a-b2a3-4367-a2e0-3d565a8e1ba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9127"/>
    <a:srgbClr val="1C8C29"/>
    <a:srgbClr val="568424"/>
    <a:srgbClr val="569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7" autoAdjust="0"/>
    <p:restoredTop sz="99634" autoAdjust="0"/>
  </p:normalViewPr>
  <p:slideViewPr>
    <p:cSldViewPr>
      <p:cViewPr>
        <p:scale>
          <a:sx n="91" d="100"/>
          <a:sy n="91" d="100"/>
        </p:scale>
        <p:origin x="62" y="-1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81142E-CE4A-4710-9882-D4DDECADB25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AC9C696-D788-4AF2-B25A-9DF01B528443}">
      <dgm:prSet phldrT="[Text]"/>
      <dgm:spPr/>
      <dgm:t>
        <a:bodyPr/>
        <a:lstStyle/>
        <a:p>
          <a:r>
            <a:rPr lang="en-GB" dirty="0"/>
            <a:t>Sample preparation</a:t>
          </a:r>
        </a:p>
      </dgm:t>
    </dgm:pt>
    <dgm:pt modelId="{8AE5D4AB-0CD6-4E2B-A2EB-781FDE461FEE}" type="parTrans" cxnId="{6B9B8B81-D6BA-423B-8FC5-E2145C3960CE}">
      <dgm:prSet/>
      <dgm:spPr/>
      <dgm:t>
        <a:bodyPr/>
        <a:lstStyle/>
        <a:p>
          <a:endParaRPr lang="en-GB"/>
        </a:p>
      </dgm:t>
    </dgm:pt>
    <dgm:pt modelId="{A4BC117D-94E7-4E85-B019-F02EED166980}" type="sibTrans" cxnId="{6B9B8B81-D6BA-423B-8FC5-E2145C3960CE}">
      <dgm:prSet/>
      <dgm:spPr/>
      <dgm:t>
        <a:bodyPr/>
        <a:lstStyle/>
        <a:p>
          <a:endParaRPr lang="en-GB"/>
        </a:p>
      </dgm:t>
    </dgm:pt>
    <dgm:pt modelId="{AB937504-5662-4043-B9A0-F2FEFC06A77E}">
      <dgm:prSet phldrT="[Text]" custT="1"/>
      <dgm:spPr/>
      <dgm:t>
        <a:bodyPr/>
        <a:lstStyle/>
        <a:p>
          <a:pPr algn="l"/>
          <a:r>
            <a:rPr lang="en-GB" sz="1800" dirty="0"/>
            <a:t>Loose powder</a:t>
          </a:r>
        </a:p>
      </dgm:t>
    </dgm:pt>
    <dgm:pt modelId="{F39F4F23-ED91-4859-88D4-F1BDE50582E8}" type="parTrans" cxnId="{5A379FA0-BA09-4B42-A664-FDA737192793}">
      <dgm:prSet/>
      <dgm:spPr/>
      <dgm:t>
        <a:bodyPr/>
        <a:lstStyle/>
        <a:p>
          <a:endParaRPr lang="en-GB"/>
        </a:p>
      </dgm:t>
    </dgm:pt>
    <dgm:pt modelId="{C63A81D7-9E7E-408F-831C-7947EFA9AFD0}" type="sibTrans" cxnId="{5A379FA0-BA09-4B42-A664-FDA737192793}">
      <dgm:prSet/>
      <dgm:spPr/>
      <dgm:t>
        <a:bodyPr/>
        <a:lstStyle/>
        <a:p>
          <a:endParaRPr lang="en-GB"/>
        </a:p>
      </dgm:t>
    </dgm:pt>
    <dgm:pt modelId="{DD20B9E2-2722-44B9-A84F-C002B3505C4A}">
      <dgm:prSet phldrT="[Text]"/>
      <dgm:spPr/>
      <dgm:t>
        <a:bodyPr/>
        <a:lstStyle/>
        <a:p>
          <a:r>
            <a:rPr lang="en-GB" dirty="0"/>
            <a:t>Calibration study</a:t>
          </a:r>
        </a:p>
      </dgm:t>
    </dgm:pt>
    <dgm:pt modelId="{936CDC3C-CBDE-4423-BD31-EE77D0699745}" type="parTrans" cxnId="{279B59E1-CDD2-44E7-9D36-EC3299CA51BB}">
      <dgm:prSet/>
      <dgm:spPr/>
      <dgm:t>
        <a:bodyPr/>
        <a:lstStyle/>
        <a:p>
          <a:endParaRPr lang="en-GB"/>
        </a:p>
      </dgm:t>
    </dgm:pt>
    <dgm:pt modelId="{EE5D6838-4293-4BBB-BFA6-123B272CBD04}" type="sibTrans" cxnId="{279B59E1-CDD2-44E7-9D36-EC3299CA51BB}">
      <dgm:prSet/>
      <dgm:spPr/>
      <dgm:t>
        <a:bodyPr/>
        <a:lstStyle/>
        <a:p>
          <a:endParaRPr lang="en-GB"/>
        </a:p>
      </dgm:t>
    </dgm:pt>
    <dgm:pt modelId="{DF64566F-9C4E-42AC-AA1A-4417401B0639}">
      <dgm:prSet phldrT="[Text]" custT="1"/>
      <dgm:spPr/>
      <dgm:t>
        <a:bodyPr/>
        <a:lstStyle/>
        <a:p>
          <a:pPr algn="just"/>
          <a:r>
            <a:rPr lang="en-GB" sz="1800" dirty="0"/>
            <a:t>Fundamental parameters (FP)</a:t>
          </a:r>
        </a:p>
      </dgm:t>
    </dgm:pt>
    <dgm:pt modelId="{8CD4E59F-059E-4206-944D-DA6E204FA21A}" type="parTrans" cxnId="{922DD6CB-B33D-4A8C-BE40-44A39768682F}">
      <dgm:prSet/>
      <dgm:spPr/>
      <dgm:t>
        <a:bodyPr/>
        <a:lstStyle/>
        <a:p>
          <a:endParaRPr lang="en-GB"/>
        </a:p>
      </dgm:t>
    </dgm:pt>
    <dgm:pt modelId="{B7232530-8E21-43F0-ABF6-BA2C6F33E002}" type="sibTrans" cxnId="{922DD6CB-B33D-4A8C-BE40-44A39768682F}">
      <dgm:prSet/>
      <dgm:spPr/>
      <dgm:t>
        <a:bodyPr/>
        <a:lstStyle/>
        <a:p>
          <a:endParaRPr lang="en-GB"/>
        </a:p>
      </dgm:t>
    </dgm:pt>
    <dgm:pt modelId="{E0572821-5F62-4503-9BDE-D44ADE63D0C4}">
      <dgm:prSet phldrT="[Text]" custT="1"/>
      <dgm:spPr/>
      <dgm:t>
        <a:bodyPr/>
        <a:lstStyle/>
        <a:p>
          <a:pPr algn="l"/>
          <a:r>
            <a:rPr lang="en-GB" sz="1800" dirty="0"/>
            <a:t>Matching library  (ML) made up of 4 CRMs</a:t>
          </a:r>
        </a:p>
      </dgm:t>
    </dgm:pt>
    <dgm:pt modelId="{9C26CBF8-3D07-4735-957D-0160B382FA10}" type="parTrans" cxnId="{3A3C893F-3D52-4BEA-BF65-83F31F2AB5C9}">
      <dgm:prSet/>
      <dgm:spPr/>
      <dgm:t>
        <a:bodyPr/>
        <a:lstStyle/>
        <a:p>
          <a:endParaRPr lang="en-GB"/>
        </a:p>
      </dgm:t>
    </dgm:pt>
    <dgm:pt modelId="{2DF6FF53-2EF8-48F5-9734-E3DDDB71151B}" type="sibTrans" cxnId="{3A3C893F-3D52-4BEA-BF65-83F31F2AB5C9}">
      <dgm:prSet/>
      <dgm:spPr/>
      <dgm:t>
        <a:bodyPr/>
        <a:lstStyle/>
        <a:p>
          <a:endParaRPr lang="en-GB"/>
        </a:p>
      </dgm:t>
    </dgm:pt>
    <dgm:pt modelId="{2E1A7CE7-4876-4C08-8328-1215C96F7236}">
      <dgm:prSet phldrT="[Text]" custT="1"/>
      <dgm:spPr/>
      <dgm:t>
        <a:bodyPr/>
        <a:lstStyle/>
        <a:p>
          <a:pPr algn="l"/>
          <a:r>
            <a:rPr lang="en-GB" sz="1800" dirty="0"/>
            <a:t>Pressed pellet + wax</a:t>
          </a:r>
        </a:p>
      </dgm:t>
    </dgm:pt>
    <dgm:pt modelId="{04A6B792-D2FA-4FE3-96DA-3738EDFC9091}" type="parTrans" cxnId="{0E16AA33-E732-4E20-8439-759A92E5B5E8}">
      <dgm:prSet/>
      <dgm:spPr/>
      <dgm:t>
        <a:bodyPr/>
        <a:lstStyle/>
        <a:p>
          <a:endParaRPr lang="en-GB"/>
        </a:p>
      </dgm:t>
    </dgm:pt>
    <dgm:pt modelId="{E435DFED-6E45-4BDE-ACFC-66393FD9F788}" type="sibTrans" cxnId="{0E16AA33-E732-4E20-8439-759A92E5B5E8}">
      <dgm:prSet/>
      <dgm:spPr/>
      <dgm:t>
        <a:bodyPr/>
        <a:lstStyle/>
        <a:p>
          <a:endParaRPr lang="en-GB"/>
        </a:p>
      </dgm:t>
    </dgm:pt>
    <dgm:pt modelId="{8F4DC0B8-2385-4AD1-B8EE-BACA86D615C5}">
      <dgm:prSet phldrT="[Text]" custT="1"/>
      <dgm:spPr/>
      <dgm:t>
        <a:bodyPr/>
        <a:lstStyle/>
        <a:p>
          <a:pPr algn="l">
            <a:buNone/>
          </a:pPr>
          <a:r>
            <a:rPr lang="en-GB" sz="1800" dirty="0"/>
            <a:t>		vs</a:t>
          </a:r>
        </a:p>
      </dgm:t>
    </dgm:pt>
    <dgm:pt modelId="{0F2C531C-98B2-4F32-9EB0-C42F766F13F6}" type="parTrans" cxnId="{AE29438A-8620-4290-802E-E9B93D9B7BE7}">
      <dgm:prSet/>
      <dgm:spPr/>
      <dgm:t>
        <a:bodyPr/>
        <a:lstStyle/>
        <a:p>
          <a:endParaRPr lang="en-GB"/>
        </a:p>
      </dgm:t>
    </dgm:pt>
    <dgm:pt modelId="{AA91251B-1DF4-4510-8740-752904866374}" type="sibTrans" cxnId="{AE29438A-8620-4290-802E-E9B93D9B7BE7}">
      <dgm:prSet/>
      <dgm:spPr/>
      <dgm:t>
        <a:bodyPr/>
        <a:lstStyle/>
        <a:p>
          <a:endParaRPr lang="en-GB"/>
        </a:p>
      </dgm:t>
    </dgm:pt>
    <dgm:pt modelId="{BB2FB747-D3BB-461A-98AB-33BFCFA8C4F2}">
      <dgm:prSet phldrT="[Text]" custT="1"/>
      <dgm:spPr/>
      <dgm:t>
        <a:bodyPr/>
        <a:lstStyle/>
        <a:p>
          <a:pPr algn="l"/>
          <a:endParaRPr lang="en-GB" sz="1800" dirty="0"/>
        </a:p>
      </dgm:t>
    </dgm:pt>
    <dgm:pt modelId="{228266F4-AA76-4F82-BC03-33A61A726427}" type="parTrans" cxnId="{B9B724FF-7E97-4E3E-84D6-627C9DC2F780}">
      <dgm:prSet/>
      <dgm:spPr/>
      <dgm:t>
        <a:bodyPr/>
        <a:lstStyle/>
        <a:p>
          <a:endParaRPr lang="en-GB"/>
        </a:p>
      </dgm:t>
    </dgm:pt>
    <dgm:pt modelId="{D5274E38-89A6-4256-8550-CDA0497A4E12}" type="sibTrans" cxnId="{B9B724FF-7E97-4E3E-84D6-627C9DC2F780}">
      <dgm:prSet/>
      <dgm:spPr/>
      <dgm:t>
        <a:bodyPr/>
        <a:lstStyle/>
        <a:p>
          <a:endParaRPr lang="en-GB"/>
        </a:p>
      </dgm:t>
    </dgm:pt>
    <dgm:pt modelId="{7BCCF2B8-4293-47A5-866F-5053BE9D73B1}">
      <dgm:prSet phldrT="[Text]" custT="1"/>
      <dgm:spPr/>
      <dgm:t>
        <a:bodyPr/>
        <a:lstStyle/>
        <a:p>
          <a:pPr algn="l"/>
          <a:r>
            <a:rPr lang="en-GB" sz="1800" dirty="0"/>
            <a:t>Pressed pellet</a:t>
          </a:r>
        </a:p>
      </dgm:t>
    </dgm:pt>
    <dgm:pt modelId="{C1E59A7B-B3FB-4F60-A7E1-F214B6BBA6C1}" type="parTrans" cxnId="{9273853D-0FE7-4E7C-B4BB-AC1E81EC8CD4}">
      <dgm:prSet/>
      <dgm:spPr/>
      <dgm:t>
        <a:bodyPr/>
        <a:lstStyle/>
        <a:p>
          <a:endParaRPr lang="en-GB"/>
        </a:p>
      </dgm:t>
    </dgm:pt>
    <dgm:pt modelId="{0584A78E-2262-42FA-88B4-B76545DAECE0}" type="sibTrans" cxnId="{9273853D-0FE7-4E7C-B4BB-AC1E81EC8CD4}">
      <dgm:prSet/>
      <dgm:spPr/>
      <dgm:t>
        <a:bodyPr/>
        <a:lstStyle/>
        <a:p>
          <a:endParaRPr lang="en-GB"/>
        </a:p>
      </dgm:t>
    </dgm:pt>
    <dgm:pt modelId="{44440696-4313-42B8-A93E-A077DE835FBF}" type="pres">
      <dgm:prSet presAssocID="{0F81142E-CE4A-4710-9882-D4DDECADB251}" presName="Name0" presStyleCnt="0">
        <dgm:presLayoutVars>
          <dgm:dir/>
          <dgm:animLvl val="lvl"/>
          <dgm:resizeHandles/>
        </dgm:presLayoutVars>
      </dgm:prSet>
      <dgm:spPr/>
    </dgm:pt>
    <dgm:pt modelId="{4A955ABC-3E5C-45A5-B08C-54AD7FF20E95}" type="pres">
      <dgm:prSet presAssocID="{2AC9C696-D788-4AF2-B25A-9DF01B528443}" presName="linNode" presStyleCnt="0"/>
      <dgm:spPr/>
    </dgm:pt>
    <dgm:pt modelId="{25498DC1-A81E-4A19-B06D-065220D63D35}" type="pres">
      <dgm:prSet presAssocID="{2AC9C696-D788-4AF2-B25A-9DF01B528443}" presName="parentShp" presStyleLbl="node1" presStyleIdx="0" presStyleCnt="2" custScaleX="90423" custScaleY="75409">
        <dgm:presLayoutVars>
          <dgm:bulletEnabled val="1"/>
        </dgm:presLayoutVars>
      </dgm:prSet>
      <dgm:spPr/>
    </dgm:pt>
    <dgm:pt modelId="{4C7B6F25-3F02-49A9-900D-DA999A2B61F5}" type="pres">
      <dgm:prSet presAssocID="{2AC9C696-D788-4AF2-B25A-9DF01B528443}" presName="childShp" presStyleLbl="bgAccFollowNode1" presStyleIdx="0" presStyleCnt="2" custScaleX="107851" custScaleY="78224">
        <dgm:presLayoutVars>
          <dgm:bulletEnabled val="1"/>
        </dgm:presLayoutVars>
      </dgm:prSet>
      <dgm:spPr/>
    </dgm:pt>
    <dgm:pt modelId="{82F07588-69ED-4FFB-91A3-A653F6C7C1AC}" type="pres">
      <dgm:prSet presAssocID="{A4BC117D-94E7-4E85-B019-F02EED166980}" presName="spacing" presStyleCnt="0"/>
      <dgm:spPr/>
    </dgm:pt>
    <dgm:pt modelId="{8B153235-0DA2-468B-8234-BDE20CDB7911}" type="pres">
      <dgm:prSet presAssocID="{DD20B9E2-2722-44B9-A84F-C002B3505C4A}" presName="linNode" presStyleCnt="0"/>
      <dgm:spPr/>
    </dgm:pt>
    <dgm:pt modelId="{6357EF16-49CB-40ED-A9B9-045B4F7CE40D}" type="pres">
      <dgm:prSet presAssocID="{DD20B9E2-2722-44B9-A84F-C002B3505C4A}" presName="parentShp" presStyleLbl="node1" presStyleIdx="1" presStyleCnt="2" custScaleX="90338" custScaleY="82816">
        <dgm:presLayoutVars>
          <dgm:bulletEnabled val="1"/>
        </dgm:presLayoutVars>
      </dgm:prSet>
      <dgm:spPr/>
    </dgm:pt>
    <dgm:pt modelId="{84F95BA3-F030-4EC2-AD37-4E0CDC7C8A73}" type="pres">
      <dgm:prSet presAssocID="{DD20B9E2-2722-44B9-A84F-C002B3505C4A}" presName="childShp" presStyleLbl="bgAccFollowNode1" presStyleIdx="1" presStyleCnt="2" custScaleX="105446" custScaleY="98953" custLinFactNeighborX="-433" custLinFactNeighborY="1184">
        <dgm:presLayoutVars>
          <dgm:bulletEnabled val="1"/>
        </dgm:presLayoutVars>
      </dgm:prSet>
      <dgm:spPr/>
    </dgm:pt>
  </dgm:ptLst>
  <dgm:cxnLst>
    <dgm:cxn modelId="{C1970A0D-8091-4B33-8417-6497364E67A2}" type="presOf" srcId="{0F81142E-CE4A-4710-9882-D4DDECADB251}" destId="{44440696-4313-42B8-A93E-A077DE835FBF}" srcOrd="0" destOrd="0" presId="urn:microsoft.com/office/officeart/2005/8/layout/vList6"/>
    <dgm:cxn modelId="{9A5EC614-F3CF-426C-B827-4A84E7222D02}" type="presOf" srcId="{2AC9C696-D788-4AF2-B25A-9DF01B528443}" destId="{25498DC1-A81E-4A19-B06D-065220D63D35}" srcOrd="0" destOrd="0" presId="urn:microsoft.com/office/officeart/2005/8/layout/vList6"/>
    <dgm:cxn modelId="{69219F33-6235-4A74-8EEE-D6BC4AA835D5}" type="presOf" srcId="{2E1A7CE7-4876-4C08-8328-1215C96F7236}" destId="{4C7B6F25-3F02-49A9-900D-DA999A2B61F5}" srcOrd="0" destOrd="3" presId="urn:microsoft.com/office/officeart/2005/8/layout/vList6"/>
    <dgm:cxn modelId="{0E16AA33-E732-4E20-8439-759A92E5B5E8}" srcId="{2AC9C696-D788-4AF2-B25A-9DF01B528443}" destId="{2E1A7CE7-4876-4C08-8328-1215C96F7236}" srcOrd="3" destOrd="0" parTransId="{04A6B792-D2FA-4FE3-96DA-3738EDFC9091}" sibTransId="{E435DFED-6E45-4BDE-ACFC-66393FD9F788}"/>
    <dgm:cxn modelId="{1692A538-01A4-409D-A9E9-AB3C5F3FA5A8}" type="presOf" srcId="{AB937504-5662-4043-B9A0-F2FEFC06A77E}" destId="{4C7B6F25-3F02-49A9-900D-DA999A2B61F5}" srcOrd="0" destOrd="1" presId="urn:microsoft.com/office/officeart/2005/8/layout/vList6"/>
    <dgm:cxn modelId="{9273853D-0FE7-4E7C-B4BB-AC1E81EC8CD4}" srcId="{2AC9C696-D788-4AF2-B25A-9DF01B528443}" destId="{7BCCF2B8-4293-47A5-866F-5053BE9D73B1}" srcOrd="2" destOrd="0" parTransId="{C1E59A7B-B3FB-4F60-A7E1-F214B6BBA6C1}" sibTransId="{0584A78E-2262-42FA-88B4-B76545DAECE0}"/>
    <dgm:cxn modelId="{3A3C893F-3D52-4BEA-BF65-83F31F2AB5C9}" srcId="{DD20B9E2-2722-44B9-A84F-C002B3505C4A}" destId="{E0572821-5F62-4503-9BDE-D44ADE63D0C4}" srcOrd="1" destOrd="0" parTransId="{9C26CBF8-3D07-4735-957D-0160B382FA10}" sibTransId="{2DF6FF53-2EF8-48F5-9734-E3DDDB71151B}"/>
    <dgm:cxn modelId="{7543FD67-CEB2-44DE-A29A-225B4E87CC27}" type="presOf" srcId="{BB2FB747-D3BB-461A-98AB-33BFCFA8C4F2}" destId="{4C7B6F25-3F02-49A9-900D-DA999A2B61F5}" srcOrd="0" destOrd="0" presId="urn:microsoft.com/office/officeart/2005/8/layout/vList6"/>
    <dgm:cxn modelId="{6B9B8B81-D6BA-423B-8FC5-E2145C3960CE}" srcId="{0F81142E-CE4A-4710-9882-D4DDECADB251}" destId="{2AC9C696-D788-4AF2-B25A-9DF01B528443}" srcOrd="0" destOrd="0" parTransId="{8AE5D4AB-0CD6-4E2B-A2EB-781FDE461FEE}" sibTransId="{A4BC117D-94E7-4E85-B019-F02EED166980}"/>
    <dgm:cxn modelId="{AE29438A-8620-4290-802E-E9B93D9B7BE7}" srcId="{DF64566F-9C4E-42AC-AA1A-4417401B0639}" destId="{8F4DC0B8-2385-4AD1-B8EE-BACA86D615C5}" srcOrd="0" destOrd="0" parTransId="{0F2C531C-98B2-4F32-9EB0-C42F766F13F6}" sibTransId="{AA91251B-1DF4-4510-8740-752904866374}"/>
    <dgm:cxn modelId="{5A379FA0-BA09-4B42-A664-FDA737192793}" srcId="{2AC9C696-D788-4AF2-B25A-9DF01B528443}" destId="{AB937504-5662-4043-B9A0-F2FEFC06A77E}" srcOrd="1" destOrd="0" parTransId="{F39F4F23-ED91-4859-88D4-F1BDE50582E8}" sibTransId="{C63A81D7-9E7E-408F-831C-7947EFA9AFD0}"/>
    <dgm:cxn modelId="{E13112A5-9E52-43CF-9B5C-FA6038B4A0AC}" type="presOf" srcId="{7BCCF2B8-4293-47A5-866F-5053BE9D73B1}" destId="{4C7B6F25-3F02-49A9-900D-DA999A2B61F5}" srcOrd="0" destOrd="2" presId="urn:microsoft.com/office/officeart/2005/8/layout/vList6"/>
    <dgm:cxn modelId="{F6C20BAB-E913-48E5-B67A-3E90F04E0D1A}" type="presOf" srcId="{E0572821-5F62-4503-9BDE-D44ADE63D0C4}" destId="{84F95BA3-F030-4EC2-AD37-4E0CDC7C8A73}" srcOrd="0" destOrd="2" presId="urn:microsoft.com/office/officeart/2005/8/layout/vList6"/>
    <dgm:cxn modelId="{91A254B9-BCDB-4117-8400-3D35DCAF874E}" type="presOf" srcId="{8F4DC0B8-2385-4AD1-B8EE-BACA86D615C5}" destId="{84F95BA3-F030-4EC2-AD37-4E0CDC7C8A73}" srcOrd="0" destOrd="1" presId="urn:microsoft.com/office/officeart/2005/8/layout/vList6"/>
    <dgm:cxn modelId="{0DF1B2C2-125B-4CCA-8A22-611309CF205C}" type="presOf" srcId="{DF64566F-9C4E-42AC-AA1A-4417401B0639}" destId="{84F95BA3-F030-4EC2-AD37-4E0CDC7C8A73}" srcOrd="0" destOrd="0" presId="urn:microsoft.com/office/officeart/2005/8/layout/vList6"/>
    <dgm:cxn modelId="{922DD6CB-B33D-4A8C-BE40-44A39768682F}" srcId="{DD20B9E2-2722-44B9-A84F-C002B3505C4A}" destId="{DF64566F-9C4E-42AC-AA1A-4417401B0639}" srcOrd="0" destOrd="0" parTransId="{8CD4E59F-059E-4206-944D-DA6E204FA21A}" sibTransId="{B7232530-8E21-43F0-ABF6-BA2C6F33E002}"/>
    <dgm:cxn modelId="{39285BD1-B17D-4205-BA0C-8970C326240D}" type="presOf" srcId="{DD20B9E2-2722-44B9-A84F-C002B3505C4A}" destId="{6357EF16-49CB-40ED-A9B9-045B4F7CE40D}" srcOrd="0" destOrd="0" presId="urn:microsoft.com/office/officeart/2005/8/layout/vList6"/>
    <dgm:cxn modelId="{279B59E1-CDD2-44E7-9D36-EC3299CA51BB}" srcId="{0F81142E-CE4A-4710-9882-D4DDECADB251}" destId="{DD20B9E2-2722-44B9-A84F-C002B3505C4A}" srcOrd="1" destOrd="0" parTransId="{936CDC3C-CBDE-4423-BD31-EE77D0699745}" sibTransId="{EE5D6838-4293-4BBB-BFA6-123B272CBD04}"/>
    <dgm:cxn modelId="{B9B724FF-7E97-4E3E-84D6-627C9DC2F780}" srcId="{2AC9C696-D788-4AF2-B25A-9DF01B528443}" destId="{BB2FB747-D3BB-461A-98AB-33BFCFA8C4F2}" srcOrd="0" destOrd="0" parTransId="{228266F4-AA76-4F82-BC03-33A61A726427}" sibTransId="{D5274E38-89A6-4256-8550-CDA0497A4E12}"/>
    <dgm:cxn modelId="{2A5C46DD-36BC-401E-8F71-B7DA69FA6906}" type="presParOf" srcId="{44440696-4313-42B8-A93E-A077DE835FBF}" destId="{4A955ABC-3E5C-45A5-B08C-54AD7FF20E95}" srcOrd="0" destOrd="0" presId="urn:microsoft.com/office/officeart/2005/8/layout/vList6"/>
    <dgm:cxn modelId="{B538E901-86F3-447B-868F-C31A123ADF88}" type="presParOf" srcId="{4A955ABC-3E5C-45A5-B08C-54AD7FF20E95}" destId="{25498DC1-A81E-4A19-B06D-065220D63D35}" srcOrd="0" destOrd="0" presId="urn:microsoft.com/office/officeart/2005/8/layout/vList6"/>
    <dgm:cxn modelId="{FB9C71F2-1A29-449C-9530-DF3A0DB778D7}" type="presParOf" srcId="{4A955ABC-3E5C-45A5-B08C-54AD7FF20E95}" destId="{4C7B6F25-3F02-49A9-900D-DA999A2B61F5}" srcOrd="1" destOrd="0" presId="urn:microsoft.com/office/officeart/2005/8/layout/vList6"/>
    <dgm:cxn modelId="{D1A9FF65-86E8-4E66-A94D-5E9FB290D6B0}" type="presParOf" srcId="{44440696-4313-42B8-A93E-A077DE835FBF}" destId="{82F07588-69ED-4FFB-91A3-A653F6C7C1AC}" srcOrd="1" destOrd="0" presId="urn:microsoft.com/office/officeart/2005/8/layout/vList6"/>
    <dgm:cxn modelId="{7A94916C-FC55-4272-B736-6981B9B2D18E}" type="presParOf" srcId="{44440696-4313-42B8-A93E-A077DE835FBF}" destId="{8B153235-0DA2-468B-8234-BDE20CDB7911}" srcOrd="2" destOrd="0" presId="urn:microsoft.com/office/officeart/2005/8/layout/vList6"/>
    <dgm:cxn modelId="{44447001-DF40-4B95-856C-672A4AB81A43}" type="presParOf" srcId="{8B153235-0DA2-468B-8234-BDE20CDB7911}" destId="{6357EF16-49CB-40ED-A9B9-045B4F7CE40D}" srcOrd="0" destOrd="0" presId="urn:microsoft.com/office/officeart/2005/8/layout/vList6"/>
    <dgm:cxn modelId="{111D0F4D-5B0F-4DA0-9F43-63000AD40BDA}" type="presParOf" srcId="{8B153235-0DA2-468B-8234-BDE20CDB7911}" destId="{84F95BA3-F030-4EC2-AD37-4E0CDC7C8A7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B5CB9E-1966-4EBA-BBBD-F4B85F541D4B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958233E-FDD9-441B-A51C-D725C1A124FE}">
      <dgm:prSet phldrT="[Text]"/>
      <dgm:spPr/>
      <dgm:t>
        <a:bodyPr/>
        <a:lstStyle/>
        <a:p>
          <a:r>
            <a:rPr lang="en-GB" dirty="0"/>
            <a:t>XRF analysis of ISE samples</a:t>
          </a:r>
        </a:p>
      </dgm:t>
    </dgm:pt>
    <dgm:pt modelId="{90ACB498-1AF0-43B1-A043-FED5D894E899}" type="parTrans" cxnId="{63B0698A-3938-48FF-A1A3-311564E16441}">
      <dgm:prSet/>
      <dgm:spPr/>
      <dgm:t>
        <a:bodyPr/>
        <a:lstStyle/>
        <a:p>
          <a:endParaRPr lang="en-GB"/>
        </a:p>
      </dgm:t>
    </dgm:pt>
    <dgm:pt modelId="{9B011CC0-4899-494F-8A2C-7129D1E5EC85}" type="sibTrans" cxnId="{63B0698A-3938-48FF-A1A3-311564E16441}">
      <dgm:prSet/>
      <dgm:spPr/>
      <dgm:t>
        <a:bodyPr/>
        <a:lstStyle/>
        <a:p>
          <a:endParaRPr lang="en-GB"/>
        </a:p>
      </dgm:t>
    </dgm:pt>
    <dgm:pt modelId="{47B46E78-E1F1-459E-92EE-4799ECDAAE61}">
      <dgm:prSet phldrT="[Text]"/>
      <dgm:spPr/>
      <dgm:t>
        <a:bodyPr/>
        <a:lstStyle/>
        <a:p>
          <a:r>
            <a:rPr lang="en-US" dirty="0"/>
            <a:t>Cu</a:t>
          </a:r>
          <a:endParaRPr lang="en-GB" dirty="0"/>
        </a:p>
      </dgm:t>
    </dgm:pt>
    <dgm:pt modelId="{D8E88A4A-BC9F-4542-9D8A-E91C1200475C}" type="parTrans" cxnId="{58EA31B0-6CA7-403E-9660-2BB3E29C379B}">
      <dgm:prSet/>
      <dgm:spPr/>
      <dgm:t>
        <a:bodyPr/>
        <a:lstStyle/>
        <a:p>
          <a:endParaRPr lang="en-GB"/>
        </a:p>
      </dgm:t>
    </dgm:pt>
    <dgm:pt modelId="{2EF376A2-E80F-476A-B396-3BBC50EA160D}" type="sibTrans" cxnId="{58EA31B0-6CA7-403E-9660-2BB3E29C379B}">
      <dgm:prSet/>
      <dgm:spPr/>
      <dgm:t>
        <a:bodyPr/>
        <a:lstStyle/>
        <a:p>
          <a:endParaRPr lang="en-GB"/>
        </a:p>
      </dgm:t>
    </dgm:pt>
    <dgm:pt modelId="{2C5EACFA-5FDB-4698-84D0-F6B93D7CD929}">
      <dgm:prSet phldrT="[Text]"/>
      <dgm:spPr/>
      <dgm:t>
        <a:bodyPr/>
        <a:lstStyle/>
        <a:p>
          <a:r>
            <a:rPr lang="en-US" dirty="0"/>
            <a:t>Cr</a:t>
          </a:r>
          <a:endParaRPr lang="en-GB" dirty="0"/>
        </a:p>
      </dgm:t>
    </dgm:pt>
    <dgm:pt modelId="{96930E54-4B74-4CCC-B1AA-B65439DC5C6C}" type="parTrans" cxnId="{1137B591-0500-4FF8-93E8-4F6813824DEA}">
      <dgm:prSet/>
      <dgm:spPr/>
      <dgm:t>
        <a:bodyPr/>
        <a:lstStyle/>
        <a:p>
          <a:endParaRPr lang="en-GB"/>
        </a:p>
      </dgm:t>
    </dgm:pt>
    <dgm:pt modelId="{99067CD8-BAF1-4578-9249-09D326F50386}" type="sibTrans" cxnId="{1137B591-0500-4FF8-93E8-4F6813824DEA}">
      <dgm:prSet/>
      <dgm:spPr/>
      <dgm:t>
        <a:bodyPr/>
        <a:lstStyle/>
        <a:p>
          <a:endParaRPr lang="en-GB"/>
        </a:p>
      </dgm:t>
    </dgm:pt>
    <dgm:pt modelId="{6A324DBB-0F5A-4E53-A68C-99613E467551}">
      <dgm:prSet phldrT="[Text]"/>
      <dgm:spPr/>
      <dgm:t>
        <a:bodyPr/>
        <a:lstStyle/>
        <a:p>
          <a:r>
            <a:rPr lang="en-US" dirty="0"/>
            <a:t>Pb</a:t>
          </a:r>
          <a:endParaRPr lang="en-GB" dirty="0"/>
        </a:p>
      </dgm:t>
    </dgm:pt>
    <dgm:pt modelId="{447D459A-835B-4B97-9CE7-E8F786AA477B}" type="parTrans" cxnId="{3591BF63-A146-4801-AA8C-319607AC2C40}">
      <dgm:prSet/>
      <dgm:spPr/>
      <dgm:t>
        <a:bodyPr/>
        <a:lstStyle/>
        <a:p>
          <a:endParaRPr lang="en-GB"/>
        </a:p>
      </dgm:t>
    </dgm:pt>
    <dgm:pt modelId="{DABEE732-EB3C-4699-9DBF-BC4C10C7EE00}" type="sibTrans" cxnId="{3591BF63-A146-4801-AA8C-319607AC2C40}">
      <dgm:prSet/>
      <dgm:spPr/>
      <dgm:t>
        <a:bodyPr/>
        <a:lstStyle/>
        <a:p>
          <a:endParaRPr lang="en-GB"/>
        </a:p>
      </dgm:t>
    </dgm:pt>
    <dgm:pt modelId="{2CC5EF80-B8DE-43BB-89EA-044E07E0C1DD}">
      <dgm:prSet phldrT="[Text]"/>
      <dgm:spPr/>
      <dgm:t>
        <a:bodyPr/>
        <a:lstStyle/>
        <a:p>
          <a:r>
            <a:rPr lang="en-US" dirty="0"/>
            <a:t>Fe</a:t>
          </a:r>
          <a:endParaRPr lang="en-GB" dirty="0"/>
        </a:p>
      </dgm:t>
    </dgm:pt>
    <dgm:pt modelId="{06F6ABD1-5E4D-40E5-BE77-11C6980E51B1}" type="parTrans" cxnId="{E05CF8EA-F592-456A-9D0E-37B13F65D198}">
      <dgm:prSet/>
      <dgm:spPr/>
      <dgm:t>
        <a:bodyPr/>
        <a:lstStyle/>
        <a:p>
          <a:endParaRPr lang="en-GB"/>
        </a:p>
      </dgm:t>
    </dgm:pt>
    <dgm:pt modelId="{6F0AC6FD-4869-42D4-B006-08C943402F6C}" type="sibTrans" cxnId="{E05CF8EA-F592-456A-9D0E-37B13F65D198}">
      <dgm:prSet/>
      <dgm:spPr/>
      <dgm:t>
        <a:bodyPr/>
        <a:lstStyle/>
        <a:p>
          <a:endParaRPr lang="en-GB"/>
        </a:p>
      </dgm:t>
    </dgm:pt>
    <dgm:pt modelId="{6787E3CE-53E2-4E15-9375-260DEB796A53}">
      <dgm:prSet/>
      <dgm:spPr/>
      <dgm:t>
        <a:bodyPr/>
        <a:lstStyle/>
        <a:p>
          <a:r>
            <a:rPr lang="en-US" dirty="0"/>
            <a:t>Al</a:t>
          </a:r>
          <a:endParaRPr lang="en-GB" dirty="0"/>
        </a:p>
      </dgm:t>
    </dgm:pt>
    <dgm:pt modelId="{3CF80C1E-965B-4200-9827-9FC834107CB5}" type="parTrans" cxnId="{6C370EE2-6E63-4C3B-BDA6-2706EAA8BB09}">
      <dgm:prSet/>
      <dgm:spPr/>
      <dgm:t>
        <a:bodyPr/>
        <a:lstStyle/>
        <a:p>
          <a:endParaRPr lang="en-GB"/>
        </a:p>
      </dgm:t>
    </dgm:pt>
    <dgm:pt modelId="{B99A287A-9AD6-4188-AE4C-6803D8A245C2}" type="sibTrans" cxnId="{6C370EE2-6E63-4C3B-BDA6-2706EAA8BB09}">
      <dgm:prSet/>
      <dgm:spPr/>
      <dgm:t>
        <a:bodyPr/>
        <a:lstStyle/>
        <a:p>
          <a:endParaRPr lang="en-GB"/>
        </a:p>
      </dgm:t>
    </dgm:pt>
    <dgm:pt modelId="{41043AC5-A8E8-4BEC-A143-6D7C6DBDF375}">
      <dgm:prSet/>
      <dgm:spPr/>
      <dgm:t>
        <a:bodyPr/>
        <a:lstStyle/>
        <a:p>
          <a:r>
            <a:rPr lang="en-US" dirty="0"/>
            <a:t>Ca</a:t>
          </a:r>
          <a:endParaRPr lang="en-GB" dirty="0"/>
        </a:p>
      </dgm:t>
    </dgm:pt>
    <dgm:pt modelId="{8040EEB9-3C40-4A82-B267-06974C233DF7}" type="parTrans" cxnId="{2948BEEE-7141-4F5D-9E14-D419236588E5}">
      <dgm:prSet/>
      <dgm:spPr/>
      <dgm:t>
        <a:bodyPr/>
        <a:lstStyle/>
        <a:p>
          <a:endParaRPr lang="en-GB"/>
        </a:p>
      </dgm:t>
    </dgm:pt>
    <dgm:pt modelId="{FBFD9B6B-B839-4E58-A3F3-1316879EFCC2}" type="sibTrans" cxnId="{2948BEEE-7141-4F5D-9E14-D419236588E5}">
      <dgm:prSet/>
      <dgm:spPr/>
      <dgm:t>
        <a:bodyPr/>
        <a:lstStyle/>
        <a:p>
          <a:endParaRPr lang="en-GB"/>
        </a:p>
      </dgm:t>
    </dgm:pt>
    <dgm:pt modelId="{78DB786B-731F-4C5F-9CCF-3765CAE94A37}">
      <dgm:prSet/>
      <dgm:spPr/>
      <dgm:t>
        <a:bodyPr/>
        <a:lstStyle/>
        <a:p>
          <a:r>
            <a:rPr lang="en-US" dirty="0"/>
            <a:t>Ni</a:t>
          </a:r>
          <a:endParaRPr lang="en-GB" dirty="0"/>
        </a:p>
      </dgm:t>
    </dgm:pt>
    <dgm:pt modelId="{E7A304D5-3C6B-4BD8-BC6F-7A6D89F60454}" type="parTrans" cxnId="{68DA5CDA-D91E-487D-8D1E-E7C6CF0C9EAC}">
      <dgm:prSet/>
      <dgm:spPr/>
      <dgm:t>
        <a:bodyPr/>
        <a:lstStyle/>
        <a:p>
          <a:endParaRPr lang="en-GB"/>
        </a:p>
      </dgm:t>
    </dgm:pt>
    <dgm:pt modelId="{4DEBDA38-135F-4353-B261-4137A1451A52}" type="sibTrans" cxnId="{68DA5CDA-D91E-487D-8D1E-E7C6CF0C9EAC}">
      <dgm:prSet/>
      <dgm:spPr/>
      <dgm:t>
        <a:bodyPr/>
        <a:lstStyle/>
        <a:p>
          <a:endParaRPr lang="en-GB"/>
        </a:p>
      </dgm:t>
    </dgm:pt>
    <dgm:pt modelId="{64F0783F-CE37-449B-BDF9-B11ED26438A0}">
      <dgm:prSet/>
      <dgm:spPr/>
      <dgm:t>
        <a:bodyPr/>
        <a:lstStyle/>
        <a:p>
          <a:r>
            <a:rPr lang="en-US" dirty="0"/>
            <a:t>Mn</a:t>
          </a:r>
          <a:endParaRPr lang="en-GB" dirty="0"/>
        </a:p>
      </dgm:t>
    </dgm:pt>
    <dgm:pt modelId="{E3563290-6854-498E-8099-6C09BE1C8BBD}" type="parTrans" cxnId="{9F0254ED-1318-45AA-B412-C21613C7ADDC}">
      <dgm:prSet/>
      <dgm:spPr/>
      <dgm:t>
        <a:bodyPr/>
        <a:lstStyle/>
        <a:p>
          <a:endParaRPr lang="en-GB"/>
        </a:p>
      </dgm:t>
    </dgm:pt>
    <dgm:pt modelId="{E3EE7D3A-181F-4C71-9337-BC9B4DF7B0A1}" type="sibTrans" cxnId="{9F0254ED-1318-45AA-B412-C21613C7ADDC}">
      <dgm:prSet/>
      <dgm:spPr/>
      <dgm:t>
        <a:bodyPr/>
        <a:lstStyle/>
        <a:p>
          <a:endParaRPr lang="en-GB"/>
        </a:p>
      </dgm:t>
    </dgm:pt>
    <dgm:pt modelId="{76478FE9-B2BE-4BA7-A2A8-80DDDF4D8B00}">
      <dgm:prSet/>
      <dgm:spPr/>
      <dgm:t>
        <a:bodyPr/>
        <a:lstStyle/>
        <a:p>
          <a:r>
            <a:rPr lang="en-US" dirty="0"/>
            <a:t>S</a:t>
          </a:r>
          <a:endParaRPr lang="en-GB" dirty="0"/>
        </a:p>
      </dgm:t>
    </dgm:pt>
    <dgm:pt modelId="{312B15D6-EAD2-4318-A118-86B6F64EC836}" type="parTrans" cxnId="{1CA72C99-EBCB-4C4A-87C5-6E05BB891203}">
      <dgm:prSet/>
      <dgm:spPr/>
      <dgm:t>
        <a:bodyPr/>
        <a:lstStyle/>
        <a:p>
          <a:endParaRPr lang="en-GB"/>
        </a:p>
      </dgm:t>
    </dgm:pt>
    <dgm:pt modelId="{0F3362F0-8B2B-404B-8FAD-624F74898B80}" type="sibTrans" cxnId="{1CA72C99-EBCB-4C4A-87C5-6E05BB891203}">
      <dgm:prSet/>
      <dgm:spPr/>
      <dgm:t>
        <a:bodyPr/>
        <a:lstStyle/>
        <a:p>
          <a:endParaRPr lang="en-GB"/>
        </a:p>
      </dgm:t>
    </dgm:pt>
    <dgm:pt modelId="{C1F5D0D4-122F-42AD-B911-FAB9FD24BF08}">
      <dgm:prSet/>
      <dgm:spPr/>
      <dgm:t>
        <a:bodyPr/>
        <a:lstStyle/>
        <a:p>
          <a:r>
            <a:rPr lang="en-US" dirty="0"/>
            <a:t>Mg</a:t>
          </a:r>
          <a:endParaRPr lang="en-GB" dirty="0"/>
        </a:p>
      </dgm:t>
    </dgm:pt>
    <dgm:pt modelId="{F8812C6F-5965-452D-8910-1C7B9FD351DE}" type="parTrans" cxnId="{813813E3-B07E-4859-8057-09523C99AE9E}">
      <dgm:prSet/>
      <dgm:spPr/>
      <dgm:t>
        <a:bodyPr/>
        <a:lstStyle/>
        <a:p>
          <a:endParaRPr lang="en-GB"/>
        </a:p>
      </dgm:t>
    </dgm:pt>
    <dgm:pt modelId="{4BB93302-225E-44B7-AB21-4F6DB28B054B}" type="sibTrans" cxnId="{813813E3-B07E-4859-8057-09523C99AE9E}">
      <dgm:prSet/>
      <dgm:spPr/>
      <dgm:t>
        <a:bodyPr/>
        <a:lstStyle/>
        <a:p>
          <a:endParaRPr lang="en-GB"/>
        </a:p>
      </dgm:t>
    </dgm:pt>
    <dgm:pt modelId="{13E05F5D-9CA2-43DA-AAA9-1625C2E6B4EA}">
      <dgm:prSet/>
      <dgm:spPr/>
      <dgm:t>
        <a:bodyPr/>
        <a:lstStyle/>
        <a:p>
          <a:r>
            <a:rPr lang="en-US" dirty="0"/>
            <a:t>Zn</a:t>
          </a:r>
          <a:endParaRPr lang="en-GB" dirty="0"/>
        </a:p>
      </dgm:t>
    </dgm:pt>
    <dgm:pt modelId="{C5173BC2-6C62-44EF-97B6-6F933C8976AC}" type="parTrans" cxnId="{9AEC8998-B6AD-4113-8FD2-C46FFF23F5CA}">
      <dgm:prSet/>
      <dgm:spPr/>
      <dgm:t>
        <a:bodyPr/>
        <a:lstStyle/>
        <a:p>
          <a:endParaRPr lang="en-GB"/>
        </a:p>
      </dgm:t>
    </dgm:pt>
    <dgm:pt modelId="{2D587450-CAF9-4B35-8095-46B509555372}" type="sibTrans" cxnId="{9AEC8998-B6AD-4113-8FD2-C46FFF23F5CA}">
      <dgm:prSet/>
      <dgm:spPr/>
      <dgm:t>
        <a:bodyPr/>
        <a:lstStyle/>
        <a:p>
          <a:endParaRPr lang="en-GB"/>
        </a:p>
      </dgm:t>
    </dgm:pt>
    <dgm:pt modelId="{2EE66C45-7627-45C3-A96E-FB10E3C27591}">
      <dgm:prSet/>
      <dgm:spPr/>
      <dgm:t>
        <a:bodyPr/>
        <a:lstStyle/>
        <a:p>
          <a:r>
            <a:rPr lang="en-US" dirty="0"/>
            <a:t>P</a:t>
          </a:r>
          <a:endParaRPr lang="en-GB" dirty="0"/>
        </a:p>
      </dgm:t>
    </dgm:pt>
    <dgm:pt modelId="{39FC3814-07A1-4B4A-9F43-1775397339E8}" type="parTrans" cxnId="{63E43C7D-5CDA-4203-B438-515B9566C65B}">
      <dgm:prSet/>
      <dgm:spPr/>
      <dgm:t>
        <a:bodyPr/>
        <a:lstStyle/>
        <a:p>
          <a:endParaRPr lang="en-GB"/>
        </a:p>
      </dgm:t>
    </dgm:pt>
    <dgm:pt modelId="{420AE3A8-F7EC-4261-8C37-F88EBC602CFF}" type="sibTrans" cxnId="{63E43C7D-5CDA-4203-B438-515B9566C65B}">
      <dgm:prSet/>
      <dgm:spPr/>
      <dgm:t>
        <a:bodyPr/>
        <a:lstStyle/>
        <a:p>
          <a:endParaRPr lang="en-GB"/>
        </a:p>
      </dgm:t>
    </dgm:pt>
    <dgm:pt modelId="{1E4A3ADE-777F-4A61-8E19-AF7C993AC4DF}" type="pres">
      <dgm:prSet presAssocID="{3FB5CB9E-1966-4EBA-BBBD-F4B85F541D4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2053408-A91E-4848-BF1F-730A7B9AAFB0}" type="pres">
      <dgm:prSet presAssocID="{D958233E-FDD9-441B-A51C-D725C1A124FE}" presName="centerShape" presStyleLbl="node0" presStyleIdx="0" presStyleCnt="1" custScaleX="236752" custScaleY="222588" custLinFactNeighborX="274" custLinFactNeighborY="-1567"/>
      <dgm:spPr/>
    </dgm:pt>
    <dgm:pt modelId="{A59B0B19-770B-41C2-A7D9-F1EF8F4BB50A}" type="pres">
      <dgm:prSet presAssocID="{D8E88A4A-BC9F-4542-9D8A-E91C1200475C}" presName="Name9" presStyleLbl="parChTrans1D2" presStyleIdx="0" presStyleCnt="12"/>
      <dgm:spPr/>
    </dgm:pt>
    <dgm:pt modelId="{2D6CEB50-9A96-4EF1-A384-08ACC6F8224E}" type="pres">
      <dgm:prSet presAssocID="{D8E88A4A-BC9F-4542-9D8A-E91C1200475C}" presName="connTx" presStyleLbl="parChTrans1D2" presStyleIdx="0" presStyleCnt="12"/>
      <dgm:spPr/>
    </dgm:pt>
    <dgm:pt modelId="{A7833499-398D-4AE5-AAC7-1B040B34AA19}" type="pres">
      <dgm:prSet presAssocID="{47B46E78-E1F1-459E-92EE-4799ECDAAE61}" presName="node" presStyleLbl="node1" presStyleIdx="0" presStyleCnt="12">
        <dgm:presLayoutVars>
          <dgm:bulletEnabled val="1"/>
        </dgm:presLayoutVars>
      </dgm:prSet>
      <dgm:spPr/>
    </dgm:pt>
    <dgm:pt modelId="{883F840B-7185-4A8F-8A76-F7A80CD5D839}" type="pres">
      <dgm:prSet presAssocID="{96930E54-4B74-4CCC-B1AA-B65439DC5C6C}" presName="Name9" presStyleLbl="parChTrans1D2" presStyleIdx="1" presStyleCnt="12"/>
      <dgm:spPr/>
    </dgm:pt>
    <dgm:pt modelId="{F870F0A6-1A59-4936-A6CB-75A1757F2770}" type="pres">
      <dgm:prSet presAssocID="{96930E54-4B74-4CCC-B1AA-B65439DC5C6C}" presName="connTx" presStyleLbl="parChTrans1D2" presStyleIdx="1" presStyleCnt="12"/>
      <dgm:spPr/>
    </dgm:pt>
    <dgm:pt modelId="{7A9698D4-7239-4DF2-8734-724B6BA2706C}" type="pres">
      <dgm:prSet presAssocID="{2C5EACFA-5FDB-4698-84D0-F6B93D7CD929}" presName="node" presStyleLbl="node1" presStyleIdx="1" presStyleCnt="12">
        <dgm:presLayoutVars>
          <dgm:bulletEnabled val="1"/>
        </dgm:presLayoutVars>
      </dgm:prSet>
      <dgm:spPr/>
    </dgm:pt>
    <dgm:pt modelId="{BC4E9BF9-660D-4DF7-BD92-350146D0DD53}" type="pres">
      <dgm:prSet presAssocID="{3CF80C1E-965B-4200-9827-9FC834107CB5}" presName="Name9" presStyleLbl="parChTrans1D2" presStyleIdx="2" presStyleCnt="12"/>
      <dgm:spPr/>
    </dgm:pt>
    <dgm:pt modelId="{48C72D88-A075-471E-A774-3BC1B4078EB3}" type="pres">
      <dgm:prSet presAssocID="{3CF80C1E-965B-4200-9827-9FC834107CB5}" presName="connTx" presStyleLbl="parChTrans1D2" presStyleIdx="2" presStyleCnt="12"/>
      <dgm:spPr/>
    </dgm:pt>
    <dgm:pt modelId="{A8A019E6-3163-425B-AB2E-0272F62B4B91}" type="pres">
      <dgm:prSet presAssocID="{6787E3CE-53E2-4E15-9375-260DEB796A53}" presName="node" presStyleLbl="node1" presStyleIdx="2" presStyleCnt="12">
        <dgm:presLayoutVars>
          <dgm:bulletEnabled val="1"/>
        </dgm:presLayoutVars>
      </dgm:prSet>
      <dgm:spPr/>
    </dgm:pt>
    <dgm:pt modelId="{59F45E0E-8641-439E-BA8E-8AB1D12DB1D2}" type="pres">
      <dgm:prSet presAssocID="{39FC3814-07A1-4B4A-9F43-1775397339E8}" presName="Name9" presStyleLbl="parChTrans1D2" presStyleIdx="3" presStyleCnt="12"/>
      <dgm:spPr/>
    </dgm:pt>
    <dgm:pt modelId="{B36095D2-7967-4BE2-8796-26F87C8A1ACC}" type="pres">
      <dgm:prSet presAssocID="{39FC3814-07A1-4B4A-9F43-1775397339E8}" presName="connTx" presStyleLbl="parChTrans1D2" presStyleIdx="3" presStyleCnt="12"/>
      <dgm:spPr/>
    </dgm:pt>
    <dgm:pt modelId="{33BA009B-7EF7-4271-8A70-532C7740EB63}" type="pres">
      <dgm:prSet presAssocID="{2EE66C45-7627-45C3-A96E-FB10E3C27591}" presName="node" presStyleLbl="node1" presStyleIdx="3" presStyleCnt="12">
        <dgm:presLayoutVars>
          <dgm:bulletEnabled val="1"/>
        </dgm:presLayoutVars>
      </dgm:prSet>
      <dgm:spPr/>
    </dgm:pt>
    <dgm:pt modelId="{B19E4661-8D59-4D3A-8F99-B6AE86FC540F}" type="pres">
      <dgm:prSet presAssocID="{312B15D6-EAD2-4318-A118-86B6F64EC836}" presName="Name9" presStyleLbl="parChTrans1D2" presStyleIdx="4" presStyleCnt="12"/>
      <dgm:spPr/>
    </dgm:pt>
    <dgm:pt modelId="{F58F215D-4578-4BF0-9B4C-5FD955999D91}" type="pres">
      <dgm:prSet presAssocID="{312B15D6-EAD2-4318-A118-86B6F64EC836}" presName="connTx" presStyleLbl="parChTrans1D2" presStyleIdx="4" presStyleCnt="12"/>
      <dgm:spPr/>
    </dgm:pt>
    <dgm:pt modelId="{F823585A-9777-47DF-9B0C-BC18FC049BA2}" type="pres">
      <dgm:prSet presAssocID="{76478FE9-B2BE-4BA7-A2A8-80DDDF4D8B00}" presName="node" presStyleLbl="node1" presStyleIdx="4" presStyleCnt="12">
        <dgm:presLayoutVars>
          <dgm:bulletEnabled val="1"/>
        </dgm:presLayoutVars>
      </dgm:prSet>
      <dgm:spPr/>
    </dgm:pt>
    <dgm:pt modelId="{22471C06-4339-429E-B495-89446FA0461C}" type="pres">
      <dgm:prSet presAssocID="{C5173BC2-6C62-44EF-97B6-6F933C8976AC}" presName="Name9" presStyleLbl="parChTrans1D2" presStyleIdx="5" presStyleCnt="12"/>
      <dgm:spPr/>
    </dgm:pt>
    <dgm:pt modelId="{03E88BE2-3175-49B7-AEC1-4C9D1B612FE9}" type="pres">
      <dgm:prSet presAssocID="{C5173BC2-6C62-44EF-97B6-6F933C8976AC}" presName="connTx" presStyleLbl="parChTrans1D2" presStyleIdx="5" presStyleCnt="12"/>
      <dgm:spPr/>
    </dgm:pt>
    <dgm:pt modelId="{8716FA96-CA85-423E-9F0A-3957AB09DC56}" type="pres">
      <dgm:prSet presAssocID="{13E05F5D-9CA2-43DA-AAA9-1625C2E6B4EA}" presName="node" presStyleLbl="node1" presStyleIdx="5" presStyleCnt="12">
        <dgm:presLayoutVars>
          <dgm:bulletEnabled val="1"/>
        </dgm:presLayoutVars>
      </dgm:prSet>
      <dgm:spPr/>
    </dgm:pt>
    <dgm:pt modelId="{BDD197B1-85D3-496C-9896-27B33F117B5F}" type="pres">
      <dgm:prSet presAssocID="{F8812C6F-5965-452D-8910-1C7B9FD351DE}" presName="Name9" presStyleLbl="parChTrans1D2" presStyleIdx="6" presStyleCnt="12"/>
      <dgm:spPr/>
    </dgm:pt>
    <dgm:pt modelId="{557841CC-5757-43ED-8BE9-D2D4C9438C84}" type="pres">
      <dgm:prSet presAssocID="{F8812C6F-5965-452D-8910-1C7B9FD351DE}" presName="connTx" presStyleLbl="parChTrans1D2" presStyleIdx="6" presStyleCnt="12"/>
      <dgm:spPr/>
    </dgm:pt>
    <dgm:pt modelId="{9878E1CA-3BB7-4B6F-8C12-D8BC65341CE6}" type="pres">
      <dgm:prSet presAssocID="{C1F5D0D4-122F-42AD-B911-FAB9FD24BF08}" presName="node" presStyleLbl="node1" presStyleIdx="6" presStyleCnt="12">
        <dgm:presLayoutVars>
          <dgm:bulletEnabled val="1"/>
        </dgm:presLayoutVars>
      </dgm:prSet>
      <dgm:spPr/>
    </dgm:pt>
    <dgm:pt modelId="{DF96AC62-A55B-4202-A621-264A93D9D044}" type="pres">
      <dgm:prSet presAssocID="{E3563290-6854-498E-8099-6C09BE1C8BBD}" presName="Name9" presStyleLbl="parChTrans1D2" presStyleIdx="7" presStyleCnt="12"/>
      <dgm:spPr/>
    </dgm:pt>
    <dgm:pt modelId="{028F0AE4-A774-4EB9-A22D-B82F83B9EB58}" type="pres">
      <dgm:prSet presAssocID="{E3563290-6854-498E-8099-6C09BE1C8BBD}" presName="connTx" presStyleLbl="parChTrans1D2" presStyleIdx="7" presStyleCnt="12"/>
      <dgm:spPr/>
    </dgm:pt>
    <dgm:pt modelId="{D30926B2-2EF9-4CF1-B1F8-965D1EA2C00F}" type="pres">
      <dgm:prSet presAssocID="{64F0783F-CE37-449B-BDF9-B11ED26438A0}" presName="node" presStyleLbl="node1" presStyleIdx="7" presStyleCnt="12">
        <dgm:presLayoutVars>
          <dgm:bulletEnabled val="1"/>
        </dgm:presLayoutVars>
      </dgm:prSet>
      <dgm:spPr/>
    </dgm:pt>
    <dgm:pt modelId="{5BF571D5-9180-4151-875F-87B7918EBD9C}" type="pres">
      <dgm:prSet presAssocID="{E7A304D5-3C6B-4BD8-BC6F-7A6D89F60454}" presName="Name9" presStyleLbl="parChTrans1D2" presStyleIdx="8" presStyleCnt="12"/>
      <dgm:spPr/>
    </dgm:pt>
    <dgm:pt modelId="{8AB6934F-7193-4D81-8617-9CA0E39E2343}" type="pres">
      <dgm:prSet presAssocID="{E7A304D5-3C6B-4BD8-BC6F-7A6D89F60454}" presName="connTx" presStyleLbl="parChTrans1D2" presStyleIdx="8" presStyleCnt="12"/>
      <dgm:spPr/>
    </dgm:pt>
    <dgm:pt modelId="{49EED705-2265-421F-8433-8D37AE5475C0}" type="pres">
      <dgm:prSet presAssocID="{78DB786B-731F-4C5F-9CCF-3765CAE94A37}" presName="node" presStyleLbl="node1" presStyleIdx="8" presStyleCnt="12">
        <dgm:presLayoutVars>
          <dgm:bulletEnabled val="1"/>
        </dgm:presLayoutVars>
      </dgm:prSet>
      <dgm:spPr/>
    </dgm:pt>
    <dgm:pt modelId="{D53C7DE1-4341-4872-9247-7E01D53E2577}" type="pres">
      <dgm:prSet presAssocID="{8040EEB9-3C40-4A82-B267-06974C233DF7}" presName="Name9" presStyleLbl="parChTrans1D2" presStyleIdx="9" presStyleCnt="12"/>
      <dgm:spPr/>
    </dgm:pt>
    <dgm:pt modelId="{48140105-BD6B-4A71-A668-C49D2FB1313F}" type="pres">
      <dgm:prSet presAssocID="{8040EEB9-3C40-4A82-B267-06974C233DF7}" presName="connTx" presStyleLbl="parChTrans1D2" presStyleIdx="9" presStyleCnt="12"/>
      <dgm:spPr/>
    </dgm:pt>
    <dgm:pt modelId="{9C293C33-D492-4B1B-AF16-A956C80D4566}" type="pres">
      <dgm:prSet presAssocID="{41043AC5-A8E8-4BEC-A143-6D7C6DBDF375}" presName="node" presStyleLbl="node1" presStyleIdx="9" presStyleCnt="12">
        <dgm:presLayoutVars>
          <dgm:bulletEnabled val="1"/>
        </dgm:presLayoutVars>
      </dgm:prSet>
      <dgm:spPr/>
    </dgm:pt>
    <dgm:pt modelId="{DD9E9388-D918-4274-9A3A-0361ADD9FF99}" type="pres">
      <dgm:prSet presAssocID="{447D459A-835B-4B97-9CE7-E8F786AA477B}" presName="Name9" presStyleLbl="parChTrans1D2" presStyleIdx="10" presStyleCnt="12"/>
      <dgm:spPr/>
    </dgm:pt>
    <dgm:pt modelId="{BE3FAF70-666D-40E3-9CC4-5214E0659361}" type="pres">
      <dgm:prSet presAssocID="{447D459A-835B-4B97-9CE7-E8F786AA477B}" presName="connTx" presStyleLbl="parChTrans1D2" presStyleIdx="10" presStyleCnt="12"/>
      <dgm:spPr/>
    </dgm:pt>
    <dgm:pt modelId="{CA85411B-B7A6-472B-9F3E-0568BB6251E0}" type="pres">
      <dgm:prSet presAssocID="{6A324DBB-0F5A-4E53-A68C-99613E467551}" presName="node" presStyleLbl="node1" presStyleIdx="10" presStyleCnt="12">
        <dgm:presLayoutVars>
          <dgm:bulletEnabled val="1"/>
        </dgm:presLayoutVars>
      </dgm:prSet>
      <dgm:spPr/>
    </dgm:pt>
    <dgm:pt modelId="{DD445C89-B2EB-4823-954D-0C385E6BF51F}" type="pres">
      <dgm:prSet presAssocID="{06F6ABD1-5E4D-40E5-BE77-11C6980E51B1}" presName="Name9" presStyleLbl="parChTrans1D2" presStyleIdx="11" presStyleCnt="12"/>
      <dgm:spPr/>
    </dgm:pt>
    <dgm:pt modelId="{D062AEFF-6F33-43F8-98AB-31CDF60B4B0A}" type="pres">
      <dgm:prSet presAssocID="{06F6ABD1-5E4D-40E5-BE77-11C6980E51B1}" presName="connTx" presStyleLbl="parChTrans1D2" presStyleIdx="11" presStyleCnt="12"/>
      <dgm:spPr/>
    </dgm:pt>
    <dgm:pt modelId="{30EC0AFE-894B-4B2B-A57F-5C92A2F9CC5C}" type="pres">
      <dgm:prSet presAssocID="{2CC5EF80-B8DE-43BB-89EA-044E07E0C1DD}" presName="node" presStyleLbl="node1" presStyleIdx="11" presStyleCnt="12">
        <dgm:presLayoutVars>
          <dgm:bulletEnabled val="1"/>
        </dgm:presLayoutVars>
      </dgm:prSet>
      <dgm:spPr/>
    </dgm:pt>
  </dgm:ptLst>
  <dgm:cxnLst>
    <dgm:cxn modelId="{9812F601-64C3-41A8-A147-53F8B335FA76}" type="presOf" srcId="{C5173BC2-6C62-44EF-97B6-6F933C8976AC}" destId="{22471C06-4339-429E-B495-89446FA0461C}" srcOrd="0" destOrd="0" presId="urn:microsoft.com/office/officeart/2005/8/layout/radial1"/>
    <dgm:cxn modelId="{57577711-2345-4BC4-820C-8A69F04CC524}" type="presOf" srcId="{E7A304D5-3C6B-4BD8-BC6F-7A6D89F60454}" destId="{5BF571D5-9180-4151-875F-87B7918EBD9C}" srcOrd="0" destOrd="0" presId="urn:microsoft.com/office/officeart/2005/8/layout/radial1"/>
    <dgm:cxn modelId="{2E5E9A16-766F-4B4A-AA98-6BFDED0AC628}" type="presOf" srcId="{F8812C6F-5965-452D-8910-1C7B9FD351DE}" destId="{BDD197B1-85D3-496C-9896-27B33F117B5F}" srcOrd="0" destOrd="0" presId="urn:microsoft.com/office/officeart/2005/8/layout/radial1"/>
    <dgm:cxn modelId="{7DCD8A33-7A60-491C-9C6B-CDDA70219F6E}" type="presOf" srcId="{6787E3CE-53E2-4E15-9375-260DEB796A53}" destId="{A8A019E6-3163-425B-AB2E-0272F62B4B91}" srcOrd="0" destOrd="0" presId="urn:microsoft.com/office/officeart/2005/8/layout/radial1"/>
    <dgm:cxn modelId="{318E153A-BFEA-4A57-ADC3-8C319F266CAE}" type="presOf" srcId="{6A324DBB-0F5A-4E53-A68C-99613E467551}" destId="{CA85411B-B7A6-472B-9F3E-0568BB6251E0}" srcOrd="0" destOrd="0" presId="urn:microsoft.com/office/officeart/2005/8/layout/radial1"/>
    <dgm:cxn modelId="{CAE72B3F-919A-453A-A60F-9D33DF7BF534}" type="presOf" srcId="{C1F5D0D4-122F-42AD-B911-FAB9FD24BF08}" destId="{9878E1CA-3BB7-4B6F-8C12-D8BC65341CE6}" srcOrd="0" destOrd="0" presId="urn:microsoft.com/office/officeart/2005/8/layout/radial1"/>
    <dgm:cxn modelId="{AA50B05B-B9D0-47C3-B0FA-32048B6B89BA}" type="presOf" srcId="{8040EEB9-3C40-4A82-B267-06974C233DF7}" destId="{D53C7DE1-4341-4872-9247-7E01D53E2577}" srcOrd="0" destOrd="0" presId="urn:microsoft.com/office/officeart/2005/8/layout/radial1"/>
    <dgm:cxn modelId="{3591BF63-A146-4801-AA8C-319607AC2C40}" srcId="{D958233E-FDD9-441B-A51C-D725C1A124FE}" destId="{6A324DBB-0F5A-4E53-A68C-99613E467551}" srcOrd="10" destOrd="0" parTransId="{447D459A-835B-4B97-9CE7-E8F786AA477B}" sibTransId="{DABEE732-EB3C-4699-9DBF-BC4C10C7EE00}"/>
    <dgm:cxn modelId="{4D168A45-4B26-4070-B81E-6FFE32C203CB}" type="presOf" srcId="{41043AC5-A8E8-4BEC-A143-6D7C6DBDF375}" destId="{9C293C33-D492-4B1B-AF16-A956C80D4566}" srcOrd="0" destOrd="0" presId="urn:microsoft.com/office/officeart/2005/8/layout/radial1"/>
    <dgm:cxn modelId="{6A1D6366-C961-4F80-8E15-AC3ED3A2C297}" type="presOf" srcId="{447D459A-835B-4B97-9CE7-E8F786AA477B}" destId="{BE3FAF70-666D-40E3-9CC4-5214E0659361}" srcOrd="1" destOrd="0" presId="urn:microsoft.com/office/officeart/2005/8/layout/radial1"/>
    <dgm:cxn modelId="{23E7E568-F4B1-4FF4-820E-D2510E77816D}" type="presOf" srcId="{E7A304D5-3C6B-4BD8-BC6F-7A6D89F60454}" destId="{8AB6934F-7193-4D81-8617-9CA0E39E2343}" srcOrd="1" destOrd="0" presId="urn:microsoft.com/office/officeart/2005/8/layout/radial1"/>
    <dgm:cxn modelId="{7E74686A-8A6F-4B60-908C-962A963CC0CB}" type="presOf" srcId="{2CC5EF80-B8DE-43BB-89EA-044E07E0C1DD}" destId="{30EC0AFE-894B-4B2B-A57F-5C92A2F9CC5C}" srcOrd="0" destOrd="0" presId="urn:microsoft.com/office/officeart/2005/8/layout/radial1"/>
    <dgm:cxn modelId="{20FBF24A-B9BE-42D2-B3B0-2F9E0E999BE9}" type="presOf" srcId="{76478FE9-B2BE-4BA7-A2A8-80DDDF4D8B00}" destId="{F823585A-9777-47DF-9B0C-BC18FC049BA2}" srcOrd="0" destOrd="0" presId="urn:microsoft.com/office/officeart/2005/8/layout/radial1"/>
    <dgm:cxn modelId="{90522F6E-C2AF-446C-B46B-093FF82B0E34}" type="presOf" srcId="{F8812C6F-5965-452D-8910-1C7B9FD351DE}" destId="{557841CC-5757-43ED-8BE9-D2D4C9438C84}" srcOrd="1" destOrd="0" presId="urn:microsoft.com/office/officeart/2005/8/layout/radial1"/>
    <dgm:cxn modelId="{0132146F-F8F1-4A99-8B47-4A29D10C65A8}" type="presOf" srcId="{8040EEB9-3C40-4A82-B267-06974C233DF7}" destId="{48140105-BD6B-4A71-A668-C49D2FB1313F}" srcOrd="1" destOrd="0" presId="urn:microsoft.com/office/officeart/2005/8/layout/radial1"/>
    <dgm:cxn modelId="{26C8BD70-D348-4C53-A169-62FDEDEBD263}" type="presOf" srcId="{47B46E78-E1F1-459E-92EE-4799ECDAAE61}" destId="{A7833499-398D-4AE5-AAC7-1B040B34AA19}" srcOrd="0" destOrd="0" presId="urn:microsoft.com/office/officeart/2005/8/layout/radial1"/>
    <dgm:cxn modelId="{52638172-1E97-47F5-8843-67410645F66B}" type="presOf" srcId="{312B15D6-EAD2-4318-A118-86B6F64EC836}" destId="{B19E4661-8D59-4D3A-8F99-B6AE86FC540F}" srcOrd="0" destOrd="0" presId="urn:microsoft.com/office/officeart/2005/8/layout/radial1"/>
    <dgm:cxn modelId="{14321B75-507B-4AE6-AA7C-9EDED746320A}" type="presOf" srcId="{D8E88A4A-BC9F-4542-9D8A-E91C1200475C}" destId="{2D6CEB50-9A96-4EF1-A384-08ACC6F8224E}" srcOrd="1" destOrd="0" presId="urn:microsoft.com/office/officeart/2005/8/layout/radial1"/>
    <dgm:cxn modelId="{2CE0EC75-CD65-4BFA-98AC-A20D6B6ACD21}" type="presOf" srcId="{2C5EACFA-5FDB-4698-84D0-F6B93D7CD929}" destId="{7A9698D4-7239-4DF2-8734-724B6BA2706C}" srcOrd="0" destOrd="0" presId="urn:microsoft.com/office/officeart/2005/8/layout/radial1"/>
    <dgm:cxn modelId="{5194E97A-47AE-4819-9173-A86C7AA110E8}" type="presOf" srcId="{C5173BC2-6C62-44EF-97B6-6F933C8976AC}" destId="{03E88BE2-3175-49B7-AEC1-4C9D1B612FE9}" srcOrd="1" destOrd="0" presId="urn:microsoft.com/office/officeart/2005/8/layout/radial1"/>
    <dgm:cxn modelId="{B750107B-F950-4977-9349-A989516B697E}" type="presOf" srcId="{06F6ABD1-5E4D-40E5-BE77-11C6980E51B1}" destId="{D062AEFF-6F33-43F8-98AB-31CDF60B4B0A}" srcOrd="1" destOrd="0" presId="urn:microsoft.com/office/officeart/2005/8/layout/radial1"/>
    <dgm:cxn modelId="{63E43C7D-5CDA-4203-B438-515B9566C65B}" srcId="{D958233E-FDD9-441B-A51C-D725C1A124FE}" destId="{2EE66C45-7627-45C3-A96E-FB10E3C27591}" srcOrd="3" destOrd="0" parTransId="{39FC3814-07A1-4B4A-9F43-1775397339E8}" sibTransId="{420AE3A8-F7EC-4261-8C37-F88EBC602CFF}"/>
    <dgm:cxn modelId="{63B0698A-3938-48FF-A1A3-311564E16441}" srcId="{3FB5CB9E-1966-4EBA-BBBD-F4B85F541D4B}" destId="{D958233E-FDD9-441B-A51C-D725C1A124FE}" srcOrd="0" destOrd="0" parTransId="{90ACB498-1AF0-43B1-A043-FED5D894E899}" sibTransId="{9B011CC0-4899-494F-8A2C-7129D1E5EC85}"/>
    <dgm:cxn modelId="{E8B2118D-0353-4860-9C35-739F971105FC}" type="presOf" srcId="{39FC3814-07A1-4B4A-9F43-1775397339E8}" destId="{59F45E0E-8641-439E-BA8E-8AB1D12DB1D2}" srcOrd="0" destOrd="0" presId="urn:microsoft.com/office/officeart/2005/8/layout/radial1"/>
    <dgm:cxn modelId="{42C1E590-E239-4FFB-8DCF-DD367704FAED}" type="presOf" srcId="{39FC3814-07A1-4B4A-9F43-1775397339E8}" destId="{B36095D2-7967-4BE2-8796-26F87C8A1ACC}" srcOrd="1" destOrd="0" presId="urn:microsoft.com/office/officeart/2005/8/layout/radial1"/>
    <dgm:cxn modelId="{1137B591-0500-4FF8-93E8-4F6813824DEA}" srcId="{D958233E-FDD9-441B-A51C-D725C1A124FE}" destId="{2C5EACFA-5FDB-4698-84D0-F6B93D7CD929}" srcOrd="1" destOrd="0" parTransId="{96930E54-4B74-4CCC-B1AA-B65439DC5C6C}" sibTransId="{99067CD8-BAF1-4578-9249-09D326F50386}"/>
    <dgm:cxn modelId="{9AEC8998-B6AD-4113-8FD2-C46FFF23F5CA}" srcId="{D958233E-FDD9-441B-A51C-D725C1A124FE}" destId="{13E05F5D-9CA2-43DA-AAA9-1625C2E6B4EA}" srcOrd="5" destOrd="0" parTransId="{C5173BC2-6C62-44EF-97B6-6F933C8976AC}" sibTransId="{2D587450-CAF9-4B35-8095-46B509555372}"/>
    <dgm:cxn modelId="{1CA72C99-EBCB-4C4A-87C5-6E05BB891203}" srcId="{D958233E-FDD9-441B-A51C-D725C1A124FE}" destId="{76478FE9-B2BE-4BA7-A2A8-80DDDF4D8B00}" srcOrd="4" destOrd="0" parTransId="{312B15D6-EAD2-4318-A118-86B6F64EC836}" sibTransId="{0F3362F0-8B2B-404B-8FAD-624F74898B80}"/>
    <dgm:cxn modelId="{7E8860A9-AF9D-4377-879F-5B303548C0C9}" type="presOf" srcId="{312B15D6-EAD2-4318-A118-86B6F64EC836}" destId="{F58F215D-4578-4BF0-9B4C-5FD955999D91}" srcOrd="1" destOrd="0" presId="urn:microsoft.com/office/officeart/2005/8/layout/radial1"/>
    <dgm:cxn modelId="{BEE498AE-46D3-4EF3-BAA7-7FFE055304D2}" type="presOf" srcId="{96930E54-4B74-4CCC-B1AA-B65439DC5C6C}" destId="{883F840B-7185-4A8F-8A76-F7A80CD5D839}" srcOrd="0" destOrd="0" presId="urn:microsoft.com/office/officeart/2005/8/layout/radial1"/>
    <dgm:cxn modelId="{58EA31B0-6CA7-403E-9660-2BB3E29C379B}" srcId="{D958233E-FDD9-441B-A51C-D725C1A124FE}" destId="{47B46E78-E1F1-459E-92EE-4799ECDAAE61}" srcOrd="0" destOrd="0" parTransId="{D8E88A4A-BC9F-4542-9D8A-E91C1200475C}" sibTransId="{2EF376A2-E80F-476A-B396-3BBC50EA160D}"/>
    <dgm:cxn modelId="{F51994B1-1C2F-425F-ABE4-51ACBEEFA89B}" type="presOf" srcId="{447D459A-835B-4B97-9CE7-E8F786AA477B}" destId="{DD9E9388-D918-4274-9A3A-0361ADD9FF99}" srcOrd="0" destOrd="0" presId="urn:microsoft.com/office/officeart/2005/8/layout/radial1"/>
    <dgm:cxn modelId="{FD7DB4C4-6E71-4E33-AFF2-9747AC98674F}" type="presOf" srcId="{78DB786B-731F-4C5F-9CCF-3765CAE94A37}" destId="{49EED705-2265-421F-8433-8D37AE5475C0}" srcOrd="0" destOrd="0" presId="urn:microsoft.com/office/officeart/2005/8/layout/radial1"/>
    <dgm:cxn modelId="{11D144C5-2A4E-4E6C-93A4-21DA044515D1}" type="presOf" srcId="{E3563290-6854-498E-8099-6C09BE1C8BBD}" destId="{028F0AE4-A774-4EB9-A22D-B82F83B9EB58}" srcOrd="1" destOrd="0" presId="urn:microsoft.com/office/officeart/2005/8/layout/radial1"/>
    <dgm:cxn modelId="{DFD03EC7-DB47-45A2-8EB6-65CF608A2779}" type="presOf" srcId="{3FB5CB9E-1966-4EBA-BBBD-F4B85F541D4B}" destId="{1E4A3ADE-777F-4A61-8E19-AF7C993AC4DF}" srcOrd="0" destOrd="0" presId="urn:microsoft.com/office/officeart/2005/8/layout/radial1"/>
    <dgm:cxn modelId="{5F9B22C8-5EDE-4802-B73E-EF4EB958C685}" type="presOf" srcId="{06F6ABD1-5E4D-40E5-BE77-11C6980E51B1}" destId="{DD445C89-B2EB-4823-954D-0C385E6BF51F}" srcOrd="0" destOrd="0" presId="urn:microsoft.com/office/officeart/2005/8/layout/radial1"/>
    <dgm:cxn modelId="{E43435D4-FE90-4A94-90AA-458A43100872}" type="presOf" srcId="{D8E88A4A-BC9F-4542-9D8A-E91C1200475C}" destId="{A59B0B19-770B-41C2-A7D9-F1EF8F4BB50A}" srcOrd="0" destOrd="0" presId="urn:microsoft.com/office/officeart/2005/8/layout/radial1"/>
    <dgm:cxn modelId="{68DA5CDA-D91E-487D-8D1E-E7C6CF0C9EAC}" srcId="{D958233E-FDD9-441B-A51C-D725C1A124FE}" destId="{78DB786B-731F-4C5F-9CCF-3765CAE94A37}" srcOrd="8" destOrd="0" parTransId="{E7A304D5-3C6B-4BD8-BC6F-7A6D89F60454}" sibTransId="{4DEBDA38-135F-4353-B261-4137A1451A52}"/>
    <dgm:cxn modelId="{A0E8AEDC-DD6D-49B1-9D34-F235E618CD49}" type="presOf" srcId="{E3563290-6854-498E-8099-6C09BE1C8BBD}" destId="{DF96AC62-A55B-4202-A621-264A93D9D044}" srcOrd="0" destOrd="0" presId="urn:microsoft.com/office/officeart/2005/8/layout/radial1"/>
    <dgm:cxn modelId="{6C370EE2-6E63-4C3B-BDA6-2706EAA8BB09}" srcId="{D958233E-FDD9-441B-A51C-D725C1A124FE}" destId="{6787E3CE-53E2-4E15-9375-260DEB796A53}" srcOrd="2" destOrd="0" parTransId="{3CF80C1E-965B-4200-9827-9FC834107CB5}" sibTransId="{B99A287A-9AD6-4188-AE4C-6803D8A245C2}"/>
    <dgm:cxn modelId="{813813E3-B07E-4859-8057-09523C99AE9E}" srcId="{D958233E-FDD9-441B-A51C-D725C1A124FE}" destId="{C1F5D0D4-122F-42AD-B911-FAB9FD24BF08}" srcOrd="6" destOrd="0" parTransId="{F8812C6F-5965-452D-8910-1C7B9FD351DE}" sibTransId="{4BB93302-225E-44B7-AB21-4F6DB28B054B}"/>
    <dgm:cxn modelId="{7E7BA0E3-E27C-4A60-A602-A8016F413577}" type="presOf" srcId="{3CF80C1E-965B-4200-9827-9FC834107CB5}" destId="{48C72D88-A075-471E-A774-3BC1B4078EB3}" srcOrd="1" destOrd="0" presId="urn:microsoft.com/office/officeart/2005/8/layout/radial1"/>
    <dgm:cxn modelId="{769FDDE5-3E84-4ADC-8C0C-4B1C40D83221}" type="presOf" srcId="{64F0783F-CE37-449B-BDF9-B11ED26438A0}" destId="{D30926B2-2EF9-4CF1-B1F8-965D1EA2C00F}" srcOrd="0" destOrd="0" presId="urn:microsoft.com/office/officeart/2005/8/layout/radial1"/>
    <dgm:cxn modelId="{E05CF8EA-F592-456A-9D0E-37B13F65D198}" srcId="{D958233E-FDD9-441B-A51C-D725C1A124FE}" destId="{2CC5EF80-B8DE-43BB-89EA-044E07E0C1DD}" srcOrd="11" destOrd="0" parTransId="{06F6ABD1-5E4D-40E5-BE77-11C6980E51B1}" sibTransId="{6F0AC6FD-4869-42D4-B006-08C943402F6C}"/>
    <dgm:cxn modelId="{CB7FF8EA-DEB8-4F00-894C-BC12F4A51691}" type="presOf" srcId="{D958233E-FDD9-441B-A51C-D725C1A124FE}" destId="{F2053408-A91E-4848-BF1F-730A7B9AAFB0}" srcOrd="0" destOrd="0" presId="urn:microsoft.com/office/officeart/2005/8/layout/radial1"/>
    <dgm:cxn modelId="{9F0254ED-1318-45AA-B412-C21613C7ADDC}" srcId="{D958233E-FDD9-441B-A51C-D725C1A124FE}" destId="{64F0783F-CE37-449B-BDF9-B11ED26438A0}" srcOrd="7" destOrd="0" parTransId="{E3563290-6854-498E-8099-6C09BE1C8BBD}" sibTransId="{E3EE7D3A-181F-4C71-9337-BC9B4DF7B0A1}"/>
    <dgm:cxn modelId="{2948BEEE-7141-4F5D-9E14-D419236588E5}" srcId="{D958233E-FDD9-441B-A51C-D725C1A124FE}" destId="{41043AC5-A8E8-4BEC-A143-6D7C6DBDF375}" srcOrd="9" destOrd="0" parTransId="{8040EEB9-3C40-4A82-B267-06974C233DF7}" sibTransId="{FBFD9B6B-B839-4E58-A3F3-1316879EFCC2}"/>
    <dgm:cxn modelId="{0F5AFBF0-6435-443F-9AEC-848A5BA5A300}" type="presOf" srcId="{13E05F5D-9CA2-43DA-AAA9-1625C2E6B4EA}" destId="{8716FA96-CA85-423E-9F0A-3957AB09DC56}" srcOrd="0" destOrd="0" presId="urn:microsoft.com/office/officeart/2005/8/layout/radial1"/>
    <dgm:cxn modelId="{5418D7F1-8D8F-419F-B67D-3D8F4685AFBA}" type="presOf" srcId="{3CF80C1E-965B-4200-9827-9FC834107CB5}" destId="{BC4E9BF9-660D-4DF7-BD92-350146D0DD53}" srcOrd="0" destOrd="0" presId="urn:microsoft.com/office/officeart/2005/8/layout/radial1"/>
    <dgm:cxn modelId="{57015CFD-283A-424F-B098-BC7D9557CFDA}" type="presOf" srcId="{96930E54-4B74-4CCC-B1AA-B65439DC5C6C}" destId="{F870F0A6-1A59-4936-A6CB-75A1757F2770}" srcOrd="1" destOrd="0" presId="urn:microsoft.com/office/officeart/2005/8/layout/radial1"/>
    <dgm:cxn modelId="{395FEEFF-C0AF-4861-985A-29C290257BB0}" type="presOf" srcId="{2EE66C45-7627-45C3-A96E-FB10E3C27591}" destId="{33BA009B-7EF7-4271-8A70-532C7740EB63}" srcOrd="0" destOrd="0" presId="urn:microsoft.com/office/officeart/2005/8/layout/radial1"/>
    <dgm:cxn modelId="{E667DBE2-B27E-4073-AEF3-4424F9C0574F}" type="presParOf" srcId="{1E4A3ADE-777F-4A61-8E19-AF7C993AC4DF}" destId="{F2053408-A91E-4848-BF1F-730A7B9AAFB0}" srcOrd="0" destOrd="0" presId="urn:microsoft.com/office/officeart/2005/8/layout/radial1"/>
    <dgm:cxn modelId="{C0F25A30-566C-4271-B7C8-6098507F2CD0}" type="presParOf" srcId="{1E4A3ADE-777F-4A61-8E19-AF7C993AC4DF}" destId="{A59B0B19-770B-41C2-A7D9-F1EF8F4BB50A}" srcOrd="1" destOrd="0" presId="urn:microsoft.com/office/officeart/2005/8/layout/radial1"/>
    <dgm:cxn modelId="{174D32EC-0F3F-4F1E-996C-6D12549B9A7F}" type="presParOf" srcId="{A59B0B19-770B-41C2-A7D9-F1EF8F4BB50A}" destId="{2D6CEB50-9A96-4EF1-A384-08ACC6F8224E}" srcOrd="0" destOrd="0" presId="urn:microsoft.com/office/officeart/2005/8/layout/radial1"/>
    <dgm:cxn modelId="{F5E1D2F2-05B4-40EF-8F6B-85637E502C6F}" type="presParOf" srcId="{1E4A3ADE-777F-4A61-8E19-AF7C993AC4DF}" destId="{A7833499-398D-4AE5-AAC7-1B040B34AA19}" srcOrd="2" destOrd="0" presId="urn:microsoft.com/office/officeart/2005/8/layout/radial1"/>
    <dgm:cxn modelId="{51C6A0D8-1A2E-4B8D-B59D-C7441F87EA2D}" type="presParOf" srcId="{1E4A3ADE-777F-4A61-8E19-AF7C993AC4DF}" destId="{883F840B-7185-4A8F-8A76-F7A80CD5D839}" srcOrd="3" destOrd="0" presId="urn:microsoft.com/office/officeart/2005/8/layout/radial1"/>
    <dgm:cxn modelId="{95BA4B5C-27DF-4C0F-85EE-7D3BE9B2B08B}" type="presParOf" srcId="{883F840B-7185-4A8F-8A76-F7A80CD5D839}" destId="{F870F0A6-1A59-4936-A6CB-75A1757F2770}" srcOrd="0" destOrd="0" presId="urn:microsoft.com/office/officeart/2005/8/layout/radial1"/>
    <dgm:cxn modelId="{D369B6B3-B6D1-4A29-B761-F3EB63378C3E}" type="presParOf" srcId="{1E4A3ADE-777F-4A61-8E19-AF7C993AC4DF}" destId="{7A9698D4-7239-4DF2-8734-724B6BA2706C}" srcOrd="4" destOrd="0" presId="urn:microsoft.com/office/officeart/2005/8/layout/radial1"/>
    <dgm:cxn modelId="{F67D74F9-9970-4750-9CCA-F59897054CAA}" type="presParOf" srcId="{1E4A3ADE-777F-4A61-8E19-AF7C993AC4DF}" destId="{BC4E9BF9-660D-4DF7-BD92-350146D0DD53}" srcOrd="5" destOrd="0" presId="urn:microsoft.com/office/officeart/2005/8/layout/radial1"/>
    <dgm:cxn modelId="{B1E159D2-C686-4B71-A967-3A9BCED3E4FE}" type="presParOf" srcId="{BC4E9BF9-660D-4DF7-BD92-350146D0DD53}" destId="{48C72D88-A075-471E-A774-3BC1B4078EB3}" srcOrd="0" destOrd="0" presId="urn:microsoft.com/office/officeart/2005/8/layout/radial1"/>
    <dgm:cxn modelId="{ED5DC075-4B48-4A57-BEA5-7276B6BF398A}" type="presParOf" srcId="{1E4A3ADE-777F-4A61-8E19-AF7C993AC4DF}" destId="{A8A019E6-3163-425B-AB2E-0272F62B4B91}" srcOrd="6" destOrd="0" presId="urn:microsoft.com/office/officeart/2005/8/layout/radial1"/>
    <dgm:cxn modelId="{61E63EF5-E813-4728-B316-D82B5963023E}" type="presParOf" srcId="{1E4A3ADE-777F-4A61-8E19-AF7C993AC4DF}" destId="{59F45E0E-8641-439E-BA8E-8AB1D12DB1D2}" srcOrd="7" destOrd="0" presId="urn:microsoft.com/office/officeart/2005/8/layout/radial1"/>
    <dgm:cxn modelId="{BC979DB4-64CD-4FBB-B5A4-E5E19D33355E}" type="presParOf" srcId="{59F45E0E-8641-439E-BA8E-8AB1D12DB1D2}" destId="{B36095D2-7967-4BE2-8796-26F87C8A1ACC}" srcOrd="0" destOrd="0" presId="urn:microsoft.com/office/officeart/2005/8/layout/radial1"/>
    <dgm:cxn modelId="{EE16945F-B90C-4809-AB23-BD4E1E433633}" type="presParOf" srcId="{1E4A3ADE-777F-4A61-8E19-AF7C993AC4DF}" destId="{33BA009B-7EF7-4271-8A70-532C7740EB63}" srcOrd="8" destOrd="0" presId="urn:microsoft.com/office/officeart/2005/8/layout/radial1"/>
    <dgm:cxn modelId="{BE05D6ED-9C3A-43AD-85E6-E09E85190D04}" type="presParOf" srcId="{1E4A3ADE-777F-4A61-8E19-AF7C993AC4DF}" destId="{B19E4661-8D59-4D3A-8F99-B6AE86FC540F}" srcOrd="9" destOrd="0" presId="urn:microsoft.com/office/officeart/2005/8/layout/radial1"/>
    <dgm:cxn modelId="{3569E5BE-F1CF-4A1E-9DB7-B17A564B03E6}" type="presParOf" srcId="{B19E4661-8D59-4D3A-8F99-B6AE86FC540F}" destId="{F58F215D-4578-4BF0-9B4C-5FD955999D91}" srcOrd="0" destOrd="0" presId="urn:microsoft.com/office/officeart/2005/8/layout/radial1"/>
    <dgm:cxn modelId="{D3671903-CB0C-4547-A9D5-9A9CC4458125}" type="presParOf" srcId="{1E4A3ADE-777F-4A61-8E19-AF7C993AC4DF}" destId="{F823585A-9777-47DF-9B0C-BC18FC049BA2}" srcOrd="10" destOrd="0" presId="urn:microsoft.com/office/officeart/2005/8/layout/radial1"/>
    <dgm:cxn modelId="{89040490-8518-4F39-8111-16A55337BACA}" type="presParOf" srcId="{1E4A3ADE-777F-4A61-8E19-AF7C993AC4DF}" destId="{22471C06-4339-429E-B495-89446FA0461C}" srcOrd="11" destOrd="0" presId="urn:microsoft.com/office/officeart/2005/8/layout/radial1"/>
    <dgm:cxn modelId="{E25AEAEB-8C18-4EC6-9508-16E8C3322C65}" type="presParOf" srcId="{22471C06-4339-429E-B495-89446FA0461C}" destId="{03E88BE2-3175-49B7-AEC1-4C9D1B612FE9}" srcOrd="0" destOrd="0" presId="urn:microsoft.com/office/officeart/2005/8/layout/radial1"/>
    <dgm:cxn modelId="{B37B0D17-EFDC-4721-A600-54C7E2C9B381}" type="presParOf" srcId="{1E4A3ADE-777F-4A61-8E19-AF7C993AC4DF}" destId="{8716FA96-CA85-423E-9F0A-3957AB09DC56}" srcOrd="12" destOrd="0" presId="urn:microsoft.com/office/officeart/2005/8/layout/radial1"/>
    <dgm:cxn modelId="{4F4CAEDC-11F0-4073-91A8-70DD7AD7100C}" type="presParOf" srcId="{1E4A3ADE-777F-4A61-8E19-AF7C993AC4DF}" destId="{BDD197B1-85D3-496C-9896-27B33F117B5F}" srcOrd="13" destOrd="0" presId="urn:microsoft.com/office/officeart/2005/8/layout/radial1"/>
    <dgm:cxn modelId="{9895C18D-35FD-4224-AEB4-092862ABA3DC}" type="presParOf" srcId="{BDD197B1-85D3-496C-9896-27B33F117B5F}" destId="{557841CC-5757-43ED-8BE9-D2D4C9438C84}" srcOrd="0" destOrd="0" presId="urn:microsoft.com/office/officeart/2005/8/layout/radial1"/>
    <dgm:cxn modelId="{460B9DEB-494A-44C0-883D-82AAEF1B4514}" type="presParOf" srcId="{1E4A3ADE-777F-4A61-8E19-AF7C993AC4DF}" destId="{9878E1CA-3BB7-4B6F-8C12-D8BC65341CE6}" srcOrd="14" destOrd="0" presId="urn:microsoft.com/office/officeart/2005/8/layout/radial1"/>
    <dgm:cxn modelId="{0ABF3C3D-4C5F-426A-BCC1-3EA7514E426F}" type="presParOf" srcId="{1E4A3ADE-777F-4A61-8E19-AF7C993AC4DF}" destId="{DF96AC62-A55B-4202-A621-264A93D9D044}" srcOrd="15" destOrd="0" presId="urn:microsoft.com/office/officeart/2005/8/layout/radial1"/>
    <dgm:cxn modelId="{47647152-2F8B-4FDF-A97E-F324AD1CED99}" type="presParOf" srcId="{DF96AC62-A55B-4202-A621-264A93D9D044}" destId="{028F0AE4-A774-4EB9-A22D-B82F83B9EB58}" srcOrd="0" destOrd="0" presId="urn:microsoft.com/office/officeart/2005/8/layout/radial1"/>
    <dgm:cxn modelId="{4EBA8E23-41A8-401A-B01A-196F55FCFECA}" type="presParOf" srcId="{1E4A3ADE-777F-4A61-8E19-AF7C993AC4DF}" destId="{D30926B2-2EF9-4CF1-B1F8-965D1EA2C00F}" srcOrd="16" destOrd="0" presId="urn:microsoft.com/office/officeart/2005/8/layout/radial1"/>
    <dgm:cxn modelId="{CEA8A95B-8D34-4F28-8D76-E1EEB54A23C6}" type="presParOf" srcId="{1E4A3ADE-777F-4A61-8E19-AF7C993AC4DF}" destId="{5BF571D5-9180-4151-875F-87B7918EBD9C}" srcOrd="17" destOrd="0" presId="urn:microsoft.com/office/officeart/2005/8/layout/radial1"/>
    <dgm:cxn modelId="{C9E35A40-D55A-4DBD-8991-CC2EF8667B7E}" type="presParOf" srcId="{5BF571D5-9180-4151-875F-87B7918EBD9C}" destId="{8AB6934F-7193-4D81-8617-9CA0E39E2343}" srcOrd="0" destOrd="0" presId="urn:microsoft.com/office/officeart/2005/8/layout/radial1"/>
    <dgm:cxn modelId="{4B454A81-875B-4005-8559-8E9A16E3DFBE}" type="presParOf" srcId="{1E4A3ADE-777F-4A61-8E19-AF7C993AC4DF}" destId="{49EED705-2265-421F-8433-8D37AE5475C0}" srcOrd="18" destOrd="0" presId="urn:microsoft.com/office/officeart/2005/8/layout/radial1"/>
    <dgm:cxn modelId="{FF964FD9-C20F-4E94-8D72-6F6E38D17488}" type="presParOf" srcId="{1E4A3ADE-777F-4A61-8E19-AF7C993AC4DF}" destId="{D53C7DE1-4341-4872-9247-7E01D53E2577}" srcOrd="19" destOrd="0" presId="urn:microsoft.com/office/officeart/2005/8/layout/radial1"/>
    <dgm:cxn modelId="{F2D47E83-9893-4F76-BB70-A63E9084D736}" type="presParOf" srcId="{D53C7DE1-4341-4872-9247-7E01D53E2577}" destId="{48140105-BD6B-4A71-A668-C49D2FB1313F}" srcOrd="0" destOrd="0" presId="urn:microsoft.com/office/officeart/2005/8/layout/radial1"/>
    <dgm:cxn modelId="{C824248A-6288-4322-8D0D-D56AA12AE331}" type="presParOf" srcId="{1E4A3ADE-777F-4A61-8E19-AF7C993AC4DF}" destId="{9C293C33-D492-4B1B-AF16-A956C80D4566}" srcOrd="20" destOrd="0" presId="urn:microsoft.com/office/officeart/2005/8/layout/radial1"/>
    <dgm:cxn modelId="{5CE31146-1336-4802-B21C-D16BC48F863D}" type="presParOf" srcId="{1E4A3ADE-777F-4A61-8E19-AF7C993AC4DF}" destId="{DD9E9388-D918-4274-9A3A-0361ADD9FF99}" srcOrd="21" destOrd="0" presId="urn:microsoft.com/office/officeart/2005/8/layout/radial1"/>
    <dgm:cxn modelId="{A500CBB5-298A-45BA-8FCD-C19677138239}" type="presParOf" srcId="{DD9E9388-D918-4274-9A3A-0361ADD9FF99}" destId="{BE3FAF70-666D-40E3-9CC4-5214E0659361}" srcOrd="0" destOrd="0" presId="urn:microsoft.com/office/officeart/2005/8/layout/radial1"/>
    <dgm:cxn modelId="{A3B94DEF-24EE-4551-B870-CC752E107411}" type="presParOf" srcId="{1E4A3ADE-777F-4A61-8E19-AF7C993AC4DF}" destId="{CA85411B-B7A6-472B-9F3E-0568BB6251E0}" srcOrd="22" destOrd="0" presId="urn:microsoft.com/office/officeart/2005/8/layout/radial1"/>
    <dgm:cxn modelId="{CAD84219-ACA6-4F14-8228-3C8742B58BBD}" type="presParOf" srcId="{1E4A3ADE-777F-4A61-8E19-AF7C993AC4DF}" destId="{DD445C89-B2EB-4823-954D-0C385E6BF51F}" srcOrd="23" destOrd="0" presId="urn:microsoft.com/office/officeart/2005/8/layout/radial1"/>
    <dgm:cxn modelId="{6D9909F6-2886-4643-95CA-DB5E97E7D9FB}" type="presParOf" srcId="{DD445C89-B2EB-4823-954D-0C385E6BF51F}" destId="{D062AEFF-6F33-43F8-98AB-31CDF60B4B0A}" srcOrd="0" destOrd="0" presId="urn:microsoft.com/office/officeart/2005/8/layout/radial1"/>
    <dgm:cxn modelId="{FEB191F9-53D2-4826-B3FA-0B39D419CADC}" type="presParOf" srcId="{1E4A3ADE-777F-4A61-8E19-AF7C993AC4DF}" destId="{30EC0AFE-894B-4B2B-A57F-5C92A2F9CC5C}" srcOrd="2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604080-3FEA-4A52-BF40-58F518B8FBCA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C51643FB-5050-4609-8876-815CCF201046}">
      <dgm:prSet phldrT="[Text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/>
            <a:t> Ca </a:t>
          </a:r>
        </a:p>
        <a:p>
          <a:pPr marL="0" marR="0" lvl="0" indent="0" defTabSz="9779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dirty="0"/>
            <a:t>Zn</a:t>
          </a:r>
        </a:p>
        <a:p>
          <a:pPr marL="0" lvl="0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dirty="0"/>
            <a:t>*Cu</a:t>
          </a:r>
        </a:p>
        <a:p>
          <a:pPr marL="0" lvl="0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dirty="0"/>
            <a:t>Ni</a:t>
          </a:r>
          <a:endParaRPr lang="en-GB" dirty="0"/>
        </a:p>
      </dgm:t>
    </dgm:pt>
    <dgm:pt modelId="{0FF68CE2-A4B7-4B28-8524-6104ECC69699}" type="parTrans" cxnId="{9FAACADA-F976-4517-AC18-2227CCF3B0B7}">
      <dgm:prSet/>
      <dgm:spPr/>
      <dgm:t>
        <a:bodyPr/>
        <a:lstStyle/>
        <a:p>
          <a:endParaRPr lang="en-GB"/>
        </a:p>
      </dgm:t>
    </dgm:pt>
    <dgm:pt modelId="{D9393199-267A-43CD-AB66-8FE4C939A8AA}" type="sibTrans" cxnId="{9FAACADA-F976-4517-AC18-2227CCF3B0B7}">
      <dgm:prSet/>
      <dgm:spPr/>
      <dgm:t>
        <a:bodyPr/>
        <a:lstStyle/>
        <a:p>
          <a:endParaRPr lang="en-GB"/>
        </a:p>
      </dgm:t>
    </dgm:pt>
    <dgm:pt modelId="{2AD2FBDC-B5AE-41BC-9DD1-622BFBFCF040}">
      <dgm:prSet phldrT="[Text]"/>
      <dgm:spPr/>
      <dgm:t>
        <a:bodyPr/>
        <a:lstStyle/>
        <a:p>
          <a:r>
            <a:rPr lang="en-US" dirty="0"/>
            <a:t>Pb</a:t>
          </a:r>
        </a:p>
        <a:p>
          <a:r>
            <a:rPr lang="en-US" dirty="0"/>
            <a:t>Fe</a:t>
          </a:r>
        </a:p>
        <a:p>
          <a:r>
            <a:rPr lang="en-US" dirty="0"/>
            <a:t>Mn</a:t>
          </a:r>
        </a:p>
        <a:p>
          <a:r>
            <a:rPr lang="en-US" dirty="0"/>
            <a:t> Mg</a:t>
          </a:r>
          <a:endParaRPr lang="en-GB" dirty="0"/>
        </a:p>
      </dgm:t>
    </dgm:pt>
    <dgm:pt modelId="{C82A686B-9E1B-42A2-81B9-11D48E4D1848}" type="parTrans" cxnId="{D0FA7B60-426A-457C-9B92-0FA900A81379}">
      <dgm:prSet/>
      <dgm:spPr/>
      <dgm:t>
        <a:bodyPr/>
        <a:lstStyle/>
        <a:p>
          <a:endParaRPr lang="en-GB"/>
        </a:p>
      </dgm:t>
    </dgm:pt>
    <dgm:pt modelId="{32455C99-0264-47A0-84AA-7F88956B3C8A}" type="sibTrans" cxnId="{D0FA7B60-426A-457C-9B92-0FA900A81379}">
      <dgm:prSet/>
      <dgm:spPr/>
      <dgm:t>
        <a:bodyPr/>
        <a:lstStyle/>
        <a:p>
          <a:endParaRPr lang="en-GB"/>
        </a:p>
      </dgm:t>
    </dgm:pt>
    <dgm:pt modelId="{C9408B76-AE8D-4FDE-96A5-38F936CB8457}">
      <dgm:prSet phldrT="[Text]"/>
      <dgm:spPr/>
      <dgm:t>
        <a:bodyPr/>
        <a:lstStyle/>
        <a:p>
          <a:r>
            <a:rPr lang="en-US" dirty="0"/>
            <a:t>S</a:t>
          </a:r>
        </a:p>
        <a:p>
          <a:r>
            <a:rPr lang="en-US" dirty="0"/>
            <a:t>P</a:t>
          </a:r>
        </a:p>
        <a:p>
          <a:r>
            <a:rPr lang="en-US" dirty="0"/>
            <a:t>Al</a:t>
          </a:r>
        </a:p>
        <a:p>
          <a:r>
            <a:rPr lang="en-US" dirty="0"/>
            <a:t>Cr </a:t>
          </a:r>
        </a:p>
        <a:p>
          <a:r>
            <a:rPr lang="en-US" dirty="0"/>
            <a:t>K</a:t>
          </a:r>
          <a:endParaRPr lang="en-GB" dirty="0"/>
        </a:p>
      </dgm:t>
    </dgm:pt>
    <dgm:pt modelId="{323DDB36-F356-4B48-81D9-6AD0683B2B10}" type="parTrans" cxnId="{7171F158-54D6-465E-A853-7F6417491253}">
      <dgm:prSet/>
      <dgm:spPr/>
      <dgm:t>
        <a:bodyPr/>
        <a:lstStyle/>
        <a:p>
          <a:endParaRPr lang="en-GB"/>
        </a:p>
      </dgm:t>
    </dgm:pt>
    <dgm:pt modelId="{777EB832-C0FA-418E-AC14-2562D0ADCACE}" type="sibTrans" cxnId="{7171F158-54D6-465E-A853-7F6417491253}">
      <dgm:prSet/>
      <dgm:spPr/>
      <dgm:t>
        <a:bodyPr/>
        <a:lstStyle/>
        <a:p>
          <a:endParaRPr lang="en-GB"/>
        </a:p>
      </dgm:t>
    </dgm:pt>
    <dgm:pt modelId="{B1796C08-9952-4757-817D-E24779960FC9}" type="pres">
      <dgm:prSet presAssocID="{4D604080-3FEA-4A52-BF40-58F518B8FBCA}" presName="Name0" presStyleCnt="0">
        <dgm:presLayoutVars>
          <dgm:dir/>
          <dgm:resizeHandles val="exact"/>
        </dgm:presLayoutVars>
      </dgm:prSet>
      <dgm:spPr/>
    </dgm:pt>
    <dgm:pt modelId="{387CB311-8997-4B2D-AB44-27A703EA8A63}" type="pres">
      <dgm:prSet presAssocID="{4D604080-3FEA-4A52-BF40-58F518B8FBCA}" presName="bkgdShp" presStyleLbl="alignAccFollowNode1" presStyleIdx="0" presStyleCnt="1"/>
      <dgm:spPr/>
    </dgm:pt>
    <dgm:pt modelId="{EF262E45-0839-4E00-91E3-954D414F4F12}" type="pres">
      <dgm:prSet presAssocID="{4D604080-3FEA-4A52-BF40-58F518B8FBCA}" presName="linComp" presStyleCnt="0"/>
      <dgm:spPr/>
    </dgm:pt>
    <dgm:pt modelId="{6E740DDC-05D6-42AE-9985-8D2A209EBB67}" type="pres">
      <dgm:prSet presAssocID="{C51643FB-5050-4609-8876-815CCF201046}" presName="compNode" presStyleCnt="0"/>
      <dgm:spPr/>
    </dgm:pt>
    <dgm:pt modelId="{7F943CCA-F3AC-4212-B1C5-7E5F4375DC83}" type="pres">
      <dgm:prSet presAssocID="{C51643FB-5050-4609-8876-815CCF201046}" presName="node" presStyleLbl="node1" presStyleIdx="0" presStyleCnt="3">
        <dgm:presLayoutVars>
          <dgm:bulletEnabled val="1"/>
        </dgm:presLayoutVars>
      </dgm:prSet>
      <dgm:spPr/>
    </dgm:pt>
    <dgm:pt modelId="{72CDA0F3-CD72-41DF-8D4D-37CF8A73A6EC}" type="pres">
      <dgm:prSet presAssocID="{C51643FB-5050-4609-8876-815CCF201046}" presName="invisiNode" presStyleLbl="node1" presStyleIdx="0" presStyleCnt="3"/>
      <dgm:spPr/>
    </dgm:pt>
    <dgm:pt modelId="{76283BEC-FF17-45D3-BD61-F433E24C51A5}" type="pres">
      <dgm:prSet presAssocID="{C51643FB-5050-4609-8876-815CCF201046}" presName="imagNode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t="-26000" b="-26000"/>
          </a:stretch>
        </a:blipFill>
      </dgm:spPr>
    </dgm:pt>
    <dgm:pt modelId="{7B361388-21D1-45BB-8BE9-F2BDD8819CB4}" type="pres">
      <dgm:prSet presAssocID="{D9393199-267A-43CD-AB66-8FE4C939A8AA}" presName="sibTrans" presStyleLbl="sibTrans2D1" presStyleIdx="0" presStyleCnt="0"/>
      <dgm:spPr/>
    </dgm:pt>
    <dgm:pt modelId="{27203EE6-38CA-46F0-89D9-FEF14170BC64}" type="pres">
      <dgm:prSet presAssocID="{2AD2FBDC-B5AE-41BC-9DD1-622BFBFCF040}" presName="compNode" presStyleCnt="0"/>
      <dgm:spPr/>
    </dgm:pt>
    <dgm:pt modelId="{25704C90-CB86-4062-B869-7FD759C863F9}" type="pres">
      <dgm:prSet presAssocID="{2AD2FBDC-B5AE-41BC-9DD1-622BFBFCF040}" presName="node" presStyleLbl="node1" presStyleIdx="1" presStyleCnt="3">
        <dgm:presLayoutVars>
          <dgm:bulletEnabled val="1"/>
        </dgm:presLayoutVars>
      </dgm:prSet>
      <dgm:spPr/>
    </dgm:pt>
    <dgm:pt modelId="{FD17FDF6-2E76-4E4A-90BD-1F04757A25FC}" type="pres">
      <dgm:prSet presAssocID="{2AD2FBDC-B5AE-41BC-9DD1-622BFBFCF040}" presName="invisiNode" presStyleLbl="node1" presStyleIdx="1" presStyleCnt="3"/>
      <dgm:spPr/>
    </dgm:pt>
    <dgm:pt modelId="{79675AC7-26EF-447C-B6C5-4072261BAFD7}" type="pres">
      <dgm:prSet presAssocID="{2AD2FBDC-B5AE-41BC-9DD1-622BFBFCF040}" presName="imagNode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t="-20000" b="-20000"/>
          </a:stretch>
        </a:blipFill>
      </dgm:spPr>
    </dgm:pt>
    <dgm:pt modelId="{FCE84E48-04DD-48B4-B4C4-9844C7596266}" type="pres">
      <dgm:prSet presAssocID="{32455C99-0264-47A0-84AA-7F88956B3C8A}" presName="sibTrans" presStyleLbl="sibTrans2D1" presStyleIdx="0" presStyleCnt="0"/>
      <dgm:spPr/>
    </dgm:pt>
    <dgm:pt modelId="{35CDB041-7078-4FEF-923E-3BC63E9CA4C6}" type="pres">
      <dgm:prSet presAssocID="{C9408B76-AE8D-4FDE-96A5-38F936CB8457}" presName="compNode" presStyleCnt="0"/>
      <dgm:spPr/>
    </dgm:pt>
    <dgm:pt modelId="{2C33F609-4E9A-4F03-A806-51D8B8CAC352}" type="pres">
      <dgm:prSet presAssocID="{C9408B76-AE8D-4FDE-96A5-38F936CB8457}" presName="node" presStyleLbl="node1" presStyleIdx="2" presStyleCnt="3" custLinFactNeighborX="4200">
        <dgm:presLayoutVars>
          <dgm:bulletEnabled val="1"/>
        </dgm:presLayoutVars>
      </dgm:prSet>
      <dgm:spPr/>
    </dgm:pt>
    <dgm:pt modelId="{DB488712-26DF-4D5D-89DF-75DD3A3FDDD7}" type="pres">
      <dgm:prSet presAssocID="{C9408B76-AE8D-4FDE-96A5-38F936CB8457}" presName="invisiNode" presStyleLbl="node1" presStyleIdx="2" presStyleCnt="3"/>
      <dgm:spPr/>
    </dgm:pt>
    <dgm:pt modelId="{35150C8D-87FB-4A9F-922D-090EDCA8DBDB}" type="pres">
      <dgm:prSet presAssocID="{C9408B76-AE8D-4FDE-96A5-38F936CB8457}" presName="imagNode" presStyleLbl="fgImgPlace1" presStyleIdx="2" presStyleCnt="3" custScaleY="99051"/>
      <dgm:spPr>
        <a:blipFill rotWithShape="1">
          <a:blip xmlns:r="http://schemas.openxmlformats.org/officeDocument/2006/relationships" r:embed="rId3"/>
          <a:srcRect/>
          <a:stretch>
            <a:fillRect t="-21000" b="-21000"/>
          </a:stretch>
        </a:blipFill>
      </dgm:spPr>
    </dgm:pt>
  </dgm:ptLst>
  <dgm:cxnLst>
    <dgm:cxn modelId="{66B72D16-CDDB-4E87-8AB4-D40B4673162C}" type="presOf" srcId="{2AD2FBDC-B5AE-41BC-9DD1-622BFBFCF040}" destId="{25704C90-CB86-4062-B869-7FD759C863F9}" srcOrd="0" destOrd="0" presId="urn:microsoft.com/office/officeart/2005/8/layout/pList2"/>
    <dgm:cxn modelId="{508A4F21-B667-4D24-9115-2ED4372A1059}" type="presOf" srcId="{32455C99-0264-47A0-84AA-7F88956B3C8A}" destId="{FCE84E48-04DD-48B4-B4C4-9844C7596266}" srcOrd="0" destOrd="0" presId="urn:microsoft.com/office/officeart/2005/8/layout/pList2"/>
    <dgm:cxn modelId="{916D4940-A664-4B4D-90C0-1DCEF69D74CE}" type="presOf" srcId="{4D604080-3FEA-4A52-BF40-58F518B8FBCA}" destId="{B1796C08-9952-4757-817D-E24779960FC9}" srcOrd="0" destOrd="0" presId="urn:microsoft.com/office/officeart/2005/8/layout/pList2"/>
    <dgm:cxn modelId="{D0FA7B60-426A-457C-9B92-0FA900A81379}" srcId="{4D604080-3FEA-4A52-BF40-58F518B8FBCA}" destId="{2AD2FBDC-B5AE-41BC-9DD1-622BFBFCF040}" srcOrd="1" destOrd="0" parTransId="{C82A686B-9E1B-42A2-81B9-11D48E4D1848}" sibTransId="{32455C99-0264-47A0-84AA-7F88956B3C8A}"/>
    <dgm:cxn modelId="{891F0651-8BBE-479A-8497-0A273B7D537C}" type="presOf" srcId="{C9408B76-AE8D-4FDE-96A5-38F936CB8457}" destId="{2C33F609-4E9A-4F03-A806-51D8B8CAC352}" srcOrd="0" destOrd="0" presId="urn:microsoft.com/office/officeart/2005/8/layout/pList2"/>
    <dgm:cxn modelId="{7171F158-54D6-465E-A853-7F6417491253}" srcId="{4D604080-3FEA-4A52-BF40-58F518B8FBCA}" destId="{C9408B76-AE8D-4FDE-96A5-38F936CB8457}" srcOrd="2" destOrd="0" parTransId="{323DDB36-F356-4B48-81D9-6AD0683B2B10}" sibTransId="{777EB832-C0FA-418E-AC14-2562D0ADCACE}"/>
    <dgm:cxn modelId="{5A6BE4D5-A78E-4E21-B922-DEB259FF4BB7}" type="presOf" srcId="{D9393199-267A-43CD-AB66-8FE4C939A8AA}" destId="{7B361388-21D1-45BB-8BE9-F2BDD8819CB4}" srcOrd="0" destOrd="0" presId="urn:microsoft.com/office/officeart/2005/8/layout/pList2"/>
    <dgm:cxn modelId="{9FAACADA-F976-4517-AC18-2227CCF3B0B7}" srcId="{4D604080-3FEA-4A52-BF40-58F518B8FBCA}" destId="{C51643FB-5050-4609-8876-815CCF201046}" srcOrd="0" destOrd="0" parTransId="{0FF68CE2-A4B7-4B28-8524-6104ECC69699}" sibTransId="{D9393199-267A-43CD-AB66-8FE4C939A8AA}"/>
    <dgm:cxn modelId="{8A3480E4-EE0E-4F6A-94B9-3E95BE3D499F}" type="presOf" srcId="{C51643FB-5050-4609-8876-815CCF201046}" destId="{7F943CCA-F3AC-4212-B1C5-7E5F4375DC83}" srcOrd="0" destOrd="0" presId="urn:microsoft.com/office/officeart/2005/8/layout/pList2"/>
    <dgm:cxn modelId="{8ECCB757-9591-4BB6-8088-032992C2F6DC}" type="presParOf" srcId="{B1796C08-9952-4757-817D-E24779960FC9}" destId="{387CB311-8997-4B2D-AB44-27A703EA8A63}" srcOrd="0" destOrd="0" presId="urn:microsoft.com/office/officeart/2005/8/layout/pList2"/>
    <dgm:cxn modelId="{19A5451E-7950-481C-9243-8B8A0560233B}" type="presParOf" srcId="{B1796C08-9952-4757-817D-E24779960FC9}" destId="{EF262E45-0839-4E00-91E3-954D414F4F12}" srcOrd="1" destOrd="0" presId="urn:microsoft.com/office/officeart/2005/8/layout/pList2"/>
    <dgm:cxn modelId="{048D990E-BC63-4E92-8E26-9D9F1F88FE81}" type="presParOf" srcId="{EF262E45-0839-4E00-91E3-954D414F4F12}" destId="{6E740DDC-05D6-42AE-9985-8D2A209EBB67}" srcOrd="0" destOrd="0" presId="urn:microsoft.com/office/officeart/2005/8/layout/pList2"/>
    <dgm:cxn modelId="{719AAA31-45F8-4031-BDAD-3F2F4419B2D6}" type="presParOf" srcId="{6E740DDC-05D6-42AE-9985-8D2A209EBB67}" destId="{7F943CCA-F3AC-4212-B1C5-7E5F4375DC83}" srcOrd="0" destOrd="0" presId="urn:microsoft.com/office/officeart/2005/8/layout/pList2"/>
    <dgm:cxn modelId="{851CCDFA-44C0-4CF0-B9BB-FADFCE5C61C5}" type="presParOf" srcId="{6E740DDC-05D6-42AE-9985-8D2A209EBB67}" destId="{72CDA0F3-CD72-41DF-8D4D-37CF8A73A6EC}" srcOrd="1" destOrd="0" presId="urn:microsoft.com/office/officeart/2005/8/layout/pList2"/>
    <dgm:cxn modelId="{D3F712A0-3D8C-4F10-B036-B287877D21E5}" type="presParOf" srcId="{6E740DDC-05D6-42AE-9985-8D2A209EBB67}" destId="{76283BEC-FF17-45D3-BD61-F433E24C51A5}" srcOrd="2" destOrd="0" presId="urn:microsoft.com/office/officeart/2005/8/layout/pList2"/>
    <dgm:cxn modelId="{27718C18-D861-4641-AA30-370ECD3B2FCE}" type="presParOf" srcId="{EF262E45-0839-4E00-91E3-954D414F4F12}" destId="{7B361388-21D1-45BB-8BE9-F2BDD8819CB4}" srcOrd="1" destOrd="0" presId="urn:microsoft.com/office/officeart/2005/8/layout/pList2"/>
    <dgm:cxn modelId="{0A8E6AE0-0653-4C69-AB22-199D813311C3}" type="presParOf" srcId="{EF262E45-0839-4E00-91E3-954D414F4F12}" destId="{27203EE6-38CA-46F0-89D9-FEF14170BC64}" srcOrd="2" destOrd="0" presId="urn:microsoft.com/office/officeart/2005/8/layout/pList2"/>
    <dgm:cxn modelId="{1E7A79A1-6D7B-468A-9561-9371E9D238FB}" type="presParOf" srcId="{27203EE6-38CA-46F0-89D9-FEF14170BC64}" destId="{25704C90-CB86-4062-B869-7FD759C863F9}" srcOrd="0" destOrd="0" presId="urn:microsoft.com/office/officeart/2005/8/layout/pList2"/>
    <dgm:cxn modelId="{3BAB6A6D-BDFB-4D67-87A8-9D653FA07A78}" type="presParOf" srcId="{27203EE6-38CA-46F0-89D9-FEF14170BC64}" destId="{FD17FDF6-2E76-4E4A-90BD-1F04757A25FC}" srcOrd="1" destOrd="0" presId="urn:microsoft.com/office/officeart/2005/8/layout/pList2"/>
    <dgm:cxn modelId="{8AB4A27A-0739-4EDA-BE9B-CF2584678DF4}" type="presParOf" srcId="{27203EE6-38CA-46F0-89D9-FEF14170BC64}" destId="{79675AC7-26EF-447C-B6C5-4072261BAFD7}" srcOrd="2" destOrd="0" presId="urn:microsoft.com/office/officeart/2005/8/layout/pList2"/>
    <dgm:cxn modelId="{43AF890B-91D1-434C-9A11-CF52214EACDE}" type="presParOf" srcId="{EF262E45-0839-4E00-91E3-954D414F4F12}" destId="{FCE84E48-04DD-48B4-B4C4-9844C7596266}" srcOrd="3" destOrd="0" presId="urn:microsoft.com/office/officeart/2005/8/layout/pList2"/>
    <dgm:cxn modelId="{56BD3FE6-A3CB-4CD7-8ADC-F544E1805603}" type="presParOf" srcId="{EF262E45-0839-4E00-91E3-954D414F4F12}" destId="{35CDB041-7078-4FEF-923E-3BC63E9CA4C6}" srcOrd="4" destOrd="0" presId="urn:microsoft.com/office/officeart/2005/8/layout/pList2"/>
    <dgm:cxn modelId="{F2A9A49B-D88E-4174-9A8E-E3D8F4BABEBD}" type="presParOf" srcId="{35CDB041-7078-4FEF-923E-3BC63E9CA4C6}" destId="{2C33F609-4E9A-4F03-A806-51D8B8CAC352}" srcOrd="0" destOrd="0" presId="urn:microsoft.com/office/officeart/2005/8/layout/pList2"/>
    <dgm:cxn modelId="{5E025127-CB66-460C-9A3F-CE8D9C3D5257}" type="presParOf" srcId="{35CDB041-7078-4FEF-923E-3BC63E9CA4C6}" destId="{DB488712-26DF-4D5D-89DF-75DD3A3FDDD7}" srcOrd="1" destOrd="0" presId="urn:microsoft.com/office/officeart/2005/8/layout/pList2"/>
    <dgm:cxn modelId="{81771CA5-39F2-4C2A-A1C4-2DC163814D85}" type="presParOf" srcId="{35CDB041-7078-4FEF-923E-3BC63E9CA4C6}" destId="{35150C8D-87FB-4A9F-922D-090EDCA8DBDB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CB804E-9195-4C8C-82B3-A2860DAA535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EEE3BD8-A30B-4ED0-9875-16504BEB756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Pressed pellet with wax binder improves accuracy of XRF analysis</a:t>
          </a:r>
        </a:p>
      </dgm:t>
    </dgm:pt>
    <dgm:pt modelId="{11E0696A-C44E-402B-A4EB-61875CED562C}" type="parTrans" cxnId="{38259C78-D7B7-475B-B543-13121012A7AA}">
      <dgm:prSet/>
      <dgm:spPr/>
      <dgm:t>
        <a:bodyPr/>
        <a:lstStyle/>
        <a:p>
          <a:endParaRPr lang="en-US"/>
        </a:p>
      </dgm:t>
    </dgm:pt>
    <dgm:pt modelId="{A062CB08-DD02-4870-AC3C-6856E0A90D7E}" type="sibTrans" cxnId="{38259C78-D7B7-475B-B543-13121012A7AA}">
      <dgm:prSet/>
      <dgm:spPr/>
      <dgm:t>
        <a:bodyPr/>
        <a:lstStyle/>
        <a:p>
          <a:endParaRPr lang="en-US"/>
        </a:p>
      </dgm:t>
    </dgm:pt>
    <dgm:pt modelId="{9C3B5C26-E1B4-4DED-83D7-D845D7128FF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Matching library had varying effects on elements</a:t>
          </a:r>
        </a:p>
      </dgm:t>
    </dgm:pt>
    <dgm:pt modelId="{F5A73AE3-4043-4C62-BFD2-10663B6BAD86}" type="parTrans" cxnId="{A2ACFAE4-3552-42E9-9083-9DEAF731CD38}">
      <dgm:prSet/>
      <dgm:spPr/>
      <dgm:t>
        <a:bodyPr/>
        <a:lstStyle/>
        <a:p>
          <a:endParaRPr lang="en-US"/>
        </a:p>
      </dgm:t>
    </dgm:pt>
    <dgm:pt modelId="{FFF8B919-EEBC-494D-98C7-8456A909230F}" type="sibTrans" cxnId="{A2ACFAE4-3552-42E9-9083-9DEAF731CD38}">
      <dgm:prSet/>
      <dgm:spPr/>
      <dgm:t>
        <a:bodyPr/>
        <a:lstStyle/>
        <a:p>
          <a:endParaRPr lang="en-US"/>
        </a:p>
      </dgm:t>
    </dgm:pt>
    <dgm:pt modelId="{63CF3869-874C-4264-B71E-86AAE7448DA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XRF is more accurate for Al and K than </a:t>
          </a:r>
          <a:r>
            <a:rPr lang="en-US" i="1" dirty="0"/>
            <a:t>aqua regia digestion </a:t>
          </a:r>
          <a:r>
            <a:rPr lang="en-US" i="0" dirty="0"/>
            <a:t>with</a:t>
          </a:r>
          <a:r>
            <a:rPr lang="en-US" dirty="0"/>
            <a:t> ICP-OES analysis</a:t>
          </a:r>
        </a:p>
      </dgm:t>
    </dgm:pt>
    <dgm:pt modelId="{5771FB7F-1424-48EB-9BDB-7FEA599C6D20}" type="parTrans" cxnId="{6D2CEBD0-2D38-446F-AFA4-C061DBF3BFF8}">
      <dgm:prSet/>
      <dgm:spPr/>
      <dgm:t>
        <a:bodyPr/>
        <a:lstStyle/>
        <a:p>
          <a:endParaRPr lang="en-US"/>
        </a:p>
      </dgm:t>
    </dgm:pt>
    <dgm:pt modelId="{590F0176-D57D-4867-901D-15EB8068F38A}" type="sibTrans" cxnId="{6D2CEBD0-2D38-446F-AFA4-C061DBF3BFF8}">
      <dgm:prSet/>
      <dgm:spPr/>
      <dgm:t>
        <a:bodyPr/>
        <a:lstStyle/>
        <a:p>
          <a:endParaRPr lang="en-US"/>
        </a:p>
      </dgm:t>
    </dgm:pt>
    <dgm:pt modelId="{5925DB16-3EF1-4F70-A03D-3AB6FB5249C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XRF can provide rapid determination of soil texture</a:t>
          </a:r>
          <a:endParaRPr lang="en-GB" dirty="0"/>
        </a:p>
      </dgm:t>
    </dgm:pt>
    <dgm:pt modelId="{0057FEE2-3FEF-491E-B3B7-F468C33C533C}" type="parTrans" cxnId="{5796676D-7F66-4D5A-9FE6-1D717F44ABF9}">
      <dgm:prSet/>
      <dgm:spPr/>
      <dgm:t>
        <a:bodyPr/>
        <a:lstStyle/>
        <a:p>
          <a:endParaRPr lang="en-GB"/>
        </a:p>
      </dgm:t>
    </dgm:pt>
    <dgm:pt modelId="{1CB17C78-7215-4A38-9F77-17B3ABE032A9}" type="sibTrans" cxnId="{5796676D-7F66-4D5A-9FE6-1D717F44ABF9}">
      <dgm:prSet/>
      <dgm:spPr/>
      <dgm:t>
        <a:bodyPr/>
        <a:lstStyle/>
        <a:p>
          <a:endParaRPr lang="en-GB"/>
        </a:p>
      </dgm:t>
    </dgm:pt>
    <dgm:pt modelId="{8E4AE917-A44D-4CEA-BC9B-95C3562B746B}" type="pres">
      <dgm:prSet presAssocID="{9ECB804E-9195-4C8C-82B3-A2860DAA5355}" presName="root" presStyleCnt="0">
        <dgm:presLayoutVars>
          <dgm:dir/>
          <dgm:resizeHandles val="exact"/>
        </dgm:presLayoutVars>
      </dgm:prSet>
      <dgm:spPr/>
    </dgm:pt>
    <dgm:pt modelId="{6778D9CC-D631-4C89-B87B-58BB5D597FF9}" type="pres">
      <dgm:prSet presAssocID="{5EEE3BD8-A30B-4ED0-9875-16504BEB756C}" presName="compNode" presStyleCnt="0"/>
      <dgm:spPr/>
    </dgm:pt>
    <dgm:pt modelId="{4AE20B47-2516-419D-A4C4-7393A6429622}" type="pres">
      <dgm:prSet presAssocID="{5EEE3BD8-A30B-4ED0-9875-16504BEB756C}" presName="bgRect" presStyleLbl="bgShp" presStyleIdx="0" presStyleCnt="4"/>
      <dgm:spPr/>
    </dgm:pt>
    <dgm:pt modelId="{6AB6BD70-D1B2-450C-B31C-2730B4F32015}" type="pres">
      <dgm:prSet presAssocID="{5EEE3BD8-A30B-4ED0-9875-16504BEB756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9335CA1E-3409-40BC-B52C-C988D6E9EE3A}" type="pres">
      <dgm:prSet presAssocID="{5EEE3BD8-A30B-4ED0-9875-16504BEB756C}" presName="spaceRect" presStyleCnt="0"/>
      <dgm:spPr/>
    </dgm:pt>
    <dgm:pt modelId="{2FF7812A-B625-4A15-AC5F-88E1C5A0CBB7}" type="pres">
      <dgm:prSet presAssocID="{5EEE3BD8-A30B-4ED0-9875-16504BEB756C}" presName="parTx" presStyleLbl="revTx" presStyleIdx="0" presStyleCnt="4">
        <dgm:presLayoutVars>
          <dgm:chMax val="0"/>
          <dgm:chPref val="0"/>
        </dgm:presLayoutVars>
      </dgm:prSet>
      <dgm:spPr/>
    </dgm:pt>
    <dgm:pt modelId="{4267C04A-24AD-402B-A07A-CA172699D096}" type="pres">
      <dgm:prSet presAssocID="{A062CB08-DD02-4870-AC3C-6856E0A90D7E}" presName="sibTrans" presStyleCnt="0"/>
      <dgm:spPr/>
    </dgm:pt>
    <dgm:pt modelId="{05BC72C1-8DCF-45A7-BA10-7A25761A2087}" type="pres">
      <dgm:prSet presAssocID="{9C3B5C26-E1B4-4DED-83D7-D845D7128FF6}" presName="compNode" presStyleCnt="0"/>
      <dgm:spPr/>
    </dgm:pt>
    <dgm:pt modelId="{8DF74487-1D1B-40C3-B09F-E2966DE87789}" type="pres">
      <dgm:prSet presAssocID="{9C3B5C26-E1B4-4DED-83D7-D845D7128FF6}" presName="bgRect" presStyleLbl="bgShp" presStyleIdx="1" presStyleCnt="4"/>
      <dgm:spPr/>
    </dgm:pt>
    <dgm:pt modelId="{F03D9944-0B75-4E33-933C-ABC2AE5C70B0}" type="pres">
      <dgm:prSet presAssocID="{9C3B5C26-E1B4-4DED-83D7-D845D7128FF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8C4C6ED9-1E1B-426A-8310-D6FF10F7129D}" type="pres">
      <dgm:prSet presAssocID="{9C3B5C26-E1B4-4DED-83D7-D845D7128FF6}" presName="spaceRect" presStyleCnt="0"/>
      <dgm:spPr/>
    </dgm:pt>
    <dgm:pt modelId="{D13A76AC-8AC3-4605-B474-68311E168CE8}" type="pres">
      <dgm:prSet presAssocID="{9C3B5C26-E1B4-4DED-83D7-D845D7128FF6}" presName="parTx" presStyleLbl="revTx" presStyleIdx="1" presStyleCnt="4">
        <dgm:presLayoutVars>
          <dgm:chMax val="0"/>
          <dgm:chPref val="0"/>
        </dgm:presLayoutVars>
      </dgm:prSet>
      <dgm:spPr/>
    </dgm:pt>
    <dgm:pt modelId="{E530531C-6759-441C-BC87-7C8E616CFA04}" type="pres">
      <dgm:prSet presAssocID="{FFF8B919-EEBC-494D-98C7-8456A909230F}" presName="sibTrans" presStyleCnt="0"/>
      <dgm:spPr/>
    </dgm:pt>
    <dgm:pt modelId="{A45C2B64-9307-4D4A-AAA2-7DE9FD6333A6}" type="pres">
      <dgm:prSet presAssocID="{63CF3869-874C-4264-B71E-86AAE7448DA2}" presName="compNode" presStyleCnt="0"/>
      <dgm:spPr/>
    </dgm:pt>
    <dgm:pt modelId="{689048B1-B831-44B0-9578-92A8DDF3AA1D}" type="pres">
      <dgm:prSet presAssocID="{63CF3869-874C-4264-B71E-86AAE7448DA2}" presName="bgRect" presStyleLbl="bgShp" presStyleIdx="2" presStyleCnt="4"/>
      <dgm:spPr/>
    </dgm:pt>
    <dgm:pt modelId="{43D613FE-32BA-4F7A-B601-854892BCFAB9}" type="pres">
      <dgm:prSet presAssocID="{63CF3869-874C-4264-B71E-86AAE7448DA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active"/>
        </a:ext>
      </dgm:extLst>
    </dgm:pt>
    <dgm:pt modelId="{4D4D5E80-541D-42D7-A580-337CCBD55CC1}" type="pres">
      <dgm:prSet presAssocID="{63CF3869-874C-4264-B71E-86AAE7448DA2}" presName="spaceRect" presStyleCnt="0"/>
      <dgm:spPr/>
    </dgm:pt>
    <dgm:pt modelId="{408E0122-01F8-476C-8622-D8FB98DCF174}" type="pres">
      <dgm:prSet presAssocID="{63CF3869-874C-4264-B71E-86AAE7448DA2}" presName="parTx" presStyleLbl="revTx" presStyleIdx="2" presStyleCnt="4">
        <dgm:presLayoutVars>
          <dgm:chMax val="0"/>
          <dgm:chPref val="0"/>
        </dgm:presLayoutVars>
      </dgm:prSet>
      <dgm:spPr/>
    </dgm:pt>
    <dgm:pt modelId="{A2E0584D-8961-4439-882E-342850E0CACD}" type="pres">
      <dgm:prSet presAssocID="{590F0176-D57D-4867-901D-15EB8068F38A}" presName="sibTrans" presStyleCnt="0"/>
      <dgm:spPr/>
    </dgm:pt>
    <dgm:pt modelId="{A5C0B2DF-FCA2-4F08-83B6-641724612F14}" type="pres">
      <dgm:prSet presAssocID="{5925DB16-3EF1-4F70-A03D-3AB6FB5249C0}" presName="compNode" presStyleCnt="0"/>
      <dgm:spPr/>
    </dgm:pt>
    <dgm:pt modelId="{AEC69029-D9F0-4443-9021-762A016E8CD9}" type="pres">
      <dgm:prSet presAssocID="{5925DB16-3EF1-4F70-A03D-3AB6FB5249C0}" presName="bgRect" presStyleLbl="bgShp" presStyleIdx="3" presStyleCnt="4"/>
      <dgm:spPr/>
    </dgm:pt>
    <dgm:pt modelId="{151936C5-EFE2-4A18-B785-FC412C98C038}" type="pres">
      <dgm:prSet presAssocID="{5925DB16-3EF1-4F70-A03D-3AB6FB5249C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yramid with levels"/>
        </a:ext>
      </dgm:extLst>
    </dgm:pt>
    <dgm:pt modelId="{676DA30E-592B-4E13-A26D-60A10C1F6855}" type="pres">
      <dgm:prSet presAssocID="{5925DB16-3EF1-4F70-A03D-3AB6FB5249C0}" presName="spaceRect" presStyleCnt="0"/>
      <dgm:spPr/>
    </dgm:pt>
    <dgm:pt modelId="{5D686293-1EDB-4812-8F52-9733DBAEB9D9}" type="pres">
      <dgm:prSet presAssocID="{5925DB16-3EF1-4F70-A03D-3AB6FB5249C0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CD1EE934-B5D7-4948-B3E4-55D4A12C7C4C}" type="presOf" srcId="{5EEE3BD8-A30B-4ED0-9875-16504BEB756C}" destId="{2FF7812A-B625-4A15-AC5F-88E1C5A0CBB7}" srcOrd="0" destOrd="0" presId="urn:microsoft.com/office/officeart/2018/2/layout/IconVerticalSolidList"/>
    <dgm:cxn modelId="{5796676D-7F66-4D5A-9FE6-1D717F44ABF9}" srcId="{9ECB804E-9195-4C8C-82B3-A2860DAA5355}" destId="{5925DB16-3EF1-4F70-A03D-3AB6FB5249C0}" srcOrd="3" destOrd="0" parTransId="{0057FEE2-3FEF-491E-B3B7-F468C33C533C}" sibTransId="{1CB17C78-7215-4A38-9F77-17B3ABE032A9}"/>
    <dgm:cxn modelId="{38259C78-D7B7-475B-B543-13121012A7AA}" srcId="{9ECB804E-9195-4C8C-82B3-A2860DAA5355}" destId="{5EEE3BD8-A30B-4ED0-9875-16504BEB756C}" srcOrd="0" destOrd="0" parTransId="{11E0696A-C44E-402B-A4EB-61875CED562C}" sibTransId="{A062CB08-DD02-4870-AC3C-6856E0A90D7E}"/>
    <dgm:cxn modelId="{BD4CC9A6-F4ED-424F-9656-5D73B0DAA438}" type="presOf" srcId="{9C3B5C26-E1B4-4DED-83D7-D845D7128FF6}" destId="{D13A76AC-8AC3-4605-B474-68311E168CE8}" srcOrd="0" destOrd="0" presId="urn:microsoft.com/office/officeart/2018/2/layout/IconVerticalSolidList"/>
    <dgm:cxn modelId="{F87A01B6-F0FE-43E6-A895-5A44D5973F76}" type="presOf" srcId="{9ECB804E-9195-4C8C-82B3-A2860DAA5355}" destId="{8E4AE917-A44D-4CEA-BC9B-95C3562B746B}" srcOrd="0" destOrd="0" presId="urn:microsoft.com/office/officeart/2018/2/layout/IconVerticalSolidList"/>
    <dgm:cxn modelId="{D31E35D0-6CCF-40B0-A35F-0F7785687EAB}" type="presOf" srcId="{5925DB16-3EF1-4F70-A03D-3AB6FB5249C0}" destId="{5D686293-1EDB-4812-8F52-9733DBAEB9D9}" srcOrd="0" destOrd="0" presId="urn:microsoft.com/office/officeart/2018/2/layout/IconVerticalSolidList"/>
    <dgm:cxn modelId="{6D2CEBD0-2D38-446F-AFA4-C061DBF3BFF8}" srcId="{9ECB804E-9195-4C8C-82B3-A2860DAA5355}" destId="{63CF3869-874C-4264-B71E-86AAE7448DA2}" srcOrd="2" destOrd="0" parTransId="{5771FB7F-1424-48EB-9BDB-7FEA599C6D20}" sibTransId="{590F0176-D57D-4867-901D-15EB8068F38A}"/>
    <dgm:cxn modelId="{A2ACFAE4-3552-42E9-9083-9DEAF731CD38}" srcId="{9ECB804E-9195-4C8C-82B3-A2860DAA5355}" destId="{9C3B5C26-E1B4-4DED-83D7-D845D7128FF6}" srcOrd="1" destOrd="0" parTransId="{F5A73AE3-4043-4C62-BFD2-10663B6BAD86}" sibTransId="{FFF8B919-EEBC-494D-98C7-8456A909230F}"/>
    <dgm:cxn modelId="{2A037BED-273B-4567-9507-AD51DD593E65}" type="presOf" srcId="{63CF3869-874C-4264-B71E-86AAE7448DA2}" destId="{408E0122-01F8-476C-8622-D8FB98DCF174}" srcOrd="0" destOrd="0" presId="urn:microsoft.com/office/officeart/2018/2/layout/IconVerticalSolidList"/>
    <dgm:cxn modelId="{DD773B00-09A3-478E-8727-9A80C96EAF2C}" type="presParOf" srcId="{8E4AE917-A44D-4CEA-BC9B-95C3562B746B}" destId="{6778D9CC-D631-4C89-B87B-58BB5D597FF9}" srcOrd="0" destOrd="0" presId="urn:microsoft.com/office/officeart/2018/2/layout/IconVerticalSolidList"/>
    <dgm:cxn modelId="{B006AB24-6818-46BF-AA47-2FA1FEB0F035}" type="presParOf" srcId="{6778D9CC-D631-4C89-B87B-58BB5D597FF9}" destId="{4AE20B47-2516-419D-A4C4-7393A6429622}" srcOrd="0" destOrd="0" presId="urn:microsoft.com/office/officeart/2018/2/layout/IconVerticalSolidList"/>
    <dgm:cxn modelId="{AC23DD5F-BC21-4DC2-B82A-E9A7496083C9}" type="presParOf" srcId="{6778D9CC-D631-4C89-B87B-58BB5D597FF9}" destId="{6AB6BD70-D1B2-450C-B31C-2730B4F32015}" srcOrd="1" destOrd="0" presId="urn:microsoft.com/office/officeart/2018/2/layout/IconVerticalSolidList"/>
    <dgm:cxn modelId="{021C6E00-9AB8-44EB-9328-BF972E1A4F3E}" type="presParOf" srcId="{6778D9CC-D631-4C89-B87B-58BB5D597FF9}" destId="{9335CA1E-3409-40BC-B52C-C988D6E9EE3A}" srcOrd="2" destOrd="0" presId="urn:microsoft.com/office/officeart/2018/2/layout/IconVerticalSolidList"/>
    <dgm:cxn modelId="{FE89F188-A6C3-4EB2-9CFD-05AA084B6BAD}" type="presParOf" srcId="{6778D9CC-D631-4C89-B87B-58BB5D597FF9}" destId="{2FF7812A-B625-4A15-AC5F-88E1C5A0CBB7}" srcOrd="3" destOrd="0" presId="urn:microsoft.com/office/officeart/2018/2/layout/IconVerticalSolidList"/>
    <dgm:cxn modelId="{8682D2E9-4075-4BE8-9E03-F5D396AEAC08}" type="presParOf" srcId="{8E4AE917-A44D-4CEA-BC9B-95C3562B746B}" destId="{4267C04A-24AD-402B-A07A-CA172699D096}" srcOrd="1" destOrd="0" presId="urn:microsoft.com/office/officeart/2018/2/layout/IconVerticalSolidList"/>
    <dgm:cxn modelId="{DAAC391B-2158-4C61-BB8F-34B427D13C25}" type="presParOf" srcId="{8E4AE917-A44D-4CEA-BC9B-95C3562B746B}" destId="{05BC72C1-8DCF-45A7-BA10-7A25761A2087}" srcOrd="2" destOrd="0" presId="urn:microsoft.com/office/officeart/2018/2/layout/IconVerticalSolidList"/>
    <dgm:cxn modelId="{E80057D7-6CDF-477E-BE2D-7EE87091E81A}" type="presParOf" srcId="{05BC72C1-8DCF-45A7-BA10-7A25761A2087}" destId="{8DF74487-1D1B-40C3-B09F-E2966DE87789}" srcOrd="0" destOrd="0" presId="urn:microsoft.com/office/officeart/2018/2/layout/IconVerticalSolidList"/>
    <dgm:cxn modelId="{091D5E79-6017-452E-B003-7BA3CE61D985}" type="presParOf" srcId="{05BC72C1-8DCF-45A7-BA10-7A25761A2087}" destId="{F03D9944-0B75-4E33-933C-ABC2AE5C70B0}" srcOrd="1" destOrd="0" presId="urn:microsoft.com/office/officeart/2018/2/layout/IconVerticalSolidList"/>
    <dgm:cxn modelId="{29B634BD-3B10-4E12-B152-B0065B1F8FE9}" type="presParOf" srcId="{05BC72C1-8DCF-45A7-BA10-7A25761A2087}" destId="{8C4C6ED9-1E1B-426A-8310-D6FF10F7129D}" srcOrd="2" destOrd="0" presId="urn:microsoft.com/office/officeart/2018/2/layout/IconVerticalSolidList"/>
    <dgm:cxn modelId="{7A2903C6-37DF-43B5-AE93-48E7DD98CDB3}" type="presParOf" srcId="{05BC72C1-8DCF-45A7-BA10-7A25761A2087}" destId="{D13A76AC-8AC3-4605-B474-68311E168CE8}" srcOrd="3" destOrd="0" presId="urn:microsoft.com/office/officeart/2018/2/layout/IconVerticalSolidList"/>
    <dgm:cxn modelId="{1684DCF6-A712-4CB6-881E-C4F9BDF9FA4E}" type="presParOf" srcId="{8E4AE917-A44D-4CEA-BC9B-95C3562B746B}" destId="{E530531C-6759-441C-BC87-7C8E616CFA04}" srcOrd="3" destOrd="0" presId="urn:microsoft.com/office/officeart/2018/2/layout/IconVerticalSolidList"/>
    <dgm:cxn modelId="{641F9F35-364B-4FED-8A63-C45D3C282F78}" type="presParOf" srcId="{8E4AE917-A44D-4CEA-BC9B-95C3562B746B}" destId="{A45C2B64-9307-4D4A-AAA2-7DE9FD6333A6}" srcOrd="4" destOrd="0" presId="urn:microsoft.com/office/officeart/2018/2/layout/IconVerticalSolidList"/>
    <dgm:cxn modelId="{7EEB876B-783E-43E6-BBA0-CD3CF52BBA8C}" type="presParOf" srcId="{A45C2B64-9307-4D4A-AAA2-7DE9FD6333A6}" destId="{689048B1-B831-44B0-9578-92A8DDF3AA1D}" srcOrd="0" destOrd="0" presId="urn:microsoft.com/office/officeart/2018/2/layout/IconVerticalSolidList"/>
    <dgm:cxn modelId="{D8DE29CF-1115-4BE8-8E4D-4C9A1E8C79FE}" type="presParOf" srcId="{A45C2B64-9307-4D4A-AAA2-7DE9FD6333A6}" destId="{43D613FE-32BA-4F7A-B601-854892BCFAB9}" srcOrd="1" destOrd="0" presId="urn:microsoft.com/office/officeart/2018/2/layout/IconVerticalSolidList"/>
    <dgm:cxn modelId="{1F63BA7C-533D-49F6-AF6D-D59E53A3821D}" type="presParOf" srcId="{A45C2B64-9307-4D4A-AAA2-7DE9FD6333A6}" destId="{4D4D5E80-541D-42D7-A580-337CCBD55CC1}" srcOrd="2" destOrd="0" presId="urn:microsoft.com/office/officeart/2018/2/layout/IconVerticalSolidList"/>
    <dgm:cxn modelId="{A975D2E1-00B9-4203-870B-4F4F97AC69CF}" type="presParOf" srcId="{A45C2B64-9307-4D4A-AAA2-7DE9FD6333A6}" destId="{408E0122-01F8-476C-8622-D8FB98DCF174}" srcOrd="3" destOrd="0" presId="urn:microsoft.com/office/officeart/2018/2/layout/IconVerticalSolidList"/>
    <dgm:cxn modelId="{BFB3D28C-255F-474D-9EC5-C6148C348DAA}" type="presParOf" srcId="{8E4AE917-A44D-4CEA-BC9B-95C3562B746B}" destId="{A2E0584D-8961-4439-882E-342850E0CACD}" srcOrd="5" destOrd="0" presId="urn:microsoft.com/office/officeart/2018/2/layout/IconVerticalSolidList"/>
    <dgm:cxn modelId="{0CFA7A7E-D849-4913-B74A-C8DB51AAF4B8}" type="presParOf" srcId="{8E4AE917-A44D-4CEA-BC9B-95C3562B746B}" destId="{A5C0B2DF-FCA2-4F08-83B6-641724612F14}" srcOrd="6" destOrd="0" presId="urn:microsoft.com/office/officeart/2018/2/layout/IconVerticalSolidList"/>
    <dgm:cxn modelId="{5F4E7472-AEC2-43B7-A772-A096F9A13682}" type="presParOf" srcId="{A5C0B2DF-FCA2-4F08-83B6-641724612F14}" destId="{AEC69029-D9F0-4443-9021-762A016E8CD9}" srcOrd="0" destOrd="0" presId="urn:microsoft.com/office/officeart/2018/2/layout/IconVerticalSolidList"/>
    <dgm:cxn modelId="{52AC159D-3016-41A4-8219-16C6683B286F}" type="presParOf" srcId="{A5C0B2DF-FCA2-4F08-83B6-641724612F14}" destId="{151936C5-EFE2-4A18-B785-FC412C98C038}" srcOrd="1" destOrd="0" presId="urn:microsoft.com/office/officeart/2018/2/layout/IconVerticalSolidList"/>
    <dgm:cxn modelId="{0C8A6627-E129-4F53-A171-4CEC04A3DBA3}" type="presParOf" srcId="{A5C0B2DF-FCA2-4F08-83B6-641724612F14}" destId="{676DA30E-592B-4E13-A26D-60A10C1F6855}" srcOrd="2" destOrd="0" presId="urn:microsoft.com/office/officeart/2018/2/layout/IconVerticalSolidList"/>
    <dgm:cxn modelId="{D5E9B2FD-7181-4FFC-904A-84B02FA23882}" type="presParOf" srcId="{A5C0B2DF-FCA2-4F08-83B6-641724612F14}" destId="{5D686293-1EDB-4812-8F52-9733DBAEB9D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7B6F25-3F02-49A9-900D-DA999A2B61F5}">
      <dsp:nvSpPr>
        <dsp:cNvPr id="0" name=""/>
        <dsp:cNvSpPr/>
      </dsp:nvSpPr>
      <dsp:spPr>
        <a:xfrm>
          <a:off x="1729824" y="275"/>
          <a:ext cx="3094546" cy="166068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Loose powder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Pressed pellet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Pressed pellet + wax</a:t>
          </a:r>
        </a:p>
      </dsp:txBody>
      <dsp:txXfrm>
        <a:off x="1729824" y="207860"/>
        <a:ext cx="2471791" cy="1245510"/>
      </dsp:txXfrm>
    </dsp:sp>
    <dsp:sp modelId="{25498DC1-A81E-4A19-B06D-065220D63D35}">
      <dsp:nvSpPr>
        <dsp:cNvPr id="0" name=""/>
        <dsp:cNvSpPr/>
      </dsp:nvSpPr>
      <dsp:spPr>
        <a:xfrm>
          <a:off x="164" y="30156"/>
          <a:ext cx="1729659" cy="16009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Sample preparation</a:t>
          </a:r>
        </a:p>
      </dsp:txBody>
      <dsp:txXfrm>
        <a:off x="78314" y="108306"/>
        <a:ext cx="1573359" cy="1444618"/>
      </dsp:txXfrm>
    </dsp:sp>
    <dsp:sp modelId="{84F95BA3-F030-4EC2-AD37-4E0CDC7C8A73}">
      <dsp:nvSpPr>
        <dsp:cNvPr id="0" name=""/>
        <dsp:cNvSpPr/>
      </dsp:nvSpPr>
      <dsp:spPr>
        <a:xfrm>
          <a:off x="1749405" y="1873528"/>
          <a:ext cx="3052368" cy="210075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Fundamental parameters (FP)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kern="1200" dirty="0"/>
            <a:t>		vs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Matching library  (ML) made up of 4 CRMs</a:t>
          </a:r>
        </a:p>
      </dsp:txBody>
      <dsp:txXfrm>
        <a:off x="1749405" y="2136122"/>
        <a:ext cx="2264586" cy="1575565"/>
      </dsp:txXfrm>
    </dsp:sp>
    <dsp:sp modelId="{6357EF16-49CB-40ED-A9B9-045B4F7CE40D}">
      <dsp:nvSpPr>
        <dsp:cNvPr id="0" name=""/>
        <dsp:cNvSpPr/>
      </dsp:nvSpPr>
      <dsp:spPr>
        <a:xfrm>
          <a:off x="14406" y="2044546"/>
          <a:ext cx="1743355" cy="17581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Calibration study</a:t>
          </a:r>
        </a:p>
      </dsp:txBody>
      <dsp:txXfrm>
        <a:off x="99510" y="2129650"/>
        <a:ext cx="1573147" cy="15879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053408-A91E-4848-BF1F-730A7B9AAFB0}">
      <dsp:nvSpPr>
        <dsp:cNvPr id="0" name=""/>
        <dsp:cNvSpPr/>
      </dsp:nvSpPr>
      <dsp:spPr>
        <a:xfrm>
          <a:off x="1576736" y="1135945"/>
          <a:ext cx="1473472" cy="13853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XRF analysis of ISE samples</a:t>
          </a:r>
        </a:p>
      </dsp:txBody>
      <dsp:txXfrm>
        <a:off x="1792521" y="1338820"/>
        <a:ext cx="1041902" cy="979570"/>
      </dsp:txXfrm>
    </dsp:sp>
    <dsp:sp modelId="{A59B0B19-770B-41C2-A7D9-F1EF8F4BB50A}">
      <dsp:nvSpPr>
        <dsp:cNvPr id="0" name=""/>
        <dsp:cNvSpPr/>
      </dsp:nvSpPr>
      <dsp:spPr>
        <a:xfrm rot="16180552">
          <a:off x="2052930" y="868629"/>
          <a:ext cx="510359" cy="24301"/>
        </a:xfrm>
        <a:custGeom>
          <a:avLst/>
          <a:gdLst/>
          <a:ahLst/>
          <a:cxnLst/>
          <a:rect l="0" t="0" r="0" b="0"/>
          <a:pathLst>
            <a:path>
              <a:moveTo>
                <a:pt x="0" y="12150"/>
              </a:moveTo>
              <a:lnTo>
                <a:pt x="510359" y="121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2295351" y="868020"/>
        <a:ext cx="25517" cy="25517"/>
      </dsp:txXfrm>
    </dsp:sp>
    <dsp:sp modelId="{A7833499-398D-4AE5-AAC7-1B040B34AA19}">
      <dsp:nvSpPr>
        <dsp:cNvPr id="0" name=""/>
        <dsp:cNvSpPr/>
      </dsp:nvSpPr>
      <dsp:spPr>
        <a:xfrm>
          <a:off x="1993721" y="3239"/>
          <a:ext cx="622369" cy="6223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Cu</a:t>
          </a:r>
          <a:endParaRPr lang="en-GB" sz="2300" kern="1200" dirty="0"/>
        </a:p>
      </dsp:txBody>
      <dsp:txXfrm>
        <a:off x="2084865" y="94383"/>
        <a:ext cx="440081" cy="440081"/>
      </dsp:txXfrm>
    </dsp:sp>
    <dsp:sp modelId="{883F840B-7185-4A8F-8A76-F7A80CD5D839}">
      <dsp:nvSpPr>
        <dsp:cNvPr id="0" name=""/>
        <dsp:cNvSpPr/>
      </dsp:nvSpPr>
      <dsp:spPr>
        <a:xfrm rot="18038710">
          <a:off x="2548915" y="995380"/>
          <a:ext cx="502026" cy="24301"/>
        </a:xfrm>
        <a:custGeom>
          <a:avLst/>
          <a:gdLst/>
          <a:ahLst/>
          <a:cxnLst/>
          <a:rect l="0" t="0" r="0" b="0"/>
          <a:pathLst>
            <a:path>
              <a:moveTo>
                <a:pt x="0" y="12150"/>
              </a:moveTo>
              <a:lnTo>
                <a:pt x="502026" y="121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787378" y="994980"/>
        <a:ext cx="25101" cy="25101"/>
      </dsp:txXfrm>
    </dsp:sp>
    <dsp:sp modelId="{7A9698D4-7239-4DF2-8734-724B6BA2706C}">
      <dsp:nvSpPr>
        <dsp:cNvPr id="0" name=""/>
        <dsp:cNvSpPr/>
      </dsp:nvSpPr>
      <dsp:spPr>
        <a:xfrm>
          <a:off x="2775307" y="212664"/>
          <a:ext cx="622369" cy="6223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Cr</a:t>
          </a:r>
          <a:endParaRPr lang="en-GB" sz="2300" kern="1200" dirty="0"/>
        </a:p>
      </dsp:txBody>
      <dsp:txXfrm>
        <a:off x="2866451" y="303808"/>
        <a:ext cx="440081" cy="440081"/>
      </dsp:txXfrm>
    </dsp:sp>
    <dsp:sp modelId="{BC4E9BF9-660D-4DF7-BD92-350146D0DD53}">
      <dsp:nvSpPr>
        <dsp:cNvPr id="0" name=""/>
        <dsp:cNvSpPr/>
      </dsp:nvSpPr>
      <dsp:spPr>
        <a:xfrm rot="19885616">
          <a:off x="2920855" y="1350979"/>
          <a:ext cx="494634" cy="24301"/>
        </a:xfrm>
        <a:custGeom>
          <a:avLst/>
          <a:gdLst/>
          <a:ahLst/>
          <a:cxnLst/>
          <a:rect l="0" t="0" r="0" b="0"/>
          <a:pathLst>
            <a:path>
              <a:moveTo>
                <a:pt x="0" y="12150"/>
              </a:moveTo>
              <a:lnTo>
                <a:pt x="494634" y="121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155806" y="1350764"/>
        <a:ext cx="24731" cy="24731"/>
      </dsp:txXfrm>
    </dsp:sp>
    <dsp:sp modelId="{A8A019E6-3163-425B-AB2E-0272F62B4B91}">
      <dsp:nvSpPr>
        <dsp:cNvPr id="0" name=""/>
        <dsp:cNvSpPr/>
      </dsp:nvSpPr>
      <dsp:spPr>
        <a:xfrm>
          <a:off x="3347468" y="784825"/>
          <a:ext cx="622369" cy="6223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Al</a:t>
          </a:r>
          <a:endParaRPr lang="en-GB" sz="2300" kern="1200" dirty="0"/>
        </a:p>
      </dsp:txBody>
      <dsp:txXfrm>
        <a:off x="3438612" y="875969"/>
        <a:ext cx="440081" cy="440081"/>
      </dsp:txXfrm>
    </dsp:sp>
    <dsp:sp modelId="{59F45E0E-8641-439E-BA8E-8AB1D12DB1D2}">
      <dsp:nvSpPr>
        <dsp:cNvPr id="0" name=""/>
        <dsp:cNvSpPr/>
      </dsp:nvSpPr>
      <dsp:spPr>
        <a:xfrm rot="108297">
          <a:off x="3049669" y="1847651"/>
          <a:ext cx="507503" cy="24301"/>
        </a:xfrm>
        <a:custGeom>
          <a:avLst/>
          <a:gdLst/>
          <a:ahLst/>
          <a:cxnLst/>
          <a:rect l="0" t="0" r="0" b="0"/>
          <a:pathLst>
            <a:path>
              <a:moveTo>
                <a:pt x="0" y="12150"/>
              </a:moveTo>
              <a:lnTo>
                <a:pt x="507503" y="121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290734" y="1847114"/>
        <a:ext cx="25375" cy="25375"/>
      </dsp:txXfrm>
    </dsp:sp>
    <dsp:sp modelId="{33BA009B-7EF7-4271-8A70-532C7740EB63}">
      <dsp:nvSpPr>
        <dsp:cNvPr id="0" name=""/>
        <dsp:cNvSpPr/>
      </dsp:nvSpPr>
      <dsp:spPr>
        <a:xfrm>
          <a:off x="3556893" y="1566411"/>
          <a:ext cx="622369" cy="6223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</a:t>
          </a:r>
          <a:endParaRPr lang="en-GB" sz="2300" kern="1200" dirty="0"/>
        </a:p>
      </dsp:txBody>
      <dsp:txXfrm>
        <a:off x="3648037" y="1657555"/>
        <a:ext cx="440081" cy="440081"/>
      </dsp:txXfrm>
    </dsp:sp>
    <dsp:sp modelId="{B19E4661-8D59-4D3A-8F99-B6AE86FC540F}">
      <dsp:nvSpPr>
        <dsp:cNvPr id="0" name=""/>
        <dsp:cNvSpPr/>
      </dsp:nvSpPr>
      <dsp:spPr>
        <a:xfrm rot="1901584">
          <a:off x="2888569" y="2340114"/>
          <a:ext cx="546016" cy="24301"/>
        </a:xfrm>
        <a:custGeom>
          <a:avLst/>
          <a:gdLst/>
          <a:ahLst/>
          <a:cxnLst/>
          <a:rect l="0" t="0" r="0" b="0"/>
          <a:pathLst>
            <a:path>
              <a:moveTo>
                <a:pt x="0" y="12150"/>
              </a:moveTo>
              <a:lnTo>
                <a:pt x="546016" y="121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147927" y="2338614"/>
        <a:ext cx="27300" cy="27300"/>
      </dsp:txXfrm>
    </dsp:sp>
    <dsp:sp modelId="{F823585A-9777-47DF-9B0C-BC18FC049BA2}">
      <dsp:nvSpPr>
        <dsp:cNvPr id="0" name=""/>
        <dsp:cNvSpPr/>
      </dsp:nvSpPr>
      <dsp:spPr>
        <a:xfrm>
          <a:off x="3347468" y="2347997"/>
          <a:ext cx="622369" cy="6223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</a:t>
          </a:r>
          <a:endParaRPr lang="en-GB" sz="2300" kern="1200" dirty="0"/>
        </a:p>
      </dsp:txBody>
      <dsp:txXfrm>
        <a:off x="3438612" y="2439141"/>
        <a:ext cx="440081" cy="440081"/>
      </dsp:txXfrm>
    </dsp:sp>
    <dsp:sp modelId="{22471C06-4339-429E-B495-89446FA0461C}">
      <dsp:nvSpPr>
        <dsp:cNvPr id="0" name=""/>
        <dsp:cNvSpPr/>
      </dsp:nvSpPr>
      <dsp:spPr>
        <a:xfrm rot="3668504">
          <a:off x="2500233" y="2689060"/>
          <a:ext cx="588229" cy="24301"/>
        </a:xfrm>
        <a:custGeom>
          <a:avLst/>
          <a:gdLst/>
          <a:ahLst/>
          <a:cxnLst/>
          <a:rect l="0" t="0" r="0" b="0"/>
          <a:pathLst>
            <a:path>
              <a:moveTo>
                <a:pt x="0" y="12150"/>
              </a:moveTo>
              <a:lnTo>
                <a:pt x="588229" y="121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779642" y="2686505"/>
        <a:ext cx="29411" cy="29411"/>
      </dsp:txXfrm>
    </dsp:sp>
    <dsp:sp modelId="{8716FA96-CA85-423E-9F0A-3957AB09DC56}">
      <dsp:nvSpPr>
        <dsp:cNvPr id="0" name=""/>
        <dsp:cNvSpPr/>
      </dsp:nvSpPr>
      <dsp:spPr>
        <a:xfrm>
          <a:off x="2775307" y="2920157"/>
          <a:ext cx="622369" cy="6223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Zn</a:t>
          </a:r>
          <a:endParaRPr lang="en-GB" sz="2300" kern="1200" dirty="0"/>
        </a:p>
      </dsp:txBody>
      <dsp:txXfrm>
        <a:off x="2866451" y="3011301"/>
        <a:ext cx="440081" cy="440081"/>
      </dsp:txXfrm>
    </dsp:sp>
    <dsp:sp modelId="{BDD197B1-85D3-496C-9896-27B33F117B5F}">
      <dsp:nvSpPr>
        <dsp:cNvPr id="0" name=""/>
        <dsp:cNvSpPr/>
      </dsp:nvSpPr>
      <dsp:spPr>
        <a:xfrm rot="5418266">
          <a:off x="2004007" y="2813271"/>
          <a:ext cx="608338" cy="24301"/>
        </a:xfrm>
        <a:custGeom>
          <a:avLst/>
          <a:gdLst/>
          <a:ahLst/>
          <a:cxnLst/>
          <a:rect l="0" t="0" r="0" b="0"/>
          <a:pathLst>
            <a:path>
              <a:moveTo>
                <a:pt x="0" y="12150"/>
              </a:moveTo>
              <a:lnTo>
                <a:pt x="608338" y="121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2292967" y="2810214"/>
        <a:ext cx="30416" cy="30416"/>
      </dsp:txXfrm>
    </dsp:sp>
    <dsp:sp modelId="{9878E1CA-3BB7-4B6F-8C12-D8BC65341CE6}">
      <dsp:nvSpPr>
        <dsp:cNvPr id="0" name=""/>
        <dsp:cNvSpPr/>
      </dsp:nvSpPr>
      <dsp:spPr>
        <a:xfrm>
          <a:off x="1993721" y="3129582"/>
          <a:ext cx="622369" cy="6223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Mg</a:t>
          </a:r>
          <a:endParaRPr lang="en-GB" sz="2300" kern="1200" dirty="0"/>
        </a:p>
      </dsp:txBody>
      <dsp:txXfrm>
        <a:off x="2084865" y="3220726"/>
        <a:ext cx="440081" cy="440081"/>
      </dsp:txXfrm>
    </dsp:sp>
    <dsp:sp modelId="{DF96AC62-A55B-4202-A621-264A93D9D044}">
      <dsp:nvSpPr>
        <dsp:cNvPr id="0" name=""/>
        <dsp:cNvSpPr/>
      </dsp:nvSpPr>
      <dsp:spPr>
        <a:xfrm rot="7163536">
          <a:off x="1524240" y="2688318"/>
          <a:ext cx="596235" cy="24301"/>
        </a:xfrm>
        <a:custGeom>
          <a:avLst/>
          <a:gdLst/>
          <a:ahLst/>
          <a:cxnLst/>
          <a:rect l="0" t="0" r="0" b="0"/>
          <a:pathLst>
            <a:path>
              <a:moveTo>
                <a:pt x="0" y="12150"/>
              </a:moveTo>
              <a:lnTo>
                <a:pt x="596235" y="121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1807452" y="2685563"/>
        <a:ext cx="29811" cy="29811"/>
      </dsp:txXfrm>
    </dsp:sp>
    <dsp:sp modelId="{D30926B2-2EF9-4CF1-B1F8-965D1EA2C00F}">
      <dsp:nvSpPr>
        <dsp:cNvPr id="0" name=""/>
        <dsp:cNvSpPr/>
      </dsp:nvSpPr>
      <dsp:spPr>
        <a:xfrm>
          <a:off x="1212135" y="2920157"/>
          <a:ext cx="622369" cy="6223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Mn</a:t>
          </a:r>
          <a:endParaRPr lang="en-GB" sz="2300" kern="1200" dirty="0"/>
        </a:p>
      </dsp:txBody>
      <dsp:txXfrm>
        <a:off x="1303279" y="3011301"/>
        <a:ext cx="440081" cy="440081"/>
      </dsp:txXfrm>
    </dsp:sp>
    <dsp:sp modelId="{5BF571D5-9180-4151-875F-87B7918EBD9C}">
      <dsp:nvSpPr>
        <dsp:cNvPr id="0" name=""/>
        <dsp:cNvSpPr/>
      </dsp:nvSpPr>
      <dsp:spPr>
        <a:xfrm rot="8917809">
          <a:off x="1175899" y="2339182"/>
          <a:ext cx="560388" cy="24301"/>
        </a:xfrm>
        <a:custGeom>
          <a:avLst/>
          <a:gdLst/>
          <a:ahLst/>
          <a:cxnLst/>
          <a:rect l="0" t="0" r="0" b="0"/>
          <a:pathLst>
            <a:path>
              <a:moveTo>
                <a:pt x="0" y="12150"/>
              </a:moveTo>
              <a:lnTo>
                <a:pt x="560388" y="121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1442084" y="2337323"/>
        <a:ext cx="28019" cy="28019"/>
      </dsp:txXfrm>
    </dsp:sp>
    <dsp:sp modelId="{49EED705-2265-421F-8433-8D37AE5475C0}">
      <dsp:nvSpPr>
        <dsp:cNvPr id="0" name=""/>
        <dsp:cNvSpPr/>
      </dsp:nvSpPr>
      <dsp:spPr>
        <a:xfrm>
          <a:off x="639975" y="2347997"/>
          <a:ext cx="622369" cy="6223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Ni</a:t>
          </a:r>
          <a:endParaRPr lang="en-GB" sz="2300" kern="1200" dirty="0"/>
        </a:p>
      </dsp:txBody>
      <dsp:txXfrm>
        <a:off x="731119" y="2439141"/>
        <a:ext cx="440081" cy="440081"/>
      </dsp:txXfrm>
    </dsp:sp>
    <dsp:sp modelId="{D53C7DE1-4341-4872-9247-7E01D53E2577}">
      <dsp:nvSpPr>
        <dsp:cNvPr id="0" name=""/>
        <dsp:cNvSpPr/>
      </dsp:nvSpPr>
      <dsp:spPr>
        <a:xfrm rot="10692883">
          <a:off x="1052641" y="1847578"/>
          <a:ext cx="524626" cy="24301"/>
        </a:xfrm>
        <a:custGeom>
          <a:avLst/>
          <a:gdLst/>
          <a:ahLst/>
          <a:cxnLst/>
          <a:rect l="0" t="0" r="0" b="0"/>
          <a:pathLst>
            <a:path>
              <a:moveTo>
                <a:pt x="0" y="12150"/>
              </a:moveTo>
              <a:lnTo>
                <a:pt x="524626" y="121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1301838" y="1846613"/>
        <a:ext cx="26231" cy="26231"/>
      </dsp:txXfrm>
    </dsp:sp>
    <dsp:sp modelId="{9C293C33-D492-4B1B-AF16-A956C80D4566}">
      <dsp:nvSpPr>
        <dsp:cNvPr id="0" name=""/>
        <dsp:cNvSpPr/>
      </dsp:nvSpPr>
      <dsp:spPr>
        <a:xfrm>
          <a:off x="430549" y="1566411"/>
          <a:ext cx="622369" cy="6223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Ca</a:t>
          </a:r>
          <a:endParaRPr lang="en-GB" sz="2300" kern="1200" dirty="0"/>
        </a:p>
      </dsp:txBody>
      <dsp:txXfrm>
        <a:off x="521693" y="1657555"/>
        <a:ext cx="440081" cy="440081"/>
      </dsp:txXfrm>
    </dsp:sp>
    <dsp:sp modelId="{DD9E9388-D918-4274-9A3A-0361ADD9FF99}">
      <dsp:nvSpPr>
        <dsp:cNvPr id="0" name=""/>
        <dsp:cNvSpPr/>
      </dsp:nvSpPr>
      <dsp:spPr>
        <a:xfrm rot="12496173">
          <a:off x="1194845" y="1351896"/>
          <a:ext cx="509496" cy="24301"/>
        </a:xfrm>
        <a:custGeom>
          <a:avLst/>
          <a:gdLst/>
          <a:ahLst/>
          <a:cxnLst/>
          <a:rect l="0" t="0" r="0" b="0"/>
          <a:pathLst>
            <a:path>
              <a:moveTo>
                <a:pt x="0" y="12150"/>
              </a:moveTo>
              <a:lnTo>
                <a:pt x="509496" y="121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1436856" y="1351309"/>
        <a:ext cx="25474" cy="25474"/>
      </dsp:txXfrm>
    </dsp:sp>
    <dsp:sp modelId="{CA85411B-B7A6-472B-9F3E-0568BB6251E0}">
      <dsp:nvSpPr>
        <dsp:cNvPr id="0" name=""/>
        <dsp:cNvSpPr/>
      </dsp:nvSpPr>
      <dsp:spPr>
        <a:xfrm>
          <a:off x="639975" y="784825"/>
          <a:ext cx="622369" cy="6223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Pb</a:t>
          </a:r>
          <a:endParaRPr lang="en-GB" sz="2300" kern="1200" dirty="0"/>
        </a:p>
      </dsp:txBody>
      <dsp:txXfrm>
        <a:off x="731119" y="875969"/>
        <a:ext cx="440081" cy="440081"/>
      </dsp:txXfrm>
    </dsp:sp>
    <dsp:sp modelId="{DD445C89-B2EB-4823-954D-0C385E6BF51F}">
      <dsp:nvSpPr>
        <dsp:cNvPr id="0" name=""/>
        <dsp:cNvSpPr/>
      </dsp:nvSpPr>
      <dsp:spPr>
        <a:xfrm rot="14328071">
          <a:off x="1561496" y="996200"/>
          <a:ext cx="510471" cy="24301"/>
        </a:xfrm>
        <a:custGeom>
          <a:avLst/>
          <a:gdLst/>
          <a:ahLst/>
          <a:cxnLst/>
          <a:rect l="0" t="0" r="0" b="0"/>
          <a:pathLst>
            <a:path>
              <a:moveTo>
                <a:pt x="0" y="12150"/>
              </a:moveTo>
              <a:lnTo>
                <a:pt x="510471" y="121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1803970" y="995589"/>
        <a:ext cx="25523" cy="25523"/>
      </dsp:txXfrm>
    </dsp:sp>
    <dsp:sp modelId="{30EC0AFE-894B-4B2B-A57F-5C92A2F9CC5C}">
      <dsp:nvSpPr>
        <dsp:cNvPr id="0" name=""/>
        <dsp:cNvSpPr/>
      </dsp:nvSpPr>
      <dsp:spPr>
        <a:xfrm>
          <a:off x="1212135" y="212664"/>
          <a:ext cx="622369" cy="6223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Fe</a:t>
          </a:r>
          <a:endParaRPr lang="en-GB" sz="2300" kern="1200" dirty="0"/>
        </a:p>
      </dsp:txBody>
      <dsp:txXfrm>
        <a:off x="1303279" y="303808"/>
        <a:ext cx="440081" cy="4400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7CB311-8997-4B2D-AB44-27A703EA8A63}">
      <dsp:nvSpPr>
        <dsp:cNvPr id="0" name=""/>
        <dsp:cNvSpPr/>
      </dsp:nvSpPr>
      <dsp:spPr>
        <a:xfrm>
          <a:off x="0" y="0"/>
          <a:ext cx="7315200" cy="188595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283BEC-FF17-45D3-BD61-F433E24C51A5}">
      <dsp:nvSpPr>
        <dsp:cNvPr id="0" name=""/>
        <dsp:cNvSpPr/>
      </dsp:nvSpPr>
      <dsp:spPr>
        <a:xfrm>
          <a:off x="219456" y="251460"/>
          <a:ext cx="2148840" cy="138303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26000" b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943CCA-F3AC-4212-B1C5-7E5F4375DC83}">
      <dsp:nvSpPr>
        <dsp:cNvPr id="0" name=""/>
        <dsp:cNvSpPr/>
      </dsp:nvSpPr>
      <dsp:spPr>
        <a:xfrm rot="10800000">
          <a:off x="219456" y="1885950"/>
          <a:ext cx="2148840" cy="230505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200" kern="1200" dirty="0"/>
            <a:t> Ca </a:t>
          </a:r>
        </a:p>
        <a:p>
          <a:pPr marL="0" marR="0" lvl="0" indent="0" algn="ctr" defTabSz="9779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2200" kern="1200" dirty="0"/>
            <a:t>Zn</a:t>
          </a:r>
        </a:p>
        <a:p>
          <a:pPr marL="0"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*Cu</a:t>
          </a:r>
        </a:p>
        <a:p>
          <a:pPr marL="0"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Ni</a:t>
          </a:r>
          <a:endParaRPr lang="en-GB" sz="2200" kern="1200" dirty="0"/>
        </a:p>
      </dsp:txBody>
      <dsp:txXfrm rot="10800000">
        <a:off x="285540" y="1885950"/>
        <a:ext cx="2016672" cy="2238966"/>
      </dsp:txXfrm>
    </dsp:sp>
    <dsp:sp modelId="{79675AC7-26EF-447C-B6C5-4072261BAFD7}">
      <dsp:nvSpPr>
        <dsp:cNvPr id="0" name=""/>
        <dsp:cNvSpPr/>
      </dsp:nvSpPr>
      <dsp:spPr>
        <a:xfrm>
          <a:off x="2583180" y="251460"/>
          <a:ext cx="2148840" cy="138303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t="-20000" b="-2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704C90-CB86-4062-B869-7FD759C863F9}">
      <dsp:nvSpPr>
        <dsp:cNvPr id="0" name=""/>
        <dsp:cNvSpPr/>
      </dsp:nvSpPr>
      <dsp:spPr>
        <a:xfrm rot="10800000">
          <a:off x="2583180" y="1885950"/>
          <a:ext cx="2148840" cy="230505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Pb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Fe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Mn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 Mg</a:t>
          </a:r>
          <a:endParaRPr lang="en-GB" sz="2200" kern="1200" dirty="0"/>
        </a:p>
      </dsp:txBody>
      <dsp:txXfrm rot="10800000">
        <a:off x="2649264" y="1885950"/>
        <a:ext cx="2016672" cy="2238966"/>
      </dsp:txXfrm>
    </dsp:sp>
    <dsp:sp modelId="{35150C8D-87FB-4A9F-922D-090EDCA8DBDB}">
      <dsp:nvSpPr>
        <dsp:cNvPr id="0" name=""/>
        <dsp:cNvSpPr/>
      </dsp:nvSpPr>
      <dsp:spPr>
        <a:xfrm>
          <a:off x="4946903" y="258022"/>
          <a:ext cx="2148840" cy="136990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33F609-4E9A-4F03-A806-51D8B8CAC352}">
      <dsp:nvSpPr>
        <dsp:cNvPr id="0" name=""/>
        <dsp:cNvSpPr/>
      </dsp:nvSpPr>
      <dsp:spPr>
        <a:xfrm rot="10800000">
          <a:off x="5037155" y="1885950"/>
          <a:ext cx="2148840" cy="230505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Al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Cr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K</a:t>
          </a:r>
          <a:endParaRPr lang="en-GB" sz="2200" kern="1200" dirty="0"/>
        </a:p>
      </dsp:txBody>
      <dsp:txXfrm rot="10800000">
        <a:off x="5103239" y="1885950"/>
        <a:ext cx="2016672" cy="22389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20B47-2516-419D-A4C4-7393A6429622}">
      <dsp:nvSpPr>
        <dsp:cNvPr id="0" name=""/>
        <dsp:cNvSpPr/>
      </dsp:nvSpPr>
      <dsp:spPr>
        <a:xfrm>
          <a:off x="0" y="1739"/>
          <a:ext cx="7315200" cy="88158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B6BD70-D1B2-450C-B31C-2730B4F32015}">
      <dsp:nvSpPr>
        <dsp:cNvPr id="0" name=""/>
        <dsp:cNvSpPr/>
      </dsp:nvSpPr>
      <dsp:spPr>
        <a:xfrm>
          <a:off x="266678" y="200095"/>
          <a:ext cx="484870" cy="4848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F7812A-B625-4A15-AC5F-88E1C5A0CBB7}">
      <dsp:nvSpPr>
        <dsp:cNvPr id="0" name=""/>
        <dsp:cNvSpPr/>
      </dsp:nvSpPr>
      <dsp:spPr>
        <a:xfrm>
          <a:off x="1018228" y="1739"/>
          <a:ext cx="6296971" cy="881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301" tIns="93301" rIns="93301" bIns="9330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Pressed pellet with wax binder improves accuracy of XRF analysis</a:t>
          </a:r>
        </a:p>
      </dsp:txBody>
      <dsp:txXfrm>
        <a:off x="1018228" y="1739"/>
        <a:ext cx="6296971" cy="881583"/>
      </dsp:txXfrm>
    </dsp:sp>
    <dsp:sp modelId="{8DF74487-1D1B-40C3-B09F-E2966DE87789}">
      <dsp:nvSpPr>
        <dsp:cNvPr id="0" name=""/>
        <dsp:cNvSpPr/>
      </dsp:nvSpPr>
      <dsp:spPr>
        <a:xfrm>
          <a:off x="0" y="1103718"/>
          <a:ext cx="7315200" cy="88158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3D9944-0B75-4E33-933C-ABC2AE5C70B0}">
      <dsp:nvSpPr>
        <dsp:cNvPr id="0" name=""/>
        <dsp:cNvSpPr/>
      </dsp:nvSpPr>
      <dsp:spPr>
        <a:xfrm>
          <a:off x="266678" y="1302074"/>
          <a:ext cx="484870" cy="4848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3A76AC-8AC3-4605-B474-68311E168CE8}">
      <dsp:nvSpPr>
        <dsp:cNvPr id="0" name=""/>
        <dsp:cNvSpPr/>
      </dsp:nvSpPr>
      <dsp:spPr>
        <a:xfrm>
          <a:off x="1018228" y="1103718"/>
          <a:ext cx="6296971" cy="881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301" tIns="93301" rIns="93301" bIns="9330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Matching library had varying effects on elements</a:t>
          </a:r>
        </a:p>
      </dsp:txBody>
      <dsp:txXfrm>
        <a:off x="1018228" y="1103718"/>
        <a:ext cx="6296971" cy="881583"/>
      </dsp:txXfrm>
    </dsp:sp>
    <dsp:sp modelId="{689048B1-B831-44B0-9578-92A8DDF3AA1D}">
      <dsp:nvSpPr>
        <dsp:cNvPr id="0" name=""/>
        <dsp:cNvSpPr/>
      </dsp:nvSpPr>
      <dsp:spPr>
        <a:xfrm>
          <a:off x="0" y="2205697"/>
          <a:ext cx="7315200" cy="88158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D613FE-32BA-4F7A-B601-854892BCFAB9}">
      <dsp:nvSpPr>
        <dsp:cNvPr id="0" name=""/>
        <dsp:cNvSpPr/>
      </dsp:nvSpPr>
      <dsp:spPr>
        <a:xfrm>
          <a:off x="266678" y="2404054"/>
          <a:ext cx="484870" cy="48487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8E0122-01F8-476C-8622-D8FB98DCF174}">
      <dsp:nvSpPr>
        <dsp:cNvPr id="0" name=""/>
        <dsp:cNvSpPr/>
      </dsp:nvSpPr>
      <dsp:spPr>
        <a:xfrm>
          <a:off x="1018228" y="2205697"/>
          <a:ext cx="6296971" cy="881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301" tIns="93301" rIns="93301" bIns="9330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XRF is more accurate for Al and K than </a:t>
          </a:r>
          <a:r>
            <a:rPr lang="en-US" sz="2200" i="1" kern="1200" dirty="0"/>
            <a:t>aqua regia digestion </a:t>
          </a:r>
          <a:r>
            <a:rPr lang="en-US" sz="2200" i="0" kern="1200" dirty="0"/>
            <a:t>with</a:t>
          </a:r>
          <a:r>
            <a:rPr lang="en-US" sz="2200" kern="1200" dirty="0"/>
            <a:t> ICP-OES analysis</a:t>
          </a:r>
        </a:p>
      </dsp:txBody>
      <dsp:txXfrm>
        <a:off x="1018228" y="2205697"/>
        <a:ext cx="6296971" cy="881583"/>
      </dsp:txXfrm>
    </dsp:sp>
    <dsp:sp modelId="{AEC69029-D9F0-4443-9021-762A016E8CD9}">
      <dsp:nvSpPr>
        <dsp:cNvPr id="0" name=""/>
        <dsp:cNvSpPr/>
      </dsp:nvSpPr>
      <dsp:spPr>
        <a:xfrm>
          <a:off x="0" y="3307677"/>
          <a:ext cx="7315200" cy="88158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1936C5-EFE2-4A18-B785-FC412C98C038}">
      <dsp:nvSpPr>
        <dsp:cNvPr id="0" name=""/>
        <dsp:cNvSpPr/>
      </dsp:nvSpPr>
      <dsp:spPr>
        <a:xfrm>
          <a:off x="266678" y="3506033"/>
          <a:ext cx="484870" cy="48487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686293-1EDB-4812-8F52-9733DBAEB9D9}">
      <dsp:nvSpPr>
        <dsp:cNvPr id="0" name=""/>
        <dsp:cNvSpPr/>
      </dsp:nvSpPr>
      <dsp:spPr>
        <a:xfrm>
          <a:off x="1018228" y="3307677"/>
          <a:ext cx="6296971" cy="881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301" tIns="93301" rIns="93301" bIns="9330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XRF can provide rapid determination of soil texture</a:t>
          </a:r>
          <a:endParaRPr lang="en-GB" sz="2200" kern="1200" dirty="0"/>
        </a:p>
      </dsp:txBody>
      <dsp:txXfrm>
        <a:off x="1018228" y="3307677"/>
        <a:ext cx="6296971" cy="8815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A61A3-AA04-4A8C-9F32-9ADF7CC33063}" type="datetimeFigureOut">
              <a:rPr lang="en-IE" smtClean="0"/>
              <a:t>28/04/2020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EDB00-EB0E-4341-B31E-46FC0D3AF2A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41298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BB62-4F7F-4DAD-B20D-7B4DCC8876DF}" type="datetimeFigureOut">
              <a:rPr lang="en-IE" smtClean="0"/>
              <a:t>28/04/2020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5EF12-5261-49C6-A218-D0005DCC2A2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30025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BB62-4F7F-4DAD-B20D-7B4DCC8876DF}" type="datetimeFigureOut">
              <a:rPr lang="en-IE" smtClean="0"/>
              <a:t>28/04/2020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5EF12-5261-49C6-A218-D0005DCC2A2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0985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BB62-4F7F-4DAD-B20D-7B4DCC8876DF}" type="datetimeFigureOut">
              <a:rPr lang="en-IE" smtClean="0"/>
              <a:t>28/04/2020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5EF12-5261-49C6-A218-D0005DCC2A2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7049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73225"/>
            <a:ext cx="7315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ga-IE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Click to edit Master subtitle style</a:t>
            </a:r>
            <a:endParaRPr lang="en-GB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52B89-CFDD-4801-87C8-F48EE968FF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3568" y="5330507"/>
            <a:ext cx="6566340" cy="531813"/>
          </a:xfr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Teagasc Presentation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723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GB" dirty="0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33453" y="6331085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506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406900"/>
            <a:ext cx="7391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ga-IE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9" y="2906713"/>
            <a:ext cx="7391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94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731838"/>
          </a:xfrm>
        </p:spPr>
        <p:txBody>
          <a:bodyPr/>
          <a:lstStyle/>
          <a:p>
            <a:r>
              <a:rPr lang="ga-IE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1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814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GB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145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731838"/>
          </a:xfrm>
        </p:spPr>
        <p:txBody>
          <a:bodyPr/>
          <a:lstStyle>
            <a:lvl1pPr>
              <a:defRPr/>
            </a:lvl1pPr>
          </a:lstStyle>
          <a:p>
            <a:r>
              <a:rPr lang="ga-IE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GB"/>
          </a:p>
        </p:txBody>
      </p:sp>
      <p:sp>
        <p:nvSpPr>
          <p:cNvPr id="11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448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731838"/>
          </a:xfrm>
        </p:spPr>
        <p:txBody>
          <a:bodyPr/>
          <a:lstStyle/>
          <a:p>
            <a:r>
              <a:rPr lang="ga-IE" dirty="0"/>
              <a:t>Click to edit Master title style</a:t>
            </a:r>
            <a:endParaRPr lang="en-GB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924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382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2551113" cy="749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0"/>
            <a:ext cx="4654550" cy="51054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435101"/>
            <a:ext cx="2551113" cy="4356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491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BB62-4F7F-4DAD-B20D-7B4DCC8876DF}" type="datetimeFigureOut">
              <a:rPr lang="en-IE" smtClean="0"/>
              <a:t>28/04/2020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5EF12-5261-49C6-A218-D0005DCC2A2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8683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0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0003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731838"/>
          </a:xfrm>
        </p:spPr>
        <p:txBody>
          <a:bodyPr/>
          <a:lstStyle/>
          <a:p>
            <a:r>
              <a:rPr lang="ga-IE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GB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678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799"/>
            <a:ext cx="2057400" cy="5105402"/>
          </a:xfrm>
        </p:spPr>
        <p:txBody>
          <a:bodyPr vert="eaVert"/>
          <a:lstStyle/>
          <a:p>
            <a:r>
              <a:rPr lang="ga-IE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799"/>
            <a:ext cx="6019800" cy="5105401"/>
          </a:xfrm>
        </p:spPr>
        <p:txBody>
          <a:bodyPr vert="eaVert"/>
          <a:lstStyle/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GB" dirty="0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9643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26595"/>
            <a:ext cx="7315200" cy="731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GB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8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73225"/>
            <a:ext cx="7315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ga-IE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Click to edit Master subtitle style</a:t>
            </a:r>
            <a:endParaRPr lang="en-GB" dirty="0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7239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GB" dirty="0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5069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406900"/>
            <a:ext cx="7391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ga-IE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9" y="2906713"/>
            <a:ext cx="7391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941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731838"/>
          </a:xfrm>
        </p:spPr>
        <p:txBody>
          <a:bodyPr/>
          <a:lstStyle/>
          <a:p>
            <a:r>
              <a:rPr lang="ga-IE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1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814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GB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145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731838"/>
          </a:xfrm>
        </p:spPr>
        <p:txBody>
          <a:bodyPr/>
          <a:lstStyle>
            <a:lvl1pPr>
              <a:defRPr/>
            </a:lvl1pPr>
          </a:lstStyle>
          <a:p>
            <a:r>
              <a:rPr lang="ga-IE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GB"/>
          </a:p>
        </p:txBody>
      </p:sp>
      <p:sp>
        <p:nvSpPr>
          <p:cNvPr id="11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4486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731838"/>
          </a:xfrm>
        </p:spPr>
        <p:txBody>
          <a:bodyPr/>
          <a:lstStyle/>
          <a:p>
            <a:r>
              <a:rPr lang="ga-IE" dirty="0"/>
              <a:t>Click to edit Master title style</a:t>
            </a:r>
            <a:endParaRPr lang="en-GB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924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BB62-4F7F-4DAD-B20D-7B4DCC8876DF}" type="datetimeFigureOut">
              <a:rPr lang="en-IE" smtClean="0"/>
              <a:t>28/04/2020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5EF12-5261-49C6-A218-D0005DCC2A2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450167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3823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2551113" cy="749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0"/>
            <a:ext cx="4654550" cy="51054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435101"/>
            <a:ext cx="2551113" cy="4356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4915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0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0003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731838"/>
          </a:xfrm>
        </p:spPr>
        <p:txBody>
          <a:bodyPr/>
          <a:lstStyle/>
          <a:p>
            <a:r>
              <a:rPr lang="ga-IE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GB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6788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799"/>
            <a:ext cx="2057400" cy="5105402"/>
          </a:xfrm>
        </p:spPr>
        <p:txBody>
          <a:bodyPr vert="eaVert"/>
          <a:lstStyle/>
          <a:p>
            <a:r>
              <a:rPr lang="ga-IE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799"/>
            <a:ext cx="6019800" cy="5105401"/>
          </a:xfrm>
        </p:spPr>
        <p:txBody>
          <a:bodyPr vert="eaVert"/>
          <a:lstStyle/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GB" dirty="0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9643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26595"/>
            <a:ext cx="7315200" cy="731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GB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5663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‹#›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BB62-4F7F-4DAD-B20D-7B4DCC8876DF}" type="datetimeFigureOut">
              <a:rPr lang="en-IE" smtClean="0"/>
              <a:t>28/04/2020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5EF12-5261-49C6-A218-D0005DCC2A2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4448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BB62-4F7F-4DAD-B20D-7B4DCC8876DF}" type="datetimeFigureOut">
              <a:rPr lang="en-IE" smtClean="0"/>
              <a:t>28/04/2020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5EF12-5261-49C6-A218-D0005DCC2A2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30774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BB62-4F7F-4DAD-B20D-7B4DCC8876DF}" type="datetimeFigureOut">
              <a:rPr lang="en-IE" smtClean="0"/>
              <a:t>28/04/2020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5EF12-5261-49C6-A218-D0005DCC2A2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0441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BB62-4F7F-4DAD-B20D-7B4DCC8876DF}" type="datetimeFigureOut">
              <a:rPr lang="en-IE" smtClean="0"/>
              <a:t>28/04/2020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5EF12-5261-49C6-A218-D0005DCC2A2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43304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BB62-4F7F-4DAD-B20D-7B4DCC8876DF}" type="datetimeFigureOut">
              <a:rPr lang="en-IE" smtClean="0"/>
              <a:t>28/04/2020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5EF12-5261-49C6-A218-D0005DCC2A2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7952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BB62-4F7F-4DAD-B20D-7B4DCC8876DF}" type="datetimeFigureOut">
              <a:rPr lang="en-IE" smtClean="0"/>
              <a:t>28/04/2020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5EF12-5261-49C6-A218-D0005DCC2A2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47488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7BB62-4F7F-4DAD-B20D-7B4DCC8876DF}" type="datetimeFigureOut">
              <a:rPr lang="en-IE" smtClean="0"/>
              <a:t>28/04/2020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5EF12-5261-49C6-A218-D0005DCC2A22}" type="slidenum">
              <a:rPr lang="en-IE" smtClean="0"/>
              <a:t>‹#›</a:t>
            </a:fld>
            <a:endParaRPr lang="en-I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3F8CE2-AD2D-437F-9B94-1B0E03CF4AA8}"/>
              </a:ext>
            </a:extLst>
          </p:cNvPr>
          <p:cNvSpPr/>
          <p:nvPr userDrawn="1"/>
        </p:nvSpPr>
        <p:spPr>
          <a:xfrm>
            <a:off x="466823" y="6294632"/>
            <a:ext cx="1594520" cy="531813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>
            <a:noFill/>
          </a:ln>
          <a:effectLst>
            <a:outerShdw blurRad="40000" dist="23000" dir="5400000" rotWithShape="0">
              <a:schemeClr val="bg1">
                <a:alpha val="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D59259A-2B72-4DDA-BF1B-FE79E1720BA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451" y="6189662"/>
            <a:ext cx="1524000" cy="531813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FE65438-752D-4098-A696-3FD2E133E25E}"/>
              </a:ext>
            </a:extLst>
          </p:cNvPr>
          <p:cNvSpPr/>
          <p:nvPr userDrawn="1"/>
        </p:nvSpPr>
        <p:spPr>
          <a:xfrm>
            <a:off x="4283968" y="6356350"/>
            <a:ext cx="1006624" cy="365125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23247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685800"/>
            <a:ext cx="73152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600200"/>
            <a:ext cx="7315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189662"/>
            <a:ext cx="6566340" cy="53181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189662"/>
            <a:ext cx="531147" cy="531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4368562-B963-D14D-B6B0-C53B94E906B8}" type="slidenum">
              <a:rPr lang="en-US" smtClean="0">
                <a:solidFill>
                  <a:srgbClr val="007944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7944"/>
              </a:solidFill>
            </a:endParaRPr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451" y="6189662"/>
            <a:ext cx="1524000" cy="531813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D9BEF04-BC08-4907-9FDA-176523241214}"/>
              </a:ext>
            </a:extLst>
          </p:cNvPr>
          <p:cNvSpPr/>
          <p:nvPr userDrawn="1"/>
        </p:nvSpPr>
        <p:spPr>
          <a:xfrm>
            <a:off x="567879" y="6286028"/>
            <a:ext cx="1559610" cy="531813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>
            <a:noFill/>
          </a:ln>
          <a:effectLst>
            <a:outerShdw blurRad="40000" dist="23000" dir="5400000" rotWithShape="0">
              <a:schemeClr val="bg1">
                <a:alpha val="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FF62EB-942A-4505-AEB1-B501DEE1E86A}"/>
              </a:ext>
            </a:extLst>
          </p:cNvPr>
          <p:cNvSpPr/>
          <p:nvPr userDrawn="1"/>
        </p:nvSpPr>
        <p:spPr>
          <a:xfrm>
            <a:off x="4355976" y="6286028"/>
            <a:ext cx="934616" cy="396496"/>
          </a:xfrm>
          <a:prstGeom prst="rect">
            <a:avLst/>
          </a:prstGeom>
          <a:blipFill>
            <a:blip r:embed="rId16"/>
            <a:stretch>
              <a:fillRect/>
            </a:stretch>
          </a:blip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921384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359828"/>
          </a:solidFill>
          <a:latin typeface="Arial"/>
          <a:ea typeface="ヒラギノ角ゴ Pro W3" pitchFamily="100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59828"/>
          </a:solidFill>
          <a:latin typeface="Arial" pitchFamily="100" charset="0"/>
          <a:ea typeface="ヒラギノ角ゴ Pro W3" pitchFamily="100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59828"/>
          </a:solidFill>
          <a:latin typeface="Arial" pitchFamily="100" charset="0"/>
          <a:ea typeface="ヒラギノ角ゴ Pro W3" pitchFamily="100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59828"/>
          </a:solidFill>
          <a:latin typeface="Arial" pitchFamily="100" charset="0"/>
          <a:ea typeface="ヒラギノ角ゴ Pro W3" pitchFamily="100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59828"/>
          </a:solidFill>
          <a:latin typeface="Arial" pitchFamily="100" charset="0"/>
          <a:ea typeface="ヒラギノ角ゴ Pro W3" pitchFamily="100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359828"/>
          </a:solidFill>
          <a:latin typeface="Arial" pitchFamily="100" charset="0"/>
          <a:ea typeface="ヒラギノ角ゴ Pro W3" pitchFamily="100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359828"/>
          </a:solidFill>
          <a:latin typeface="Arial" pitchFamily="100" charset="0"/>
          <a:ea typeface="ヒラギノ角ゴ Pro W3" pitchFamily="100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359828"/>
          </a:solidFill>
          <a:latin typeface="Arial" pitchFamily="100" charset="0"/>
          <a:ea typeface="ヒラギノ角ゴ Pro W3" pitchFamily="100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359828"/>
          </a:solidFill>
          <a:latin typeface="Arial" pitchFamily="100" charset="0"/>
          <a:ea typeface="ヒラギノ角ゴ Pro W3" pitchFamily="100" charset="-128"/>
        </a:defRPr>
      </a:lvl9pPr>
    </p:titleStyle>
    <p:bodyStyle>
      <a:lvl1pPr marL="360363" indent="-360363" algn="l" defTabSz="457200" rtl="0" eaLnBrk="0" fontAlgn="base" hangingPunct="0">
        <a:spcBef>
          <a:spcPct val="20000"/>
        </a:spcBef>
        <a:spcAft>
          <a:spcPts val="600"/>
        </a:spcAft>
        <a:buClr>
          <a:srgbClr val="007944"/>
        </a:buClr>
        <a:buFont typeface="Wingdings" charset="0"/>
        <a:buChar char="§"/>
        <a:defRPr sz="3200" kern="1200">
          <a:solidFill>
            <a:schemeClr val="tx1"/>
          </a:solidFill>
          <a:latin typeface="Arial"/>
          <a:ea typeface="ヒラギノ角ゴ Pro W3" pitchFamily="100" charset="-128"/>
          <a:cs typeface="Arial"/>
        </a:defRPr>
      </a:lvl1pPr>
      <a:lvl2pPr marL="627063" indent="-266700" algn="l" defTabSz="457200" rtl="0" eaLnBrk="0" fontAlgn="base" hangingPunct="0">
        <a:spcBef>
          <a:spcPct val="20000"/>
        </a:spcBef>
        <a:spcAft>
          <a:spcPts val="600"/>
        </a:spcAft>
        <a:buClr>
          <a:srgbClr val="AFC124"/>
        </a:buClr>
        <a:buFont typeface="Arial" charset="0"/>
        <a:buChar char="•"/>
        <a:defRPr sz="2800" kern="1200">
          <a:solidFill>
            <a:schemeClr val="tx1"/>
          </a:solidFill>
          <a:latin typeface="Arial"/>
          <a:ea typeface="ヒラギノ角ゴ Pro W3" pitchFamily="100" charset="-128"/>
          <a:cs typeface="Arial"/>
        </a:defRPr>
      </a:lvl2pPr>
      <a:lvl3pPr marL="893763" indent="-266700" algn="l" defTabSz="457200" rtl="0" eaLnBrk="0" fontAlgn="base" hangingPunct="0">
        <a:spcBef>
          <a:spcPct val="20000"/>
        </a:spcBef>
        <a:spcAft>
          <a:spcPts val="600"/>
        </a:spcAft>
        <a:buClr>
          <a:srgbClr val="6C411F"/>
        </a:buClr>
        <a:buFont typeface="Lucida Grande" charset="0"/>
        <a:buChar char="»"/>
        <a:defRPr sz="2400" kern="1200">
          <a:solidFill>
            <a:schemeClr val="tx1"/>
          </a:solidFill>
          <a:latin typeface="Arial"/>
          <a:ea typeface="ヒラギノ角ゴ Pro W3" pitchFamily="100" charset="-128"/>
          <a:cs typeface="Arial"/>
        </a:defRPr>
      </a:lvl3pPr>
      <a:lvl4pPr marL="1168400" indent="-274638" algn="l" defTabSz="457200" rtl="0" eaLnBrk="0" fontAlgn="base" hangingPunct="0">
        <a:spcBef>
          <a:spcPct val="20000"/>
        </a:spcBef>
        <a:spcAft>
          <a:spcPts val="600"/>
        </a:spcAft>
        <a:buClr>
          <a:srgbClr val="9E743B"/>
        </a:buClr>
        <a:buFont typeface="Wingdings" charset="0"/>
        <a:buChar char="§"/>
        <a:defRPr sz="2000" kern="1200">
          <a:solidFill>
            <a:schemeClr val="tx1"/>
          </a:solidFill>
          <a:latin typeface="Arial"/>
          <a:ea typeface="ヒラギノ角ゴ Pro W3" pitchFamily="100" charset="-128"/>
          <a:cs typeface="Arial"/>
        </a:defRPr>
      </a:lvl4pPr>
      <a:lvl5pPr marL="1347788" indent="-273050" algn="l" defTabSz="457200" rtl="0" eaLnBrk="0" fontAlgn="base" hangingPunct="0">
        <a:spcBef>
          <a:spcPct val="20000"/>
        </a:spcBef>
        <a:spcAft>
          <a:spcPts val="600"/>
        </a:spcAft>
        <a:buClr>
          <a:srgbClr val="DC6D36"/>
        </a:buClr>
        <a:buFont typeface="Arial" charset="0"/>
        <a:buChar char="•"/>
        <a:defRPr sz="2000" kern="1200">
          <a:solidFill>
            <a:schemeClr val="tx1"/>
          </a:solidFill>
          <a:latin typeface="Arial"/>
          <a:ea typeface="ヒラギノ角ゴ Pro W3" pitchFamily="100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685800"/>
            <a:ext cx="73152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600200"/>
            <a:ext cx="7315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189662"/>
            <a:ext cx="6566340" cy="53181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Teagasc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Presentation Footer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2306" y="6189662"/>
            <a:ext cx="531147" cy="531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4368562-B963-D14D-B6B0-C53B94E906B8}" type="slidenum">
              <a:rPr lang="en-US" smtClean="0">
                <a:solidFill>
                  <a:srgbClr val="007944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7944"/>
              </a:solidFill>
            </a:endParaRPr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451" y="6189662"/>
            <a:ext cx="15240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7D39F41-1E8E-449A-9CAA-646971CCA90A}"/>
              </a:ext>
            </a:extLst>
          </p:cNvPr>
          <p:cNvSpPr/>
          <p:nvPr userDrawn="1"/>
        </p:nvSpPr>
        <p:spPr>
          <a:xfrm>
            <a:off x="634090" y="6255681"/>
            <a:ext cx="1524000" cy="569746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>
            <a:noFill/>
          </a:ln>
          <a:effectLst>
            <a:outerShdw blurRad="40000" dist="23000" dir="5400000" rotWithShape="0">
              <a:schemeClr val="bg1">
                <a:alpha val="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CBADBC-0F6C-46AB-A81C-10B77ECF3990}"/>
              </a:ext>
            </a:extLst>
          </p:cNvPr>
          <p:cNvSpPr/>
          <p:nvPr userDrawn="1"/>
        </p:nvSpPr>
        <p:spPr>
          <a:xfrm>
            <a:off x="4283968" y="6255681"/>
            <a:ext cx="1006624" cy="426843"/>
          </a:xfrm>
          <a:prstGeom prst="rect">
            <a:avLst/>
          </a:prstGeom>
          <a:blipFill>
            <a:blip r:embed="rId16"/>
            <a:stretch>
              <a:fillRect/>
            </a:stretch>
          </a:blip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921384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359828"/>
          </a:solidFill>
          <a:latin typeface="Arial"/>
          <a:ea typeface="ヒラギノ角ゴ Pro W3" pitchFamily="100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59828"/>
          </a:solidFill>
          <a:latin typeface="Arial" pitchFamily="100" charset="0"/>
          <a:ea typeface="ヒラギノ角ゴ Pro W3" pitchFamily="100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59828"/>
          </a:solidFill>
          <a:latin typeface="Arial" pitchFamily="100" charset="0"/>
          <a:ea typeface="ヒラギノ角ゴ Pro W3" pitchFamily="100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59828"/>
          </a:solidFill>
          <a:latin typeface="Arial" pitchFamily="100" charset="0"/>
          <a:ea typeface="ヒラギノ角ゴ Pro W3" pitchFamily="100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59828"/>
          </a:solidFill>
          <a:latin typeface="Arial" pitchFamily="100" charset="0"/>
          <a:ea typeface="ヒラギノ角ゴ Pro W3" pitchFamily="100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359828"/>
          </a:solidFill>
          <a:latin typeface="Arial" pitchFamily="100" charset="0"/>
          <a:ea typeface="ヒラギノ角ゴ Pro W3" pitchFamily="100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359828"/>
          </a:solidFill>
          <a:latin typeface="Arial" pitchFamily="100" charset="0"/>
          <a:ea typeface="ヒラギノ角ゴ Pro W3" pitchFamily="100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359828"/>
          </a:solidFill>
          <a:latin typeface="Arial" pitchFamily="100" charset="0"/>
          <a:ea typeface="ヒラギノ角ゴ Pro W3" pitchFamily="100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359828"/>
          </a:solidFill>
          <a:latin typeface="Arial" pitchFamily="100" charset="0"/>
          <a:ea typeface="ヒラギノ角ゴ Pro W3" pitchFamily="100" charset="-128"/>
        </a:defRPr>
      </a:lvl9pPr>
    </p:titleStyle>
    <p:bodyStyle>
      <a:lvl1pPr marL="360363" indent="-360363" algn="l" defTabSz="457200" rtl="0" eaLnBrk="0" fontAlgn="base" hangingPunct="0">
        <a:spcBef>
          <a:spcPct val="20000"/>
        </a:spcBef>
        <a:spcAft>
          <a:spcPts val="600"/>
        </a:spcAft>
        <a:buClr>
          <a:srgbClr val="007944"/>
        </a:buClr>
        <a:buFont typeface="Wingdings" charset="0"/>
        <a:buChar char="§"/>
        <a:defRPr sz="3200" kern="1200">
          <a:solidFill>
            <a:schemeClr val="tx1"/>
          </a:solidFill>
          <a:latin typeface="Arial"/>
          <a:ea typeface="ヒラギノ角ゴ Pro W3" pitchFamily="100" charset="-128"/>
          <a:cs typeface="Arial"/>
        </a:defRPr>
      </a:lvl1pPr>
      <a:lvl2pPr marL="627063" indent="-266700" algn="l" defTabSz="457200" rtl="0" eaLnBrk="0" fontAlgn="base" hangingPunct="0">
        <a:spcBef>
          <a:spcPct val="20000"/>
        </a:spcBef>
        <a:spcAft>
          <a:spcPts val="600"/>
        </a:spcAft>
        <a:buClr>
          <a:srgbClr val="AFC124"/>
        </a:buClr>
        <a:buFont typeface="Arial" charset="0"/>
        <a:buChar char="•"/>
        <a:defRPr sz="2800" kern="1200">
          <a:solidFill>
            <a:schemeClr val="tx1"/>
          </a:solidFill>
          <a:latin typeface="Arial"/>
          <a:ea typeface="ヒラギノ角ゴ Pro W3" pitchFamily="100" charset="-128"/>
          <a:cs typeface="Arial"/>
        </a:defRPr>
      </a:lvl2pPr>
      <a:lvl3pPr marL="893763" indent="-266700" algn="l" defTabSz="457200" rtl="0" eaLnBrk="0" fontAlgn="base" hangingPunct="0">
        <a:spcBef>
          <a:spcPct val="20000"/>
        </a:spcBef>
        <a:spcAft>
          <a:spcPts val="600"/>
        </a:spcAft>
        <a:buClr>
          <a:srgbClr val="6C411F"/>
        </a:buClr>
        <a:buFont typeface="Lucida Grande" charset="0"/>
        <a:buChar char="»"/>
        <a:defRPr sz="2400" kern="1200">
          <a:solidFill>
            <a:schemeClr val="tx1"/>
          </a:solidFill>
          <a:latin typeface="Arial"/>
          <a:ea typeface="ヒラギノ角ゴ Pro W3" pitchFamily="100" charset="-128"/>
          <a:cs typeface="Arial"/>
        </a:defRPr>
      </a:lvl3pPr>
      <a:lvl4pPr marL="1168400" indent="-274638" algn="l" defTabSz="457200" rtl="0" eaLnBrk="0" fontAlgn="base" hangingPunct="0">
        <a:spcBef>
          <a:spcPct val="20000"/>
        </a:spcBef>
        <a:spcAft>
          <a:spcPts val="600"/>
        </a:spcAft>
        <a:buClr>
          <a:srgbClr val="9E743B"/>
        </a:buClr>
        <a:buFont typeface="Wingdings" charset="0"/>
        <a:buChar char="§"/>
        <a:defRPr sz="2000" kern="1200">
          <a:solidFill>
            <a:schemeClr val="tx1"/>
          </a:solidFill>
          <a:latin typeface="Arial"/>
          <a:ea typeface="ヒラギノ角ゴ Pro W3" pitchFamily="100" charset="-128"/>
          <a:cs typeface="Arial"/>
        </a:defRPr>
      </a:lvl4pPr>
      <a:lvl5pPr marL="1347788" indent="-273050" algn="l" defTabSz="457200" rtl="0" eaLnBrk="0" fontAlgn="base" hangingPunct="0">
        <a:spcBef>
          <a:spcPct val="20000"/>
        </a:spcBef>
        <a:spcAft>
          <a:spcPts val="600"/>
        </a:spcAft>
        <a:buClr>
          <a:srgbClr val="DC6D36"/>
        </a:buClr>
        <a:buFont typeface="Arial" charset="0"/>
        <a:buChar char="•"/>
        <a:defRPr sz="2000" kern="1200">
          <a:solidFill>
            <a:schemeClr val="tx1"/>
          </a:solidFill>
          <a:latin typeface="Arial"/>
          <a:ea typeface="ヒラギノ角ゴ Pro W3" pitchFamily="100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13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8B8AF-4043-4112-BC01-519D4FC323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9632" y="404664"/>
            <a:ext cx="7315200" cy="1470025"/>
          </a:xfrm>
        </p:spPr>
        <p:txBody>
          <a:bodyPr/>
          <a:lstStyle/>
          <a:p>
            <a:r>
              <a:rPr lang="en-IE" sz="2400" dirty="0">
                <a:solidFill>
                  <a:schemeClr val="tx1"/>
                </a:solidFill>
              </a:rPr>
              <a:t>Determination of trace elements and macronutrients in agricultural soils using energy dispersive X-ray fluorescence as a rapid and precise analytical technique </a:t>
            </a:r>
            <a:endParaRPr lang="en-GB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3B9B11-F652-4B5F-BD71-381ADEA7BD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1172" y="2060848"/>
            <a:ext cx="7368737" cy="2255800"/>
          </a:xfrm>
        </p:spPr>
        <p:txBody>
          <a:bodyPr>
            <a:normAutofit fontScale="40000" lnSpcReduction="20000"/>
          </a:bodyPr>
          <a:lstStyle/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</a:pPr>
            <a:r>
              <a:rPr lang="en-IE" sz="3400" b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+mn-ea"/>
                <a:cs typeface="Arial" pitchFamily="34" charset="0"/>
              </a:rPr>
              <a:t>Maame Croffie</a:t>
            </a:r>
            <a:r>
              <a:rPr lang="en-GB" sz="3600" baseline="3000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1, 2</a:t>
            </a:r>
          </a:p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</a:pPr>
            <a:endParaRPr lang="en-IE" sz="3400" b="1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</a:pPr>
            <a:r>
              <a:rPr lang="en-IE" sz="3400" b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+mn-ea"/>
                <a:cs typeface="Arial" pitchFamily="34" charset="0"/>
              </a:rPr>
              <a:t>(mcroffie01@qub.ac.uk)</a:t>
            </a:r>
          </a:p>
          <a:p>
            <a:pPr lvl="0" algn="l" defTabSz="914400" eaLnBrk="1" fontAlgn="auto" hangingPunct="1">
              <a:spcBef>
                <a:spcPts val="0"/>
              </a:spcBef>
              <a:spcAft>
                <a:spcPts val="0"/>
              </a:spcAft>
              <a:buClrTx/>
            </a:pPr>
            <a:endParaRPr lang="en-IE" sz="1800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IE" sz="2900" dirty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Arial" pitchFamily="34" charset="0"/>
              </a:rPr>
              <a:t>Co-authors</a:t>
            </a:r>
            <a:r>
              <a:rPr lang="en-GB" sz="29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9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Paul N. Williams </a:t>
            </a:r>
            <a:r>
              <a:rPr lang="en-GB" sz="2900" baseline="300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9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Owen Fenton </a:t>
            </a:r>
            <a:r>
              <a:rPr lang="en-GB" sz="2900" baseline="300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29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Anna Fenelon </a:t>
            </a:r>
            <a:r>
              <a:rPr lang="en-GB" sz="2900" baseline="300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29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Konrad </a:t>
            </a:r>
            <a:r>
              <a:rPr lang="en-GB" sz="29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Meztger</a:t>
            </a:r>
            <a:r>
              <a:rPr lang="en-GB" sz="2900" baseline="3000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1, 3</a:t>
            </a:r>
            <a:r>
              <a:rPr lang="en-GB" sz="29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Karen Daly </a:t>
            </a:r>
            <a:r>
              <a:rPr lang="en-GB" sz="2900" baseline="300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endParaRPr lang="en-GB" sz="2500" baseline="30000" dirty="0">
              <a:solidFill>
                <a:srgbClr val="0070C0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500" dirty="0">
                <a:solidFill>
                  <a:srgbClr val="0070C0"/>
                </a:solidFill>
              </a:rPr>
              <a:t>1</a:t>
            </a:r>
            <a:r>
              <a:rPr lang="en-GB" sz="2500" dirty="0"/>
              <a:t>Teagasc Agriculture and Food Development Authority, Crops Environment and Land Use Department</a:t>
            </a:r>
          </a:p>
          <a:p>
            <a:pPr algn="just"/>
            <a:r>
              <a:rPr lang="en-GB" sz="2500" dirty="0"/>
              <a:t>	 Wexford, Y35 TC97,  Ireland</a:t>
            </a:r>
            <a:endParaRPr lang="en-IE" sz="2500" dirty="0"/>
          </a:p>
          <a:p>
            <a:pPr algn="just"/>
            <a:r>
              <a:rPr lang="en-GB" sz="2500" dirty="0">
                <a:solidFill>
                  <a:srgbClr val="0070C0"/>
                </a:solidFill>
              </a:rPr>
              <a:t>2 </a:t>
            </a:r>
            <a:r>
              <a:rPr lang="en-GB" sz="2500" dirty="0"/>
              <a:t>Institute for Global Food Security, Queen’s University Belfast, Northern Ireland, BT9 5DL, UK</a:t>
            </a:r>
            <a:endParaRPr lang="en-IE" sz="2500" dirty="0"/>
          </a:p>
          <a:p>
            <a:pPr algn="just"/>
            <a:r>
              <a:rPr lang="en-GB" sz="2500" dirty="0">
                <a:solidFill>
                  <a:srgbClr val="0070C0"/>
                </a:solidFill>
              </a:rPr>
              <a:t>3</a:t>
            </a:r>
            <a:r>
              <a:rPr lang="en-GB" sz="2500" dirty="0"/>
              <a:t> International Network for Environment and Health, NUI Galway, H91 TK33, Ireland</a:t>
            </a:r>
            <a:endParaRPr lang="en-IE" sz="2500" dirty="0"/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endParaRPr lang="en-GB" sz="1800" baseline="30000" dirty="0">
              <a:solidFill>
                <a:srgbClr val="0070C0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endParaRPr lang="en-GB" sz="1800" baseline="30000" dirty="0">
              <a:solidFill>
                <a:srgbClr val="0070C0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sz="1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96FEE-5406-4C37-9783-03F143753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1</a:t>
            </a:fld>
            <a:endParaRPr lang="en-US">
              <a:solidFill>
                <a:srgbClr val="007944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0663D2-43D0-431F-A598-31E981278E7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73" y="5910170"/>
            <a:ext cx="9184945" cy="18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close up of a green field&#10;&#10;Description automatically generated">
            <a:extLst>
              <a:ext uri="{FF2B5EF4-FFF2-40B4-BE49-F238E27FC236}">
                <a16:creationId xmlns:a16="http://schemas.microsoft.com/office/drawing/2014/main" id="{CFBD485D-083D-4239-80DD-BB786AB259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1808" y="3754194"/>
            <a:ext cx="1689082" cy="2622869"/>
          </a:xfrm>
          <a:prstGeom prst="rect">
            <a:avLst/>
          </a:prstGeom>
        </p:spPr>
      </p:pic>
      <p:pic>
        <p:nvPicPr>
          <p:cNvPr id="6" name="Picture 5" descr="A large empty field&#10;&#10;Description automatically generated">
            <a:extLst>
              <a:ext uri="{FF2B5EF4-FFF2-40B4-BE49-F238E27FC236}">
                <a16:creationId xmlns:a16="http://schemas.microsoft.com/office/drawing/2014/main" id="{61A0ACE7-AB46-4569-A45F-376C4A5C1B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519" y="4206168"/>
            <a:ext cx="2376264" cy="1704002"/>
          </a:xfrm>
          <a:prstGeom prst="rect">
            <a:avLst/>
          </a:prstGeom>
        </p:spPr>
      </p:pic>
      <p:pic>
        <p:nvPicPr>
          <p:cNvPr id="16" name="Content Placeholder 5" descr="A picture containing white, refrigerator&#10;&#10;Description automatically generated">
            <a:extLst>
              <a:ext uri="{FF2B5EF4-FFF2-40B4-BE49-F238E27FC236}">
                <a16:creationId xmlns:a16="http://schemas.microsoft.com/office/drawing/2014/main" id="{1B835AF8-37C2-48AA-97BE-DCC46E7986F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1" t="24805" r="22001" b="22515"/>
          <a:stretch/>
        </p:blipFill>
        <p:spPr bwMode="auto">
          <a:xfrm rot="5400000">
            <a:off x="5017628" y="4178782"/>
            <a:ext cx="1689083" cy="1758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A3596A0-FEAA-4E03-A07D-6F3BA5F44B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822" y="4210135"/>
            <a:ext cx="2376264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18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F78A7-09B6-4CED-8114-320FB5ED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7" y="-993"/>
            <a:ext cx="5050904" cy="693689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Arial" pitchFamily="34" charset="0"/>
                <a:cs typeface="Arial" pitchFamily="34" charset="0"/>
              </a:rPr>
              <a:t>Acknowledgements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8AE7D-EADC-45FB-BF80-6512B911D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4525963"/>
          </a:xfrm>
        </p:spPr>
        <p:txBody>
          <a:bodyPr/>
          <a:lstStyle/>
          <a:p>
            <a:r>
              <a:rPr lang="en-US" sz="2400" dirty="0"/>
              <a:t>Linda Moloney Finn</a:t>
            </a:r>
          </a:p>
          <a:p>
            <a:r>
              <a:rPr lang="en-US" sz="2400" dirty="0"/>
              <a:t>Owen </a:t>
            </a:r>
            <a:r>
              <a:rPr lang="en-US" sz="2400" dirty="0" err="1"/>
              <a:t>Frahill</a:t>
            </a:r>
            <a:endParaRPr lang="en-US" sz="2400" dirty="0"/>
          </a:p>
          <a:p>
            <a:r>
              <a:rPr lang="en-US" sz="2400" dirty="0" err="1"/>
              <a:t>Conor</a:t>
            </a:r>
            <a:r>
              <a:rPr lang="en-US" sz="2400" dirty="0"/>
              <a:t> Nolan</a:t>
            </a:r>
          </a:p>
          <a:p>
            <a:r>
              <a:rPr lang="en-US" sz="2400" dirty="0"/>
              <a:t>Scott Rees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EC3A5-04BF-40C4-B150-2D3915224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8" b="30093"/>
          <a:stretch/>
        </p:blipFill>
        <p:spPr bwMode="auto">
          <a:xfrm>
            <a:off x="4371145" y="620688"/>
            <a:ext cx="4398939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064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:\Project\Year 1 viva\20180417_135308.jpg">
            <a:extLst>
              <a:ext uri="{FF2B5EF4-FFF2-40B4-BE49-F238E27FC236}">
                <a16:creationId xmlns:a16="http://schemas.microsoft.com/office/drawing/2014/main" id="{8837165E-22ED-4AF8-A313-6992F2B3B0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110" b="76786" l="65885" r="945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222" t="39810" r="5666" b="22978"/>
          <a:stretch/>
        </p:blipFill>
        <p:spPr bwMode="auto">
          <a:xfrm>
            <a:off x="2406680" y="3688878"/>
            <a:ext cx="837212" cy="865028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967ACF2B-EEA7-4501-AA30-5B667FD9EEF0}"/>
              </a:ext>
            </a:extLst>
          </p:cNvPr>
          <p:cNvSpPr/>
          <p:nvPr/>
        </p:nvSpPr>
        <p:spPr>
          <a:xfrm rot="18582811" flipV="1">
            <a:off x="1582957" y="4517224"/>
            <a:ext cx="1078076" cy="170103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7" name="Graphic 6" descr="Atom">
            <a:extLst>
              <a:ext uri="{FF2B5EF4-FFF2-40B4-BE49-F238E27FC236}">
                <a16:creationId xmlns:a16="http://schemas.microsoft.com/office/drawing/2014/main" id="{6302A00B-C6C7-47DF-AF31-519DE5A426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91193" y="3780052"/>
            <a:ext cx="685800" cy="685800"/>
          </a:xfrm>
          <a:prstGeom prst="rect">
            <a:avLst/>
          </a:prstGeom>
        </p:spPr>
      </p:pic>
      <p:pic>
        <p:nvPicPr>
          <p:cNvPr id="11" name="Graphic 10" descr="Radioactive">
            <a:extLst>
              <a:ext uri="{FF2B5EF4-FFF2-40B4-BE49-F238E27FC236}">
                <a16:creationId xmlns:a16="http://schemas.microsoft.com/office/drawing/2014/main" id="{2CD46240-0ABF-4088-A10E-63EF5ABEB4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4558" y="4057476"/>
            <a:ext cx="685800" cy="6858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CE88970-5F68-4DC5-B598-7FD8EB9E1484}"/>
              </a:ext>
            </a:extLst>
          </p:cNvPr>
          <p:cNvCxnSpPr>
            <a:cxnSpLocks/>
          </p:cNvCxnSpPr>
          <p:nvPr/>
        </p:nvCxnSpPr>
        <p:spPr>
          <a:xfrm>
            <a:off x="1291062" y="4567621"/>
            <a:ext cx="343974" cy="410824"/>
          </a:xfrm>
          <a:prstGeom prst="line">
            <a:avLst/>
          </a:prstGeom>
          <a:ln w="155575" cap="rnd" cmpd="dbl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lowchart: Decision 14">
            <a:extLst>
              <a:ext uri="{FF2B5EF4-FFF2-40B4-BE49-F238E27FC236}">
                <a16:creationId xmlns:a16="http://schemas.microsoft.com/office/drawing/2014/main" id="{210FBE74-98B9-439A-A3BF-6766CB2F5FA2}"/>
              </a:ext>
            </a:extLst>
          </p:cNvPr>
          <p:cNvSpPr/>
          <p:nvPr/>
        </p:nvSpPr>
        <p:spPr>
          <a:xfrm>
            <a:off x="1433408" y="4897473"/>
            <a:ext cx="943049" cy="525074"/>
          </a:xfrm>
          <a:prstGeom prst="flowChartDecision">
            <a:avLst/>
          </a:prstGeom>
          <a:solidFill>
            <a:schemeClr val="tx1">
              <a:lumMod val="75000"/>
              <a:lumOff val="2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87E9CC67-69EC-4078-99E0-F6F397C063EF}"/>
              </a:ext>
            </a:extLst>
          </p:cNvPr>
          <p:cNvSpPr/>
          <p:nvPr/>
        </p:nvSpPr>
        <p:spPr>
          <a:xfrm rot="2929730" flipV="1">
            <a:off x="3073530" y="4257467"/>
            <a:ext cx="892464" cy="2290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DCE0785C-BD57-4FC6-99C4-8AC2134720B2}"/>
              </a:ext>
            </a:extLst>
          </p:cNvPr>
          <p:cNvSpPr/>
          <p:nvPr/>
        </p:nvSpPr>
        <p:spPr>
          <a:xfrm rot="2917629" flipV="1">
            <a:off x="3057058" y="4309842"/>
            <a:ext cx="837915" cy="173445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" name="Cylinder 17">
            <a:extLst>
              <a:ext uri="{FF2B5EF4-FFF2-40B4-BE49-F238E27FC236}">
                <a16:creationId xmlns:a16="http://schemas.microsoft.com/office/drawing/2014/main" id="{B65D49BE-3089-40E9-9CE6-51C3DCF0318B}"/>
              </a:ext>
            </a:extLst>
          </p:cNvPr>
          <p:cNvSpPr/>
          <p:nvPr/>
        </p:nvSpPr>
        <p:spPr>
          <a:xfrm>
            <a:off x="3648920" y="4698376"/>
            <a:ext cx="462418" cy="647638"/>
          </a:xfrm>
          <a:prstGeom prst="can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0DC18D66-48F1-4B6F-8FAA-913E22995F3F}"/>
              </a:ext>
            </a:extLst>
          </p:cNvPr>
          <p:cNvSpPr/>
          <p:nvPr/>
        </p:nvSpPr>
        <p:spPr>
          <a:xfrm flipV="1">
            <a:off x="4145727" y="4928824"/>
            <a:ext cx="721361" cy="24977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159729-3880-44DD-8E5B-1E43DD70ADBC}"/>
              </a:ext>
            </a:extLst>
          </p:cNvPr>
          <p:cNvSpPr txBox="1"/>
          <p:nvPr/>
        </p:nvSpPr>
        <p:spPr>
          <a:xfrm>
            <a:off x="541506" y="4768280"/>
            <a:ext cx="685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0070C0"/>
                </a:solidFill>
              </a:rPr>
              <a:t>X-ray tube</a:t>
            </a:r>
            <a:endParaRPr lang="en-GB" sz="1350" b="1" dirty="0">
              <a:solidFill>
                <a:srgbClr val="0070C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330116-08AA-4D59-97F0-61873FDFCB64}"/>
              </a:ext>
            </a:extLst>
          </p:cNvPr>
          <p:cNvSpPr txBox="1"/>
          <p:nvPr/>
        </p:nvSpPr>
        <p:spPr>
          <a:xfrm>
            <a:off x="1448505" y="5446317"/>
            <a:ext cx="12240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0070C0"/>
                </a:solidFill>
              </a:rPr>
              <a:t>Secondary target</a:t>
            </a:r>
            <a:endParaRPr lang="en-GB" sz="1350" b="1" dirty="0">
              <a:solidFill>
                <a:srgbClr val="0070C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D3CF2CD-72A0-4ABF-87D9-C56AD83FDF5F}"/>
              </a:ext>
            </a:extLst>
          </p:cNvPr>
          <p:cNvSpPr txBox="1"/>
          <p:nvPr/>
        </p:nvSpPr>
        <p:spPr>
          <a:xfrm>
            <a:off x="2561468" y="4549141"/>
            <a:ext cx="9643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0070C0"/>
                </a:solidFill>
              </a:rPr>
              <a:t>sample</a:t>
            </a:r>
            <a:endParaRPr lang="en-GB" sz="1350" b="1" dirty="0">
              <a:solidFill>
                <a:srgbClr val="0070C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75E569B-8166-44CB-A6C3-F92EDA4F67D2}"/>
              </a:ext>
            </a:extLst>
          </p:cNvPr>
          <p:cNvSpPr txBox="1"/>
          <p:nvPr/>
        </p:nvSpPr>
        <p:spPr>
          <a:xfrm>
            <a:off x="3476015" y="5465029"/>
            <a:ext cx="12240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0070C0"/>
                </a:solidFill>
              </a:rPr>
              <a:t>  </a:t>
            </a:r>
            <a:r>
              <a:rPr lang="en-US" sz="1350" b="1" dirty="0">
                <a:solidFill>
                  <a:srgbClr val="0070C0"/>
                </a:solidFill>
              </a:rPr>
              <a:t>XRF</a:t>
            </a:r>
          </a:p>
          <a:p>
            <a:r>
              <a:rPr lang="en-US" sz="1350" b="1" dirty="0">
                <a:solidFill>
                  <a:srgbClr val="0070C0"/>
                </a:solidFill>
              </a:rPr>
              <a:t>  detector</a:t>
            </a:r>
            <a:endParaRPr lang="en-GB" sz="1350" b="1" dirty="0">
              <a:solidFill>
                <a:srgbClr val="0070C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997015-1ED8-4D95-B193-5AD9B7420160}"/>
              </a:ext>
            </a:extLst>
          </p:cNvPr>
          <p:cNvSpPr txBox="1"/>
          <p:nvPr/>
        </p:nvSpPr>
        <p:spPr>
          <a:xfrm>
            <a:off x="5652120" y="5900901"/>
            <a:ext cx="130925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0070C0"/>
                </a:solidFill>
              </a:rPr>
              <a:t>XRF Spectra</a:t>
            </a:r>
            <a:endParaRPr lang="en-GB" sz="1350" b="1" dirty="0">
              <a:solidFill>
                <a:srgbClr val="0070C0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C7AE798-7FEB-4966-AC23-CFC254A4309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1" t="14840" b="7420"/>
          <a:stretch/>
        </p:blipFill>
        <p:spPr>
          <a:xfrm>
            <a:off x="4867088" y="3775585"/>
            <a:ext cx="3168706" cy="208419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5E2345BD-C5DD-4622-B80E-1300AD707758}"/>
              </a:ext>
            </a:extLst>
          </p:cNvPr>
          <p:cNvSpPr txBox="1">
            <a:spLocks/>
          </p:cNvSpPr>
          <p:nvPr/>
        </p:nvSpPr>
        <p:spPr>
          <a:xfrm>
            <a:off x="653428" y="167529"/>
            <a:ext cx="8095035" cy="731838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359828"/>
                </a:solidFill>
                <a:latin typeface="Arial"/>
                <a:ea typeface="ヒラギノ角ゴ Pro W3" pitchFamily="100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59828"/>
                </a:solidFill>
                <a:latin typeface="Arial" pitchFamily="100" charset="0"/>
                <a:ea typeface="ヒラギノ角ゴ Pro W3" pitchFamily="100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59828"/>
                </a:solidFill>
                <a:latin typeface="Arial" pitchFamily="100" charset="0"/>
                <a:ea typeface="ヒラギノ角ゴ Pro W3" pitchFamily="100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59828"/>
                </a:solidFill>
                <a:latin typeface="Arial" pitchFamily="100" charset="0"/>
                <a:ea typeface="ヒラギノ角ゴ Pro W3" pitchFamily="100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59828"/>
                </a:solidFill>
                <a:latin typeface="Arial" pitchFamily="100" charset="0"/>
                <a:ea typeface="ヒラギノ角ゴ Pro W3" pitchFamily="100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59828"/>
                </a:solidFill>
                <a:latin typeface="Arial" pitchFamily="100" charset="0"/>
                <a:ea typeface="ヒラギノ角ゴ Pro W3" pitchFamily="100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59828"/>
                </a:solidFill>
                <a:latin typeface="Arial" pitchFamily="100" charset="0"/>
                <a:ea typeface="ヒラギノ角ゴ Pro W3" pitchFamily="100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59828"/>
                </a:solidFill>
                <a:latin typeface="Arial" pitchFamily="100" charset="0"/>
                <a:ea typeface="ヒラギノ角ゴ Pro W3" pitchFamily="100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59828"/>
                </a:solidFill>
                <a:latin typeface="Arial" pitchFamily="100" charset="0"/>
                <a:ea typeface="ヒラギノ角ゴ Pro W3" pitchFamily="100" charset="-128"/>
              </a:defRPr>
            </a:lvl9pPr>
          </a:lstStyle>
          <a:p>
            <a:pPr algn="ctr"/>
            <a:r>
              <a:rPr lang="en-GB" sz="2400" dirty="0"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ED90B4-27B5-419B-82C6-669D5697C6C6}"/>
              </a:ext>
            </a:extLst>
          </p:cNvPr>
          <p:cNvSpPr txBox="1"/>
          <p:nvPr/>
        </p:nvSpPr>
        <p:spPr>
          <a:xfrm>
            <a:off x="396535" y="741889"/>
            <a:ext cx="28686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69824"/>
                </a:solidFill>
              </a:rPr>
              <a:t>Advantages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Minimal sample preparation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Rapid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Inexpensive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Portable</a:t>
            </a:r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32BB0C-F1C3-450A-BD51-1856B720D4CE}"/>
              </a:ext>
            </a:extLst>
          </p:cNvPr>
          <p:cNvSpPr txBox="1"/>
          <p:nvPr/>
        </p:nvSpPr>
        <p:spPr>
          <a:xfrm>
            <a:off x="2504657" y="759574"/>
            <a:ext cx="28686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</a:t>
            </a:r>
            <a:r>
              <a:rPr lang="en-US" b="1" dirty="0">
                <a:solidFill>
                  <a:srgbClr val="569824"/>
                </a:solidFill>
              </a:rPr>
              <a:t>Challenges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Particle size effects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Surface irregularity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Matrix effects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Moisture effects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D7A4FD3-1DE0-49D3-9590-AC253ED7851A}"/>
              </a:ext>
            </a:extLst>
          </p:cNvPr>
          <p:cNvSpPr/>
          <p:nvPr/>
        </p:nvSpPr>
        <p:spPr>
          <a:xfrm>
            <a:off x="5389210" y="774461"/>
            <a:ext cx="33635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/>
              <a:t> </a:t>
            </a:r>
            <a:r>
              <a:rPr lang="en-IE" b="1" dirty="0">
                <a:solidFill>
                  <a:srgbClr val="5F9127"/>
                </a:solidFill>
              </a:rPr>
              <a:t>Objective</a:t>
            </a:r>
          </a:p>
          <a:p>
            <a:endParaRPr lang="en-IE" dirty="0"/>
          </a:p>
          <a:p>
            <a:r>
              <a:rPr lang="en-IE" dirty="0"/>
              <a:t>Improve accuracy and precision for trace elements and macronutrient analysis</a:t>
            </a:r>
          </a:p>
        </p:txBody>
      </p:sp>
    </p:spTree>
    <p:extLst>
      <p:ext uri="{BB962C8B-B14F-4D97-AF65-F5344CB8AC3E}">
        <p14:creationId xmlns:p14="http://schemas.microsoft.com/office/powerpoint/2010/main" val="197441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4" grpId="0"/>
      <p:bldP spid="26" grpId="0"/>
      <p:bldP spid="27" grpId="0"/>
      <p:bldP spid="28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A7B1C-112A-4FD7-9CEF-52F166D8D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136525"/>
            <a:ext cx="4968552" cy="484163"/>
          </a:xfrm>
        </p:spPr>
        <p:txBody>
          <a:bodyPr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Materials and Methods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CBA1A6D-95AF-4F70-BE31-E9ED8E3ED4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8439540"/>
              </p:ext>
            </p:extLst>
          </p:nvPr>
        </p:nvGraphicFramePr>
        <p:xfrm>
          <a:off x="312136" y="1196752"/>
          <a:ext cx="4824536" cy="3974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E03290-42A8-4534-ACE2-7C7F96376B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3</a:t>
            </a:fld>
            <a:endParaRPr lang="en-US">
              <a:solidFill>
                <a:srgbClr val="007944"/>
              </a:solidFill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9650369-1A00-4AB6-BA2C-AACF6F1AB8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035264"/>
              </p:ext>
            </p:extLst>
          </p:nvPr>
        </p:nvGraphicFramePr>
        <p:xfrm>
          <a:off x="4716016" y="1201705"/>
          <a:ext cx="4609813" cy="3755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1098D28-2D81-410D-9956-EB62C0232CA6}"/>
              </a:ext>
            </a:extLst>
          </p:cNvPr>
          <p:cNvSpPr txBox="1"/>
          <p:nvPr/>
        </p:nvSpPr>
        <p:spPr>
          <a:xfrm>
            <a:off x="6147990" y="5276951"/>
            <a:ext cx="2996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ISE-International Soil Exchange</a:t>
            </a:r>
          </a:p>
          <a:p>
            <a:r>
              <a:rPr lang="en-US" sz="1200" dirty="0"/>
              <a:t>(reference samples for proficiency testing of labs)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75907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41E07-059B-4CF2-82B5-C410824D0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894" y="176881"/>
            <a:ext cx="6013394" cy="357648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Materials &amp; Methods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4783FA-AF30-4F47-ABFC-376C2FCFEA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4</a:t>
            </a:fld>
            <a:endParaRPr lang="en-US">
              <a:solidFill>
                <a:srgbClr val="007944"/>
              </a:solidFill>
            </a:endParaRPr>
          </a:p>
        </p:txBody>
      </p:sp>
      <p:sp>
        <p:nvSpPr>
          <p:cNvPr id="3" name="AutoShape 2" descr="Image result for outline map of ireland with count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3075" name="Picture 3" descr="20180125_1234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92" y="554622"/>
            <a:ext cx="3131840" cy="217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6" descr="Image result for outline map of ireland with counti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12" name="Picture 2" descr="Image result for outline map of Irela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7" t="8040" r="2766" b="9076"/>
          <a:stretch/>
        </p:blipFill>
        <p:spPr bwMode="auto">
          <a:xfrm>
            <a:off x="155575" y="908719"/>
            <a:ext cx="3408313" cy="444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76489" y="2819482"/>
            <a:ext cx="2040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Sampling sites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30362" y="2760853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Energy-dispersive XRF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099963" y="2708920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187810" y="1638603"/>
            <a:ext cx="531112" cy="5588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030362" y="5676035"/>
            <a:ext cx="9898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020272" y="5431786"/>
            <a:ext cx="1" cy="2442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Flowchart: Connector 24"/>
          <p:cNvSpPr/>
          <p:nvPr/>
        </p:nvSpPr>
        <p:spPr>
          <a:xfrm>
            <a:off x="2699792" y="2852936"/>
            <a:ext cx="144016" cy="116040"/>
          </a:xfrm>
          <a:prstGeom prst="flowChartConnector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rgbClr val="0070C0"/>
              </a:solidFill>
            </a:endParaRPr>
          </a:p>
        </p:txBody>
      </p:sp>
      <p:sp>
        <p:nvSpPr>
          <p:cNvPr id="28" name="Flowchart: Connector 27"/>
          <p:cNvSpPr/>
          <p:nvPr/>
        </p:nvSpPr>
        <p:spPr>
          <a:xfrm>
            <a:off x="2843808" y="4033040"/>
            <a:ext cx="144016" cy="116040"/>
          </a:xfrm>
          <a:prstGeom prst="flowChartConnector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Flowchart: Connector 28"/>
          <p:cNvSpPr/>
          <p:nvPr/>
        </p:nvSpPr>
        <p:spPr>
          <a:xfrm>
            <a:off x="2915816" y="3538620"/>
            <a:ext cx="144016" cy="116040"/>
          </a:xfrm>
          <a:prstGeom prst="flowChartConnector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0" name="Flowchart: Connector 29"/>
          <p:cNvSpPr/>
          <p:nvPr/>
        </p:nvSpPr>
        <p:spPr>
          <a:xfrm>
            <a:off x="2051720" y="4449060"/>
            <a:ext cx="144016" cy="116040"/>
          </a:xfrm>
          <a:prstGeom prst="flowChartConnector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1" name="Flowchart: Connector 30"/>
          <p:cNvSpPr/>
          <p:nvPr/>
        </p:nvSpPr>
        <p:spPr>
          <a:xfrm>
            <a:off x="2941095" y="3160300"/>
            <a:ext cx="144016" cy="116040"/>
          </a:xfrm>
          <a:prstGeom prst="flowChartConnector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3" name="Flowchart: Connector 32"/>
          <p:cNvSpPr/>
          <p:nvPr/>
        </p:nvSpPr>
        <p:spPr>
          <a:xfrm>
            <a:off x="2797079" y="2526834"/>
            <a:ext cx="144016" cy="116040"/>
          </a:xfrm>
          <a:prstGeom prst="flowChartConnector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rgbClr val="0070C0"/>
              </a:solidFill>
            </a:endParaRPr>
          </a:p>
        </p:txBody>
      </p:sp>
      <p:sp>
        <p:nvSpPr>
          <p:cNvPr id="34" name="Flowchart: Connector 33"/>
          <p:cNvSpPr/>
          <p:nvPr/>
        </p:nvSpPr>
        <p:spPr>
          <a:xfrm>
            <a:off x="2558353" y="3840958"/>
            <a:ext cx="144016" cy="116040"/>
          </a:xfrm>
          <a:prstGeom prst="flowChartConnector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5" name="Flowchart: Connector 34"/>
          <p:cNvSpPr/>
          <p:nvPr/>
        </p:nvSpPr>
        <p:spPr>
          <a:xfrm>
            <a:off x="2560930" y="3342153"/>
            <a:ext cx="144016" cy="116040"/>
          </a:xfrm>
          <a:prstGeom prst="flowChartConnector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6" name="Flowchart: Connector 35"/>
          <p:cNvSpPr/>
          <p:nvPr/>
        </p:nvSpPr>
        <p:spPr>
          <a:xfrm>
            <a:off x="2198313" y="3563004"/>
            <a:ext cx="144016" cy="116040"/>
          </a:xfrm>
          <a:prstGeom prst="flowChartConnector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204501" y="3559215"/>
            <a:ext cx="552289" cy="5250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4" descr="H:\Project\Chapter 2_ XRF work\icp-o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392" y="3127500"/>
            <a:ext cx="3131840" cy="193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C:\Users\Maame.Croffie\AppData\Local\Microsoft\Windows\Temporary Internet Files\Content.Outlook\RDXUZPEX\20190608_14040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9" r="11978"/>
          <a:stretch/>
        </p:blipFill>
        <p:spPr bwMode="auto">
          <a:xfrm>
            <a:off x="3832342" y="2178722"/>
            <a:ext cx="1326383" cy="125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6176882" y="5079300"/>
            <a:ext cx="2697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ICP-OES spectrometer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44C7DD-C091-4560-8B51-0FF7BEF37198}"/>
              </a:ext>
            </a:extLst>
          </p:cNvPr>
          <p:cNvSpPr txBox="1"/>
          <p:nvPr/>
        </p:nvSpPr>
        <p:spPr>
          <a:xfrm rot="2689458">
            <a:off x="5271244" y="3249443"/>
            <a:ext cx="793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Aqua regia digestion</a:t>
            </a:r>
            <a:endParaRPr lang="en-GB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B17F52-645E-4004-975B-DC5AEEC214A5}"/>
              </a:ext>
            </a:extLst>
          </p:cNvPr>
          <p:cNvSpPr txBox="1"/>
          <p:nvPr/>
        </p:nvSpPr>
        <p:spPr>
          <a:xfrm rot="18820635">
            <a:off x="4622556" y="1407771"/>
            <a:ext cx="1485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Pressed pellet with wax binder</a:t>
            </a:r>
            <a:endParaRPr lang="en-GB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D52AA0-C1BA-4367-93CE-1E34B2D5BFF4}"/>
              </a:ext>
            </a:extLst>
          </p:cNvPr>
          <p:cNvSpPr/>
          <p:nvPr/>
        </p:nvSpPr>
        <p:spPr>
          <a:xfrm>
            <a:off x="3937307" y="4565100"/>
            <a:ext cx="1578966" cy="13509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Agreement statistics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0B491D-E9DC-44AA-849B-4C20ECA7B744}"/>
              </a:ext>
            </a:extLst>
          </p:cNvPr>
          <p:cNvCxnSpPr>
            <a:cxnSpLocks/>
          </p:cNvCxnSpPr>
          <p:nvPr/>
        </p:nvCxnSpPr>
        <p:spPr>
          <a:xfrm flipH="1">
            <a:off x="3937253" y="4576738"/>
            <a:ext cx="1595397" cy="1339313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38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8" grpId="0"/>
      <p:bldP spid="8" grpId="0"/>
      <p:bldP spid="11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06" y="404664"/>
            <a:ext cx="8734189" cy="432048"/>
          </a:xfrm>
        </p:spPr>
        <p:txBody>
          <a:bodyPr/>
          <a:lstStyle/>
          <a:p>
            <a:pPr algn="ctr"/>
            <a:r>
              <a:rPr lang="en-IE" sz="2400" dirty="0">
                <a:solidFill>
                  <a:schemeClr val="tx1"/>
                </a:solidFill>
              </a:rPr>
              <a:t>Results- Sample preparation comparison study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5</a:t>
            </a:fld>
            <a:endParaRPr lang="en-US">
              <a:solidFill>
                <a:srgbClr val="007944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47FBEE-6F31-4B60-91BA-1F96AD5E7D7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492" y="1196752"/>
            <a:ext cx="8883015" cy="39516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7608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315200" cy="731838"/>
          </a:xfrm>
        </p:spPr>
        <p:txBody>
          <a:bodyPr/>
          <a:lstStyle/>
          <a:p>
            <a:pPr algn="ctr"/>
            <a:r>
              <a:rPr lang="en-IE" sz="2400" dirty="0">
                <a:solidFill>
                  <a:schemeClr val="tx1"/>
                </a:solidFill>
              </a:rPr>
              <a:t>Results-XRF calibration study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6</a:t>
            </a:fld>
            <a:endParaRPr lang="en-US">
              <a:solidFill>
                <a:srgbClr val="007944"/>
              </a:solidFill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0808" y="554559"/>
            <a:ext cx="7143600" cy="481865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CB8274-D3DD-488C-9D93-BF5F94CBDB61}"/>
              </a:ext>
            </a:extLst>
          </p:cNvPr>
          <p:cNvSpPr txBox="1"/>
          <p:nvPr/>
        </p:nvSpPr>
        <p:spPr>
          <a:xfrm>
            <a:off x="6156176" y="5154360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/>
              <a:t>FP- fundamental parameters  </a:t>
            </a:r>
          </a:p>
          <a:p>
            <a:r>
              <a:rPr lang="en-IE" sz="1600" dirty="0"/>
              <a:t>ML- matching library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251293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A1426-DA7B-444A-A772-0CC8B6A45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428" y="264110"/>
            <a:ext cx="7315200" cy="558714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Results- Comparison between XRF and ICP-OES</a:t>
            </a:r>
            <a:endParaRPr lang="en-GB" sz="2400" dirty="0">
              <a:solidFill>
                <a:schemeClr val="tx1"/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4E11A30-A3E2-46D1-9AF6-240109F1F5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1624170"/>
              </p:ext>
            </p:extLst>
          </p:nvPr>
        </p:nvGraphicFramePr>
        <p:xfrm>
          <a:off x="1115616" y="1041486"/>
          <a:ext cx="7315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B900D2-6F36-4D1B-9367-4C6EDB1A72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7</a:t>
            </a:fld>
            <a:endParaRPr lang="en-US">
              <a:solidFill>
                <a:srgbClr val="00794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EE9037-0BA4-4B34-81C9-F1A25DCCD596}"/>
              </a:ext>
            </a:extLst>
          </p:cNvPr>
          <p:cNvSpPr txBox="1"/>
          <p:nvPr/>
        </p:nvSpPr>
        <p:spPr>
          <a:xfrm>
            <a:off x="2195736" y="27809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11B1FC-453E-4EC3-A891-B69BBD1B72FD}"/>
              </a:ext>
            </a:extLst>
          </p:cNvPr>
          <p:cNvSpPr txBox="1"/>
          <p:nvPr/>
        </p:nvSpPr>
        <p:spPr>
          <a:xfrm>
            <a:off x="1742203" y="1026611"/>
            <a:ext cx="1101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</a:t>
            </a:r>
            <a:r>
              <a:rPr lang="en-GB" sz="1400" b="1" baseline="30000" dirty="0"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400" b="1" dirty="0"/>
              <a:t>&gt;0.80</a:t>
            </a:r>
          </a:p>
          <a:p>
            <a:r>
              <a:rPr lang="en-US" sz="1400" b="1" dirty="0"/>
              <a:t>CCC&gt;0.90</a:t>
            </a:r>
            <a:endParaRPr lang="en-GB" sz="1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24FD24-329D-4F4E-B58C-E4D3F053273D}"/>
              </a:ext>
            </a:extLst>
          </p:cNvPr>
          <p:cNvSpPr txBox="1"/>
          <p:nvPr/>
        </p:nvSpPr>
        <p:spPr>
          <a:xfrm>
            <a:off x="4211960" y="997087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</a:t>
            </a:r>
            <a:r>
              <a:rPr lang="en-GB" sz="1400" b="1" baseline="3000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baseline="30000" dirty="0"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1400" b="1" baseline="3000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/>
              <a:t>&gt;0.70</a:t>
            </a:r>
          </a:p>
          <a:p>
            <a:r>
              <a:rPr lang="en-US" sz="1400" b="1" dirty="0"/>
              <a:t>CCC&lt;0.90&gt;0.70</a:t>
            </a:r>
            <a:endParaRPr lang="en-GB" sz="1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6F5E33-F355-4876-BAFC-3CD4E1F1FAD3}"/>
              </a:ext>
            </a:extLst>
          </p:cNvPr>
          <p:cNvSpPr txBox="1"/>
          <p:nvPr/>
        </p:nvSpPr>
        <p:spPr>
          <a:xfrm>
            <a:off x="6480212" y="994714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</a:t>
            </a:r>
            <a:r>
              <a:rPr lang="en-GB" sz="1400" b="1" baseline="30000" dirty="0"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400" b="1" dirty="0"/>
              <a:t>&lt;0.70</a:t>
            </a:r>
          </a:p>
          <a:p>
            <a:r>
              <a:rPr lang="en-US" sz="1400" b="1" dirty="0"/>
              <a:t>CCC&lt;0.70</a:t>
            </a:r>
            <a:endParaRPr lang="en-GB" sz="1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FD62B2-BF15-4134-97F5-33EADD3CAA29}"/>
              </a:ext>
            </a:extLst>
          </p:cNvPr>
          <p:cNvSpPr txBox="1"/>
          <p:nvPr/>
        </p:nvSpPr>
        <p:spPr>
          <a:xfrm>
            <a:off x="1331641" y="5661248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CCC-concordance correlation coefficient</a:t>
            </a:r>
          </a:p>
          <a:p>
            <a:r>
              <a:rPr lang="en-GB" sz="1200" dirty="0"/>
              <a:t>* bias corrected for to improve agreement</a:t>
            </a:r>
          </a:p>
        </p:txBody>
      </p:sp>
    </p:spTree>
    <p:extLst>
      <p:ext uri="{BB962C8B-B14F-4D97-AF65-F5344CB8AC3E}">
        <p14:creationId xmlns:p14="http://schemas.microsoft.com/office/powerpoint/2010/main" val="3847539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3B00D-46FD-4FD1-A4FB-5C52806C7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12107"/>
            <a:ext cx="7315200" cy="731838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Observed differences between XRF and ICP-OES by soil texture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DDA1255-6242-4BBC-8CCA-3D578ED0B0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5756" y="1162840"/>
            <a:ext cx="4392488" cy="493045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AA3AA6-73E7-424F-80A3-B5121F75D7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Teagasc Presentation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318B0C-CFDD-4E35-8E17-A3A91B959B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368562-B963-D14D-B6B0-C53B94E906B8}" type="slidenum">
              <a:rPr lang="en-US" smtClean="0">
                <a:solidFill>
                  <a:srgbClr val="007944"/>
                </a:solidFill>
              </a:rPr>
              <a:pPr/>
              <a:t>8</a:t>
            </a:fld>
            <a:endParaRPr lang="en-US">
              <a:solidFill>
                <a:srgbClr val="007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110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7E024-CFA5-47D6-B42F-A5A47E0A5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41858"/>
            <a:ext cx="7315200" cy="731838"/>
          </a:xfrm>
        </p:spPr>
        <p:txBody>
          <a:bodyPr wrap="square" anchor="t">
            <a:normAutofit/>
          </a:bodyPr>
          <a:lstStyle/>
          <a:p>
            <a:pPr algn="ctr"/>
            <a:r>
              <a:rPr lang="en-GB" dirty="0"/>
              <a:t>Conclusion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515B3B-BA61-465A-8BB0-E4F2E866B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2306" y="6356350"/>
            <a:ext cx="53114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4368562-B963-D14D-B6B0-C53B94E906B8}" type="slidenum">
              <a:rPr lang="en-US" smtClean="0">
                <a:solidFill>
                  <a:srgbClr val="007944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srgbClr val="007944"/>
              </a:solidFill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587621C7-A883-4371-8A6A-9ACBF04217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330301"/>
              </p:ext>
            </p:extLst>
          </p:nvPr>
        </p:nvGraphicFramePr>
        <p:xfrm>
          <a:off x="914400" y="1333500"/>
          <a:ext cx="7315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6685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Teagasc">
      <a:dk1>
        <a:sysClr val="windowText" lastClr="000000"/>
      </a:dk1>
      <a:lt1>
        <a:sysClr val="window" lastClr="FFFFFF"/>
      </a:lt1>
      <a:dk2>
        <a:srgbClr val="007944"/>
      </a:dk2>
      <a:lt2>
        <a:srgbClr val="EEECE1"/>
      </a:lt2>
      <a:accent1>
        <a:srgbClr val="359828"/>
      </a:accent1>
      <a:accent2>
        <a:srgbClr val="AFC124"/>
      </a:accent2>
      <a:accent3>
        <a:srgbClr val="D2612C"/>
      </a:accent3>
      <a:accent4>
        <a:srgbClr val="9D0F1E"/>
      </a:accent4>
      <a:accent5>
        <a:srgbClr val="583213"/>
      </a:accent5>
      <a:accent6>
        <a:srgbClr val="8F692F"/>
      </a:accent6>
      <a:hlink>
        <a:srgbClr val="D2612C"/>
      </a:hlink>
      <a:folHlink>
        <a:srgbClr val="E9E73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Teagasc">
      <a:dk1>
        <a:sysClr val="windowText" lastClr="000000"/>
      </a:dk1>
      <a:lt1>
        <a:sysClr val="window" lastClr="FFFFFF"/>
      </a:lt1>
      <a:dk2>
        <a:srgbClr val="007944"/>
      </a:dk2>
      <a:lt2>
        <a:srgbClr val="EEECE1"/>
      </a:lt2>
      <a:accent1>
        <a:srgbClr val="359828"/>
      </a:accent1>
      <a:accent2>
        <a:srgbClr val="AFC124"/>
      </a:accent2>
      <a:accent3>
        <a:srgbClr val="D2612C"/>
      </a:accent3>
      <a:accent4>
        <a:srgbClr val="9D0F1E"/>
      </a:accent4>
      <a:accent5>
        <a:srgbClr val="583213"/>
      </a:accent5>
      <a:accent6>
        <a:srgbClr val="8F692F"/>
      </a:accent6>
      <a:hlink>
        <a:srgbClr val="D2612C"/>
      </a:hlink>
      <a:folHlink>
        <a:srgbClr val="E9E73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375</Words>
  <Application>Microsoft Office PowerPoint</Application>
  <PresentationFormat>On-screen Show (4:3)</PresentationFormat>
  <Paragraphs>118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Lucida Grande</vt:lpstr>
      <vt:lpstr>Wingdings</vt:lpstr>
      <vt:lpstr>Office Theme</vt:lpstr>
      <vt:lpstr>1_Office Theme</vt:lpstr>
      <vt:lpstr>3_Office Theme</vt:lpstr>
      <vt:lpstr>Determination of trace elements and macronutrients in agricultural soils using energy dispersive X-ray fluorescence as a rapid and precise analytical technique </vt:lpstr>
      <vt:lpstr>PowerPoint Presentation</vt:lpstr>
      <vt:lpstr>Materials and Methods</vt:lpstr>
      <vt:lpstr>Materials &amp; Methods</vt:lpstr>
      <vt:lpstr>Results- Sample preparation comparison study</vt:lpstr>
      <vt:lpstr>Results-XRF calibration study</vt:lpstr>
      <vt:lpstr>Results- Comparison between XRF and ICP-OES</vt:lpstr>
      <vt:lpstr>Observed differences between XRF and ICP-OES by soil texture</vt:lpstr>
      <vt:lpstr>Conclusion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Determination of trace elements and macronutrients in agricultural soils using energy dispersive X-ray fluorescence as a rapid and precise analytical technique </dc:title>
  <dc:creator>Maame Ekua Croffie</dc:creator>
  <cp:lastModifiedBy>Maame Ekua Croffie</cp:lastModifiedBy>
  <cp:revision>13</cp:revision>
  <dcterms:created xsi:type="dcterms:W3CDTF">2020-04-17T11:43:41Z</dcterms:created>
  <dcterms:modified xsi:type="dcterms:W3CDTF">2020-04-28T09:50:32Z</dcterms:modified>
</cp:coreProperties>
</file>