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60"/>
    <p:restoredTop sz="94659"/>
  </p:normalViewPr>
  <p:slideViewPr>
    <p:cSldViewPr snapToGrid="0" snapToObjects="1">
      <p:cViewPr varScale="1">
        <p:scale>
          <a:sx n="106" d="100"/>
          <a:sy n="106" d="100"/>
        </p:scale>
        <p:origin x="208" y="10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C3F9A-CFCA-2244-A3BC-E7101CE8D2A2}" type="datetimeFigureOut">
              <a:rPr lang="en-US" smtClean="0"/>
              <a:t>4/27/20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59880-4ABD-2D4D-B0CE-F38A1357DF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58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9880-4ABD-2D4D-B0CE-F38A1357DF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79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48FFE-78D7-F94B-BC77-42143903B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34B082-E989-2941-A380-DFE7F940D0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C7063-93A1-C34E-A90F-8AE32B620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9759-C79A-8544-9BB6-436A2FAF0E7A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BB3CB-DDB4-8C48-8BF0-7A023C741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9C2BF-FF29-0746-B89B-F82852B47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146B-DE80-5849-84BA-E3CEF6593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68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B7A86-C042-3C43-AEF7-09C9486EC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88528B-9E8E-B94B-83EF-3B05AD2C28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0C315-D16A-C748-9457-5E2540CAF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9759-C79A-8544-9BB6-436A2FAF0E7A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FA564-B0E8-ED4D-A928-72F700C4E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6815A-AA9D-6A43-AD68-0BC4C495F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146B-DE80-5849-84BA-E3CEF6593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3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068ED7-2E2A-014D-9EB2-1A7036C495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9D517C-0458-2B41-8AA9-B6C358841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42FCB-6CF1-4141-9A39-7DF1AFFA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9759-C79A-8544-9BB6-436A2FAF0E7A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34BA0-FF7C-4F4B-ACC5-941741169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16588-6AFB-ED4D-8CAD-3A1936497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146B-DE80-5849-84BA-E3CEF6593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29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F17EF-24C3-8848-AAE0-20C89748A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6CF08-F7CC-0846-86E5-FA06F9015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905F6-1AA2-A24D-938E-075B989A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9759-C79A-8544-9BB6-436A2FAF0E7A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E07CB-8F9E-C642-A6DB-8332AA161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5C57A-BE1C-274E-9BD8-547FD6BC3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146B-DE80-5849-84BA-E3CEF6593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4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76B03-15BB-A44C-ABE9-DFF0593E0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FECEB-78C8-7840-B363-A81EF1F91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CEFB83-9D4D-EC48-B480-536589784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9759-C79A-8544-9BB6-436A2FAF0E7A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0A0F8-8263-AB44-B2DE-CCBEA7429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72003-33DA-474C-A1F1-DABC95313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146B-DE80-5849-84BA-E3CEF6593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15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47C3-AFFB-204A-A95E-B9B49A558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CD85F-87F2-5247-9EA0-F9236756F9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287EE4-5445-2A45-9138-A5858B645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57C31-17BF-7D42-914D-6326AFC3E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9759-C79A-8544-9BB6-436A2FAF0E7A}" type="datetimeFigureOut">
              <a:rPr lang="en-US" smtClean="0"/>
              <a:t>4/27/20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998A5-A543-8448-9DAB-399C832CE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6ED045-18B0-944F-A1C5-83A035A9F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146B-DE80-5849-84BA-E3CEF6593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16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9E678-929F-FD4A-A038-CCE654537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45893-1C17-FE47-AB0E-A7CEA8295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0B741B-2678-254F-89F5-81B519514B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752BF-B8D7-F643-BFA2-DDB38F4BC8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657911-8274-D941-AC40-14C22E594B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56B0C7-B09E-684A-BC83-1D5B10C10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9759-C79A-8544-9BB6-436A2FAF0E7A}" type="datetimeFigureOut">
              <a:rPr lang="en-US" smtClean="0"/>
              <a:t>4/27/20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8BD41-EEB4-AA4B-9E88-3A903BC27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2AA78A-8905-7541-A9B2-EE98746C1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146B-DE80-5849-84BA-E3CEF6593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00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D833E-9AC0-9F41-A057-BB1AC9E4A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76651B-036D-DC45-9CA2-7DD2EB7BE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9759-C79A-8544-9BB6-436A2FAF0E7A}" type="datetimeFigureOut">
              <a:rPr lang="en-US" smtClean="0"/>
              <a:t>4/27/20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1F54F-E78A-E547-BFC6-54F93055D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E2A65E-5EC2-7048-8456-E01D1154E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146B-DE80-5849-84BA-E3CEF6593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830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230289-6502-7449-AF3E-0E0A77AA3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9759-C79A-8544-9BB6-436A2FAF0E7A}" type="datetimeFigureOut">
              <a:rPr lang="en-US" smtClean="0"/>
              <a:t>4/27/20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5C8C88-B8A3-2A4F-919A-DD7368560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999803-FC3F-0A44-BF89-080DBD9DF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146B-DE80-5849-84BA-E3CEF6593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91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3004-BD45-0F41-B83C-388CA216F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C0603-2379-2747-AF05-2373063F4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A7DA5C-C5B4-F448-BEF5-BBEBB9D9C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ECF3A4-2074-BB41-8309-5E505E23F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9759-C79A-8544-9BB6-436A2FAF0E7A}" type="datetimeFigureOut">
              <a:rPr lang="en-US" smtClean="0"/>
              <a:t>4/27/20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5F41D-B1C1-CE4E-B1E9-9FE19975A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CD5C9B-2650-0A4E-82EF-8265D4423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146B-DE80-5849-84BA-E3CEF6593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392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59372-D8D2-7A46-9C68-2C7D07BC1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C15E94-9073-4744-BA4E-70397A4561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E5B6F5-EE9F-6E4B-A332-9FF26533A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8771F1-EC81-4C49-BF8D-421FF330D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19759-C79A-8544-9BB6-436A2FAF0E7A}" type="datetimeFigureOut">
              <a:rPr lang="en-US" smtClean="0"/>
              <a:t>4/27/20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458155-0942-8648-8C36-8131AB4E9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14994-1A86-A145-A47F-B07749F07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1146B-DE80-5849-84BA-E3CEF6593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18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88D95C-CC55-A54B-823C-2E81E6247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9EABD-E3B0-C046-8C3B-9B0AF21024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B3AD0-ED56-124A-94D6-81A03B1299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19759-C79A-8544-9BB6-436A2FAF0E7A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7997F-734A-9247-ACBF-07DA22418B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57958-4ECC-584C-957D-264B9AE24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1146B-DE80-5849-84BA-E3CEF6593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37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049CF-8EF4-5E47-B0F7-821EC1A2B6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EGU 2020 session ITS2.8/</a:t>
            </a:r>
            <a:r>
              <a:rPr lang="en-GB" sz="4000" dirty="0"/>
              <a:t>OS4.10/BG4.23</a:t>
            </a:r>
            <a:r>
              <a:rPr lang="en-US" sz="400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965F65-76EB-7741-BE0B-6B8741A743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b="1" dirty="0"/>
              <a:t>Plastic in the marine environment: observing and explaining where it comes from and where it goes</a:t>
            </a:r>
          </a:p>
          <a:p>
            <a:r>
              <a:rPr lang="en-GB" dirty="0"/>
              <a:t>Wednesday, 06 May 08:30–10:15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87853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91DD5-1737-BA41-852F-9867253E1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9B3E6-B643-AE4B-B0AE-6C77E8B99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</a:t>
            </a:r>
          </a:p>
          <a:p>
            <a:r>
              <a:rPr lang="en-US" dirty="0"/>
              <a:t>Short explanation of each abstract + questions</a:t>
            </a:r>
          </a:p>
          <a:p>
            <a:pPr lvl="1"/>
            <a:r>
              <a:rPr lang="en-US" dirty="0"/>
              <a:t>3-4 min per display</a:t>
            </a:r>
          </a:p>
          <a:p>
            <a:pPr lvl="1"/>
            <a:r>
              <a:rPr lang="en-US" dirty="0"/>
              <a:t>If presenting please prepare a short paragraph of text beforehand to paste into the chat</a:t>
            </a:r>
          </a:p>
          <a:p>
            <a:pPr lvl="1"/>
            <a:r>
              <a:rPr lang="en-US" dirty="0"/>
              <a:t>Looking through uploaded displays beforehand will help to prepare questions</a:t>
            </a:r>
          </a:p>
          <a:p>
            <a:pPr lvl="1"/>
            <a:endParaRPr lang="en-US" dirty="0"/>
          </a:p>
          <a:p>
            <a:r>
              <a:rPr lang="en-US" dirty="0"/>
              <a:t>Discussion topic: how can we move from plastic concentrations to impact?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635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6E21B-4F56-654F-A15C-A5525074E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displays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407A9-D339-3C46-AF8A-A5D42F744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4800" dirty="0"/>
              <a:t>D2185 | EGU2020-10456 </a:t>
            </a:r>
            <a:r>
              <a:rPr lang="en-US" sz="4800" dirty="0" err="1"/>
              <a:t>Macroplastics</a:t>
            </a:r>
            <a:r>
              <a:rPr lang="en-US" sz="4800" dirty="0"/>
              <a:t> Pollution in the Southern North Sea – Sources, Pathways and Abatement Strategies </a:t>
            </a:r>
          </a:p>
          <a:p>
            <a:r>
              <a:rPr lang="en-US" sz="4800" dirty="0"/>
              <a:t>D2186 | EGU2020-17048 Modelling the accumulation and transport of microplastics by Arctic sea ice </a:t>
            </a:r>
          </a:p>
          <a:p>
            <a:r>
              <a:rPr lang="en-US" sz="4800" dirty="0"/>
              <a:t>D2187 | EGU2020-1892 Modelling the global biological microplastic particle sink </a:t>
            </a:r>
          </a:p>
          <a:p>
            <a:r>
              <a:rPr lang="en-US" sz="4800" dirty="0"/>
              <a:t>D2188 | EGU2020-15253 A stable isotope assay for determining microbial degradation rates of plastics in the marine environment </a:t>
            </a:r>
          </a:p>
          <a:p>
            <a:r>
              <a:rPr lang="en-US" sz="4800" dirty="0"/>
              <a:t>D2189 | EGU2020-13617 Flocculation of microplastic and cohesive sediment in natural seawater </a:t>
            </a:r>
          </a:p>
          <a:p>
            <a:r>
              <a:rPr lang="en-US" sz="4800" dirty="0"/>
              <a:t>D2190 | EGU2020-3715 All that glitters is not plastic: the case of open-ocean </a:t>
            </a:r>
            <a:r>
              <a:rPr lang="en-US" sz="4800" dirty="0" err="1"/>
              <a:t>fibres</a:t>
            </a:r>
            <a:r>
              <a:rPr lang="en-US" sz="4800" dirty="0"/>
              <a:t> </a:t>
            </a:r>
          </a:p>
          <a:p>
            <a:r>
              <a:rPr lang="en-US" sz="4800" dirty="0"/>
              <a:t>D2191 | EGU2020-2387 First evidence of plastic fallout from the Great Pacific Garbage Patch </a:t>
            </a:r>
          </a:p>
          <a:p>
            <a:r>
              <a:rPr lang="en-US" sz="4800" dirty="0"/>
              <a:t>D2192 | EGU2020-442 Smart algorithms for monitoring plastic litter </a:t>
            </a:r>
          </a:p>
          <a:p>
            <a:r>
              <a:rPr lang="en-US" sz="4800" dirty="0"/>
              <a:t>D2193 | EGU2020-975 Plastic waste detection assisted by </a:t>
            </a:r>
            <a:r>
              <a:rPr lang="en-US" sz="4800" dirty="0" err="1"/>
              <a:t>artifical</a:t>
            </a:r>
            <a:r>
              <a:rPr lang="en-US" sz="4800" dirty="0"/>
              <a:t> intelligence </a:t>
            </a:r>
          </a:p>
          <a:p>
            <a:r>
              <a:rPr lang="en-US" sz="4800" dirty="0"/>
              <a:t>D2194 | EGU2020-19145 Detecting and Identifying Floating Plastic Debris in Coastal Waters using Sentinel-2 Earth Observation Data </a:t>
            </a:r>
          </a:p>
          <a:p>
            <a:r>
              <a:rPr lang="en-US" sz="4800" dirty="0"/>
              <a:t>D2195 | EGU2020-7312 Beach observations of plastic and marine litter along the Northwest Passage </a:t>
            </a:r>
          </a:p>
          <a:p>
            <a:r>
              <a:rPr lang="en-US" sz="4800" dirty="0"/>
              <a:t>D2196 | EGU2020-22246 Norwegian Institute for Water Research (NIVA) and Hurtigruten partnership to bring light to the gaps in plastic marine litter knowledge.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020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4B4E6-B727-DE4E-87F3-EA0979085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displays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46683-5F3F-B141-BBAA-9F36FA36B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dirty="0"/>
              <a:t>D2197 | EGU2020-16315 What’s that Floating in my Soup? </a:t>
            </a:r>
            <a:r>
              <a:rPr lang="en-US" sz="6400" dirty="0" err="1"/>
              <a:t>Characterisation</a:t>
            </a:r>
            <a:r>
              <a:rPr lang="en-US" sz="6400" dirty="0"/>
              <a:t> and Handling of Floating Debris in the Great Pacific Garbage Patch </a:t>
            </a:r>
          </a:p>
          <a:p>
            <a:r>
              <a:rPr lang="en-US" sz="6400" dirty="0"/>
              <a:t>D2198 | EGU2020-20962 Searching for the missing plastic: a global surface mass budget for floating ocean plastics. </a:t>
            </a:r>
          </a:p>
          <a:p>
            <a:r>
              <a:rPr lang="en-US" sz="6400" dirty="0"/>
              <a:t>D2199 | EGU2020-7442 Macro-plastic weathering in a coastal environment: field experiment in Chesapeake Bay, Maryland </a:t>
            </a:r>
          </a:p>
          <a:p>
            <a:r>
              <a:rPr lang="en-US" sz="6400" dirty="0"/>
              <a:t>D2200 | EGU2020-9473 Marine macrophytes retain microplastics </a:t>
            </a:r>
          </a:p>
          <a:p>
            <a:r>
              <a:rPr lang="en-US" sz="6400" dirty="0"/>
              <a:t>D2201 | EGU2020-2303 Microplastic transport, deposition and burial in seafloor sediments by turbidity currents </a:t>
            </a:r>
          </a:p>
          <a:p>
            <a:r>
              <a:rPr lang="en-US" sz="6400" dirty="0"/>
              <a:t>D2202 | EGU2020-21376 The influence of biofilms and mineral loading on marine plastic fate </a:t>
            </a:r>
          </a:p>
          <a:p>
            <a:r>
              <a:rPr lang="en-US" sz="6400" dirty="0"/>
              <a:t>D2203 | EGU2020-21417 Investigating the impact of wind, waves and currents on the distribution of surface drifting particles with drifter data and a high resolution numerical model in the nearshore region </a:t>
            </a:r>
          </a:p>
          <a:p>
            <a:r>
              <a:rPr lang="en-US" sz="6400" dirty="0"/>
              <a:t>D2204 | EGU2020-9752 The Stokes drift in ocean surface drift prediction </a:t>
            </a:r>
          </a:p>
          <a:p>
            <a:r>
              <a:rPr lang="en-US" sz="6400" dirty="0"/>
              <a:t>D2205 | EGU2020-21895 MOHID-Lagrangian: A lagrangian transport model from local to </a:t>
            </a:r>
            <a:r>
              <a:rPr lang="en-US" sz="6400" dirty="0" err="1"/>
              <a:t>globals</a:t>
            </a:r>
            <a:r>
              <a:rPr lang="en-US" sz="6400" dirty="0"/>
              <a:t> scales. Applications to the marine litter problem. </a:t>
            </a:r>
          </a:p>
          <a:p>
            <a:r>
              <a:rPr lang="en-US" sz="6400" dirty="0"/>
              <a:t>D2206 | EGU2020-4795 3D hotspots of marine litter in the Mediterranean: a modeling study </a:t>
            </a:r>
          </a:p>
          <a:p>
            <a:r>
              <a:rPr lang="en-US" sz="6400" dirty="0"/>
              <a:t>D2207 | EGU2020-7975 Differential microbial colonization on microplastic in the Mediterranean Sea coastal zone </a:t>
            </a:r>
          </a:p>
          <a:p>
            <a:r>
              <a:rPr lang="en-US" sz="6400" dirty="0"/>
              <a:t>D2208 | EGU2020-19500 Marine litter in local environments from mussel aquiculture activities: modelling and validation </a:t>
            </a:r>
          </a:p>
          <a:p>
            <a:r>
              <a:rPr lang="en-US" sz="6400" dirty="0"/>
              <a:t>D2209 | EGU2020-18476 Marine plastic waste input between 1990-2015 and potential beaching scenarios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953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68E74-FA61-DB4F-9A6C-3A879B017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plastics related sessions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FBFAB-826A-0348-863A-885402A12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763"/>
            <a:ext cx="10515600" cy="4648200"/>
          </a:xfrm>
        </p:spPr>
        <p:txBody>
          <a:bodyPr>
            <a:normAutofit/>
          </a:bodyPr>
          <a:lstStyle/>
          <a:p>
            <a:r>
              <a:rPr lang="en-US" sz="2400" dirty="0"/>
              <a:t>OS4.9 Marine Pollution Monitoring, Predictions and Risk Mapping: Mon, 04 May, 10:45–12:30</a:t>
            </a:r>
          </a:p>
          <a:p>
            <a:r>
              <a:rPr lang="en-US" sz="2400" dirty="0"/>
              <a:t>ITS2.9/SSS8.1 Plastics in terrestrial ecosystems: detection, quantification and description of their effects on soils and plants: Tue, 05 May, 08:30–10:15</a:t>
            </a:r>
          </a:p>
          <a:p>
            <a:r>
              <a:rPr lang="en-US" sz="2400" dirty="0"/>
              <a:t>ITS2.7/HS12.2 Plastic in freshwater environments: Tue, 05 May, 14:00–18:00</a:t>
            </a:r>
          </a:p>
          <a:p>
            <a:r>
              <a:rPr lang="en-US" sz="2400" dirty="0"/>
              <a:t>HS8.1.3 Emerging particles and </a:t>
            </a:r>
            <a:r>
              <a:rPr lang="en-US" sz="2400" dirty="0" err="1"/>
              <a:t>biocolloids</a:t>
            </a:r>
            <a:r>
              <a:rPr lang="en-US" sz="2400" dirty="0"/>
              <a:t> in terrestrial and aquatic systems: Thu, 07 May, 16:15–18:00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038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560</Words>
  <Application>Microsoft Macintosh PowerPoint</Application>
  <PresentationFormat>Widescreen</PresentationFormat>
  <Paragraphs>46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EGU 2020 session ITS2.8/OS4.10/BG4.23 </vt:lpstr>
      <vt:lpstr>Structure</vt:lpstr>
      <vt:lpstr>Order of displays</vt:lpstr>
      <vt:lpstr>Order of displays continued</vt:lpstr>
      <vt:lpstr>Other plastics related sessions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EGU 2020 session </dc:title>
  <dc:creator>Rynders, Stefanie</dc:creator>
  <cp:lastModifiedBy>Rynders, Stefanie</cp:lastModifiedBy>
  <cp:revision>14</cp:revision>
  <dcterms:created xsi:type="dcterms:W3CDTF">2020-04-24T14:53:23Z</dcterms:created>
  <dcterms:modified xsi:type="dcterms:W3CDTF">2020-04-27T14:03:19Z</dcterms:modified>
</cp:coreProperties>
</file>