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52" r:id="rId1"/>
  </p:sldMasterIdLst>
  <p:notesMasterIdLst>
    <p:notesMasterId r:id="rId3"/>
  </p:notesMasterIdLst>
  <p:handoutMasterIdLst>
    <p:handoutMasterId r:id="rId4"/>
  </p:handoutMasterIdLst>
  <p:sldIdLst>
    <p:sldId id="601" r:id="rId2"/>
  </p:sldIdLst>
  <p:sldSz cx="9144000" cy="6858000" type="screen4x3"/>
  <p:notesSz cx="9601200" cy="7315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D6D"/>
    <a:srgbClr val="A61502"/>
    <a:srgbClr val="D5FC79"/>
    <a:srgbClr val="7F7F7F"/>
    <a:srgbClr val="FFD579"/>
    <a:srgbClr val="5F5F5F"/>
    <a:srgbClr val="0092D1"/>
    <a:srgbClr val="00FFFF"/>
    <a:srgbClr val="FF99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475" autoAdjust="0"/>
    <p:restoredTop sz="93602" autoAdjust="0"/>
  </p:normalViewPr>
  <p:slideViewPr>
    <p:cSldViewPr>
      <p:cViewPr varScale="1">
        <p:scale>
          <a:sx n="57" d="100"/>
          <a:sy n="57" d="100"/>
        </p:scale>
        <p:origin x="1221" y="4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75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266" tIns="50134" rIns="100266" bIns="50134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300">
                <a:latin typeface="Arial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38775" y="0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266" tIns="50134" rIns="100266" bIns="50134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Arial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fld id="{6DD1A91C-B44E-48CB-97D0-8CAE75FB970E}" type="datetime1">
              <a:rPr lang="en-US"/>
              <a:pPr>
                <a:defRPr/>
              </a:pPr>
              <a:t>5/5/2020</a:t>
            </a:fld>
            <a:endParaRPr lang="en-US"/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48488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266" tIns="50134" rIns="100266" bIns="50134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300">
                <a:latin typeface="Arial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266" tIns="50134" rIns="100266" bIns="50134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Arial" charset="0"/>
                <a:ea typeface="MS PGothic" charset="-128"/>
                <a:cs typeface="MS PGothic" charset="-128"/>
              </a:defRPr>
            </a:lvl1pPr>
          </a:lstStyle>
          <a:p>
            <a:pPr>
              <a:defRPr/>
            </a:pPr>
            <a:fld id="{92FA2356-18A2-428A-BBA9-73F14F847A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34557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266" tIns="50134" rIns="100266" bIns="5013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Arial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40363" y="0"/>
            <a:ext cx="416083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266" tIns="50134" rIns="100266" bIns="5013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Arial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73388" y="549275"/>
            <a:ext cx="3654425" cy="27416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79525" y="3475038"/>
            <a:ext cx="7042150" cy="329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266" tIns="50134" rIns="100266" bIns="5013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50075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266" tIns="50134" rIns="100266" bIns="50134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Arial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40363" y="6950075"/>
            <a:ext cx="416083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266" tIns="50134" rIns="100266" bIns="5013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Arial" charset="0"/>
                <a:ea typeface="MS PGothic" charset="-128"/>
                <a:cs typeface="MS PGothic" charset="-128"/>
              </a:defRPr>
            </a:lvl1pPr>
          </a:lstStyle>
          <a:p>
            <a:pPr>
              <a:defRPr/>
            </a:pPr>
            <a:fld id="{79ECD385-3A92-4948-88DE-A55C0D1863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2383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6" charset="0"/>
        <a:ea typeface="MS PGothic" pitchFamily="34" charset="-128"/>
        <a:cs typeface="MS PGothic" pitchFamily="3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6" charset="0"/>
        <a:ea typeface="MS PGothic" pitchFamily="34" charset="-128"/>
        <a:cs typeface="MS PGothic" pitchFamily="34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6" charset="0"/>
        <a:ea typeface="MS PGothic" pitchFamily="34" charset="-128"/>
        <a:cs typeface="MS PGothic" pitchFamily="34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6" charset="0"/>
        <a:ea typeface="MS PGothic" pitchFamily="34" charset="-128"/>
        <a:cs typeface="MS PGothic" pitchFamily="34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6" charset="0"/>
        <a:ea typeface="MS PGothic" pitchFamily="34" charset="-128"/>
        <a:cs typeface="MS PGothic" pitchFamily="34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56673B-65DB-42D8-BDFC-ACD47FA2B7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6607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9BF68E-8943-4D81-85F0-97E5F9A161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3759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E40831-4107-482E-A72F-807A5B9D8B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4479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FC05C0-3870-41FE-8660-1E2A8FC44F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4708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39AE89-0D01-4F1E-95AE-87B4FBD647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1899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CCC65D-2D0C-4C61-BFDD-65C1228B2E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7148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F6414C-BFD1-4770-97B5-6875C0B4C8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0585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FACFD9-E647-482F-9B43-842D8DF48F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8279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746536-B6E4-402E-850E-6F90EB996A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0682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EFB293-2347-42CC-8E19-3E07AC56D5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195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15B02A-5C60-47C8-A00A-3DE7897779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151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Fare clic per modificare lo stile del titolo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Fare clic per modificare gli stili del testo dello schema</a:t>
            </a:r>
          </a:p>
          <a:p>
            <a:pPr lvl="1"/>
            <a:r>
              <a:rPr lang="en-US" altLang="en-US"/>
              <a:t>Secondo livello</a:t>
            </a:r>
          </a:p>
          <a:p>
            <a:pPr lvl="2"/>
            <a:r>
              <a:rPr lang="en-US" altLang="en-US"/>
              <a:t>Terzo livello</a:t>
            </a:r>
          </a:p>
          <a:p>
            <a:pPr lvl="3"/>
            <a:r>
              <a:rPr lang="en-US" altLang="en-US"/>
              <a:t>Quarto livello</a:t>
            </a:r>
          </a:p>
          <a:p>
            <a:pPr lvl="4"/>
            <a:r>
              <a:rPr lang="en-US" altLang="en-US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Times New Roman" charset="0"/>
                <a:ea typeface="MS PGothic" charset="-128"/>
                <a:cs typeface="MS PGothic" charset="-128"/>
              </a:defRPr>
            </a:lvl1pPr>
          </a:lstStyle>
          <a:p>
            <a:pPr>
              <a:defRPr/>
            </a:pPr>
            <a:fld id="{0A52569F-5C97-472F-BF6B-CE2EBE027E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3" r:id="rId1"/>
    <p:sldLayoutId id="2147484054" r:id="rId2"/>
    <p:sldLayoutId id="2147484055" r:id="rId3"/>
    <p:sldLayoutId id="2147484056" r:id="rId4"/>
    <p:sldLayoutId id="2147484057" r:id="rId5"/>
    <p:sldLayoutId id="2147484058" r:id="rId6"/>
    <p:sldLayoutId id="2147484059" r:id="rId7"/>
    <p:sldLayoutId id="2147484060" r:id="rId8"/>
    <p:sldLayoutId id="2147484061" r:id="rId9"/>
    <p:sldLayoutId id="2147484062" r:id="rId10"/>
    <p:sldLayoutId id="214748406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0" y="2096902"/>
            <a:ext cx="4572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000" b="1" dirty="0"/>
              <a:t>IAHS scientific decade (2013-2022)</a:t>
            </a:r>
          </a:p>
          <a:p>
            <a:pPr algn="ctr">
              <a:spcAft>
                <a:spcPts val="600"/>
              </a:spcAft>
            </a:pPr>
            <a:endParaRPr lang="en-US" sz="2000" b="1" dirty="0"/>
          </a:p>
          <a:p>
            <a:pPr algn="ctr">
              <a:spcAft>
                <a:spcPts val="600"/>
              </a:spcAft>
            </a:pPr>
            <a:r>
              <a:rPr lang="en-US" sz="2000" dirty="0"/>
              <a:t>Over 300+ scientists </a:t>
            </a:r>
            <a:r>
              <a:rPr lang="en-US" sz="2000" dirty="0" err="1"/>
              <a:t>invoved</a:t>
            </a:r>
            <a:r>
              <a:rPr lang="en-US" sz="2000" dirty="0"/>
              <a:t>!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0112" y="3429000"/>
            <a:ext cx="2438732" cy="2504924"/>
          </a:xfrm>
          <a:prstGeom prst="rect">
            <a:avLst/>
          </a:prstGeom>
          <a:effectLst/>
        </p:spPr>
      </p:pic>
      <p:pic>
        <p:nvPicPr>
          <p:cNvPr id="10" name="Immagine 6" descr="heraclitus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1577495"/>
            <a:ext cx="3960440" cy="5019857"/>
          </a:xfrm>
          <a:prstGeom prst="rect">
            <a:avLst/>
          </a:prstGeom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12775" y="228600"/>
            <a:ext cx="8153400" cy="99060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sz="2800" b="1" dirty="0" err="1">
                <a:solidFill>
                  <a:srgbClr val="C00000"/>
                </a:solidFill>
                <a:latin typeface="Verdana" charset="0"/>
                <a:ea typeface="Verdana" charset="0"/>
                <a:cs typeface="Verdana" charset="0"/>
              </a:rPr>
              <a:t>Panta</a:t>
            </a:r>
            <a:r>
              <a:rPr lang="en-US" sz="2800" b="1" dirty="0">
                <a:solidFill>
                  <a:srgbClr val="C00000"/>
                </a:solidFill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Verdana" charset="0"/>
                <a:ea typeface="Verdana" charset="0"/>
                <a:cs typeface="Verdana" charset="0"/>
              </a:rPr>
              <a:t>Rhei</a:t>
            </a:r>
            <a:r>
              <a:rPr lang="en-US" sz="2800" b="1" dirty="0">
                <a:solidFill>
                  <a:srgbClr val="C00000"/>
                </a:solidFill>
                <a:latin typeface="Verdana" charset="0"/>
                <a:ea typeface="Verdana" charset="0"/>
                <a:cs typeface="Verdana" charset="0"/>
              </a:rPr>
              <a:t> –Everything Flows</a:t>
            </a: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0" y="6643437"/>
            <a:ext cx="91440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000" i="1" dirty="0">
                <a:cs typeface="Arial" pitchFamily="34" charset="0"/>
              </a:rPr>
              <a:t>(Montanari et al., HSJ, 2013; McMillan et al., HSJ, 2016; Di Baldassarre et al., WRR, 2019)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902FE5D-3C9F-4DD1-AA55-86E4A7ED7E85}"/>
              </a:ext>
            </a:extLst>
          </p:cNvPr>
          <p:cNvSpPr/>
          <p:nvPr/>
        </p:nvSpPr>
        <p:spPr>
          <a:xfrm>
            <a:off x="377825" y="1123486"/>
            <a:ext cx="42755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ea typeface="Verdana" charset="0"/>
                <a:cs typeface="Arial" panose="020B0604020202020204" pitchFamily="34" charset="0"/>
              </a:rPr>
              <a:t>Change in Hydrology and Society</a:t>
            </a:r>
          </a:p>
        </p:txBody>
      </p:sp>
    </p:spTree>
    <p:extLst>
      <p:ext uri="{BB962C8B-B14F-4D97-AF65-F5344CB8AC3E}">
        <p14:creationId xmlns:p14="http://schemas.microsoft.com/office/powerpoint/2010/main" val="917679292"/>
      </p:ext>
    </p:extLst>
  </p:cSld>
  <p:clrMapOvr>
    <a:masterClrMapping/>
  </p:clrMapOvr>
</p:sld>
</file>

<file path=ppt/theme/theme1.xml><?xml version="1.0" encoding="utf-8"?>
<a:theme xmlns:a="http://schemas.openxmlformats.org/drawingml/2006/main" name="7_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EAEAEA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EAEAEA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6743</TotalTime>
  <Words>48</Words>
  <Application>Microsoft Office PowerPoint</Application>
  <PresentationFormat>On-screen Show (4:3)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MS PGothic</vt:lpstr>
      <vt:lpstr>Arial</vt:lpstr>
      <vt:lpstr>Times New Roman</vt:lpstr>
      <vt:lpstr>Verdana</vt:lpstr>
      <vt:lpstr>7_Struttura predefinita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Giuliano Di Baldassarre</cp:lastModifiedBy>
  <cp:revision>1158</cp:revision>
  <dcterms:created xsi:type="dcterms:W3CDTF">2016-10-11T04:57:03Z</dcterms:created>
  <dcterms:modified xsi:type="dcterms:W3CDTF">2020-05-05T10:53:50Z</dcterms:modified>
</cp:coreProperties>
</file>