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42" d="100"/>
          <a:sy n="42" d="100"/>
        </p:scale>
        <p:origin x="48" y="15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29C4-84C1-4DA1-9745-8B412805A2A4}" type="datetimeFigureOut">
              <a:rPr lang="de-DE" smtClean="0"/>
              <a:t>06.05.2020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37A0B-AF6B-417F-8B87-C24B65F2A8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4388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29C4-84C1-4DA1-9745-8B412805A2A4}" type="datetimeFigureOut">
              <a:rPr lang="de-DE" smtClean="0"/>
              <a:t>06.05.2020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37A0B-AF6B-417F-8B87-C24B65F2A8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0877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29C4-84C1-4DA1-9745-8B412805A2A4}" type="datetimeFigureOut">
              <a:rPr lang="de-DE" smtClean="0"/>
              <a:t>06.05.2020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37A0B-AF6B-417F-8B87-C24B65F2A8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0275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29C4-84C1-4DA1-9745-8B412805A2A4}" type="datetimeFigureOut">
              <a:rPr lang="de-DE" smtClean="0"/>
              <a:t>06.05.2020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37A0B-AF6B-417F-8B87-C24B65F2A8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1484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29C4-84C1-4DA1-9745-8B412805A2A4}" type="datetimeFigureOut">
              <a:rPr lang="de-DE" smtClean="0"/>
              <a:t>06.05.2020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37A0B-AF6B-417F-8B87-C24B65F2A8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2869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29C4-84C1-4DA1-9745-8B412805A2A4}" type="datetimeFigureOut">
              <a:rPr lang="de-DE" smtClean="0"/>
              <a:t>06.05.2020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37A0B-AF6B-417F-8B87-C24B65F2A8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2254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29C4-84C1-4DA1-9745-8B412805A2A4}" type="datetimeFigureOut">
              <a:rPr lang="de-DE" smtClean="0"/>
              <a:t>06.05.2020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37A0B-AF6B-417F-8B87-C24B65F2A8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8857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29C4-84C1-4DA1-9745-8B412805A2A4}" type="datetimeFigureOut">
              <a:rPr lang="de-DE" smtClean="0"/>
              <a:t>06.05.2020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37A0B-AF6B-417F-8B87-C24B65F2A8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8248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29C4-84C1-4DA1-9745-8B412805A2A4}" type="datetimeFigureOut">
              <a:rPr lang="de-DE" smtClean="0"/>
              <a:t>06.05.2020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37A0B-AF6B-417F-8B87-C24B65F2A8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906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29C4-84C1-4DA1-9745-8B412805A2A4}" type="datetimeFigureOut">
              <a:rPr lang="de-DE" smtClean="0"/>
              <a:t>06.05.2020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37A0B-AF6B-417F-8B87-C24B65F2A8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9730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29C4-84C1-4DA1-9745-8B412805A2A4}" type="datetimeFigureOut">
              <a:rPr lang="de-DE" smtClean="0"/>
              <a:t>06.05.2020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37A0B-AF6B-417F-8B87-C24B65F2A8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6853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A29C4-84C1-4DA1-9745-8B412805A2A4}" type="datetimeFigureOut">
              <a:rPr lang="de-DE" smtClean="0"/>
              <a:t>06.05.2020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37A0B-AF6B-417F-8B87-C24B65F2A8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8457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eetingorganizer.copernicus.org/EGU2020/displays/3705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07899" y="109778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EGU2020</a:t>
            </a:r>
            <a:br>
              <a:rPr lang="de-DE" dirty="0" smtClean="0"/>
            </a:br>
            <a:r>
              <a:rPr lang="de-DE" dirty="0" smtClean="0"/>
              <a:t>ESSI2.11</a:t>
            </a:r>
            <a:br>
              <a:rPr lang="de-DE" dirty="0" smtClean="0"/>
            </a:b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66464" y="4480445"/>
            <a:ext cx="9685867" cy="22098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Earth/Environmental Science Applications on HPC and Cloud Infrastructures</a:t>
            </a:r>
            <a:endParaRPr lang="de-DE" dirty="0"/>
          </a:p>
        </p:txBody>
      </p:sp>
      <p:pic>
        <p:nvPicPr>
          <p:cNvPr id="4" name="Picture 2" descr="Logo Koninklijk Nederlands Meteorologisch Instituut | Ministerie van Infrastructuur en Watersta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2137" y="2914823"/>
            <a:ext cx="2995863" cy="1030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9194" y="3500791"/>
            <a:ext cx="3096344" cy="864096"/>
          </a:xfrm>
          <a:prstGeom prst="rect">
            <a:avLst/>
          </a:prstGeom>
        </p:spPr>
      </p:pic>
      <p:sp>
        <p:nvSpPr>
          <p:cNvPr id="6" name="Textfeld 5"/>
          <p:cNvSpPr txBox="1"/>
          <p:nvPr/>
        </p:nvSpPr>
        <p:spPr>
          <a:xfrm>
            <a:off x="5675538" y="2730157"/>
            <a:ext cx="1996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Wim </a:t>
            </a:r>
            <a:r>
              <a:rPr lang="de-DE" dirty="0" err="1" smtClean="0"/>
              <a:t>Som</a:t>
            </a:r>
            <a:r>
              <a:rPr lang="de-DE" dirty="0" smtClean="0"/>
              <a:t> de </a:t>
            </a:r>
            <a:r>
              <a:rPr lang="de-DE" dirty="0" err="1" smtClean="0"/>
              <a:t>Cerff</a:t>
            </a:r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1466464" y="3197745"/>
            <a:ext cx="2291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Horst Schwichtenberg </a:t>
            </a:r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1456267" y="2291585"/>
            <a:ext cx="1842236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 smtClean="0"/>
          </a:p>
          <a:p>
            <a:r>
              <a:rPr lang="de-DE" sz="2800" i="1" dirty="0" err="1" smtClean="0"/>
              <a:t>Conveners</a:t>
            </a:r>
            <a:r>
              <a:rPr lang="de-DE" sz="2800" b="1" dirty="0" smtClean="0"/>
              <a:t>:</a:t>
            </a:r>
            <a:endParaRPr lang="de-DE" sz="2800" b="1" dirty="0"/>
          </a:p>
        </p:txBody>
      </p:sp>
    </p:spTree>
    <p:extLst>
      <p:ext uri="{BB962C8B-B14F-4D97-AF65-F5344CB8AC3E}">
        <p14:creationId xmlns:p14="http://schemas.microsoft.com/office/powerpoint/2010/main" val="1624743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ESSI 2.11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 - </a:t>
            </a:r>
            <a:r>
              <a:rPr lang="de-DE" dirty="0" err="1" smtClean="0"/>
              <a:t>Besides</a:t>
            </a:r>
            <a:r>
              <a:rPr lang="de-DE" dirty="0" smtClean="0"/>
              <a:t> Chat </a:t>
            </a:r>
            <a:r>
              <a:rPr lang="de-DE" dirty="0" err="1" smtClean="0"/>
              <a:t>possibilities</a:t>
            </a:r>
            <a:r>
              <a:rPr lang="de-DE" dirty="0"/>
              <a:t> </a:t>
            </a:r>
            <a:r>
              <a:rPr lang="de-DE" dirty="0" err="1" smtClean="0"/>
              <a:t>every</a:t>
            </a:r>
            <a:r>
              <a:rPr lang="de-DE" dirty="0" smtClean="0"/>
              <a:t> </a:t>
            </a:r>
            <a:r>
              <a:rPr lang="de-DE" dirty="0" err="1" smtClean="0"/>
              <a:t>presenter</a:t>
            </a:r>
            <a:r>
              <a:rPr lang="de-DE" dirty="0" smtClean="0"/>
              <a:t> </a:t>
            </a:r>
            <a:r>
              <a:rPr lang="de-DE" dirty="0" err="1" smtClean="0"/>
              <a:t>has</a:t>
            </a:r>
            <a:r>
              <a:rPr lang="de-DE" dirty="0"/>
              <a:t>:</a:t>
            </a:r>
            <a:endParaRPr lang="de-DE" dirty="0" smtClean="0"/>
          </a:p>
          <a:p>
            <a:pPr marL="0" indent="0">
              <a:buNone/>
            </a:pPr>
            <a:r>
              <a:rPr lang="de-DE" dirty="0"/>
              <a:t> </a:t>
            </a:r>
            <a:r>
              <a:rPr lang="de-DE" dirty="0" smtClean="0"/>
              <a:t>                               </a:t>
            </a:r>
            <a:r>
              <a:rPr lang="de-DE" b="1" dirty="0" smtClean="0"/>
              <a:t>5 </a:t>
            </a:r>
            <a:r>
              <a:rPr lang="de-DE" b="1" dirty="0" err="1" smtClean="0"/>
              <a:t>Minutes</a:t>
            </a:r>
            <a:r>
              <a:rPr lang="de-DE" b="1" dirty="0" smtClean="0"/>
              <a:t> </a:t>
            </a:r>
          </a:p>
          <a:p>
            <a:pPr marL="0" indent="0">
              <a:buNone/>
            </a:pPr>
            <a:r>
              <a:rPr lang="de-DE" dirty="0" smtClean="0"/>
              <a:t> -  Today: 16 </a:t>
            </a:r>
            <a:r>
              <a:rPr lang="de-DE" dirty="0" err="1" smtClean="0"/>
              <a:t>Presentations</a:t>
            </a:r>
            <a:r>
              <a:rPr lang="de-DE" dirty="0"/>
              <a:t> </a:t>
            </a:r>
            <a:r>
              <a:rPr lang="de-DE" dirty="0" smtClean="0"/>
              <a:t>– 14 </a:t>
            </a:r>
            <a:r>
              <a:rPr lang="de-DE" dirty="0" err="1" smtClean="0"/>
              <a:t>uploads</a:t>
            </a:r>
            <a:r>
              <a:rPr lang="de-DE" dirty="0"/>
              <a:t> </a:t>
            </a:r>
            <a:endParaRPr lang="de-DE" dirty="0" smtClean="0"/>
          </a:p>
          <a:p>
            <a:pPr marL="0" indent="0">
              <a:buNone/>
            </a:pPr>
            <a:r>
              <a:rPr lang="de-DE" dirty="0"/>
              <a:t> </a:t>
            </a:r>
            <a:r>
              <a:rPr lang="de-DE" dirty="0" smtClean="0"/>
              <a:t>-  </a:t>
            </a:r>
            <a:r>
              <a:rPr lang="de-DE" dirty="0" err="1" smtClean="0"/>
              <a:t>we</a:t>
            </a:r>
            <a:r>
              <a:rPr lang="de-DE" dirty="0" smtClean="0"/>
              <a:t> will follow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order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list</a:t>
            </a:r>
            <a:r>
              <a:rPr lang="de-DE" dirty="0" smtClean="0"/>
              <a:t> </a:t>
            </a:r>
            <a:r>
              <a:rPr lang="de-DE" dirty="0" smtClean="0"/>
              <a:t>at:</a:t>
            </a:r>
            <a:endParaRPr lang="de-DE" dirty="0" smtClean="0">
              <a:hlinkClick r:id="rId2"/>
            </a:endParaRPr>
          </a:p>
          <a:p>
            <a:pPr marL="0" indent="0">
              <a:buNone/>
            </a:pPr>
            <a:r>
              <a:rPr lang="de-DE" dirty="0" smtClean="0">
                <a:hlinkClick r:id="rId2"/>
              </a:rPr>
              <a:t>https://meetingorganizer.copernicus.org/EGU2020/displays/37053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 -  </a:t>
            </a:r>
            <a:r>
              <a:rPr lang="de-DE" dirty="0" smtClean="0"/>
              <a:t>Topics: Cloud </a:t>
            </a:r>
            <a:r>
              <a:rPr lang="de-DE" dirty="0" err="1" smtClean="0"/>
              <a:t>usage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frameworks</a:t>
            </a:r>
            <a:r>
              <a:rPr lang="de-DE" dirty="0" smtClean="0"/>
              <a:t>, </a:t>
            </a:r>
            <a:r>
              <a:rPr lang="de-DE" dirty="0" err="1" smtClean="0"/>
              <a:t>acceleration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GPUs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many</a:t>
            </a:r>
            <a:r>
              <a:rPr lang="de-DE" dirty="0" smtClean="0"/>
              <a:t> </a:t>
            </a:r>
            <a:r>
              <a:rPr lang="de-DE" dirty="0" err="1" smtClean="0"/>
              <a:t>tasks</a:t>
            </a:r>
            <a:r>
              <a:rPr lang="de-DE" dirty="0" smtClean="0"/>
              <a:t>, in-situ </a:t>
            </a:r>
            <a:r>
              <a:rPr lang="de-DE" dirty="0" err="1" smtClean="0"/>
              <a:t>computing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visualistion</a:t>
            </a:r>
            <a:r>
              <a:rPr lang="de-DE" dirty="0" smtClean="0"/>
              <a:t>, </a:t>
            </a:r>
            <a:r>
              <a:rPr lang="de-DE" dirty="0" err="1" smtClean="0"/>
              <a:t>Object</a:t>
            </a:r>
            <a:r>
              <a:rPr lang="de-DE" dirty="0" smtClean="0"/>
              <a:t> Storage, Performance </a:t>
            </a:r>
            <a:r>
              <a:rPr lang="de-DE" dirty="0" err="1" smtClean="0"/>
              <a:t>evaluation</a:t>
            </a:r>
            <a:r>
              <a:rPr lang="de-DE" dirty="0" smtClean="0"/>
              <a:t>, VREs, </a:t>
            </a:r>
            <a:r>
              <a:rPr lang="de-DE" dirty="0" err="1" smtClean="0"/>
              <a:t>Machine</a:t>
            </a:r>
            <a:r>
              <a:rPr lang="de-DE" dirty="0" smtClean="0"/>
              <a:t> Learning, EOSC </a:t>
            </a:r>
          </a:p>
          <a:p>
            <a:pPr marL="0" indent="0">
              <a:buNone/>
            </a:pPr>
            <a:r>
              <a:rPr lang="de-DE" dirty="0" smtClean="0"/>
              <a:t>- </a:t>
            </a:r>
            <a:r>
              <a:rPr lang="de-DE" dirty="0" err="1" smtClean="0"/>
              <a:t>Partly</a:t>
            </a:r>
            <a:r>
              <a:rPr lang="de-DE" dirty="0" smtClean="0"/>
              <a:t> </a:t>
            </a:r>
            <a:r>
              <a:rPr lang="de-DE" dirty="0" err="1" smtClean="0"/>
              <a:t>presentations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thematically</a:t>
            </a:r>
            <a:r>
              <a:rPr lang="de-DE" dirty="0" smtClean="0"/>
              <a:t> not </a:t>
            </a:r>
            <a:r>
              <a:rPr lang="de-DE" dirty="0" err="1" smtClean="0"/>
              <a:t>ordered</a:t>
            </a:r>
            <a:r>
              <a:rPr lang="de-DE" dirty="0" smtClean="0"/>
              <a:t> – </a:t>
            </a:r>
            <a:r>
              <a:rPr lang="de-DE" dirty="0" err="1" smtClean="0"/>
              <a:t>we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sorry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23595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Breitbild</PresentationFormat>
  <Paragraphs>16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EGU2020 ESSI2.11 </vt:lpstr>
      <vt:lpstr>ESSI 2.11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EGU2020 ESSI2.11</dc:title>
  <dc:creator>Schwichtenberg, Horst</dc:creator>
  <cp:lastModifiedBy>Schwichtenberg, Horst</cp:lastModifiedBy>
  <cp:revision>7</cp:revision>
  <dcterms:created xsi:type="dcterms:W3CDTF">2020-05-06T20:47:33Z</dcterms:created>
  <dcterms:modified xsi:type="dcterms:W3CDTF">2020-05-06T21:40:31Z</dcterms:modified>
</cp:coreProperties>
</file>