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1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3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87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27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48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6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25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85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24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906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73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85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29C4-84C1-4DA1-9745-8B412805A2A4}" type="datetimeFigureOut">
              <a:rPr lang="de-DE" smtClean="0"/>
              <a:t>06.05.2020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7A0B-AF6B-417F-8B87-C24B65F2A8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45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gorganizer.copernicus.org/EGU2020/displays/370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7899" y="109778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EGU2020</a:t>
            </a:r>
            <a:br>
              <a:rPr lang="de-DE" dirty="0" smtClean="0"/>
            </a:br>
            <a:r>
              <a:rPr lang="de-DE" dirty="0" smtClean="0"/>
              <a:t>ESSI2.11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66464" y="4480445"/>
            <a:ext cx="9685867" cy="2209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Earth/Environmental Science Applications on HPC and Cloud Infrastructures</a:t>
            </a:r>
            <a:endParaRPr lang="de-DE" dirty="0"/>
          </a:p>
        </p:txBody>
      </p:sp>
      <p:pic>
        <p:nvPicPr>
          <p:cNvPr id="4" name="Picture 2" descr="Logo Koninklijk Nederlands Meteorologisch Instituut | Ministerie van Infrastructuur en Waterst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137" y="2914823"/>
            <a:ext cx="2995863" cy="103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194" y="3500791"/>
            <a:ext cx="3096344" cy="86409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675538" y="2730157"/>
            <a:ext cx="199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Wim </a:t>
            </a:r>
            <a:r>
              <a:rPr lang="de-DE" dirty="0" err="1" smtClean="0"/>
              <a:t>Som</a:t>
            </a:r>
            <a:r>
              <a:rPr lang="de-DE" dirty="0" smtClean="0"/>
              <a:t> de </a:t>
            </a:r>
            <a:r>
              <a:rPr lang="de-DE" dirty="0" err="1" smtClean="0"/>
              <a:t>Cerff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466464" y="3197745"/>
            <a:ext cx="229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Horst Schwichtenberg 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456267" y="2291585"/>
            <a:ext cx="1842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 smtClean="0"/>
          </a:p>
          <a:p>
            <a:r>
              <a:rPr lang="de-DE" sz="2800" i="1" dirty="0" err="1" smtClean="0"/>
              <a:t>Conveners</a:t>
            </a:r>
            <a:r>
              <a:rPr lang="de-DE" sz="2800" b="1" dirty="0" smtClean="0"/>
              <a:t>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62474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ESSI 2.11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- </a:t>
            </a:r>
            <a:r>
              <a:rPr lang="de-DE" dirty="0" err="1" smtClean="0"/>
              <a:t>Besides</a:t>
            </a:r>
            <a:r>
              <a:rPr lang="de-DE" dirty="0" smtClean="0"/>
              <a:t> Chat </a:t>
            </a:r>
            <a:r>
              <a:rPr lang="de-DE" dirty="0" err="1" smtClean="0"/>
              <a:t>possibilities</a:t>
            </a:r>
            <a:r>
              <a:rPr lang="de-DE" dirty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presenter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/>
              <a:t>: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                       </a:t>
            </a:r>
            <a:r>
              <a:rPr lang="de-DE" b="1" dirty="0" smtClean="0"/>
              <a:t>5 </a:t>
            </a:r>
            <a:r>
              <a:rPr lang="de-DE" b="1" dirty="0" err="1" smtClean="0"/>
              <a:t>Minutes</a:t>
            </a:r>
            <a:r>
              <a:rPr lang="de-DE" b="1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 -  Today: 16 </a:t>
            </a:r>
            <a:r>
              <a:rPr lang="de-DE" dirty="0" err="1" smtClean="0"/>
              <a:t>Presentations</a:t>
            </a:r>
            <a:r>
              <a:rPr lang="de-DE" dirty="0"/>
              <a:t> </a:t>
            </a:r>
            <a:r>
              <a:rPr lang="de-DE" dirty="0" smtClean="0"/>
              <a:t>– 14 </a:t>
            </a:r>
            <a:r>
              <a:rPr lang="de-DE" dirty="0" err="1" smtClean="0"/>
              <a:t>uploads</a:t>
            </a: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-  </a:t>
            </a:r>
            <a:r>
              <a:rPr lang="de-DE" dirty="0" err="1" smtClean="0"/>
              <a:t>we</a:t>
            </a:r>
            <a:r>
              <a:rPr lang="de-DE" dirty="0" smtClean="0"/>
              <a:t> will follow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smtClean="0"/>
              <a:t>at:</a:t>
            </a:r>
            <a:endParaRPr lang="de-DE" dirty="0" smtClean="0">
              <a:hlinkClick r:id="rId2"/>
            </a:endParaRPr>
          </a:p>
          <a:p>
            <a:pPr marL="0" indent="0">
              <a:buNone/>
            </a:pPr>
            <a:r>
              <a:rPr lang="de-DE" dirty="0" smtClean="0">
                <a:hlinkClick r:id="rId2"/>
              </a:rPr>
              <a:t>https://meetingorganizer.copernicus.org/EGU2020/displays/37053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-  </a:t>
            </a:r>
            <a:r>
              <a:rPr lang="de-DE" dirty="0" smtClean="0"/>
              <a:t>Topics: Cloud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frameworks</a:t>
            </a:r>
            <a:r>
              <a:rPr lang="de-DE" dirty="0" smtClean="0"/>
              <a:t>, </a:t>
            </a:r>
            <a:r>
              <a:rPr lang="de-DE" dirty="0" err="1" smtClean="0"/>
              <a:t>acceleration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GPUs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r>
              <a:rPr lang="de-DE" dirty="0" smtClean="0"/>
              <a:t>, in-situ </a:t>
            </a:r>
            <a:r>
              <a:rPr lang="de-DE" dirty="0" err="1" smtClean="0"/>
              <a:t>computing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visualistion</a:t>
            </a:r>
            <a:r>
              <a:rPr lang="de-DE" dirty="0" smtClean="0"/>
              <a:t>, </a:t>
            </a:r>
            <a:r>
              <a:rPr lang="de-DE" dirty="0" err="1" smtClean="0"/>
              <a:t>Object</a:t>
            </a:r>
            <a:r>
              <a:rPr lang="de-DE" dirty="0" smtClean="0"/>
              <a:t> Storage, Performance </a:t>
            </a:r>
            <a:r>
              <a:rPr lang="de-DE" dirty="0" err="1" smtClean="0"/>
              <a:t>evaluation</a:t>
            </a:r>
            <a:r>
              <a:rPr lang="de-DE" dirty="0" smtClean="0"/>
              <a:t>, VREs, </a:t>
            </a:r>
            <a:r>
              <a:rPr lang="de-DE" dirty="0" err="1" smtClean="0"/>
              <a:t>Machine</a:t>
            </a:r>
            <a:r>
              <a:rPr lang="de-DE" dirty="0" smtClean="0"/>
              <a:t> Learning, EOSC </a:t>
            </a:r>
          </a:p>
          <a:p>
            <a:pPr marL="0" indent="0">
              <a:buNone/>
            </a:pPr>
            <a:r>
              <a:rPr lang="de-DE" dirty="0" smtClean="0"/>
              <a:t>- </a:t>
            </a:r>
            <a:r>
              <a:rPr lang="de-DE" dirty="0" err="1" smtClean="0"/>
              <a:t>Partly</a:t>
            </a:r>
            <a:r>
              <a:rPr lang="de-DE" dirty="0" smtClean="0"/>
              <a:t> </a:t>
            </a:r>
            <a:r>
              <a:rPr lang="de-DE" dirty="0" err="1" smtClean="0"/>
              <a:t>presentations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thematically</a:t>
            </a:r>
            <a:r>
              <a:rPr lang="de-DE" dirty="0" smtClean="0"/>
              <a:t> not </a:t>
            </a:r>
            <a:r>
              <a:rPr lang="de-DE" dirty="0" err="1" smtClean="0"/>
              <a:t>ordered</a:t>
            </a:r>
            <a:r>
              <a:rPr lang="de-DE" dirty="0" smtClean="0"/>
              <a:t> –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sorry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59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16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EGU2020 ESSI2.11 </vt:lpstr>
      <vt:lpstr>ESSI 2.11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EGU2020 ESSI2.11</dc:title>
  <dc:creator>Schwichtenberg, Horst</dc:creator>
  <cp:lastModifiedBy>Schwichtenberg, Horst</cp:lastModifiedBy>
  <cp:revision>7</cp:revision>
  <dcterms:created xsi:type="dcterms:W3CDTF">2020-05-06T20:47:33Z</dcterms:created>
  <dcterms:modified xsi:type="dcterms:W3CDTF">2020-05-06T21:40:31Z</dcterms:modified>
</cp:coreProperties>
</file>