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7"/>
  </p:notesMasterIdLst>
  <p:handoutMasterIdLst>
    <p:handoutMasterId r:id="rId8"/>
  </p:handoutMasterIdLst>
  <p:sldIdLst>
    <p:sldId id="256" r:id="rId5"/>
    <p:sldId id="257" r:id="rId6"/>
  </p:sldIdLst>
  <p:sldSz cx="51120675" cy="35999738"/>
  <p:notesSz cx="6858000" cy="9144000"/>
  <p:defaultTextStyle>
    <a:defPPr>
      <a:defRPr lang="en-US"/>
    </a:defPPr>
    <a:lvl1pPr marL="0" algn="l" defTabSz="4181638" rtl="0" eaLnBrk="1" latinLnBrk="0" hangingPunct="1">
      <a:defRPr sz="8232" kern="1200">
        <a:solidFill>
          <a:schemeClr val="tx1"/>
        </a:solidFill>
        <a:latin typeface="+mn-lt"/>
        <a:ea typeface="+mn-ea"/>
        <a:cs typeface="+mn-cs"/>
      </a:defRPr>
    </a:lvl1pPr>
    <a:lvl2pPr marL="2090818" algn="l" defTabSz="4181638" rtl="0" eaLnBrk="1" latinLnBrk="0" hangingPunct="1">
      <a:defRPr sz="8232" kern="1200">
        <a:solidFill>
          <a:schemeClr val="tx1"/>
        </a:solidFill>
        <a:latin typeface="+mn-lt"/>
        <a:ea typeface="+mn-ea"/>
        <a:cs typeface="+mn-cs"/>
      </a:defRPr>
    </a:lvl2pPr>
    <a:lvl3pPr marL="4181638" algn="l" defTabSz="4181638" rtl="0" eaLnBrk="1" latinLnBrk="0" hangingPunct="1">
      <a:defRPr sz="8232" kern="1200">
        <a:solidFill>
          <a:schemeClr val="tx1"/>
        </a:solidFill>
        <a:latin typeface="+mn-lt"/>
        <a:ea typeface="+mn-ea"/>
        <a:cs typeface="+mn-cs"/>
      </a:defRPr>
    </a:lvl3pPr>
    <a:lvl4pPr marL="6272456" algn="l" defTabSz="4181638" rtl="0" eaLnBrk="1" latinLnBrk="0" hangingPunct="1">
      <a:defRPr sz="8232" kern="1200">
        <a:solidFill>
          <a:schemeClr val="tx1"/>
        </a:solidFill>
        <a:latin typeface="+mn-lt"/>
        <a:ea typeface="+mn-ea"/>
        <a:cs typeface="+mn-cs"/>
      </a:defRPr>
    </a:lvl4pPr>
    <a:lvl5pPr marL="8363275" algn="l" defTabSz="4181638" rtl="0" eaLnBrk="1" latinLnBrk="0" hangingPunct="1">
      <a:defRPr sz="8232" kern="1200">
        <a:solidFill>
          <a:schemeClr val="tx1"/>
        </a:solidFill>
        <a:latin typeface="+mn-lt"/>
        <a:ea typeface="+mn-ea"/>
        <a:cs typeface="+mn-cs"/>
      </a:defRPr>
    </a:lvl5pPr>
    <a:lvl6pPr marL="10454094" algn="l" defTabSz="4181638" rtl="0" eaLnBrk="1" latinLnBrk="0" hangingPunct="1">
      <a:defRPr sz="8232" kern="1200">
        <a:solidFill>
          <a:schemeClr val="tx1"/>
        </a:solidFill>
        <a:latin typeface="+mn-lt"/>
        <a:ea typeface="+mn-ea"/>
        <a:cs typeface="+mn-cs"/>
      </a:defRPr>
    </a:lvl6pPr>
    <a:lvl7pPr marL="12544912" algn="l" defTabSz="4181638" rtl="0" eaLnBrk="1" latinLnBrk="0" hangingPunct="1">
      <a:defRPr sz="8232" kern="1200">
        <a:solidFill>
          <a:schemeClr val="tx1"/>
        </a:solidFill>
        <a:latin typeface="+mn-lt"/>
        <a:ea typeface="+mn-ea"/>
        <a:cs typeface="+mn-cs"/>
      </a:defRPr>
    </a:lvl7pPr>
    <a:lvl8pPr marL="14635732" algn="l" defTabSz="4181638" rtl="0" eaLnBrk="1" latinLnBrk="0" hangingPunct="1">
      <a:defRPr sz="8232" kern="1200">
        <a:solidFill>
          <a:schemeClr val="tx1"/>
        </a:solidFill>
        <a:latin typeface="+mn-lt"/>
        <a:ea typeface="+mn-ea"/>
        <a:cs typeface="+mn-cs"/>
      </a:defRPr>
    </a:lvl8pPr>
    <a:lvl9pPr marL="16726550" algn="l" defTabSz="4181638" rtl="0" eaLnBrk="1" latinLnBrk="0" hangingPunct="1">
      <a:defRPr sz="823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9" userDrawn="1">
          <p15:clr>
            <a:srgbClr val="A4A3A4"/>
          </p15:clr>
        </p15:guide>
        <p15:guide id="2" pos="1610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00" autoAdjust="0"/>
    <p:restoredTop sz="96370" autoAdjust="0"/>
  </p:normalViewPr>
  <p:slideViewPr>
    <p:cSldViewPr snapToGrid="0">
      <p:cViewPr varScale="1">
        <p:scale>
          <a:sx n="15" d="100"/>
          <a:sy n="15" d="100"/>
        </p:scale>
        <p:origin x="1188" y="8"/>
      </p:cViewPr>
      <p:guideLst>
        <p:guide orient="horz" pos="11339"/>
        <p:guide pos="16101"/>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60" d="100"/>
          <a:sy n="60" d="100"/>
        </p:scale>
        <p:origin x="175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de-DE" smtClean="0"/>
              <a:t>05.05.2020</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de-DE" smtClean="0"/>
              <a:t>‹#›</a:t>
            </a:fld>
            <a:endParaRPr lang="de-DE" dirty="0"/>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de-DE" noProof="0" smtClean="0"/>
              <a:t>05.05.2020</a:t>
            </a:fld>
            <a:endParaRPr lang="de-DE" noProof="0" dirty="0"/>
          </a:p>
        </p:txBody>
      </p:sp>
      <p:sp>
        <p:nvSpPr>
          <p:cNvPr id="4" name="Folienbildplatzhalter 3"/>
          <p:cNvSpPr>
            <a:spLocks noGrp="1" noRot="1" noChangeAspect="1"/>
          </p:cNvSpPr>
          <p:nvPr>
            <p:ph type="sldImg" idx="2"/>
          </p:nvPr>
        </p:nvSpPr>
        <p:spPr>
          <a:xfrm>
            <a:off x="1238250" y="1143000"/>
            <a:ext cx="43815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Kopfzeil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de-DE" noProof="0" smtClean="0"/>
              <a:t>‹#›</a:t>
            </a:fld>
            <a:endParaRPr lang="de-DE" noProof="0" dirty="0"/>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1037112" rtl="0" eaLnBrk="1" latinLnBrk="0" hangingPunct="1">
      <a:defRPr sz="1361" kern="1200">
        <a:solidFill>
          <a:schemeClr val="tx1"/>
        </a:solidFill>
        <a:latin typeface="+mn-lt"/>
        <a:ea typeface="+mn-ea"/>
        <a:cs typeface="+mn-cs"/>
      </a:defRPr>
    </a:lvl1pPr>
    <a:lvl2pPr marL="518556" algn="l" defTabSz="1037112" rtl="0" eaLnBrk="1" latinLnBrk="0" hangingPunct="1">
      <a:defRPr sz="1361" kern="1200">
        <a:solidFill>
          <a:schemeClr val="tx1"/>
        </a:solidFill>
        <a:latin typeface="+mn-lt"/>
        <a:ea typeface="+mn-ea"/>
        <a:cs typeface="+mn-cs"/>
      </a:defRPr>
    </a:lvl2pPr>
    <a:lvl3pPr marL="1037112" algn="l" defTabSz="1037112" rtl="0" eaLnBrk="1" latinLnBrk="0" hangingPunct="1">
      <a:defRPr sz="1361" kern="1200">
        <a:solidFill>
          <a:schemeClr val="tx1"/>
        </a:solidFill>
        <a:latin typeface="+mn-lt"/>
        <a:ea typeface="+mn-ea"/>
        <a:cs typeface="+mn-cs"/>
      </a:defRPr>
    </a:lvl3pPr>
    <a:lvl4pPr marL="1555669" algn="l" defTabSz="1037112" rtl="0" eaLnBrk="1" latinLnBrk="0" hangingPunct="1">
      <a:defRPr sz="1361" kern="1200">
        <a:solidFill>
          <a:schemeClr val="tx1"/>
        </a:solidFill>
        <a:latin typeface="+mn-lt"/>
        <a:ea typeface="+mn-ea"/>
        <a:cs typeface="+mn-cs"/>
      </a:defRPr>
    </a:lvl4pPr>
    <a:lvl5pPr marL="2074225" algn="l" defTabSz="1037112" rtl="0" eaLnBrk="1" latinLnBrk="0" hangingPunct="1">
      <a:defRPr sz="1361" kern="1200">
        <a:solidFill>
          <a:schemeClr val="tx1"/>
        </a:solidFill>
        <a:latin typeface="+mn-lt"/>
        <a:ea typeface="+mn-ea"/>
        <a:cs typeface="+mn-cs"/>
      </a:defRPr>
    </a:lvl5pPr>
    <a:lvl6pPr marL="2592781" algn="l" defTabSz="1037112" rtl="0" eaLnBrk="1" latinLnBrk="0" hangingPunct="1">
      <a:defRPr sz="1361" kern="1200">
        <a:solidFill>
          <a:schemeClr val="tx1"/>
        </a:solidFill>
        <a:latin typeface="+mn-lt"/>
        <a:ea typeface="+mn-ea"/>
        <a:cs typeface="+mn-cs"/>
      </a:defRPr>
    </a:lvl6pPr>
    <a:lvl7pPr marL="3111337" algn="l" defTabSz="1037112" rtl="0" eaLnBrk="1" latinLnBrk="0" hangingPunct="1">
      <a:defRPr sz="1361" kern="1200">
        <a:solidFill>
          <a:schemeClr val="tx1"/>
        </a:solidFill>
        <a:latin typeface="+mn-lt"/>
        <a:ea typeface="+mn-ea"/>
        <a:cs typeface="+mn-cs"/>
      </a:defRPr>
    </a:lvl7pPr>
    <a:lvl8pPr marL="3629894" algn="l" defTabSz="1037112" rtl="0" eaLnBrk="1" latinLnBrk="0" hangingPunct="1">
      <a:defRPr sz="1361" kern="1200">
        <a:solidFill>
          <a:schemeClr val="tx1"/>
        </a:solidFill>
        <a:latin typeface="+mn-lt"/>
        <a:ea typeface="+mn-ea"/>
        <a:cs typeface="+mn-cs"/>
      </a:defRPr>
    </a:lvl8pPr>
    <a:lvl9pPr marL="4148450" algn="l" defTabSz="1037112" rtl="0" eaLnBrk="1" latinLnBrk="0" hangingPunct="1">
      <a:defRPr sz="136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37C7F044-5458-4B2E-BFA0-52AAA1C529D4}" type="slidenum">
              <a:rPr lang="de-DE" noProof="0" smtClean="0"/>
              <a:t>1</a:t>
            </a:fld>
            <a:endParaRPr lang="de-DE" noProof="0" dirty="0"/>
          </a:p>
        </p:txBody>
      </p:sp>
    </p:spTree>
    <p:extLst>
      <p:ext uri="{BB962C8B-B14F-4D97-AF65-F5344CB8AC3E}">
        <p14:creationId xmlns:p14="http://schemas.microsoft.com/office/powerpoint/2010/main" val="94750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37C7F044-5458-4B2E-BFA0-52AAA1C529D4}" type="slidenum">
              <a:rPr lang="de-DE" noProof="0" smtClean="0"/>
              <a:t>2</a:t>
            </a:fld>
            <a:endParaRPr lang="de-DE" noProof="0" dirty="0"/>
          </a:p>
        </p:txBody>
      </p:sp>
    </p:spTree>
    <p:extLst>
      <p:ext uri="{BB962C8B-B14F-4D97-AF65-F5344CB8AC3E}">
        <p14:creationId xmlns:p14="http://schemas.microsoft.com/office/powerpoint/2010/main" val="2516790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Titel 1"/>
          <p:cNvSpPr>
            <a:spLocks noGrp="1"/>
          </p:cNvSpPr>
          <p:nvPr>
            <p:ph type="title"/>
          </p:nvPr>
        </p:nvSpPr>
        <p:spPr>
          <a:xfrm>
            <a:off x="7455099" y="1083326"/>
            <a:ext cx="36210478" cy="2749914"/>
          </a:xfrm>
        </p:spPr>
        <p:txBody>
          <a:bodyPr/>
          <a:lstStyle/>
          <a:p>
            <a:r>
              <a:rPr lang="de-DE" noProof="0"/>
              <a:t>Mastertitelformat bearbeiten</a:t>
            </a:r>
            <a:endParaRPr lang="de-DE" noProof="0" dirty="0"/>
          </a:p>
        </p:txBody>
      </p:sp>
      <p:sp>
        <p:nvSpPr>
          <p:cNvPr id="31" name="Textplatzhalter 6"/>
          <p:cNvSpPr>
            <a:spLocks noGrp="1"/>
          </p:cNvSpPr>
          <p:nvPr>
            <p:ph type="body" sz="quarter" idx="36"/>
          </p:nvPr>
        </p:nvSpPr>
        <p:spPr bwMode="auto">
          <a:xfrm>
            <a:off x="7455099" y="3924516"/>
            <a:ext cx="36210478" cy="908783"/>
          </a:xfrm>
        </p:spPr>
        <p:txBody>
          <a:bodyPr>
            <a:noAutofit/>
          </a:bodyPr>
          <a:lstStyle>
            <a:lvl1pPr marL="0" indent="0">
              <a:spcBef>
                <a:spcPts val="0"/>
              </a:spcBef>
              <a:buNone/>
              <a:defRPr sz="2625">
                <a:solidFill>
                  <a:schemeClr val="bg1"/>
                </a:solidFill>
              </a:defRPr>
            </a:lvl1pPr>
            <a:lvl2pPr marL="0" indent="0">
              <a:spcBef>
                <a:spcPts val="0"/>
              </a:spcBef>
              <a:buNone/>
              <a:defRPr sz="2625">
                <a:solidFill>
                  <a:schemeClr val="bg1"/>
                </a:solidFill>
              </a:defRPr>
            </a:lvl2pPr>
            <a:lvl3pPr marL="0" indent="0">
              <a:spcBef>
                <a:spcPts val="0"/>
              </a:spcBef>
              <a:buNone/>
              <a:defRPr sz="2625">
                <a:solidFill>
                  <a:schemeClr val="bg1"/>
                </a:solidFill>
              </a:defRPr>
            </a:lvl3pPr>
            <a:lvl4pPr marL="0" indent="0">
              <a:spcBef>
                <a:spcPts val="0"/>
              </a:spcBef>
              <a:buNone/>
              <a:defRPr sz="2625">
                <a:solidFill>
                  <a:schemeClr val="bg1"/>
                </a:solidFill>
              </a:defRPr>
            </a:lvl4pPr>
            <a:lvl5pPr marL="0" indent="0">
              <a:spcBef>
                <a:spcPts val="0"/>
              </a:spcBef>
              <a:buNone/>
              <a:defRPr sz="2625">
                <a:solidFill>
                  <a:schemeClr val="bg1"/>
                </a:solidFill>
              </a:defRPr>
            </a:lvl5pPr>
            <a:lvl6pPr marL="0" indent="0">
              <a:spcBef>
                <a:spcPts val="0"/>
              </a:spcBef>
              <a:buNone/>
              <a:defRPr sz="2625">
                <a:solidFill>
                  <a:schemeClr val="bg1"/>
                </a:solidFill>
              </a:defRPr>
            </a:lvl6pPr>
            <a:lvl7pPr marL="0" indent="0">
              <a:spcBef>
                <a:spcPts val="0"/>
              </a:spcBef>
              <a:buNone/>
              <a:defRPr sz="2625">
                <a:solidFill>
                  <a:schemeClr val="bg1"/>
                </a:solidFill>
              </a:defRPr>
            </a:lvl7pPr>
            <a:lvl8pPr marL="0" indent="0">
              <a:spcBef>
                <a:spcPts val="0"/>
              </a:spcBef>
              <a:buNone/>
              <a:defRPr sz="2625">
                <a:solidFill>
                  <a:schemeClr val="bg1"/>
                </a:solidFill>
              </a:defRPr>
            </a:lvl8pPr>
            <a:lvl9pPr marL="0" indent="0">
              <a:spcBef>
                <a:spcPts val="0"/>
              </a:spcBef>
              <a:buNone/>
              <a:defRPr sz="2625">
                <a:solidFill>
                  <a:schemeClr val="bg1"/>
                </a:solidFill>
              </a:defRPr>
            </a:lvl9pPr>
          </a:lstStyle>
          <a:p>
            <a:pPr lvl="0"/>
            <a:r>
              <a:rPr lang="de-DE" noProof="0"/>
              <a:t>Mastertextformat bearbeiten</a:t>
            </a:r>
          </a:p>
        </p:txBody>
      </p:sp>
      <p:sp>
        <p:nvSpPr>
          <p:cNvPr id="3" name="Datumsplatzhalter 2"/>
          <p:cNvSpPr>
            <a:spLocks noGrp="1"/>
          </p:cNvSpPr>
          <p:nvPr>
            <p:ph type="dt" sz="half" idx="10"/>
          </p:nvPr>
        </p:nvSpPr>
        <p:spPr/>
        <p:txBody>
          <a:bodyPr/>
          <a:lstStyle/>
          <a:p>
            <a:fld id="{ECAA57DF-1C19-4726-AB84-014692BAD8F5}" type="datetimeFigureOut">
              <a:rPr lang="de-DE" noProof="0" smtClean="0"/>
              <a:t>05.05.2020</a:t>
            </a:fld>
            <a:endParaRPr lang="de-DE" noProof="0" dirty="0"/>
          </a:p>
        </p:txBody>
      </p:sp>
      <p:sp>
        <p:nvSpPr>
          <p:cNvPr id="4" name="Fußzeilenplatzhalter 3"/>
          <p:cNvSpPr>
            <a:spLocks noGrp="1"/>
          </p:cNvSpPr>
          <p:nvPr>
            <p:ph type="ftr" sz="quarter" idx="11"/>
          </p:nvPr>
        </p:nvSpPr>
        <p:spPr/>
        <p:txBody>
          <a:bodyPr/>
          <a:lstStyle/>
          <a:p>
            <a:endParaRPr lang="de-DE" noProof="0" dirty="0"/>
          </a:p>
        </p:txBody>
      </p:sp>
      <p:sp>
        <p:nvSpPr>
          <p:cNvPr id="5" name="Foliennummernplatzhalter 4"/>
          <p:cNvSpPr>
            <a:spLocks noGrp="1"/>
          </p:cNvSpPr>
          <p:nvPr>
            <p:ph type="sldNum" sz="quarter" idx="12"/>
          </p:nvPr>
        </p:nvSpPr>
        <p:spPr/>
        <p:txBody>
          <a:bodyPr/>
          <a:lstStyle/>
          <a:p>
            <a:fld id="{91B4C631-C489-4C11-812F-2172FBEAE82B}" type="slidenum">
              <a:rPr lang="de-DE" noProof="0" smtClean="0"/>
              <a:t>‹#›</a:t>
            </a:fld>
            <a:endParaRPr lang="de-DE" noProof="0" dirty="0"/>
          </a:p>
        </p:txBody>
      </p:sp>
      <p:sp>
        <p:nvSpPr>
          <p:cNvPr id="7" name="Textplatzhalter 6"/>
          <p:cNvSpPr>
            <a:spLocks noGrp="1"/>
          </p:cNvSpPr>
          <p:nvPr>
            <p:ph type="body" sz="quarter" idx="13" hasCustomPrompt="1"/>
          </p:nvPr>
        </p:nvSpPr>
        <p:spPr>
          <a:xfrm>
            <a:off x="1331268" y="6399953"/>
            <a:ext cx="14910197" cy="1333324"/>
          </a:xfrm>
          <a:prstGeom prst="round1Rect">
            <a:avLst/>
          </a:prstGeom>
          <a:solidFill>
            <a:schemeClr val="accent2"/>
          </a:solidFill>
        </p:spPr>
        <p:txBody>
          <a:bodyPr lIns="365760" anchor="ctr">
            <a:noAutofit/>
          </a:bodyPr>
          <a:lstStyle>
            <a:lvl1pPr marL="0" indent="0">
              <a:spcBef>
                <a:spcPts val="0"/>
              </a:spcBef>
              <a:buNone/>
              <a:defRPr sz="6562" cap="all" baseline="0">
                <a:solidFill>
                  <a:schemeClr val="bg1"/>
                </a:solidFill>
                <a:latin typeface="+mj-lt"/>
              </a:defRPr>
            </a:lvl1pPr>
            <a:lvl2pPr marL="0" indent="0">
              <a:spcBef>
                <a:spcPts val="0"/>
              </a:spcBef>
              <a:buNone/>
              <a:defRPr sz="6562" cap="all" baseline="0">
                <a:solidFill>
                  <a:schemeClr val="bg1"/>
                </a:solidFill>
                <a:latin typeface="+mj-lt"/>
              </a:defRPr>
            </a:lvl2pPr>
            <a:lvl3pPr marL="0" indent="0">
              <a:spcBef>
                <a:spcPts val="0"/>
              </a:spcBef>
              <a:buNone/>
              <a:defRPr sz="6562" cap="all" baseline="0">
                <a:solidFill>
                  <a:schemeClr val="bg1"/>
                </a:solidFill>
                <a:latin typeface="+mj-lt"/>
              </a:defRPr>
            </a:lvl3pPr>
            <a:lvl4pPr marL="0" indent="0">
              <a:spcBef>
                <a:spcPts val="0"/>
              </a:spcBef>
              <a:buNone/>
              <a:defRPr sz="6562" cap="all" baseline="0">
                <a:solidFill>
                  <a:schemeClr val="bg1"/>
                </a:solidFill>
                <a:latin typeface="+mj-lt"/>
              </a:defRPr>
            </a:lvl4pPr>
            <a:lvl5pPr marL="0" indent="0">
              <a:spcBef>
                <a:spcPts val="0"/>
              </a:spcBef>
              <a:buNone/>
              <a:defRPr sz="6562" cap="all" baseline="0">
                <a:solidFill>
                  <a:schemeClr val="bg1"/>
                </a:solidFill>
                <a:latin typeface="+mj-lt"/>
              </a:defRPr>
            </a:lvl5pPr>
            <a:lvl6pPr marL="0" indent="0">
              <a:spcBef>
                <a:spcPts val="0"/>
              </a:spcBef>
              <a:buNone/>
              <a:defRPr sz="6562" cap="all" baseline="0">
                <a:solidFill>
                  <a:schemeClr val="bg1"/>
                </a:solidFill>
                <a:latin typeface="+mj-lt"/>
              </a:defRPr>
            </a:lvl6pPr>
            <a:lvl7pPr marL="0" indent="0">
              <a:spcBef>
                <a:spcPts val="0"/>
              </a:spcBef>
              <a:buNone/>
              <a:defRPr sz="6562" cap="all" baseline="0">
                <a:solidFill>
                  <a:schemeClr val="bg1"/>
                </a:solidFill>
                <a:latin typeface="+mj-lt"/>
              </a:defRPr>
            </a:lvl7pPr>
            <a:lvl8pPr marL="0" indent="0">
              <a:spcBef>
                <a:spcPts val="0"/>
              </a:spcBef>
              <a:buNone/>
              <a:defRPr sz="6562" cap="all" baseline="0">
                <a:solidFill>
                  <a:schemeClr val="bg1"/>
                </a:solidFill>
                <a:latin typeface="+mj-lt"/>
              </a:defRPr>
            </a:lvl8pPr>
            <a:lvl9pPr marL="0" indent="0">
              <a:spcBef>
                <a:spcPts val="0"/>
              </a:spcBef>
              <a:buNone/>
              <a:defRPr sz="6562" cap="all" baseline="0">
                <a:solidFill>
                  <a:schemeClr val="bg1"/>
                </a:solidFill>
                <a:latin typeface="+mj-lt"/>
              </a:defRPr>
            </a:lvl9pPr>
          </a:lstStyle>
          <a:p>
            <a:pPr lvl="0"/>
            <a:r>
              <a:rPr lang="de-DE" noProof="0" dirty="0"/>
              <a:t>Überschrift</a:t>
            </a:r>
          </a:p>
        </p:txBody>
      </p:sp>
      <p:sp>
        <p:nvSpPr>
          <p:cNvPr id="19" name="Inhaltsplatzhalter 17"/>
          <p:cNvSpPr>
            <a:spLocks noGrp="1"/>
          </p:cNvSpPr>
          <p:nvPr>
            <p:ph sz="quarter" idx="24" hasCustomPrompt="1"/>
          </p:nvPr>
        </p:nvSpPr>
        <p:spPr>
          <a:xfrm>
            <a:off x="1331268" y="7733277"/>
            <a:ext cx="14910197" cy="7499945"/>
          </a:xfrm>
        </p:spPr>
        <p:txBody>
          <a:bodyPr lIns="365760" tIns="182880"/>
          <a:lstStyle>
            <a:lvl1pPr>
              <a:defRPr baseline="0"/>
            </a:lvl1pPr>
            <a:lvl5pPr>
              <a:defRPr/>
            </a:lvl5pPr>
            <a:lvl6pPr>
              <a:defRPr/>
            </a:lvl6pPr>
            <a:lvl7pPr>
              <a:defRPr/>
            </a:lvl7pPr>
            <a:lvl8pPr>
              <a:defRPr/>
            </a:lvl8pPr>
            <a:lvl9pPr>
              <a:defRPr/>
            </a:lvl9pPr>
          </a:lstStyle>
          <a:p>
            <a:pPr lvl="0"/>
            <a:r>
              <a:rPr lang="de-DE" noProof="0" dirty="0"/>
              <a:t>Verwenden Sie diesen Platzhalter um Text oder andere Inhalte hinzuzufügen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a:t>
            </a:r>
          </a:p>
          <a:p>
            <a:pPr lvl="6"/>
            <a:r>
              <a:rPr lang="de-DE" noProof="0" dirty="0"/>
              <a:t>Sieben</a:t>
            </a:r>
          </a:p>
          <a:p>
            <a:pPr lvl="7"/>
            <a:r>
              <a:rPr lang="de-DE" noProof="0" dirty="0"/>
              <a:t>Acht</a:t>
            </a:r>
          </a:p>
          <a:p>
            <a:pPr lvl="8"/>
            <a:r>
              <a:rPr lang="de-DE" noProof="0" dirty="0"/>
              <a:t>Neun</a:t>
            </a:r>
          </a:p>
        </p:txBody>
      </p:sp>
      <p:sp>
        <p:nvSpPr>
          <p:cNvPr id="11" name="Textplatzhalter 6"/>
          <p:cNvSpPr>
            <a:spLocks noGrp="1"/>
          </p:cNvSpPr>
          <p:nvPr>
            <p:ph type="body" sz="quarter" idx="17" hasCustomPrompt="1"/>
          </p:nvPr>
        </p:nvSpPr>
        <p:spPr>
          <a:xfrm>
            <a:off x="1331268" y="16439880"/>
            <a:ext cx="14910197" cy="1333324"/>
          </a:xfrm>
          <a:prstGeom prst="round1Rect">
            <a:avLst/>
          </a:prstGeom>
          <a:solidFill>
            <a:schemeClr val="accent3"/>
          </a:solidFill>
        </p:spPr>
        <p:txBody>
          <a:bodyPr lIns="365760" anchor="ctr">
            <a:noAutofit/>
          </a:bodyPr>
          <a:lstStyle>
            <a:lvl1pPr marL="0" indent="0">
              <a:spcBef>
                <a:spcPts val="0"/>
              </a:spcBef>
              <a:buNone/>
              <a:defRPr sz="6562" cap="all" baseline="0">
                <a:solidFill>
                  <a:schemeClr val="bg1"/>
                </a:solidFill>
                <a:latin typeface="+mj-lt"/>
              </a:defRPr>
            </a:lvl1pPr>
            <a:lvl2pPr marL="0" indent="0">
              <a:spcBef>
                <a:spcPts val="0"/>
              </a:spcBef>
              <a:buNone/>
              <a:defRPr sz="6562" cap="all" baseline="0">
                <a:solidFill>
                  <a:schemeClr val="bg1"/>
                </a:solidFill>
                <a:latin typeface="+mj-lt"/>
              </a:defRPr>
            </a:lvl2pPr>
            <a:lvl3pPr marL="0" indent="0">
              <a:spcBef>
                <a:spcPts val="0"/>
              </a:spcBef>
              <a:buNone/>
              <a:defRPr sz="6562" cap="all" baseline="0">
                <a:solidFill>
                  <a:schemeClr val="bg1"/>
                </a:solidFill>
                <a:latin typeface="+mj-lt"/>
              </a:defRPr>
            </a:lvl3pPr>
            <a:lvl4pPr marL="0" indent="0">
              <a:spcBef>
                <a:spcPts val="0"/>
              </a:spcBef>
              <a:buNone/>
              <a:defRPr sz="6562" cap="all" baseline="0">
                <a:solidFill>
                  <a:schemeClr val="bg1"/>
                </a:solidFill>
                <a:latin typeface="+mj-lt"/>
              </a:defRPr>
            </a:lvl4pPr>
            <a:lvl5pPr marL="0" indent="0">
              <a:spcBef>
                <a:spcPts val="0"/>
              </a:spcBef>
              <a:buNone/>
              <a:defRPr sz="6562" cap="all" baseline="0">
                <a:solidFill>
                  <a:schemeClr val="bg1"/>
                </a:solidFill>
                <a:latin typeface="+mj-lt"/>
              </a:defRPr>
            </a:lvl5pPr>
            <a:lvl6pPr marL="0" indent="0">
              <a:spcBef>
                <a:spcPts val="0"/>
              </a:spcBef>
              <a:buNone/>
              <a:defRPr sz="6562" cap="all" baseline="0">
                <a:solidFill>
                  <a:schemeClr val="bg1"/>
                </a:solidFill>
                <a:latin typeface="+mj-lt"/>
              </a:defRPr>
            </a:lvl6pPr>
            <a:lvl7pPr marL="0" indent="0">
              <a:spcBef>
                <a:spcPts val="0"/>
              </a:spcBef>
              <a:buNone/>
              <a:defRPr sz="6562" cap="all" baseline="0">
                <a:solidFill>
                  <a:schemeClr val="bg1"/>
                </a:solidFill>
                <a:latin typeface="+mj-lt"/>
              </a:defRPr>
            </a:lvl7pPr>
            <a:lvl8pPr marL="0" indent="0">
              <a:spcBef>
                <a:spcPts val="0"/>
              </a:spcBef>
              <a:buNone/>
              <a:defRPr sz="6562" cap="all" baseline="0">
                <a:solidFill>
                  <a:schemeClr val="bg1"/>
                </a:solidFill>
                <a:latin typeface="+mj-lt"/>
              </a:defRPr>
            </a:lvl8pPr>
            <a:lvl9pPr marL="0" indent="0">
              <a:spcBef>
                <a:spcPts val="0"/>
              </a:spcBef>
              <a:buNone/>
              <a:defRPr sz="6562" cap="all" baseline="0">
                <a:solidFill>
                  <a:schemeClr val="bg1"/>
                </a:solidFill>
                <a:latin typeface="+mj-lt"/>
              </a:defRPr>
            </a:lvl9pPr>
          </a:lstStyle>
          <a:p>
            <a:pPr lvl="0"/>
            <a:r>
              <a:rPr lang="de-DE" noProof="0" dirty="0"/>
              <a:t>Überschrift</a:t>
            </a:r>
          </a:p>
        </p:txBody>
      </p:sp>
      <p:sp>
        <p:nvSpPr>
          <p:cNvPr id="20" name="Inhaltsplatzhalter 17"/>
          <p:cNvSpPr>
            <a:spLocks noGrp="1"/>
          </p:cNvSpPr>
          <p:nvPr>
            <p:ph sz="quarter" idx="25" hasCustomPrompt="1"/>
          </p:nvPr>
        </p:nvSpPr>
        <p:spPr>
          <a:xfrm>
            <a:off x="1331268" y="17773204"/>
            <a:ext cx="14910197" cy="9938866"/>
          </a:xfrm>
        </p:spPr>
        <p:txBody>
          <a:bodyPr lIns="365760" tIns="182880"/>
          <a:lstStyle>
            <a:lvl1pPr>
              <a:defRPr baseline="0"/>
            </a:lvl1pPr>
            <a:lvl5pPr>
              <a:defRPr/>
            </a:lvl5pPr>
            <a:lvl6pPr>
              <a:defRPr/>
            </a:lvl6pPr>
            <a:lvl7pPr>
              <a:defRPr/>
            </a:lvl7pPr>
            <a:lvl8pPr>
              <a:defRPr/>
            </a:lvl8pPr>
            <a:lvl9pPr>
              <a:defRPr/>
            </a:lvl9pPr>
          </a:lstStyle>
          <a:p>
            <a:pPr lvl="0"/>
            <a:r>
              <a:rPr lang="de-DE" noProof="0" dirty="0"/>
              <a:t>Verwenden Sie diesen Platzhalter um Text oder andere Inhalte hinzuzufügen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a:t>
            </a:r>
          </a:p>
          <a:p>
            <a:pPr lvl="6"/>
            <a:r>
              <a:rPr lang="de-DE" noProof="0" dirty="0"/>
              <a:t>Sieben</a:t>
            </a:r>
          </a:p>
          <a:p>
            <a:pPr lvl="7"/>
            <a:r>
              <a:rPr lang="de-DE" noProof="0" dirty="0"/>
              <a:t>Acht</a:t>
            </a:r>
          </a:p>
          <a:p>
            <a:pPr lvl="8"/>
            <a:r>
              <a:rPr lang="de-DE" noProof="0" dirty="0"/>
              <a:t>Neun</a:t>
            </a:r>
          </a:p>
        </p:txBody>
      </p:sp>
      <p:sp>
        <p:nvSpPr>
          <p:cNvPr id="13" name="Textplatzhalter 6"/>
          <p:cNvSpPr>
            <a:spLocks noGrp="1"/>
          </p:cNvSpPr>
          <p:nvPr>
            <p:ph type="body" sz="quarter" idx="19" hasCustomPrompt="1"/>
          </p:nvPr>
        </p:nvSpPr>
        <p:spPr>
          <a:xfrm>
            <a:off x="1331268" y="28249794"/>
            <a:ext cx="14910197" cy="1333324"/>
          </a:xfrm>
          <a:prstGeom prst="round1Rect">
            <a:avLst/>
          </a:prstGeom>
          <a:solidFill>
            <a:schemeClr val="accent4"/>
          </a:solidFill>
        </p:spPr>
        <p:txBody>
          <a:bodyPr lIns="365760" anchor="ctr">
            <a:noAutofit/>
          </a:bodyPr>
          <a:lstStyle>
            <a:lvl1pPr marL="0" indent="0">
              <a:spcBef>
                <a:spcPts val="0"/>
              </a:spcBef>
              <a:buNone/>
              <a:defRPr sz="6562" cap="all" baseline="0">
                <a:solidFill>
                  <a:schemeClr val="bg1"/>
                </a:solidFill>
                <a:latin typeface="+mj-lt"/>
              </a:defRPr>
            </a:lvl1pPr>
            <a:lvl2pPr marL="0" indent="0">
              <a:spcBef>
                <a:spcPts val="0"/>
              </a:spcBef>
              <a:buNone/>
              <a:defRPr sz="6562" cap="all" baseline="0">
                <a:solidFill>
                  <a:schemeClr val="bg1"/>
                </a:solidFill>
                <a:latin typeface="+mj-lt"/>
              </a:defRPr>
            </a:lvl2pPr>
            <a:lvl3pPr marL="0" indent="0">
              <a:spcBef>
                <a:spcPts val="0"/>
              </a:spcBef>
              <a:buNone/>
              <a:defRPr sz="6562" cap="all" baseline="0">
                <a:solidFill>
                  <a:schemeClr val="bg1"/>
                </a:solidFill>
                <a:latin typeface="+mj-lt"/>
              </a:defRPr>
            </a:lvl3pPr>
            <a:lvl4pPr marL="0" indent="0">
              <a:spcBef>
                <a:spcPts val="0"/>
              </a:spcBef>
              <a:buNone/>
              <a:defRPr sz="6562" cap="all" baseline="0">
                <a:solidFill>
                  <a:schemeClr val="bg1"/>
                </a:solidFill>
                <a:latin typeface="+mj-lt"/>
              </a:defRPr>
            </a:lvl4pPr>
            <a:lvl5pPr marL="0" indent="0">
              <a:spcBef>
                <a:spcPts val="0"/>
              </a:spcBef>
              <a:buNone/>
              <a:defRPr sz="6562" cap="all" baseline="0">
                <a:solidFill>
                  <a:schemeClr val="bg1"/>
                </a:solidFill>
                <a:latin typeface="+mj-lt"/>
              </a:defRPr>
            </a:lvl5pPr>
            <a:lvl6pPr marL="0" indent="0">
              <a:spcBef>
                <a:spcPts val="0"/>
              </a:spcBef>
              <a:buNone/>
              <a:defRPr sz="6562" cap="all" baseline="0">
                <a:solidFill>
                  <a:schemeClr val="bg1"/>
                </a:solidFill>
                <a:latin typeface="+mj-lt"/>
              </a:defRPr>
            </a:lvl6pPr>
            <a:lvl7pPr marL="0" indent="0">
              <a:spcBef>
                <a:spcPts val="0"/>
              </a:spcBef>
              <a:buNone/>
              <a:defRPr sz="6562" cap="all" baseline="0">
                <a:solidFill>
                  <a:schemeClr val="bg1"/>
                </a:solidFill>
                <a:latin typeface="+mj-lt"/>
              </a:defRPr>
            </a:lvl7pPr>
            <a:lvl8pPr marL="0" indent="0">
              <a:spcBef>
                <a:spcPts val="0"/>
              </a:spcBef>
              <a:buNone/>
              <a:defRPr sz="6562" cap="all" baseline="0">
                <a:solidFill>
                  <a:schemeClr val="bg1"/>
                </a:solidFill>
                <a:latin typeface="+mj-lt"/>
              </a:defRPr>
            </a:lvl8pPr>
            <a:lvl9pPr marL="0" indent="0">
              <a:spcBef>
                <a:spcPts val="0"/>
              </a:spcBef>
              <a:buNone/>
              <a:defRPr sz="6562" cap="all" baseline="0">
                <a:solidFill>
                  <a:schemeClr val="bg1"/>
                </a:solidFill>
                <a:latin typeface="+mj-lt"/>
              </a:defRPr>
            </a:lvl9pPr>
          </a:lstStyle>
          <a:p>
            <a:pPr lvl="0"/>
            <a:r>
              <a:rPr lang="de-DE" noProof="0" dirty="0"/>
              <a:t>Überschrift</a:t>
            </a:r>
          </a:p>
        </p:txBody>
      </p:sp>
      <p:sp>
        <p:nvSpPr>
          <p:cNvPr id="21" name="Inhaltsplatzhalter 17"/>
          <p:cNvSpPr>
            <a:spLocks noGrp="1"/>
          </p:cNvSpPr>
          <p:nvPr>
            <p:ph sz="quarter" idx="26" hasCustomPrompt="1"/>
          </p:nvPr>
        </p:nvSpPr>
        <p:spPr>
          <a:xfrm>
            <a:off x="1331268" y="29589784"/>
            <a:ext cx="14910197" cy="4999964"/>
          </a:xfrm>
        </p:spPr>
        <p:txBody>
          <a:bodyPr lIns="365760" tIns="182880"/>
          <a:lstStyle>
            <a:lvl1pPr>
              <a:defRPr baseline="0"/>
            </a:lvl1pPr>
            <a:lvl5pPr>
              <a:defRPr/>
            </a:lvl5pPr>
            <a:lvl6pPr>
              <a:defRPr/>
            </a:lvl6pPr>
            <a:lvl7pPr>
              <a:defRPr/>
            </a:lvl7pPr>
            <a:lvl8pPr>
              <a:defRPr/>
            </a:lvl8pPr>
            <a:lvl9pPr>
              <a:defRPr/>
            </a:lvl9pPr>
          </a:lstStyle>
          <a:p>
            <a:pPr lvl="0"/>
            <a:r>
              <a:rPr lang="de-DE" noProof="0" dirty="0"/>
              <a:t>Verwenden Sie diesen Platzhalter um Text oder andere Inhalte hinzuzufügen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a:t>
            </a:r>
          </a:p>
          <a:p>
            <a:pPr lvl="6"/>
            <a:r>
              <a:rPr lang="de-DE" noProof="0" dirty="0"/>
              <a:t>Sieben</a:t>
            </a:r>
          </a:p>
          <a:p>
            <a:pPr lvl="7"/>
            <a:r>
              <a:rPr lang="de-DE" noProof="0" dirty="0"/>
              <a:t>Acht</a:t>
            </a:r>
          </a:p>
          <a:p>
            <a:pPr lvl="8"/>
            <a:r>
              <a:rPr lang="de-DE" noProof="0" dirty="0"/>
              <a:t>Neun</a:t>
            </a:r>
          </a:p>
        </p:txBody>
      </p:sp>
      <p:sp>
        <p:nvSpPr>
          <p:cNvPr id="15" name="Textplatzhalter 6"/>
          <p:cNvSpPr>
            <a:spLocks noGrp="1"/>
          </p:cNvSpPr>
          <p:nvPr>
            <p:ph type="body" sz="quarter" idx="21" hasCustomPrompt="1"/>
          </p:nvPr>
        </p:nvSpPr>
        <p:spPr>
          <a:xfrm>
            <a:off x="18105239" y="6399953"/>
            <a:ext cx="14910197" cy="1333324"/>
          </a:xfrm>
          <a:prstGeom prst="round1Rect">
            <a:avLst/>
          </a:prstGeom>
          <a:solidFill>
            <a:schemeClr val="accent5"/>
          </a:solidFill>
        </p:spPr>
        <p:txBody>
          <a:bodyPr lIns="365760" anchor="ctr">
            <a:noAutofit/>
          </a:bodyPr>
          <a:lstStyle>
            <a:lvl1pPr marL="0" indent="0">
              <a:spcBef>
                <a:spcPts val="0"/>
              </a:spcBef>
              <a:buNone/>
              <a:defRPr sz="6562" cap="all" baseline="0">
                <a:solidFill>
                  <a:schemeClr val="bg1"/>
                </a:solidFill>
                <a:latin typeface="+mj-lt"/>
              </a:defRPr>
            </a:lvl1pPr>
            <a:lvl2pPr marL="0" indent="0">
              <a:spcBef>
                <a:spcPts val="0"/>
              </a:spcBef>
              <a:buNone/>
              <a:defRPr sz="6562" cap="all" baseline="0">
                <a:solidFill>
                  <a:schemeClr val="bg1"/>
                </a:solidFill>
                <a:latin typeface="+mj-lt"/>
              </a:defRPr>
            </a:lvl2pPr>
            <a:lvl3pPr marL="0" indent="0">
              <a:spcBef>
                <a:spcPts val="0"/>
              </a:spcBef>
              <a:buNone/>
              <a:defRPr sz="6562" cap="all" baseline="0">
                <a:solidFill>
                  <a:schemeClr val="bg1"/>
                </a:solidFill>
                <a:latin typeface="+mj-lt"/>
              </a:defRPr>
            </a:lvl3pPr>
            <a:lvl4pPr marL="0" indent="0">
              <a:spcBef>
                <a:spcPts val="0"/>
              </a:spcBef>
              <a:buNone/>
              <a:defRPr sz="6562" cap="all" baseline="0">
                <a:solidFill>
                  <a:schemeClr val="bg1"/>
                </a:solidFill>
                <a:latin typeface="+mj-lt"/>
              </a:defRPr>
            </a:lvl4pPr>
            <a:lvl5pPr marL="0" indent="0">
              <a:spcBef>
                <a:spcPts val="0"/>
              </a:spcBef>
              <a:buNone/>
              <a:defRPr sz="6562" cap="all" baseline="0">
                <a:solidFill>
                  <a:schemeClr val="bg1"/>
                </a:solidFill>
                <a:latin typeface="+mj-lt"/>
              </a:defRPr>
            </a:lvl5pPr>
            <a:lvl6pPr marL="0" indent="0">
              <a:spcBef>
                <a:spcPts val="0"/>
              </a:spcBef>
              <a:buNone/>
              <a:defRPr sz="6562" cap="all" baseline="0">
                <a:solidFill>
                  <a:schemeClr val="bg1"/>
                </a:solidFill>
                <a:latin typeface="+mj-lt"/>
              </a:defRPr>
            </a:lvl6pPr>
            <a:lvl7pPr marL="0" indent="0">
              <a:spcBef>
                <a:spcPts val="0"/>
              </a:spcBef>
              <a:buNone/>
              <a:defRPr sz="6562" cap="all" baseline="0">
                <a:solidFill>
                  <a:schemeClr val="bg1"/>
                </a:solidFill>
                <a:latin typeface="+mj-lt"/>
              </a:defRPr>
            </a:lvl7pPr>
            <a:lvl8pPr marL="0" indent="0">
              <a:spcBef>
                <a:spcPts val="0"/>
              </a:spcBef>
              <a:buNone/>
              <a:defRPr sz="6562" cap="all" baseline="0">
                <a:solidFill>
                  <a:schemeClr val="bg1"/>
                </a:solidFill>
                <a:latin typeface="+mj-lt"/>
              </a:defRPr>
            </a:lvl8pPr>
            <a:lvl9pPr marL="0" indent="0">
              <a:spcBef>
                <a:spcPts val="0"/>
              </a:spcBef>
              <a:buNone/>
              <a:defRPr sz="6562" cap="all" baseline="0">
                <a:solidFill>
                  <a:schemeClr val="bg1"/>
                </a:solidFill>
                <a:latin typeface="+mj-lt"/>
              </a:defRPr>
            </a:lvl9pPr>
          </a:lstStyle>
          <a:p>
            <a:pPr lvl="0"/>
            <a:r>
              <a:rPr lang="de-DE" noProof="0" dirty="0"/>
              <a:t>Überschrift</a:t>
            </a:r>
          </a:p>
        </p:txBody>
      </p:sp>
      <p:sp>
        <p:nvSpPr>
          <p:cNvPr id="22" name="Inhaltsplatzhalter 17"/>
          <p:cNvSpPr>
            <a:spLocks noGrp="1"/>
          </p:cNvSpPr>
          <p:nvPr>
            <p:ph sz="quarter" idx="27" hasCustomPrompt="1"/>
          </p:nvPr>
        </p:nvSpPr>
        <p:spPr>
          <a:xfrm>
            <a:off x="18105239" y="7733277"/>
            <a:ext cx="14910197" cy="4999964"/>
          </a:xfrm>
        </p:spPr>
        <p:txBody>
          <a:bodyPr lIns="365760" tIns="182880"/>
          <a:lstStyle>
            <a:lvl1pPr>
              <a:defRPr baseline="0"/>
            </a:lvl1pPr>
            <a:lvl5pPr>
              <a:defRPr/>
            </a:lvl5pPr>
            <a:lvl6pPr>
              <a:defRPr/>
            </a:lvl6pPr>
            <a:lvl7pPr>
              <a:defRPr/>
            </a:lvl7pPr>
            <a:lvl8pPr>
              <a:defRPr/>
            </a:lvl8pPr>
            <a:lvl9pPr>
              <a:defRPr/>
            </a:lvl9pPr>
          </a:lstStyle>
          <a:p>
            <a:pPr lvl="0"/>
            <a:r>
              <a:rPr lang="de-DE" noProof="0" dirty="0"/>
              <a:t>Verwenden Sie diesen Platzhalter um Text oder andere Inhalte hinzuzufügen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a:t>
            </a:r>
          </a:p>
          <a:p>
            <a:pPr lvl="6"/>
            <a:r>
              <a:rPr lang="de-DE" noProof="0" dirty="0"/>
              <a:t>Sieben</a:t>
            </a:r>
          </a:p>
          <a:p>
            <a:pPr lvl="7"/>
            <a:r>
              <a:rPr lang="de-DE" noProof="0" dirty="0"/>
              <a:t>Acht</a:t>
            </a:r>
          </a:p>
          <a:p>
            <a:pPr lvl="8"/>
            <a:r>
              <a:rPr lang="de-DE" noProof="0" dirty="0"/>
              <a:t>Neun</a:t>
            </a:r>
          </a:p>
        </p:txBody>
      </p:sp>
      <p:sp>
        <p:nvSpPr>
          <p:cNvPr id="18" name="Inhaltsplatzhalter 17"/>
          <p:cNvSpPr>
            <a:spLocks noGrp="1"/>
          </p:cNvSpPr>
          <p:nvPr>
            <p:ph sz="quarter" idx="23" hasCustomPrompt="1"/>
          </p:nvPr>
        </p:nvSpPr>
        <p:spPr>
          <a:xfrm>
            <a:off x="18105239" y="13066572"/>
            <a:ext cx="14910197" cy="6749951"/>
          </a:xfrm>
        </p:spPr>
        <p:txBody>
          <a:bodyPr lIns="365760" tIns="182880"/>
          <a:lstStyle>
            <a:lvl1pPr>
              <a:defRPr baseline="0"/>
            </a:lvl1pPr>
            <a:lvl5pPr>
              <a:defRPr/>
            </a:lvl5pPr>
            <a:lvl6pPr marL="1199985" marR="0" indent="-499994" algn="l" defTabSz="4799942" rtl="0" eaLnBrk="1" fontAlgn="auto" latinLnBrk="0" hangingPunct="1">
              <a:lnSpc>
                <a:spcPct val="100000"/>
              </a:lnSpc>
              <a:spcBef>
                <a:spcPts val="1312"/>
              </a:spcBef>
              <a:spcAft>
                <a:spcPts val="0"/>
              </a:spcAft>
              <a:buClr>
                <a:schemeClr val="accent2"/>
              </a:buClr>
              <a:buSzTx/>
              <a:buFont typeface="Arial" panose="020B0604020202020204" pitchFamily="34" charset="0"/>
              <a:buChar char="•"/>
              <a:tabLst/>
              <a:defRPr/>
            </a:lvl6pPr>
            <a:lvl7pPr>
              <a:defRPr/>
            </a:lvl7pPr>
            <a:lvl8pPr>
              <a:defRPr/>
            </a:lvl8pPr>
            <a:lvl9pPr>
              <a:defRPr/>
            </a:lvl9pPr>
          </a:lstStyle>
          <a:p>
            <a:pPr lvl="0"/>
            <a:r>
              <a:rPr lang="de-DE" noProof="0" dirty="0"/>
              <a:t>Verwenden Sie diesen Platzhalter um Text oder andere Inhalte hinzuzufügen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marL="1199985" marR="0" lvl="5" indent="-499994" algn="l" defTabSz="4799942" rtl="0" eaLnBrk="1" fontAlgn="auto" latinLnBrk="0" hangingPunct="1">
              <a:lnSpc>
                <a:spcPct val="100000"/>
              </a:lnSpc>
              <a:spcBef>
                <a:spcPts val="1312"/>
              </a:spcBef>
              <a:spcAft>
                <a:spcPts val="0"/>
              </a:spcAft>
              <a:buClr>
                <a:schemeClr val="accent2"/>
              </a:buClr>
              <a:buSzTx/>
              <a:buFont typeface="Arial" panose="020B0604020202020204" pitchFamily="34" charset="0"/>
              <a:buChar char="•"/>
              <a:tabLst/>
              <a:defRPr/>
            </a:pPr>
            <a:r>
              <a:rPr lang="de-DE" noProof="0" dirty="0"/>
              <a:t>Sechs</a:t>
            </a:r>
          </a:p>
          <a:p>
            <a:pPr lvl="6"/>
            <a:r>
              <a:rPr lang="de-DE" noProof="0" dirty="0"/>
              <a:t>Sieben</a:t>
            </a:r>
          </a:p>
          <a:p>
            <a:pPr lvl="7"/>
            <a:r>
              <a:rPr lang="de-DE" noProof="0" dirty="0"/>
              <a:t>Acht</a:t>
            </a:r>
          </a:p>
          <a:p>
            <a:pPr lvl="8"/>
            <a:r>
              <a:rPr lang="de-DE" noProof="0" dirty="0"/>
              <a:t>Neun</a:t>
            </a:r>
          </a:p>
        </p:txBody>
      </p:sp>
      <p:sp>
        <p:nvSpPr>
          <p:cNvPr id="23" name="Inhaltsplatzhalter 17"/>
          <p:cNvSpPr>
            <a:spLocks noGrp="1"/>
          </p:cNvSpPr>
          <p:nvPr>
            <p:ph sz="quarter" idx="28" hasCustomPrompt="1"/>
          </p:nvPr>
        </p:nvSpPr>
        <p:spPr>
          <a:xfrm>
            <a:off x="18105239" y="25666480"/>
            <a:ext cx="14910197" cy="1916653"/>
          </a:xfrm>
        </p:spPr>
        <p:txBody>
          <a:bodyPr tIns="182880"/>
          <a:lstStyle>
            <a:lvl1pPr>
              <a:defRPr baseline="0"/>
            </a:lvl1pPr>
            <a:lvl5pPr>
              <a:defRPr/>
            </a:lvl5pPr>
            <a:lvl6pPr>
              <a:defRPr/>
            </a:lvl6pPr>
            <a:lvl7pPr>
              <a:defRPr/>
            </a:lvl7pPr>
            <a:lvl8pPr>
              <a:defRPr/>
            </a:lvl8pPr>
            <a:lvl9pPr>
              <a:defRPr/>
            </a:lvl9pPr>
          </a:lstStyle>
          <a:p>
            <a:pPr lvl="0"/>
            <a:r>
              <a:rPr lang="de-DE" noProof="0" dirty="0"/>
              <a:t>Verwenden Sie diesen Platzhalter um Text oder andere Inhalte hinzuzufügen</a:t>
            </a:r>
          </a:p>
          <a:p>
            <a:pPr lvl="1"/>
            <a:r>
              <a:rPr lang="de-DE" noProof="0" dirty="0"/>
              <a:t>Zweite Ebene</a:t>
            </a:r>
          </a:p>
        </p:txBody>
      </p:sp>
      <p:sp>
        <p:nvSpPr>
          <p:cNvPr id="24" name="Textplatzhalter 6"/>
          <p:cNvSpPr>
            <a:spLocks noGrp="1"/>
          </p:cNvSpPr>
          <p:nvPr>
            <p:ph type="body" sz="quarter" idx="29" hasCustomPrompt="1"/>
          </p:nvPr>
        </p:nvSpPr>
        <p:spPr>
          <a:xfrm>
            <a:off x="18105239" y="28249794"/>
            <a:ext cx="14910197" cy="1333324"/>
          </a:xfrm>
          <a:prstGeom prst="round1Rect">
            <a:avLst/>
          </a:prstGeom>
          <a:solidFill>
            <a:schemeClr val="accent6"/>
          </a:solidFill>
        </p:spPr>
        <p:txBody>
          <a:bodyPr lIns="365760" anchor="ctr">
            <a:noAutofit/>
          </a:bodyPr>
          <a:lstStyle>
            <a:lvl1pPr marL="0" indent="0">
              <a:spcBef>
                <a:spcPts val="0"/>
              </a:spcBef>
              <a:buNone/>
              <a:defRPr sz="6562" cap="all" baseline="0">
                <a:solidFill>
                  <a:schemeClr val="bg1"/>
                </a:solidFill>
                <a:latin typeface="+mj-lt"/>
              </a:defRPr>
            </a:lvl1pPr>
            <a:lvl2pPr marL="0" indent="0">
              <a:spcBef>
                <a:spcPts val="0"/>
              </a:spcBef>
              <a:buNone/>
              <a:defRPr sz="6562" cap="all" baseline="0">
                <a:solidFill>
                  <a:schemeClr val="bg1"/>
                </a:solidFill>
                <a:latin typeface="+mj-lt"/>
              </a:defRPr>
            </a:lvl2pPr>
            <a:lvl3pPr marL="0" indent="0">
              <a:spcBef>
                <a:spcPts val="0"/>
              </a:spcBef>
              <a:buNone/>
              <a:defRPr sz="6562" cap="all" baseline="0">
                <a:solidFill>
                  <a:schemeClr val="bg1"/>
                </a:solidFill>
                <a:latin typeface="+mj-lt"/>
              </a:defRPr>
            </a:lvl3pPr>
            <a:lvl4pPr marL="0" indent="0">
              <a:spcBef>
                <a:spcPts val="0"/>
              </a:spcBef>
              <a:buNone/>
              <a:defRPr sz="6562" cap="all" baseline="0">
                <a:solidFill>
                  <a:schemeClr val="bg1"/>
                </a:solidFill>
                <a:latin typeface="+mj-lt"/>
              </a:defRPr>
            </a:lvl4pPr>
            <a:lvl5pPr marL="0" indent="0">
              <a:spcBef>
                <a:spcPts val="0"/>
              </a:spcBef>
              <a:buNone/>
              <a:defRPr sz="6562" cap="all" baseline="0">
                <a:solidFill>
                  <a:schemeClr val="bg1"/>
                </a:solidFill>
                <a:latin typeface="+mj-lt"/>
              </a:defRPr>
            </a:lvl5pPr>
            <a:lvl6pPr marL="0" indent="0">
              <a:spcBef>
                <a:spcPts val="0"/>
              </a:spcBef>
              <a:buNone/>
              <a:defRPr sz="6562" cap="all" baseline="0">
                <a:solidFill>
                  <a:schemeClr val="bg1"/>
                </a:solidFill>
                <a:latin typeface="+mj-lt"/>
              </a:defRPr>
            </a:lvl6pPr>
            <a:lvl7pPr marL="0" indent="0">
              <a:spcBef>
                <a:spcPts val="0"/>
              </a:spcBef>
              <a:buNone/>
              <a:defRPr sz="6562" cap="all" baseline="0">
                <a:solidFill>
                  <a:schemeClr val="bg1"/>
                </a:solidFill>
                <a:latin typeface="+mj-lt"/>
              </a:defRPr>
            </a:lvl7pPr>
            <a:lvl8pPr marL="0" indent="0">
              <a:spcBef>
                <a:spcPts val="0"/>
              </a:spcBef>
              <a:buNone/>
              <a:defRPr sz="6562" cap="all" baseline="0">
                <a:solidFill>
                  <a:schemeClr val="bg1"/>
                </a:solidFill>
                <a:latin typeface="+mj-lt"/>
              </a:defRPr>
            </a:lvl8pPr>
            <a:lvl9pPr marL="0" indent="0">
              <a:spcBef>
                <a:spcPts val="0"/>
              </a:spcBef>
              <a:buNone/>
              <a:defRPr sz="6562" cap="all" baseline="0">
                <a:solidFill>
                  <a:schemeClr val="bg1"/>
                </a:solidFill>
                <a:latin typeface="+mj-lt"/>
              </a:defRPr>
            </a:lvl9pPr>
          </a:lstStyle>
          <a:p>
            <a:pPr lvl="0"/>
            <a:r>
              <a:rPr lang="de-DE" noProof="0" dirty="0"/>
              <a:t>Überschrift</a:t>
            </a:r>
          </a:p>
        </p:txBody>
      </p:sp>
      <p:sp>
        <p:nvSpPr>
          <p:cNvPr id="25" name="Inhaltsplatzhalter 17"/>
          <p:cNvSpPr>
            <a:spLocks noGrp="1"/>
          </p:cNvSpPr>
          <p:nvPr>
            <p:ph sz="quarter" idx="30" hasCustomPrompt="1"/>
          </p:nvPr>
        </p:nvSpPr>
        <p:spPr>
          <a:xfrm>
            <a:off x="18105239" y="29589784"/>
            <a:ext cx="14910197" cy="4999964"/>
          </a:xfrm>
        </p:spPr>
        <p:txBody>
          <a:bodyPr lIns="365760" tIns="182880"/>
          <a:lstStyle>
            <a:lvl1pPr>
              <a:defRPr baseline="0"/>
            </a:lvl1pPr>
            <a:lvl5pPr>
              <a:defRPr/>
            </a:lvl5pPr>
            <a:lvl6pPr>
              <a:defRPr/>
            </a:lvl6pPr>
            <a:lvl7pPr>
              <a:defRPr/>
            </a:lvl7pPr>
            <a:lvl8pPr>
              <a:defRPr/>
            </a:lvl8pPr>
            <a:lvl9pPr>
              <a:defRPr/>
            </a:lvl9pPr>
          </a:lstStyle>
          <a:p>
            <a:pPr lvl="0"/>
            <a:r>
              <a:rPr lang="de-DE" noProof="0" dirty="0"/>
              <a:t>Verwenden Sie diesen Platzhalter um Text oder andere Inhalte hinzuzufügen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a:t>
            </a:r>
          </a:p>
          <a:p>
            <a:pPr lvl="6"/>
            <a:r>
              <a:rPr lang="de-DE" noProof="0" dirty="0"/>
              <a:t>Sieben</a:t>
            </a:r>
          </a:p>
          <a:p>
            <a:pPr lvl="7"/>
            <a:r>
              <a:rPr lang="de-DE" noProof="0" dirty="0"/>
              <a:t>Acht</a:t>
            </a:r>
          </a:p>
          <a:p>
            <a:pPr lvl="8"/>
            <a:r>
              <a:rPr lang="de-DE" noProof="0" dirty="0"/>
              <a:t>Neun</a:t>
            </a:r>
          </a:p>
        </p:txBody>
      </p:sp>
      <p:sp>
        <p:nvSpPr>
          <p:cNvPr id="26" name="Textplatzhalter 6"/>
          <p:cNvSpPr>
            <a:spLocks noGrp="1"/>
          </p:cNvSpPr>
          <p:nvPr>
            <p:ph type="body" sz="quarter" idx="31" hasCustomPrompt="1"/>
          </p:nvPr>
        </p:nvSpPr>
        <p:spPr>
          <a:xfrm>
            <a:off x="34825960" y="6399953"/>
            <a:ext cx="14910197" cy="1333324"/>
          </a:xfrm>
          <a:prstGeom prst="round1Rect">
            <a:avLst/>
          </a:prstGeom>
          <a:solidFill>
            <a:schemeClr val="accent6"/>
          </a:solidFill>
        </p:spPr>
        <p:txBody>
          <a:bodyPr lIns="365760" anchor="ctr">
            <a:noAutofit/>
          </a:bodyPr>
          <a:lstStyle>
            <a:lvl1pPr marL="0" indent="0">
              <a:spcBef>
                <a:spcPts val="0"/>
              </a:spcBef>
              <a:buNone/>
              <a:defRPr sz="6562" cap="all" baseline="0">
                <a:solidFill>
                  <a:schemeClr val="bg1"/>
                </a:solidFill>
                <a:latin typeface="+mj-lt"/>
              </a:defRPr>
            </a:lvl1pPr>
            <a:lvl2pPr marL="0" indent="0">
              <a:spcBef>
                <a:spcPts val="0"/>
              </a:spcBef>
              <a:buNone/>
              <a:defRPr sz="6562" cap="all" baseline="0">
                <a:solidFill>
                  <a:schemeClr val="bg1"/>
                </a:solidFill>
                <a:latin typeface="+mj-lt"/>
              </a:defRPr>
            </a:lvl2pPr>
            <a:lvl3pPr marL="0" indent="0">
              <a:spcBef>
                <a:spcPts val="0"/>
              </a:spcBef>
              <a:buNone/>
              <a:defRPr sz="6562" cap="all" baseline="0">
                <a:solidFill>
                  <a:schemeClr val="bg1"/>
                </a:solidFill>
                <a:latin typeface="+mj-lt"/>
              </a:defRPr>
            </a:lvl3pPr>
            <a:lvl4pPr marL="0" indent="0">
              <a:spcBef>
                <a:spcPts val="0"/>
              </a:spcBef>
              <a:buNone/>
              <a:defRPr sz="6562" cap="all" baseline="0">
                <a:solidFill>
                  <a:schemeClr val="bg1"/>
                </a:solidFill>
                <a:latin typeface="+mj-lt"/>
              </a:defRPr>
            </a:lvl4pPr>
            <a:lvl5pPr marL="0" indent="0">
              <a:spcBef>
                <a:spcPts val="0"/>
              </a:spcBef>
              <a:buNone/>
              <a:defRPr sz="6562" cap="all" baseline="0">
                <a:solidFill>
                  <a:schemeClr val="bg1"/>
                </a:solidFill>
                <a:latin typeface="+mj-lt"/>
              </a:defRPr>
            </a:lvl5pPr>
            <a:lvl6pPr marL="0" indent="0">
              <a:spcBef>
                <a:spcPts val="0"/>
              </a:spcBef>
              <a:buNone/>
              <a:defRPr sz="6562" cap="all" baseline="0">
                <a:solidFill>
                  <a:schemeClr val="bg1"/>
                </a:solidFill>
                <a:latin typeface="+mj-lt"/>
              </a:defRPr>
            </a:lvl6pPr>
            <a:lvl7pPr marL="0" indent="0">
              <a:spcBef>
                <a:spcPts val="0"/>
              </a:spcBef>
              <a:buNone/>
              <a:defRPr sz="6562" cap="all" baseline="0">
                <a:solidFill>
                  <a:schemeClr val="bg1"/>
                </a:solidFill>
                <a:latin typeface="+mj-lt"/>
              </a:defRPr>
            </a:lvl7pPr>
            <a:lvl8pPr marL="0" indent="0">
              <a:spcBef>
                <a:spcPts val="0"/>
              </a:spcBef>
              <a:buNone/>
              <a:defRPr sz="6562" cap="all" baseline="0">
                <a:solidFill>
                  <a:schemeClr val="bg1"/>
                </a:solidFill>
                <a:latin typeface="+mj-lt"/>
              </a:defRPr>
            </a:lvl8pPr>
            <a:lvl9pPr marL="0" indent="0">
              <a:spcBef>
                <a:spcPts val="0"/>
              </a:spcBef>
              <a:buNone/>
              <a:defRPr sz="6562" cap="all" baseline="0">
                <a:solidFill>
                  <a:schemeClr val="bg1"/>
                </a:solidFill>
                <a:latin typeface="+mj-lt"/>
              </a:defRPr>
            </a:lvl9pPr>
          </a:lstStyle>
          <a:p>
            <a:pPr lvl="0"/>
            <a:r>
              <a:rPr lang="de-DE" noProof="0" dirty="0"/>
              <a:t>Überschrift</a:t>
            </a:r>
          </a:p>
        </p:txBody>
      </p:sp>
      <p:sp>
        <p:nvSpPr>
          <p:cNvPr id="27" name="Inhaltsplatzhalter 17"/>
          <p:cNvSpPr>
            <a:spLocks noGrp="1"/>
          </p:cNvSpPr>
          <p:nvPr>
            <p:ph sz="quarter" idx="32" hasCustomPrompt="1"/>
          </p:nvPr>
        </p:nvSpPr>
        <p:spPr>
          <a:xfrm>
            <a:off x="34825960" y="7733277"/>
            <a:ext cx="14910197" cy="7999942"/>
          </a:xfrm>
        </p:spPr>
        <p:txBody>
          <a:bodyPr lIns="365760" tIns="182880"/>
          <a:lstStyle>
            <a:lvl1pPr>
              <a:defRPr baseline="0"/>
            </a:lvl1pPr>
            <a:lvl5pPr>
              <a:defRPr/>
            </a:lvl5pPr>
            <a:lvl6pPr>
              <a:defRPr/>
            </a:lvl6pPr>
            <a:lvl7pPr>
              <a:defRPr/>
            </a:lvl7pPr>
            <a:lvl8pPr>
              <a:defRPr/>
            </a:lvl8pPr>
            <a:lvl9pPr>
              <a:defRPr/>
            </a:lvl9pPr>
          </a:lstStyle>
          <a:p>
            <a:pPr lvl="0"/>
            <a:r>
              <a:rPr lang="de-DE" noProof="0" dirty="0"/>
              <a:t>Verwenden Sie diesen Platzhalter um Text oder andere Inhalte hinzuzufügen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a:t>
            </a:r>
          </a:p>
          <a:p>
            <a:pPr lvl="6"/>
            <a:r>
              <a:rPr lang="de-DE" noProof="0" dirty="0"/>
              <a:t>Sieben</a:t>
            </a:r>
          </a:p>
          <a:p>
            <a:pPr lvl="7"/>
            <a:r>
              <a:rPr lang="de-DE" noProof="0" dirty="0"/>
              <a:t>Acht</a:t>
            </a:r>
          </a:p>
          <a:p>
            <a:pPr lvl="8"/>
            <a:r>
              <a:rPr lang="de-DE" noProof="0" dirty="0"/>
              <a:t>Neun</a:t>
            </a:r>
          </a:p>
        </p:txBody>
      </p:sp>
      <p:sp>
        <p:nvSpPr>
          <p:cNvPr id="28" name="Inhaltsplatzhalter 17"/>
          <p:cNvSpPr>
            <a:spLocks noGrp="1"/>
          </p:cNvSpPr>
          <p:nvPr>
            <p:ph sz="quarter" idx="33" hasCustomPrompt="1"/>
          </p:nvPr>
        </p:nvSpPr>
        <p:spPr>
          <a:xfrm>
            <a:off x="34825960" y="17319874"/>
            <a:ext cx="14910197" cy="7999942"/>
          </a:xfrm>
        </p:spPr>
        <p:txBody>
          <a:bodyPr lIns="365760" tIns="182880"/>
          <a:lstStyle>
            <a:lvl1pPr>
              <a:defRPr baseline="0"/>
            </a:lvl1pPr>
            <a:lvl5pPr>
              <a:defRPr/>
            </a:lvl5pPr>
            <a:lvl6pPr>
              <a:defRPr/>
            </a:lvl6pPr>
            <a:lvl7pPr>
              <a:defRPr/>
            </a:lvl7pPr>
            <a:lvl8pPr>
              <a:defRPr/>
            </a:lvl8pPr>
            <a:lvl9pPr>
              <a:defRPr/>
            </a:lvl9pPr>
          </a:lstStyle>
          <a:p>
            <a:pPr lvl="0"/>
            <a:r>
              <a:rPr lang="de-DE" noProof="0" dirty="0"/>
              <a:t>Verwenden Sie diesen Platzhalter um Text oder andere Inhalte hinzuzufügen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a:t>
            </a:r>
          </a:p>
          <a:p>
            <a:pPr lvl="6"/>
            <a:r>
              <a:rPr lang="de-DE" noProof="0" dirty="0"/>
              <a:t>Sieben</a:t>
            </a:r>
          </a:p>
          <a:p>
            <a:pPr lvl="7"/>
            <a:r>
              <a:rPr lang="de-DE" noProof="0" dirty="0"/>
              <a:t>Acht</a:t>
            </a:r>
          </a:p>
          <a:p>
            <a:pPr lvl="8"/>
            <a:r>
              <a:rPr lang="de-DE" noProof="0" dirty="0"/>
              <a:t>Neun</a:t>
            </a:r>
          </a:p>
        </p:txBody>
      </p:sp>
      <p:sp>
        <p:nvSpPr>
          <p:cNvPr id="29" name="Textplatzhalter 6"/>
          <p:cNvSpPr>
            <a:spLocks noGrp="1"/>
          </p:cNvSpPr>
          <p:nvPr>
            <p:ph type="body" sz="quarter" idx="34" hasCustomPrompt="1"/>
          </p:nvPr>
        </p:nvSpPr>
        <p:spPr>
          <a:xfrm>
            <a:off x="34825960" y="28249794"/>
            <a:ext cx="14910197" cy="1333324"/>
          </a:xfrm>
          <a:prstGeom prst="round1Rect">
            <a:avLst/>
          </a:prstGeom>
          <a:solidFill>
            <a:schemeClr val="accent1"/>
          </a:solidFill>
        </p:spPr>
        <p:txBody>
          <a:bodyPr lIns="365760" anchor="ctr">
            <a:noAutofit/>
          </a:bodyPr>
          <a:lstStyle>
            <a:lvl1pPr marL="0" indent="0">
              <a:spcBef>
                <a:spcPts val="0"/>
              </a:spcBef>
              <a:buNone/>
              <a:defRPr sz="6562" cap="all" baseline="0">
                <a:solidFill>
                  <a:schemeClr val="bg1"/>
                </a:solidFill>
                <a:latin typeface="+mj-lt"/>
              </a:defRPr>
            </a:lvl1pPr>
            <a:lvl2pPr marL="0" indent="0">
              <a:spcBef>
                <a:spcPts val="0"/>
              </a:spcBef>
              <a:buNone/>
              <a:defRPr sz="6562" cap="all" baseline="0">
                <a:solidFill>
                  <a:schemeClr val="bg1"/>
                </a:solidFill>
                <a:latin typeface="+mj-lt"/>
              </a:defRPr>
            </a:lvl2pPr>
            <a:lvl3pPr marL="0" indent="0">
              <a:spcBef>
                <a:spcPts val="0"/>
              </a:spcBef>
              <a:buNone/>
              <a:defRPr sz="6562" cap="all" baseline="0">
                <a:solidFill>
                  <a:schemeClr val="bg1"/>
                </a:solidFill>
                <a:latin typeface="+mj-lt"/>
              </a:defRPr>
            </a:lvl3pPr>
            <a:lvl4pPr marL="0" indent="0">
              <a:spcBef>
                <a:spcPts val="0"/>
              </a:spcBef>
              <a:buNone/>
              <a:defRPr sz="6562" cap="all" baseline="0">
                <a:solidFill>
                  <a:schemeClr val="bg1"/>
                </a:solidFill>
                <a:latin typeface="+mj-lt"/>
              </a:defRPr>
            </a:lvl4pPr>
            <a:lvl5pPr marL="0" indent="0">
              <a:spcBef>
                <a:spcPts val="0"/>
              </a:spcBef>
              <a:buNone/>
              <a:defRPr sz="6562" cap="all" baseline="0">
                <a:solidFill>
                  <a:schemeClr val="bg1"/>
                </a:solidFill>
                <a:latin typeface="+mj-lt"/>
              </a:defRPr>
            </a:lvl5pPr>
            <a:lvl6pPr marL="0" indent="0">
              <a:spcBef>
                <a:spcPts val="0"/>
              </a:spcBef>
              <a:buNone/>
              <a:defRPr sz="6562" cap="all" baseline="0">
                <a:solidFill>
                  <a:schemeClr val="bg1"/>
                </a:solidFill>
                <a:latin typeface="+mj-lt"/>
              </a:defRPr>
            </a:lvl6pPr>
            <a:lvl7pPr marL="0" indent="0">
              <a:spcBef>
                <a:spcPts val="0"/>
              </a:spcBef>
              <a:buNone/>
              <a:defRPr sz="6562" cap="all" baseline="0">
                <a:solidFill>
                  <a:schemeClr val="bg1"/>
                </a:solidFill>
                <a:latin typeface="+mj-lt"/>
              </a:defRPr>
            </a:lvl7pPr>
            <a:lvl8pPr marL="0" indent="0">
              <a:spcBef>
                <a:spcPts val="0"/>
              </a:spcBef>
              <a:buNone/>
              <a:defRPr sz="6562" cap="all" baseline="0">
                <a:solidFill>
                  <a:schemeClr val="bg1"/>
                </a:solidFill>
                <a:latin typeface="+mj-lt"/>
              </a:defRPr>
            </a:lvl8pPr>
            <a:lvl9pPr marL="0" indent="0">
              <a:spcBef>
                <a:spcPts val="0"/>
              </a:spcBef>
              <a:buNone/>
              <a:defRPr sz="6562" cap="all" baseline="0">
                <a:solidFill>
                  <a:schemeClr val="bg1"/>
                </a:solidFill>
                <a:latin typeface="+mj-lt"/>
              </a:defRPr>
            </a:lvl9pPr>
          </a:lstStyle>
          <a:p>
            <a:pPr lvl="0"/>
            <a:r>
              <a:rPr lang="de-DE" noProof="0" dirty="0"/>
              <a:t>Überschrift</a:t>
            </a:r>
          </a:p>
        </p:txBody>
      </p:sp>
      <p:sp>
        <p:nvSpPr>
          <p:cNvPr id="30" name="Inhaltsplatzhalter 17"/>
          <p:cNvSpPr>
            <a:spLocks noGrp="1"/>
          </p:cNvSpPr>
          <p:nvPr>
            <p:ph sz="quarter" idx="35" hasCustomPrompt="1"/>
          </p:nvPr>
        </p:nvSpPr>
        <p:spPr>
          <a:xfrm>
            <a:off x="34825960" y="29589784"/>
            <a:ext cx="14910197" cy="4999964"/>
          </a:xfrm>
        </p:spPr>
        <p:txBody>
          <a:bodyPr lIns="365760" tIns="182880"/>
          <a:lstStyle>
            <a:lvl1pPr>
              <a:defRPr baseline="0"/>
            </a:lvl1pPr>
            <a:lvl5pPr>
              <a:defRPr/>
            </a:lvl5pPr>
            <a:lvl6pPr>
              <a:defRPr/>
            </a:lvl6pPr>
            <a:lvl7pPr>
              <a:defRPr/>
            </a:lvl7pPr>
            <a:lvl8pPr>
              <a:defRPr/>
            </a:lvl8pPr>
            <a:lvl9pPr>
              <a:defRPr/>
            </a:lvl9pPr>
          </a:lstStyle>
          <a:p>
            <a:pPr lvl="0"/>
            <a:r>
              <a:rPr lang="de-DE" noProof="0" dirty="0"/>
              <a:t>Verwenden Sie diesen Platzhalter um Text oder andere Inhalte hinzuzufügen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a:t>
            </a:r>
          </a:p>
          <a:p>
            <a:pPr lvl="6"/>
            <a:r>
              <a:rPr lang="de-DE" noProof="0" dirty="0"/>
              <a:t>Sieben</a:t>
            </a:r>
          </a:p>
          <a:p>
            <a:pPr lvl="7"/>
            <a:r>
              <a:rPr lang="de-DE" noProof="0" dirty="0"/>
              <a:t>Acht</a:t>
            </a:r>
          </a:p>
          <a:p>
            <a:pPr lvl="8"/>
            <a:r>
              <a:rPr lang="de-DE" noProof="0" dirty="0"/>
              <a:t>Neun</a:t>
            </a:r>
          </a:p>
        </p:txBody>
      </p:sp>
      <p:sp>
        <p:nvSpPr>
          <p:cNvPr id="32" name="Anweisungen"/>
          <p:cNvSpPr/>
          <p:nvPr userDrawn="1"/>
        </p:nvSpPr>
        <p:spPr>
          <a:xfrm>
            <a:off x="51120675" y="2791645"/>
            <a:ext cx="17998738" cy="359997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9998" rIns="299998" rtlCol="0" anchor="t"/>
          <a:lstStyle/>
          <a:p>
            <a:pPr algn="l" defTabSz="4031951">
              <a:spcBef>
                <a:spcPts val="1312"/>
              </a:spcBef>
              <a:buNone/>
            </a:pPr>
            <a:r>
              <a:rPr lang="de-DE" sz="10499" b="0" i="0" noProof="0" dirty="0">
                <a:solidFill>
                  <a:prstClr val="white">
                    <a:lumMod val="50000"/>
                  </a:prstClr>
                </a:solidFill>
                <a:latin typeface="Calibri Light"/>
                <a:ea typeface="+mn-ea"/>
                <a:cs typeface="Calibri"/>
              </a:rPr>
              <a:t>Drucken:</a:t>
            </a:r>
          </a:p>
          <a:p>
            <a:pPr algn="l" defTabSz="4031951">
              <a:spcBef>
                <a:spcPts val="1312"/>
              </a:spcBef>
              <a:buNone/>
            </a:pPr>
            <a:r>
              <a:rPr lang="de-DE" sz="7218" b="0" i="0" noProof="0" dirty="0">
                <a:solidFill>
                  <a:prstClr val="white">
                    <a:lumMod val="50000"/>
                  </a:prstClr>
                </a:solidFill>
                <a:latin typeface="Calibri Light"/>
                <a:ea typeface="+mn-ea"/>
                <a:cs typeface="Calibri"/>
              </a:rPr>
              <a:t>Dieses Poster ist 121,92 cm breit, 91,44 cm hoch und für den Druck auf einem Großformatdrucker ausgelegt.</a:t>
            </a:r>
          </a:p>
          <a:p>
            <a:pPr algn="l" defTabSz="4031951">
              <a:spcBef>
                <a:spcPts val="328"/>
              </a:spcBef>
              <a:buNone/>
            </a:pPr>
            <a:endParaRPr lang="de-DE" sz="6562" noProof="0" dirty="0">
              <a:solidFill>
                <a:prstClr val="white">
                  <a:lumMod val="50000"/>
                </a:prstClr>
              </a:solidFill>
              <a:latin typeface="Calibri Light" panose="020F0302020204030204" pitchFamily="34" charset="0"/>
              <a:cs typeface="Calibri" panose="020F0502020204030204" pitchFamily="34" charset="0"/>
            </a:endParaRPr>
          </a:p>
          <a:p>
            <a:pPr algn="l" defTabSz="4031951">
              <a:spcBef>
                <a:spcPts val="1312"/>
              </a:spcBef>
              <a:buNone/>
            </a:pPr>
            <a:r>
              <a:rPr lang="de-DE" sz="9624" b="0" i="0" noProof="0" dirty="0">
                <a:solidFill>
                  <a:prstClr val="white">
                    <a:lumMod val="50000"/>
                  </a:prstClr>
                </a:solidFill>
                <a:latin typeface="Calibri Light"/>
                <a:ea typeface="+mn-ea"/>
                <a:cs typeface="Calibri"/>
              </a:rPr>
              <a:t>Anpassen des Inhalts:</a:t>
            </a:r>
          </a:p>
          <a:p>
            <a:pPr algn="l" defTabSz="4031951">
              <a:spcBef>
                <a:spcPts val="1312"/>
              </a:spcBef>
              <a:buNone/>
            </a:pPr>
            <a:r>
              <a:rPr lang="de-DE" sz="7218" b="0" i="0" noProof="0" dirty="0">
                <a:solidFill>
                  <a:prstClr val="white">
                    <a:lumMod val="50000"/>
                  </a:prstClr>
                </a:solidFill>
                <a:latin typeface="Calibri Light"/>
                <a:ea typeface="+mn-ea"/>
                <a:cs typeface="Calibri"/>
              </a:rPr>
              <a:t>Die Platzhalter im Poster wurden bereits für Sie formatiert. Geben</a:t>
            </a:r>
            <a:r>
              <a:rPr lang="de-DE" sz="7218" b="0" i="0" baseline="0" noProof="0" dirty="0">
                <a:solidFill>
                  <a:prstClr val="white">
                    <a:lumMod val="50000"/>
                  </a:prstClr>
                </a:solidFill>
                <a:latin typeface="Calibri Light"/>
                <a:ea typeface="+mn-ea"/>
                <a:cs typeface="Calibri"/>
              </a:rPr>
              <a:t> Sie Ihren Text in den </a:t>
            </a:r>
            <a:r>
              <a:rPr lang="de-DE" sz="7218" b="0" i="0" noProof="0" dirty="0">
                <a:solidFill>
                  <a:prstClr val="white">
                    <a:lumMod val="50000"/>
                  </a:prstClr>
                </a:solidFill>
                <a:latin typeface="Calibri Light"/>
                <a:ea typeface="+mn-ea"/>
                <a:cs typeface="Calibri"/>
              </a:rPr>
              <a:t>Platzhaltern ein, oder k</a:t>
            </a:r>
            <a:r>
              <a:rPr lang="de-DE" sz="7218" b="0" i="0" baseline="0" noProof="0" dirty="0">
                <a:solidFill>
                  <a:prstClr val="white">
                    <a:lumMod val="50000"/>
                  </a:prstClr>
                </a:solidFill>
                <a:latin typeface="Calibri Light"/>
                <a:ea typeface="+mn-ea"/>
                <a:cs typeface="Calibri"/>
              </a:rPr>
              <a:t>licken Sie auf ein Symbol, um eine Tabelle, ein Diagramm, eine SmartArt-Grafik, ein Bild oder eine Multimediadatei hinzuzufügen.</a:t>
            </a:r>
          </a:p>
          <a:p>
            <a:pPr algn="l" defTabSz="4031951">
              <a:spcBef>
                <a:spcPts val="2625"/>
              </a:spcBef>
              <a:buNone/>
            </a:pPr>
            <a:r>
              <a:rPr lang="de-DE" sz="7218" b="0" i="0" noProof="0" dirty="0">
                <a:solidFill>
                  <a:prstClr val="white">
                    <a:lumMod val="50000"/>
                  </a:prstClr>
                </a:solidFill>
                <a:latin typeface="Calibri Light"/>
                <a:ea typeface="+mn-ea"/>
                <a:cs typeface="Calibri"/>
              </a:rPr>
              <a:t>Wenn Sie Aufzählungspunkte hinzufügen oder entfernen möchten, klicken Sie auf der Registerkarte "Start" auf die Schaltfläche "Aufzählungszeichen".</a:t>
            </a:r>
          </a:p>
          <a:p>
            <a:pPr algn="l" defTabSz="4031951">
              <a:spcBef>
                <a:spcPts val="2625"/>
              </a:spcBef>
              <a:buNone/>
            </a:pPr>
            <a:r>
              <a:rPr lang="de-DE" sz="7218" b="0" i="0" noProof="0" dirty="0">
                <a:solidFill>
                  <a:prstClr val="white">
                    <a:lumMod val="50000"/>
                  </a:prstClr>
                </a:solidFill>
                <a:latin typeface="Calibri Light"/>
                <a:ea typeface="+mn-ea"/>
                <a:cs typeface="Calibri"/>
              </a:rPr>
              <a:t>Wenn Sie weitere Platzhalter für Titel, Inhalt oder Textkörper benötigen, erstellen Sie eine Kopie des gewünschten Elements, und ziehen Sie es an die gewünschte Position. Die Funktion "Intelligente Führungslinien" von PowerPoint hilft Ihnen, die Elemente am restlichen Inhalt auszurichten.</a:t>
            </a:r>
          </a:p>
          <a:p>
            <a:pPr algn="l" defTabSz="4031951">
              <a:spcBef>
                <a:spcPts val="2625"/>
              </a:spcBef>
              <a:buNone/>
            </a:pPr>
            <a:r>
              <a:rPr lang="de-DE" sz="7218" b="0" i="0" noProof="0" dirty="0">
                <a:solidFill>
                  <a:prstClr val="white">
                    <a:lumMod val="50000"/>
                  </a:prstClr>
                </a:solidFill>
                <a:latin typeface="Calibri Light"/>
                <a:ea typeface="+mn-ea"/>
                <a:cs typeface="Calibri"/>
              </a:rPr>
              <a:t>Möchten Sie eigene Bilder anstelle der vorhandenen Bilder verwenden? Kein Problem! Klicken Sie mit der rechten Maustaste auf ein Bild, und wählen Sie "Bild ändern" aus. Behalten Sie die </a:t>
            </a:r>
            <a:r>
              <a:rPr lang="de-DE" sz="7218" b="0" i="0" baseline="0" noProof="0" dirty="0">
                <a:solidFill>
                  <a:prstClr val="white">
                    <a:lumMod val="50000"/>
                  </a:prstClr>
                </a:solidFill>
                <a:latin typeface="Calibri Light"/>
                <a:ea typeface="+mn-ea"/>
                <a:cs typeface="Calibri"/>
              </a:rPr>
              <a:t>Proportionen von Bildern beim </a:t>
            </a:r>
            <a:r>
              <a:rPr lang="de-DE" sz="7218" b="0" i="0" noProof="0" dirty="0">
                <a:solidFill>
                  <a:prstClr val="white">
                    <a:lumMod val="50000"/>
                  </a:prstClr>
                </a:solidFill>
                <a:latin typeface="Calibri Light"/>
                <a:ea typeface="+mn-ea"/>
                <a:cs typeface="Calibri"/>
              </a:rPr>
              <a:t>Ändern der Größe</a:t>
            </a:r>
            <a:r>
              <a:rPr lang="de-DE" sz="7218" b="0" i="0" baseline="0" noProof="0" dirty="0">
                <a:solidFill>
                  <a:prstClr val="white">
                    <a:lumMod val="50000"/>
                  </a:prstClr>
                </a:solidFill>
                <a:latin typeface="Calibri Light"/>
                <a:ea typeface="+mn-ea"/>
                <a:cs typeface="Calibri"/>
              </a:rPr>
              <a:t> bei, indem Sie eine Ecke ziehen.</a:t>
            </a:r>
            <a:endParaRPr lang="de-DE" sz="7218" noProof="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p15:guide id="1" pos="10678" userDrawn="1">
          <p15:clr>
            <a:srgbClr val="A4A3A4"/>
          </p15:clr>
        </p15:guide>
        <p15:guide id="2" pos="21524"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p:nvSpPr>
        <p:spPr bwMode="invGray">
          <a:xfrm>
            <a:off x="0" y="0"/>
            <a:ext cx="51120675" cy="54999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3"/>
          </a:p>
        </p:txBody>
      </p:sp>
      <p:sp>
        <p:nvSpPr>
          <p:cNvPr id="2" name="Titelplatzhalter 1"/>
          <p:cNvSpPr>
            <a:spLocks noGrp="1"/>
          </p:cNvSpPr>
          <p:nvPr>
            <p:ph type="title"/>
          </p:nvPr>
        </p:nvSpPr>
        <p:spPr bwMode="auto">
          <a:xfrm>
            <a:off x="7455099" y="1083326"/>
            <a:ext cx="36210478" cy="2749914"/>
          </a:xfrm>
          <a:prstGeom prst="rect">
            <a:avLst/>
          </a:prstGeom>
        </p:spPr>
        <p:txBody>
          <a:bodyPr vert="horz" lIns="91440" tIns="45720" rIns="91440" bIns="45720" rtlCol="0" anchor="b">
            <a:normAutofit/>
          </a:bodyPr>
          <a:lstStyle/>
          <a:p>
            <a:r>
              <a:rPr lang="de-DE" noProof="0" dirty="0"/>
              <a:t>Titelmasterformat durch Klicken bearbeiten</a:t>
            </a:r>
          </a:p>
        </p:txBody>
      </p:sp>
      <p:sp>
        <p:nvSpPr>
          <p:cNvPr id="3" name="Textplatzhalter 2"/>
          <p:cNvSpPr>
            <a:spLocks noGrp="1"/>
          </p:cNvSpPr>
          <p:nvPr>
            <p:ph type="body" idx="1"/>
          </p:nvPr>
        </p:nvSpPr>
        <p:spPr>
          <a:xfrm>
            <a:off x="7455099" y="6583285"/>
            <a:ext cx="36210478" cy="25841481"/>
          </a:xfrm>
          <a:prstGeom prst="rect">
            <a:avLst/>
          </a:prstGeom>
        </p:spPr>
        <p:txBody>
          <a:bodyPr vert="horz" lIns="91440" tIns="45720" rIns="91440" bIns="45720" rtlCol="0">
            <a:norm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Datumsplatzhalter 3"/>
          <p:cNvSpPr>
            <a:spLocks noGrp="1"/>
          </p:cNvSpPr>
          <p:nvPr>
            <p:ph type="dt" sz="half" idx="2"/>
          </p:nvPr>
        </p:nvSpPr>
        <p:spPr>
          <a:xfrm>
            <a:off x="1331268" y="35120805"/>
            <a:ext cx="11502152" cy="499996"/>
          </a:xfrm>
          <a:prstGeom prst="rect">
            <a:avLst/>
          </a:prstGeom>
        </p:spPr>
        <p:txBody>
          <a:bodyPr vert="horz" lIns="91440" tIns="45720" rIns="91440" bIns="45720" rtlCol="0" anchor="ctr"/>
          <a:lstStyle>
            <a:lvl1pPr algn="l">
              <a:defRPr sz="1750">
                <a:solidFill>
                  <a:schemeClr val="tx1">
                    <a:tint val="75000"/>
                  </a:schemeClr>
                </a:solidFill>
              </a:defRPr>
            </a:lvl1pPr>
          </a:lstStyle>
          <a:p>
            <a:fld id="{ECAA57DF-1C19-4726-AB84-014692BAD8F5}" type="datetimeFigureOut">
              <a:rPr lang="de-DE" noProof="0" smtClean="0"/>
              <a:pPr/>
              <a:t>05.05.2020</a:t>
            </a:fld>
            <a:endParaRPr lang="de-DE" noProof="0" dirty="0"/>
          </a:p>
        </p:txBody>
      </p:sp>
      <p:sp>
        <p:nvSpPr>
          <p:cNvPr id="5" name="Fußzeilenplatzhalter 4"/>
          <p:cNvSpPr>
            <a:spLocks noGrp="1"/>
          </p:cNvSpPr>
          <p:nvPr>
            <p:ph type="ftr" sz="quarter" idx="3"/>
          </p:nvPr>
        </p:nvSpPr>
        <p:spPr>
          <a:xfrm>
            <a:off x="12833420" y="35120805"/>
            <a:ext cx="25453836" cy="499996"/>
          </a:xfrm>
          <a:prstGeom prst="rect">
            <a:avLst/>
          </a:prstGeom>
        </p:spPr>
        <p:txBody>
          <a:bodyPr vert="horz" lIns="91440" tIns="45720" rIns="91440" bIns="45720" rtlCol="0" anchor="ctr"/>
          <a:lstStyle>
            <a:lvl1pPr algn="ctr">
              <a:defRPr sz="1750">
                <a:solidFill>
                  <a:schemeClr val="tx1">
                    <a:tint val="75000"/>
                  </a:schemeClr>
                </a:solidFill>
              </a:defRPr>
            </a:lvl1pPr>
          </a:lstStyle>
          <a:p>
            <a:endParaRPr lang="de-DE" noProof="0" dirty="0"/>
          </a:p>
        </p:txBody>
      </p:sp>
      <p:sp>
        <p:nvSpPr>
          <p:cNvPr id="6" name="Foliennummernplatzhalter 5"/>
          <p:cNvSpPr>
            <a:spLocks noGrp="1"/>
          </p:cNvSpPr>
          <p:nvPr>
            <p:ph type="sldNum" sz="quarter" idx="4"/>
          </p:nvPr>
        </p:nvSpPr>
        <p:spPr>
          <a:xfrm>
            <a:off x="38287255" y="35120805"/>
            <a:ext cx="11502152" cy="499996"/>
          </a:xfrm>
          <a:prstGeom prst="rect">
            <a:avLst/>
          </a:prstGeom>
        </p:spPr>
        <p:txBody>
          <a:bodyPr vert="horz" lIns="91440" tIns="45720" rIns="91440" bIns="45720" rtlCol="0" anchor="ctr"/>
          <a:lstStyle>
            <a:lvl1pPr algn="r">
              <a:defRPr sz="1750">
                <a:solidFill>
                  <a:schemeClr val="tx1">
                    <a:tint val="75000"/>
                  </a:schemeClr>
                </a:solidFill>
              </a:defRPr>
            </a:lvl1pPr>
          </a:lstStyle>
          <a:p>
            <a:fld id="{91B4C631-C489-4C11-812F-2172FBEAE82B}" type="slidenum">
              <a:rPr lang="de-DE" noProof="0" smtClean="0"/>
              <a:pPr/>
              <a:t>‹#›</a:t>
            </a:fld>
            <a:endParaRPr lang="de-DE" noProof="0" dirty="0"/>
          </a:p>
        </p:txBody>
      </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799942" rtl="0" eaLnBrk="1" latinLnBrk="0" hangingPunct="1">
        <a:lnSpc>
          <a:spcPct val="90000"/>
        </a:lnSpc>
        <a:spcBef>
          <a:spcPct val="0"/>
        </a:spcBef>
        <a:buNone/>
        <a:defRPr sz="9624" b="1" kern="1200">
          <a:solidFill>
            <a:schemeClr val="bg1"/>
          </a:solidFill>
          <a:latin typeface="+mj-lt"/>
          <a:ea typeface="+mj-ea"/>
          <a:cs typeface="+mj-cs"/>
        </a:defRPr>
      </a:lvl1pPr>
    </p:titleStyle>
    <p:bodyStyle>
      <a:lvl1pPr marL="499994" indent="-499994" algn="l" defTabSz="4799942" rtl="0" eaLnBrk="1" latinLnBrk="0" hangingPunct="1">
        <a:lnSpc>
          <a:spcPct val="100000"/>
        </a:lnSpc>
        <a:spcBef>
          <a:spcPts val="1312"/>
        </a:spcBef>
        <a:buClr>
          <a:schemeClr val="accent2"/>
        </a:buClr>
        <a:buFont typeface="Arial" panose="020B0604020202020204" pitchFamily="34" charset="0"/>
        <a:buChar char="•"/>
        <a:defRPr sz="3062" kern="1200">
          <a:solidFill>
            <a:schemeClr val="tx1"/>
          </a:solidFill>
          <a:latin typeface="+mn-lt"/>
          <a:ea typeface="+mn-ea"/>
          <a:cs typeface="+mn-cs"/>
        </a:defRPr>
      </a:lvl1pPr>
      <a:lvl2pPr marL="1199985" indent="-499994" algn="l" defTabSz="4799942" rtl="0" eaLnBrk="1" latinLnBrk="0" hangingPunct="1">
        <a:lnSpc>
          <a:spcPct val="100000"/>
        </a:lnSpc>
        <a:spcBef>
          <a:spcPts val="1312"/>
        </a:spcBef>
        <a:buClr>
          <a:schemeClr val="accent2"/>
        </a:buClr>
        <a:buFont typeface="Arial" panose="020B0604020202020204" pitchFamily="34" charset="0"/>
        <a:buChar char="•"/>
        <a:defRPr sz="2625" kern="1200">
          <a:solidFill>
            <a:schemeClr val="tx1"/>
          </a:solidFill>
          <a:latin typeface="+mn-lt"/>
          <a:ea typeface="+mn-ea"/>
          <a:cs typeface="+mn-cs"/>
        </a:defRPr>
      </a:lvl2pPr>
      <a:lvl3pPr marL="1199985" indent="-499994" algn="l" defTabSz="4799942" rtl="0" eaLnBrk="1" latinLnBrk="0" hangingPunct="1">
        <a:lnSpc>
          <a:spcPct val="100000"/>
        </a:lnSpc>
        <a:spcBef>
          <a:spcPts val="1312"/>
        </a:spcBef>
        <a:buClr>
          <a:schemeClr val="accent2"/>
        </a:buClr>
        <a:buFont typeface="Arial" panose="020B0604020202020204" pitchFamily="34" charset="0"/>
        <a:buChar char="•"/>
        <a:defRPr sz="2625" kern="1200">
          <a:solidFill>
            <a:schemeClr val="tx1"/>
          </a:solidFill>
          <a:latin typeface="+mn-lt"/>
          <a:ea typeface="+mn-ea"/>
          <a:cs typeface="+mn-cs"/>
        </a:defRPr>
      </a:lvl3pPr>
      <a:lvl4pPr marL="1199985" indent="-499994" algn="l" defTabSz="4799942" rtl="0" eaLnBrk="1" latinLnBrk="0" hangingPunct="1">
        <a:lnSpc>
          <a:spcPct val="100000"/>
        </a:lnSpc>
        <a:spcBef>
          <a:spcPts val="1312"/>
        </a:spcBef>
        <a:buClr>
          <a:schemeClr val="accent2"/>
        </a:buClr>
        <a:buFont typeface="Arial" panose="020B0604020202020204" pitchFamily="34" charset="0"/>
        <a:buChar char="•"/>
        <a:defRPr sz="2625" kern="1200">
          <a:solidFill>
            <a:schemeClr val="tx1"/>
          </a:solidFill>
          <a:latin typeface="+mn-lt"/>
          <a:ea typeface="+mn-ea"/>
          <a:cs typeface="+mn-cs"/>
        </a:defRPr>
      </a:lvl4pPr>
      <a:lvl5pPr marL="1199985" indent="-499994" algn="l" defTabSz="4799942" rtl="0" eaLnBrk="1" latinLnBrk="0" hangingPunct="1">
        <a:lnSpc>
          <a:spcPct val="100000"/>
        </a:lnSpc>
        <a:spcBef>
          <a:spcPts val="1312"/>
        </a:spcBef>
        <a:buClr>
          <a:schemeClr val="accent2"/>
        </a:buClr>
        <a:buFont typeface="Arial" panose="020B0604020202020204" pitchFamily="34" charset="0"/>
        <a:buChar char="•"/>
        <a:defRPr sz="2625" kern="1200">
          <a:solidFill>
            <a:schemeClr val="tx1"/>
          </a:solidFill>
          <a:latin typeface="+mn-lt"/>
          <a:ea typeface="+mn-ea"/>
          <a:cs typeface="+mn-cs"/>
        </a:defRPr>
      </a:lvl5pPr>
      <a:lvl6pPr marL="1199985" indent="-499994" algn="l" defTabSz="4799942" rtl="0" eaLnBrk="1" latinLnBrk="0" hangingPunct="1">
        <a:lnSpc>
          <a:spcPct val="100000"/>
        </a:lnSpc>
        <a:spcBef>
          <a:spcPts val="1312"/>
        </a:spcBef>
        <a:buClr>
          <a:schemeClr val="accent2"/>
        </a:buClr>
        <a:buFont typeface="Arial" panose="020B0604020202020204" pitchFamily="34" charset="0"/>
        <a:buChar char="•"/>
        <a:defRPr sz="2625" kern="1200">
          <a:solidFill>
            <a:schemeClr val="tx1"/>
          </a:solidFill>
          <a:latin typeface="+mn-lt"/>
          <a:ea typeface="+mn-ea"/>
          <a:cs typeface="+mn-cs"/>
        </a:defRPr>
      </a:lvl6pPr>
      <a:lvl7pPr marL="1199985" indent="-499994" algn="l" defTabSz="4799942" rtl="0" eaLnBrk="1" latinLnBrk="0" hangingPunct="1">
        <a:lnSpc>
          <a:spcPct val="100000"/>
        </a:lnSpc>
        <a:spcBef>
          <a:spcPts val="1312"/>
        </a:spcBef>
        <a:buClr>
          <a:schemeClr val="accent2"/>
        </a:buClr>
        <a:buFont typeface="Arial" panose="020B0604020202020204" pitchFamily="34" charset="0"/>
        <a:buChar char="•"/>
        <a:defRPr sz="2625" kern="1200">
          <a:solidFill>
            <a:schemeClr val="tx1"/>
          </a:solidFill>
          <a:latin typeface="+mn-lt"/>
          <a:ea typeface="+mn-ea"/>
          <a:cs typeface="+mn-cs"/>
        </a:defRPr>
      </a:lvl7pPr>
      <a:lvl8pPr marL="1199985" indent="-499994" algn="l" defTabSz="4799942" rtl="0" eaLnBrk="1" latinLnBrk="0" hangingPunct="1">
        <a:lnSpc>
          <a:spcPct val="100000"/>
        </a:lnSpc>
        <a:spcBef>
          <a:spcPts val="1312"/>
        </a:spcBef>
        <a:buClr>
          <a:schemeClr val="accent2"/>
        </a:buClr>
        <a:buFont typeface="Arial" panose="020B0604020202020204" pitchFamily="34" charset="0"/>
        <a:buChar char="•"/>
        <a:defRPr sz="2625" kern="1200">
          <a:solidFill>
            <a:schemeClr val="tx1"/>
          </a:solidFill>
          <a:latin typeface="+mn-lt"/>
          <a:ea typeface="+mn-ea"/>
          <a:cs typeface="+mn-cs"/>
        </a:defRPr>
      </a:lvl8pPr>
      <a:lvl9pPr marL="1199985" indent="-499994" algn="l" defTabSz="4799942" rtl="0" eaLnBrk="1" latinLnBrk="0" hangingPunct="1">
        <a:lnSpc>
          <a:spcPct val="100000"/>
        </a:lnSpc>
        <a:spcBef>
          <a:spcPts val="1312"/>
        </a:spcBef>
        <a:buClr>
          <a:schemeClr val="accent2"/>
        </a:buClr>
        <a:buFont typeface="Arial" panose="020B0604020202020204" pitchFamily="34" charset="0"/>
        <a:buChar char="•"/>
        <a:defRPr sz="2625" kern="1200">
          <a:solidFill>
            <a:schemeClr val="tx1"/>
          </a:solidFill>
          <a:latin typeface="+mn-lt"/>
          <a:ea typeface="+mn-ea"/>
          <a:cs typeface="+mn-cs"/>
        </a:defRPr>
      </a:lvl9pPr>
    </p:bodyStyle>
    <p:otherStyle>
      <a:defPPr>
        <a:defRPr lang="en-US"/>
      </a:defPPr>
      <a:lvl1pPr marL="0" algn="l" defTabSz="4799942" rtl="0" eaLnBrk="1" latinLnBrk="0" hangingPunct="1">
        <a:defRPr sz="9449" kern="1200">
          <a:solidFill>
            <a:schemeClr val="tx1"/>
          </a:solidFill>
          <a:latin typeface="+mn-lt"/>
          <a:ea typeface="+mn-ea"/>
          <a:cs typeface="+mn-cs"/>
        </a:defRPr>
      </a:lvl1pPr>
      <a:lvl2pPr marL="2399971" algn="l" defTabSz="4799942" rtl="0" eaLnBrk="1" latinLnBrk="0" hangingPunct="1">
        <a:defRPr sz="9449" kern="1200">
          <a:solidFill>
            <a:schemeClr val="tx1"/>
          </a:solidFill>
          <a:latin typeface="+mn-lt"/>
          <a:ea typeface="+mn-ea"/>
          <a:cs typeface="+mn-cs"/>
        </a:defRPr>
      </a:lvl2pPr>
      <a:lvl3pPr marL="4799942" algn="l" defTabSz="4799942" rtl="0" eaLnBrk="1" latinLnBrk="0" hangingPunct="1">
        <a:defRPr sz="9449" kern="1200">
          <a:solidFill>
            <a:schemeClr val="tx1"/>
          </a:solidFill>
          <a:latin typeface="+mn-lt"/>
          <a:ea typeface="+mn-ea"/>
          <a:cs typeface="+mn-cs"/>
        </a:defRPr>
      </a:lvl3pPr>
      <a:lvl4pPr marL="7199912" algn="l" defTabSz="4799942" rtl="0" eaLnBrk="1" latinLnBrk="0" hangingPunct="1">
        <a:defRPr sz="9449" kern="1200">
          <a:solidFill>
            <a:schemeClr val="tx1"/>
          </a:solidFill>
          <a:latin typeface="+mn-lt"/>
          <a:ea typeface="+mn-ea"/>
          <a:cs typeface="+mn-cs"/>
        </a:defRPr>
      </a:lvl4pPr>
      <a:lvl5pPr marL="9599883" algn="l" defTabSz="4799942" rtl="0" eaLnBrk="1" latinLnBrk="0" hangingPunct="1">
        <a:defRPr sz="9449" kern="1200">
          <a:solidFill>
            <a:schemeClr val="tx1"/>
          </a:solidFill>
          <a:latin typeface="+mn-lt"/>
          <a:ea typeface="+mn-ea"/>
          <a:cs typeface="+mn-cs"/>
        </a:defRPr>
      </a:lvl5pPr>
      <a:lvl6pPr marL="11999854" algn="l" defTabSz="4799942" rtl="0" eaLnBrk="1" latinLnBrk="0" hangingPunct="1">
        <a:defRPr sz="9449" kern="1200">
          <a:solidFill>
            <a:schemeClr val="tx1"/>
          </a:solidFill>
          <a:latin typeface="+mn-lt"/>
          <a:ea typeface="+mn-ea"/>
          <a:cs typeface="+mn-cs"/>
        </a:defRPr>
      </a:lvl6pPr>
      <a:lvl7pPr marL="14399825" algn="l" defTabSz="4799942" rtl="0" eaLnBrk="1" latinLnBrk="0" hangingPunct="1">
        <a:defRPr sz="9449" kern="1200">
          <a:solidFill>
            <a:schemeClr val="tx1"/>
          </a:solidFill>
          <a:latin typeface="+mn-lt"/>
          <a:ea typeface="+mn-ea"/>
          <a:cs typeface="+mn-cs"/>
        </a:defRPr>
      </a:lvl7pPr>
      <a:lvl8pPr marL="16799796" algn="l" defTabSz="4799942" rtl="0" eaLnBrk="1" latinLnBrk="0" hangingPunct="1">
        <a:defRPr sz="9449" kern="1200">
          <a:solidFill>
            <a:schemeClr val="tx1"/>
          </a:solidFill>
          <a:latin typeface="+mn-lt"/>
          <a:ea typeface="+mn-ea"/>
          <a:cs typeface="+mn-cs"/>
        </a:defRPr>
      </a:lvl8pPr>
      <a:lvl9pPr marL="19199767" algn="l" defTabSz="4799942" rtl="0" eaLnBrk="1" latinLnBrk="0" hangingPunct="1">
        <a:defRPr sz="944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39" userDrawn="1">
          <p15:clr>
            <a:srgbClr val="A4A3A4"/>
          </p15:clr>
        </p15:guide>
        <p15:guide id="2" pos="839" userDrawn="1">
          <p15:clr>
            <a:srgbClr val="A4A3A4"/>
          </p15:clr>
        </p15:guide>
        <p15:guide id="3" pos="31363" userDrawn="1">
          <p15:clr>
            <a:srgbClr val="A4A3A4"/>
          </p15:clr>
        </p15:guide>
        <p15:guide id="4" pos="16101"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1.png"/><Relationship Id="rId21" Type="http://schemas.openxmlformats.org/officeDocument/2006/relationships/hyperlink" Target="mailto:lina.polvi@umu.se" TargetMode="External"/><Relationship Id="rId7" Type="http://schemas.openxmlformats.org/officeDocument/2006/relationships/hyperlink" Target="https://meetingorganizer.copernicus.org/EGU2020/session/37501" TargetMode="External"/><Relationship Id="rId12" Type="http://schemas.openxmlformats.org/officeDocument/2006/relationships/image" Target="../media/image8.png"/><Relationship Id="rId17" Type="http://schemas.openxmlformats.org/officeDocument/2006/relationships/image" Target="../media/image13.jpeg"/><Relationship Id="rId2" Type="http://schemas.openxmlformats.org/officeDocument/2006/relationships/notesSlide" Target="../notesSlides/notesSlide1.xml"/><Relationship Id="rId16" Type="http://schemas.openxmlformats.org/officeDocument/2006/relationships/image" Target="../media/image12.jpeg"/><Relationship Id="rId20" Type="http://schemas.openxmlformats.org/officeDocument/2006/relationships/hyperlink" Target="mailto:ronald.poeppl@univie.ac.at" TargetMode="Externa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7.png"/><Relationship Id="rId5" Type="http://schemas.openxmlformats.org/officeDocument/2006/relationships/image" Target="../media/image3.svg"/><Relationship Id="rId15" Type="http://schemas.openxmlformats.org/officeDocument/2006/relationships/image" Target="../media/image11.png"/><Relationship Id="rId10" Type="http://schemas.openxmlformats.org/officeDocument/2006/relationships/image" Target="../media/image6.jpeg"/><Relationship Id="rId19"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5.jpeg"/><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hyperlink" Target="mailto:lina.polvi@umu.se" TargetMode="External"/><Relationship Id="rId3" Type="http://schemas.openxmlformats.org/officeDocument/2006/relationships/image" Target="../media/image2.png"/><Relationship Id="rId7" Type="http://schemas.openxmlformats.org/officeDocument/2006/relationships/hyperlink" Target="mailto:ronald.poeppl@univie.ac.a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meetingorganizer.copernicus.org/EGU2020/session/37501" TargetMode="External"/><Relationship Id="rId5" Type="http://schemas.openxmlformats.org/officeDocument/2006/relationships/image" Target="../media/image3.jpe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a:extLst>
              <a:ext uri="{FF2B5EF4-FFF2-40B4-BE49-F238E27FC236}">
                <a16:creationId xmlns:a16="http://schemas.microsoft.com/office/drawing/2014/main" id="{4814C533-E907-4673-B982-C90ED5C049F3}"/>
              </a:ext>
            </a:extLst>
          </p:cNvPr>
          <p:cNvPicPr>
            <a:picLocks noChangeAspect="1"/>
          </p:cNvPicPr>
          <p:nvPr/>
        </p:nvPicPr>
        <p:blipFill rotWithShape="1">
          <a:blip r:embed="rId3"/>
          <a:srcRect l="5596" t="25456" r="53153" b="12234"/>
          <a:stretch/>
        </p:blipFill>
        <p:spPr>
          <a:xfrm>
            <a:off x="564455" y="17459138"/>
            <a:ext cx="8567335" cy="6942363"/>
          </a:xfrm>
          <a:prstGeom prst="rect">
            <a:avLst/>
          </a:prstGeom>
        </p:spPr>
      </p:pic>
      <p:sp>
        <p:nvSpPr>
          <p:cNvPr id="4" name="Titel 3"/>
          <p:cNvSpPr>
            <a:spLocks noGrp="1"/>
          </p:cNvSpPr>
          <p:nvPr>
            <p:ph type="title"/>
          </p:nvPr>
        </p:nvSpPr>
        <p:spPr>
          <a:xfrm>
            <a:off x="7817923" y="379950"/>
            <a:ext cx="35880772" cy="3805854"/>
          </a:xfrm>
        </p:spPr>
        <p:txBody>
          <a:bodyPr>
            <a:normAutofit/>
          </a:bodyPr>
          <a:lstStyle/>
          <a:p>
            <a:pPr algn="ctr"/>
            <a:r>
              <a:rPr lang="en-US" sz="6600" dirty="0"/>
              <a:t>GM 3.6</a:t>
            </a:r>
            <a:r>
              <a:rPr lang="en-US" dirty="0"/>
              <a:t/>
            </a:r>
            <a:br>
              <a:rPr lang="en-US" dirty="0"/>
            </a:br>
            <a:r>
              <a:rPr lang="en-US" dirty="0"/>
              <a:t>(Dis)connectivity in hydro-geomorphic systems: emerging concepts and their applications </a:t>
            </a:r>
            <a:endParaRPr lang="en-US" sz="7200" dirty="0"/>
          </a:p>
        </p:txBody>
      </p:sp>
      <p:sp>
        <p:nvSpPr>
          <p:cNvPr id="23" name="Textplatzhalter 22"/>
          <p:cNvSpPr>
            <a:spLocks noGrp="1"/>
          </p:cNvSpPr>
          <p:nvPr>
            <p:ph type="body" sz="quarter" idx="36"/>
          </p:nvPr>
        </p:nvSpPr>
        <p:spPr>
          <a:xfrm>
            <a:off x="9326165" y="4300938"/>
            <a:ext cx="36831640" cy="1228790"/>
          </a:xfrm>
        </p:spPr>
        <p:txBody>
          <a:bodyPr/>
          <a:lstStyle/>
          <a:p>
            <a:pPr>
              <a:spcBef>
                <a:spcPts val="1312"/>
              </a:spcBef>
            </a:pPr>
            <a:r>
              <a:rPr lang="de-DE" sz="4800">
                <a:solidFill>
                  <a:srgbClr val="FFFFFF"/>
                </a:solidFill>
                <a:latin typeface="Calibri"/>
              </a:rPr>
              <a:t>Conveners: Ronald </a:t>
            </a:r>
            <a:r>
              <a:rPr lang="de-DE" sz="4800">
                <a:solidFill>
                  <a:srgbClr val="FFFFFF"/>
                </a:solidFill>
              </a:rPr>
              <a:t>Pöppl, Lina Polvi Sjöberg, Laura Turnbull, Manuel López-Vicente, Jantiene Baartman, Lovisa Eirell, Anthony Parsons </a:t>
            </a:r>
            <a:endParaRPr lang="de-DE" sz="4800">
              <a:solidFill>
                <a:srgbClr val="FFFFFF"/>
              </a:solidFill>
              <a:latin typeface="Calibri"/>
            </a:endParaRPr>
          </a:p>
          <a:p>
            <a:pPr>
              <a:spcBef>
                <a:spcPts val="1312"/>
              </a:spcBef>
            </a:pPr>
            <a:endParaRPr lang="en-US" sz="4000" dirty="0"/>
          </a:p>
        </p:txBody>
      </p:sp>
      <p:pic>
        <p:nvPicPr>
          <p:cNvPr id="12" name="Grafik 11">
            <a:extLst>
              <a:ext uri="{FF2B5EF4-FFF2-40B4-BE49-F238E27FC236}">
                <a16:creationId xmlns:a16="http://schemas.microsoft.com/office/drawing/2014/main" id="{8D165926-DBA9-498F-A851-B30E2BDD310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76101" y="1161117"/>
            <a:ext cx="6501149" cy="2999611"/>
          </a:xfrm>
          <a:prstGeom prst="rect">
            <a:avLst/>
          </a:prstGeom>
        </p:spPr>
      </p:pic>
      <p:pic>
        <p:nvPicPr>
          <p:cNvPr id="1028" name="Picture 4" descr="http://www.geomorph.org/wp-content/uploads/2014/08/logo_IAG.jpg">
            <a:extLst>
              <a:ext uri="{FF2B5EF4-FFF2-40B4-BE49-F238E27FC236}">
                <a16:creationId xmlns:a16="http://schemas.microsoft.com/office/drawing/2014/main" id="{FBF63A95-B40A-4C86-ACD1-51CA9918EF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01061" y="1171474"/>
            <a:ext cx="5546046" cy="287359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9D220525-E499-42A7-8514-3557365BFEB3}"/>
              </a:ext>
            </a:extLst>
          </p:cNvPr>
          <p:cNvSpPr/>
          <p:nvPr/>
        </p:nvSpPr>
        <p:spPr>
          <a:xfrm>
            <a:off x="46371562" y="4312043"/>
            <a:ext cx="3512628" cy="523220"/>
          </a:xfrm>
          <a:prstGeom prst="rect">
            <a:avLst/>
          </a:prstGeom>
        </p:spPr>
        <p:txBody>
          <a:bodyPr wrap="none">
            <a:spAutoFit/>
          </a:bodyPr>
          <a:lstStyle/>
          <a:p>
            <a:r>
              <a:rPr lang="de-AT" sz="2800" dirty="0" err="1">
                <a:solidFill>
                  <a:schemeClr val="bg1"/>
                </a:solidFill>
                <a:latin typeface="Open Sans"/>
              </a:rPr>
              <a:t>co-sponsored</a:t>
            </a:r>
            <a:r>
              <a:rPr lang="de-AT" sz="2800" dirty="0">
                <a:solidFill>
                  <a:schemeClr val="bg1"/>
                </a:solidFill>
                <a:latin typeface="Open Sans"/>
              </a:rPr>
              <a:t> </a:t>
            </a:r>
            <a:r>
              <a:rPr lang="de-AT" sz="2800" dirty="0" err="1">
                <a:solidFill>
                  <a:schemeClr val="bg1"/>
                </a:solidFill>
                <a:latin typeface="Open Sans"/>
              </a:rPr>
              <a:t>by</a:t>
            </a:r>
            <a:r>
              <a:rPr lang="de-AT" sz="2800" dirty="0">
                <a:solidFill>
                  <a:schemeClr val="bg1"/>
                </a:solidFill>
                <a:latin typeface="Open Sans"/>
              </a:rPr>
              <a:t> IAG</a:t>
            </a:r>
            <a:endParaRPr lang="de-AT" sz="2800" dirty="0">
              <a:solidFill>
                <a:schemeClr val="bg1"/>
              </a:solidFill>
            </a:endParaRPr>
          </a:p>
        </p:txBody>
      </p:sp>
      <p:sp>
        <p:nvSpPr>
          <p:cNvPr id="83" name="Rectangle 82">
            <a:extLst>
              <a:ext uri="{FF2B5EF4-FFF2-40B4-BE49-F238E27FC236}">
                <a16:creationId xmlns:a16="http://schemas.microsoft.com/office/drawing/2014/main" id="{25887C02-0110-4CE7-8DFD-5F39F851E4C5}"/>
              </a:ext>
            </a:extLst>
          </p:cNvPr>
          <p:cNvSpPr/>
          <p:nvPr/>
        </p:nvSpPr>
        <p:spPr>
          <a:xfrm>
            <a:off x="10270271" y="34632439"/>
            <a:ext cx="41696526" cy="1200329"/>
          </a:xfrm>
          <a:prstGeom prst="rect">
            <a:avLst/>
          </a:prstGeom>
        </p:spPr>
        <p:txBody>
          <a:bodyPr wrap="square">
            <a:spAutoFit/>
          </a:bodyPr>
          <a:lstStyle/>
          <a:p>
            <a:r>
              <a:rPr lang="de-AT" sz="7200" b="1" dirty="0"/>
              <a:t>Session </a:t>
            </a:r>
            <a:r>
              <a:rPr lang="de-AT" sz="7200" b="1" dirty="0" err="1"/>
              <a:t>abstract</a:t>
            </a:r>
            <a:r>
              <a:rPr lang="de-AT" sz="7200" b="1" dirty="0"/>
              <a:t>: </a:t>
            </a:r>
            <a:r>
              <a:rPr lang="de-AT" sz="7200" dirty="0">
                <a:hlinkClick r:id="rId7"/>
              </a:rPr>
              <a:t>https://meetingorganizer.copernicus.org/EGU2020/session/37501</a:t>
            </a:r>
            <a:r>
              <a:rPr lang="de-AT" sz="7200" dirty="0"/>
              <a:t> </a:t>
            </a:r>
          </a:p>
        </p:txBody>
      </p:sp>
      <p:pic>
        <p:nvPicPr>
          <p:cNvPr id="89" name="Picture 88">
            <a:extLst>
              <a:ext uri="{FF2B5EF4-FFF2-40B4-BE49-F238E27FC236}">
                <a16:creationId xmlns:a16="http://schemas.microsoft.com/office/drawing/2014/main" id="{5F692739-5C0F-4B07-86F6-5EAC7DAA4B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44970" y="10976845"/>
            <a:ext cx="7170325" cy="5377744"/>
          </a:xfrm>
          <a:prstGeom prst="ellipse">
            <a:avLst/>
          </a:prstGeom>
          <a:ln>
            <a:noFill/>
          </a:ln>
          <a:effectLst>
            <a:softEdge rad="112500"/>
          </a:effectLst>
        </p:spPr>
      </p:pic>
      <p:sp>
        <p:nvSpPr>
          <p:cNvPr id="88" name="TextBox 87">
            <a:extLst>
              <a:ext uri="{FF2B5EF4-FFF2-40B4-BE49-F238E27FC236}">
                <a16:creationId xmlns:a16="http://schemas.microsoft.com/office/drawing/2014/main" id="{188DB535-44C5-4B6D-B917-05894B17576F}"/>
              </a:ext>
            </a:extLst>
          </p:cNvPr>
          <p:cNvSpPr txBox="1"/>
          <p:nvPr/>
        </p:nvSpPr>
        <p:spPr>
          <a:xfrm>
            <a:off x="3455931" y="7469224"/>
            <a:ext cx="9862380" cy="1446550"/>
          </a:xfrm>
          <a:prstGeom prst="rect">
            <a:avLst/>
          </a:prstGeom>
          <a:noFill/>
        </p:spPr>
        <p:txBody>
          <a:bodyPr wrap="none" rtlCol="0">
            <a:spAutoFit/>
          </a:bodyPr>
          <a:lstStyle/>
          <a:p>
            <a:r>
              <a:rPr lang="de-DE" sz="8800" b="1" dirty="0" err="1"/>
              <a:t>Concepts</a:t>
            </a:r>
            <a:r>
              <a:rPr lang="de-DE" sz="8800" b="1" dirty="0"/>
              <a:t> (</a:t>
            </a:r>
            <a:r>
              <a:rPr lang="de-DE" sz="8800" b="1" dirty="0" err="1"/>
              <a:t>examples</a:t>
            </a:r>
            <a:r>
              <a:rPr lang="de-DE" sz="8800" b="1" dirty="0"/>
              <a:t>)</a:t>
            </a:r>
            <a:endParaRPr lang="de-AT" sz="8800" b="1" dirty="0" err="1"/>
          </a:p>
        </p:txBody>
      </p:sp>
      <p:sp>
        <p:nvSpPr>
          <p:cNvPr id="93" name="TextBox 92">
            <a:extLst>
              <a:ext uri="{FF2B5EF4-FFF2-40B4-BE49-F238E27FC236}">
                <a16:creationId xmlns:a16="http://schemas.microsoft.com/office/drawing/2014/main" id="{9F68CE6A-20F1-4014-B628-26917C30D448}"/>
              </a:ext>
            </a:extLst>
          </p:cNvPr>
          <p:cNvSpPr txBox="1"/>
          <p:nvPr/>
        </p:nvSpPr>
        <p:spPr>
          <a:xfrm>
            <a:off x="22565047" y="7632449"/>
            <a:ext cx="6912341" cy="1446550"/>
          </a:xfrm>
          <a:prstGeom prst="rect">
            <a:avLst/>
          </a:prstGeom>
          <a:noFill/>
        </p:spPr>
        <p:txBody>
          <a:bodyPr wrap="none" rtlCol="0">
            <a:spAutoFit/>
          </a:bodyPr>
          <a:lstStyle/>
          <a:p>
            <a:r>
              <a:rPr lang="de-DE" sz="8800" b="1" dirty="0"/>
              <a:t>Environments</a:t>
            </a:r>
            <a:endParaRPr lang="de-AT" sz="8800" b="1" dirty="0" err="1"/>
          </a:p>
        </p:txBody>
      </p:sp>
      <p:sp>
        <p:nvSpPr>
          <p:cNvPr id="94" name="TextBox 93">
            <a:extLst>
              <a:ext uri="{FF2B5EF4-FFF2-40B4-BE49-F238E27FC236}">
                <a16:creationId xmlns:a16="http://schemas.microsoft.com/office/drawing/2014/main" id="{4C664747-1FF1-4121-BB1E-4B0FC2FFC7B0}"/>
              </a:ext>
            </a:extLst>
          </p:cNvPr>
          <p:cNvSpPr txBox="1"/>
          <p:nvPr/>
        </p:nvSpPr>
        <p:spPr>
          <a:xfrm>
            <a:off x="38178593" y="7709529"/>
            <a:ext cx="9774151" cy="1446550"/>
          </a:xfrm>
          <a:prstGeom prst="rect">
            <a:avLst/>
          </a:prstGeom>
          <a:noFill/>
        </p:spPr>
        <p:txBody>
          <a:bodyPr wrap="none" rtlCol="0">
            <a:spAutoFit/>
          </a:bodyPr>
          <a:lstStyle/>
          <a:p>
            <a:r>
              <a:rPr lang="de-DE" sz="8800" b="1" dirty="0"/>
              <a:t>Methods (</a:t>
            </a:r>
            <a:r>
              <a:rPr lang="de-DE" sz="8800" b="1" dirty="0" err="1"/>
              <a:t>examples</a:t>
            </a:r>
            <a:r>
              <a:rPr lang="de-DE" sz="8800" b="1" dirty="0"/>
              <a:t>)</a:t>
            </a:r>
            <a:endParaRPr lang="de-AT" sz="8800" b="1" dirty="0" err="1"/>
          </a:p>
        </p:txBody>
      </p:sp>
      <p:sp>
        <p:nvSpPr>
          <p:cNvPr id="95" name="TextBox 94">
            <a:extLst>
              <a:ext uri="{FF2B5EF4-FFF2-40B4-BE49-F238E27FC236}">
                <a16:creationId xmlns:a16="http://schemas.microsoft.com/office/drawing/2014/main" id="{54F1AC0C-58E2-4BE4-B39F-91A7C6B5096A}"/>
              </a:ext>
            </a:extLst>
          </p:cNvPr>
          <p:cNvSpPr txBox="1"/>
          <p:nvPr/>
        </p:nvSpPr>
        <p:spPr>
          <a:xfrm>
            <a:off x="23177137" y="9587770"/>
            <a:ext cx="4373377" cy="1446550"/>
          </a:xfrm>
          <a:prstGeom prst="rect">
            <a:avLst/>
          </a:prstGeom>
          <a:noFill/>
        </p:spPr>
        <p:txBody>
          <a:bodyPr wrap="none" rtlCol="0">
            <a:spAutoFit/>
          </a:bodyPr>
          <a:lstStyle/>
          <a:p>
            <a:r>
              <a:rPr lang="de-DE" sz="8800" dirty="0"/>
              <a:t>„natural“</a:t>
            </a:r>
            <a:endParaRPr lang="de-AT" sz="8800" dirty="0" err="1"/>
          </a:p>
        </p:txBody>
      </p:sp>
      <p:sp>
        <p:nvSpPr>
          <p:cNvPr id="96" name="TextBox 95">
            <a:extLst>
              <a:ext uri="{FF2B5EF4-FFF2-40B4-BE49-F238E27FC236}">
                <a16:creationId xmlns:a16="http://schemas.microsoft.com/office/drawing/2014/main" id="{D72B52B1-1807-4B54-AEBF-209272DA76F2}"/>
              </a:ext>
            </a:extLst>
          </p:cNvPr>
          <p:cNvSpPr txBox="1"/>
          <p:nvPr/>
        </p:nvSpPr>
        <p:spPr>
          <a:xfrm>
            <a:off x="21981969" y="17173250"/>
            <a:ext cx="7797904" cy="1446550"/>
          </a:xfrm>
          <a:prstGeom prst="rect">
            <a:avLst/>
          </a:prstGeom>
          <a:noFill/>
        </p:spPr>
        <p:txBody>
          <a:bodyPr wrap="none" rtlCol="0">
            <a:spAutoFit/>
          </a:bodyPr>
          <a:lstStyle/>
          <a:p>
            <a:r>
              <a:rPr lang="de-DE" sz="8800" dirty="0"/>
              <a:t>„</a:t>
            </a:r>
            <a:r>
              <a:rPr lang="de-DE" sz="8800" dirty="0" err="1"/>
              <a:t>anthropogenic</a:t>
            </a:r>
            <a:r>
              <a:rPr lang="de-DE" sz="8800" dirty="0"/>
              <a:t>“</a:t>
            </a:r>
            <a:endParaRPr lang="de-AT" sz="8800" dirty="0" err="1"/>
          </a:p>
        </p:txBody>
      </p:sp>
      <p:pic>
        <p:nvPicPr>
          <p:cNvPr id="1030" name="Picture 6" descr="http://www.geomorph.org/wp-content/uploads/2019/09/ConnectivityWG.jpg">
            <a:extLst>
              <a:ext uri="{FF2B5EF4-FFF2-40B4-BE49-F238E27FC236}">
                <a16:creationId xmlns:a16="http://schemas.microsoft.com/office/drawing/2014/main" id="{5A67499D-CE0B-4226-AA52-C4A693B9B5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41868" y="11221246"/>
            <a:ext cx="7358107" cy="488894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2" name="Rectangle 91">
            <a:extLst>
              <a:ext uri="{FF2B5EF4-FFF2-40B4-BE49-F238E27FC236}">
                <a16:creationId xmlns:a16="http://schemas.microsoft.com/office/drawing/2014/main" id="{2120F13A-6E33-46EB-A61B-497AFE4CEE0F}"/>
              </a:ext>
            </a:extLst>
          </p:cNvPr>
          <p:cNvSpPr/>
          <p:nvPr/>
        </p:nvSpPr>
        <p:spPr>
          <a:xfrm>
            <a:off x="20729439" y="23714132"/>
            <a:ext cx="2040046" cy="338554"/>
          </a:xfrm>
          <a:prstGeom prst="rect">
            <a:avLst/>
          </a:prstGeom>
        </p:spPr>
        <p:txBody>
          <a:bodyPr wrap="none">
            <a:spAutoFit/>
          </a:bodyPr>
          <a:lstStyle/>
          <a:p>
            <a:r>
              <a:rPr lang="sv-SE" sz="1600" dirty="0"/>
              <a:t>Photo: L. Polvi Sjöberg</a:t>
            </a:r>
            <a:endParaRPr lang="de-AT" sz="1600" dirty="0"/>
          </a:p>
        </p:txBody>
      </p:sp>
      <p:sp>
        <p:nvSpPr>
          <p:cNvPr id="100" name="Rectangle 99">
            <a:extLst>
              <a:ext uri="{FF2B5EF4-FFF2-40B4-BE49-F238E27FC236}">
                <a16:creationId xmlns:a16="http://schemas.microsoft.com/office/drawing/2014/main" id="{8EBAEDF7-5689-49BF-B8FA-51A2DFC6E7CC}"/>
              </a:ext>
            </a:extLst>
          </p:cNvPr>
          <p:cNvSpPr/>
          <p:nvPr/>
        </p:nvSpPr>
        <p:spPr>
          <a:xfrm>
            <a:off x="28759594" y="16317195"/>
            <a:ext cx="1681486" cy="338554"/>
          </a:xfrm>
          <a:prstGeom prst="rect">
            <a:avLst/>
          </a:prstGeom>
        </p:spPr>
        <p:txBody>
          <a:bodyPr wrap="none">
            <a:spAutoFit/>
          </a:bodyPr>
          <a:lstStyle/>
          <a:p>
            <a:r>
              <a:rPr lang="de-AT" sz="1600" dirty="0" err="1"/>
              <a:t>Poeppl</a:t>
            </a:r>
            <a:r>
              <a:rPr lang="de-AT" sz="1600" dirty="0"/>
              <a:t> et al. 2017</a:t>
            </a:r>
          </a:p>
        </p:txBody>
      </p:sp>
      <p:pic>
        <p:nvPicPr>
          <p:cNvPr id="1034" name="Picture 10" descr="Soil Erosion: Definition, Causes And Consequences Of Soil Erosion">
            <a:extLst>
              <a:ext uri="{FF2B5EF4-FFF2-40B4-BE49-F238E27FC236}">
                <a16:creationId xmlns:a16="http://schemas.microsoft.com/office/drawing/2014/main" id="{1491108E-4999-489A-92F6-E24280A8D89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7273"/>
          <a:stretch/>
        </p:blipFill>
        <p:spPr bwMode="auto">
          <a:xfrm>
            <a:off x="26106563" y="18700260"/>
            <a:ext cx="7358107" cy="49918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30822332-1161-4FDE-9167-4A05F186F59D}"/>
              </a:ext>
            </a:extLst>
          </p:cNvPr>
          <p:cNvSpPr/>
          <p:nvPr/>
        </p:nvSpPr>
        <p:spPr>
          <a:xfrm rot="10800000" flipV="1">
            <a:off x="26391411" y="23714132"/>
            <a:ext cx="6472124" cy="338554"/>
          </a:xfrm>
          <a:prstGeom prst="rect">
            <a:avLst/>
          </a:prstGeom>
        </p:spPr>
        <p:txBody>
          <a:bodyPr wrap="square">
            <a:spAutoFit/>
          </a:bodyPr>
          <a:lstStyle/>
          <a:p>
            <a:r>
              <a:rPr lang="de-AT" sz="1600" dirty="0"/>
              <a:t>https://youmatter.world/en/definition/soil-erosion-degradation-definition/</a:t>
            </a:r>
          </a:p>
        </p:txBody>
      </p:sp>
      <p:pic>
        <p:nvPicPr>
          <p:cNvPr id="99" name="Picture 98">
            <a:extLst>
              <a:ext uri="{FF2B5EF4-FFF2-40B4-BE49-F238E27FC236}">
                <a16:creationId xmlns:a16="http://schemas.microsoft.com/office/drawing/2014/main" id="{A8A6F9E9-AEE6-48C4-8A32-BF50F9AC5751}"/>
              </a:ext>
            </a:extLst>
          </p:cNvPr>
          <p:cNvPicPr>
            <a:picLocks noChangeAspect="1"/>
          </p:cNvPicPr>
          <p:nvPr/>
        </p:nvPicPr>
        <p:blipFill rotWithShape="1">
          <a:blip r:embed="rId11"/>
          <a:srcRect l="29504" t="21845" r="17268" b="10578"/>
          <a:stretch/>
        </p:blipFill>
        <p:spPr>
          <a:xfrm>
            <a:off x="8913694" y="10461838"/>
            <a:ext cx="7822666" cy="5327783"/>
          </a:xfrm>
          <a:prstGeom prst="rect">
            <a:avLst/>
          </a:prstGeom>
        </p:spPr>
      </p:pic>
      <p:pic>
        <p:nvPicPr>
          <p:cNvPr id="101" name="Picture 100">
            <a:extLst>
              <a:ext uri="{FF2B5EF4-FFF2-40B4-BE49-F238E27FC236}">
                <a16:creationId xmlns:a16="http://schemas.microsoft.com/office/drawing/2014/main" id="{65DC47F0-33C3-4E7F-8D74-15B471203675}"/>
              </a:ext>
            </a:extLst>
          </p:cNvPr>
          <p:cNvPicPr>
            <a:picLocks noChangeAspect="1"/>
          </p:cNvPicPr>
          <p:nvPr/>
        </p:nvPicPr>
        <p:blipFill rotWithShape="1">
          <a:blip r:embed="rId12"/>
          <a:srcRect l="21818" t="28659" r="26266" b="4811"/>
          <a:stretch/>
        </p:blipFill>
        <p:spPr>
          <a:xfrm>
            <a:off x="564455" y="10258638"/>
            <a:ext cx="7822666" cy="5377744"/>
          </a:xfrm>
          <a:prstGeom prst="rect">
            <a:avLst/>
          </a:prstGeom>
        </p:spPr>
      </p:pic>
      <p:pic>
        <p:nvPicPr>
          <p:cNvPr id="103" name="Picture 102">
            <a:extLst>
              <a:ext uri="{FF2B5EF4-FFF2-40B4-BE49-F238E27FC236}">
                <a16:creationId xmlns:a16="http://schemas.microsoft.com/office/drawing/2014/main" id="{6C8CB96D-FA2A-4A42-8C44-6F41874C63FD}"/>
              </a:ext>
            </a:extLst>
          </p:cNvPr>
          <p:cNvPicPr>
            <a:picLocks noChangeAspect="1"/>
          </p:cNvPicPr>
          <p:nvPr/>
        </p:nvPicPr>
        <p:blipFill rotWithShape="1">
          <a:blip r:embed="rId13"/>
          <a:srcRect l="36539" t="15616" r="28612" b="11897"/>
          <a:stretch/>
        </p:blipFill>
        <p:spPr>
          <a:xfrm>
            <a:off x="9650216" y="17289901"/>
            <a:ext cx="6373160" cy="7111600"/>
          </a:xfrm>
          <a:prstGeom prst="rect">
            <a:avLst/>
          </a:prstGeom>
        </p:spPr>
      </p:pic>
      <p:sp>
        <p:nvSpPr>
          <p:cNvPr id="108" name="Rectangle 107">
            <a:extLst>
              <a:ext uri="{FF2B5EF4-FFF2-40B4-BE49-F238E27FC236}">
                <a16:creationId xmlns:a16="http://schemas.microsoft.com/office/drawing/2014/main" id="{9F179490-4109-4656-B33A-F7DD035293CE}"/>
              </a:ext>
            </a:extLst>
          </p:cNvPr>
          <p:cNvSpPr/>
          <p:nvPr/>
        </p:nvSpPr>
        <p:spPr>
          <a:xfrm>
            <a:off x="3635045" y="15789621"/>
            <a:ext cx="2011570" cy="338554"/>
          </a:xfrm>
          <a:prstGeom prst="rect">
            <a:avLst/>
          </a:prstGeom>
        </p:spPr>
        <p:txBody>
          <a:bodyPr wrap="square">
            <a:spAutoFit/>
          </a:bodyPr>
          <a:lstStyle/>
          <a:p>
            <a:r>
              <a:rPr lang="de-AT" sz="1600" dirty="0" err="1"/>
              <a:t>Fryirs</a:t>
            </a:r>
            <a:r>
              <a:rPr lang="de-AT" sz="1600" dirty="0"/>
              <a:t> et al., 2007 </a:t>
            </a:r>
          </a:p>
        </p:txBody>
      </p:sp>
      <p:sp>
        <p:nvSpPr>
          <p:cNvPr id="109" name="Rectangle 108">
            <a:extLst>
              <a:ext uri="{FF2B5EF4-FFF2-40B4-BE49-F238E27FC236}">
                <a16:creationId xmlns:a16="http://schemas.microsoft.com/office/drawing/2014/main" id="{F82C61BD-D036-44C7-BDBA-577BC7E8C23E}"/>
              </a:ext>
            </a:extLst>
          </p:cNvPr>
          <p:cNvSpPr/>
          <p:nvPr/>
        </p:nvSpPr>
        <p:spPr>
          <a:xfrm>
            <a:off x="11831011" y="15914799"/>
            <a:ext cx="2011570" cy="338554"/>
          </a:xfrm>
          <a:prstGeom prst="rect">
            <a:avLst/>
          </a:prstGeom>
        </p:spPr>
        <p:txBody>
          <a:bodyPr wrap="square">
            <a:spAutoFit/>
          </a:bodyPr>
          <a:lstStyle/>
          <a:p>
            <a:r>
              <a:rPr lang="de-AT" sz="1600" dirty="0" err="1"/>
              <a:t>Keesstra</a:t>
            </a:r>
            <a:r>
              <a:rPr lang="de-AT" sz="1600" dirty="0"/>
              <a:t> et al., 2018</a:t>
            </a:r>
          </a:p>
        </p:txBody>
      </p:sp>
      <p:sp>
        <p:nvSpPr>
          <p:cNvPr id="110" name="Rectangle 109">
            <a:extLst>
              <a:ext uri="{FF2B5EF4-FFF2-40B4-BE49-F238E27FC236}">
                <a16:creationId xmlns:a16="http://schemas.microsoft.com/office/drawing/2014/main" id="{50B62405-020E-4D81-8DCF-9D1E510830DD}"/>
              </a:ext>
            </a:extLst>
          </p:cNvPr>
          <p:cNvSpPr/>
          <p:nvPr/>
        </p:nvSpPr>
        <p:spPr>
          <a:xfrm>
            <a:off x="3539223" y="24323865"/>
            <a:ext cx="2675916" cy="338554"/>
          </a:xfrm>
          <a:prstGeom prst="rect">
            <a:avLst/>
          </a:prstGeom>
        </p:spPr>
        <p:txBody>
          <a:bodyPr wrap="square">
            <a:spAutoFit/>
          </a:bodyPr>
          <a:lstStyle/>
          <a:p>
            <a:r>
              <a:rPr lang="de-AT" sz="1600" dirty="0" err="1"/>
              <a:t>Poeppl</a:t>
            </a:r>
            <a:r>
              <a:rPr lang="de-AT" sz="1600" dirty="0"/>
              <a:t> and Parsons, 2018</a:t>
            </a:r>
          </a:p>
        </p:txBody>
      </p:sp>
      <p:sp>
        <p:nvSpPr>
          <p:cNvPr id="111" name="Rectangle 110">
            <a:extLst>
              <a:ext uri="{FF2B5EF4-FFF2-40B4-BE49-F238E27FC236}">
                <a16:creationId xmlns:a16="http://schemas.microsoft.com/office/drawing/2014/main" id="{B750A242-8F8D-47C6-88C1-C1257B93B1A6}"/>
              </a:ext>
            </a:extLst>
          </p:cNvPr>
          <p:cNvSpPr/>
          <p:nvPr/>
        </p:nvSpPr>
        <p:spPr>
          <a:xfrm>
            <a:off x="12106558" y="24323865"/>
            <a:ext cx="2675916" cy="338554"/>
          </a:xfrm>
          <a:prstGeom prst="rect">
            <a:avLst/>
          </a:prstGeom>
        </p:spPr>
        <p:txBody>
          <a:bodyPr wrap="square">
            <a:spAutoFit/>
          </a:bodyPr>
          <a:lstStyle/>
          <a:p>
            <a:r>
              <a:rPr lang="de-AT" sz="1600" dirty="0"/>
              <a:t>Bracken et al., 2015</a:t>
            </a:r>
          </a:p>
        </p:txBody>
      </p:sp>
      <p:sp>
        <p:nvSpPr>
          <p:cNvPr id="113" name="TextBox 112">
            <a:extLst>
              <a:ext uri="{FF2B5EF4-FFF2-40B4-BE49-F238E27FC236}">
                <a16:creationId xmlns:a16="http://schemas.microsoft.com/office/drawing/2014/main" id="{23CD0525-5329-4F2F-9FD1-701722839EF5}"/>
              </a:ext>
            </a:extLst>
          </p:cNvPr>
          <p:cNvSpPr txBox="1"/>
          <p:nvPr/>
        </p:nvSpPr>
        <p:spPr>
          <a:xfrm>
            <a:off x="35546377" y="9587770"/>
            <a:ext cx="6582571" cy="1446550"/>
          </a:xfrm>
          <a:prstGeom prst="rect">
            <a:avLst/>
          </a:prstGeom>
          <a:noFill/>
        </p:spPr>
        <p:txBody>
          <a:bodyPr wrap="none" rtlCol="0">
            <a:spAutoFit/>
          </a:bodyPr>
          <a:lstStyle/>
          <a:p>
            <a:r>
              <a:rPr lang="de-DE" sz="8800" dirty="0" err="1"/>
              <a:t>measurement</a:t>
            </a:r>
            <a:endParaRPr lang="de-AT" sz="8800" dirty="0" err="1"/>
          </a:p>
        </p:txBody>
      </p:sp>
      <p:sp>
        <p:nvSpPr>
          <p:cNvPr id="114" name="TextBox 113">
            <a:extLst>
              <a:ext uri="{FF2B5EF4-FFF2-40B4-BE49-F238E27FC236}">
                <a16:creationId xmlns:a16="http://schemas.microsoft.com/office/drawing/2014/main" id="{C5DAA143-676F-4C57-85FF-ED433586E990}"/>
              </a:ext>
            </a:extLst>
          </p:cNvPr>
          <p:cNvSpPr txBox="1"/>
          <p:nvPr/>
        </p:nvSpPr>
        <p:spPr>
          <a:xfrm>
            <a:off x="44242882" y="9587770"/>
            <a:ext cx="4737194" cy="1446550"/>
          </a:xfrm>
          <a:prstGeom prst="rect">
            <a:avLst/>
          </a:prstGeom>
          <a:noFill/>
        </p:spPr>
        <p:txBody>
          <a:bodyPr wrap="none" rtlCol="0">
            <a:spAutoFit/>
          </a:bodyPr>
          <a:lstStyle/>
          <a:p>
            <a:r>
              <a:rPr lang="de-DE" sz="8800" dirty="0" err="1"/>
              <a:t>modelling</a:t>
            </a:r>
            <a:endParaRPr lang="de-AT" sz="8800" dirty="0" err="1"/>
          </a:p>
        </p:txBody>
      </p:sp>
      <p:sp>
        <p:nvSpPr>
          <p:cNvPr id="115" name="TextBox 114">
            <a:extLst>
              <a:ext uri="{FF2B5EF4-FFF2-40B4-BE49-F238E27FC236}">
                <a16:creationId xmlns:a16="http://schemas.microsoft.com/office/drawing/2014/main" id="{22C9FD92-33AE-4A46-983B-1F6C73BBC1AA}"/>
              </a:ext>
            </a:extLst>
          </p:cNvPr>
          <p:cNvSpPr txBox="1"/>
          <p:nvPr/>
        </p:nvSpPr>
        <p:spPr>
          <a:xfrm>
            <a:off x="36984630" y="17173250"/>
            <a:ext cx="3369833" cy="1446550"/>
          </a:xfrm>
          <a:prstGeom prst="rect">
            <a:avLst/>
          </a:prstGeom>
          <a:noFill/>
        </p:spPr>
        <p:txBody>
          <a:bodyPr wrap="none" rtlCol="0">
            <a:spAutoFit/>
          </a:bodyPr>
          <a:lstStyle/>
          <a:p>
            <a:r>
              <a:rPr lang="de-DE" sz="8800" dirty="0" err="1"/>
              <a:t>indices</a:t>
            </a:r>
            <a:endParaRPr lang="de-AT" sz="8800" dirty="0" err="1"/>
          </a:p>
        </p:txBody>
      </p:sp>
      <p:sp>
        <p:nvSpPr>
          <p:cNvPr id="116" name="TextBox 115">
            <a:extLst>
              <a:ext uri="{FF2B5EF4-FFF2-40B4-BE49-F238E27FC236}">
                <a16:creationId xmlns:a16="http://schemas.microsoft.com/office/drawing/2014/main" id="{8A0B2F08-50D3-4E69-A46D-BD4C3B8B3FC7}"/>
              </a:ext>
            </a:extLst>
          </p:cNvPr>
          <p:cNvSpPr txBox="1"/>
          <p:nvPr/>
        </p:nvSpPr>
        <p:spPr>
          <a:xfrm>
            <a:off x="42843989" y="17173250"/>
            <a:ext cx="7435177" cy="1446550"/>
          </a:xfrm>
          <a:prstGeom prst="rect">
            <a:avLst/>
          </a:prstGeom>
          <a:noFill/>
        </p:spPr>
        <p:txBody>
          <a:bodyPr wrap="none" rtlCol="0">
            <a:spAutoFit/>
          </a:bodyPr>
          <a:lstStyle/>
          <a:p>
            <a:r>
              <a:rPr lang="de-DE" sz="8800" dirty="0"/>
              <a:t>remote </a:t>
            </a:r>
            <a:r>
              <a:rPr lang="de-DE" sz="8800" dirty="0" err="1"/>
              <a:t>sensing</a:t>
            </a:r>
            <a:endParaRPr lang="de-AT" sz="8800" dirty="0" err="1"/>
          </a:p>
        </p:txBody>
      </p:sp>
      <p:sp>
        <p:nvSpPr>
          <p:cNvPr id="104" name="Rectangle 103">
            <a:extLst>
              <a:ext uri="{FF2B5EF4-FFF2-40B4-BE49-F238E27FC236}">
                <a16:creationId xmlns:a16="http://schemas.microsoft.com/office/drawing/2014/main" id="{150B7536-09B0-497E-99ED-E816CE5AB4AB}"/>
              </a:ext>
            </a:extLst>
          </p:cNvPr>
          <p:cNvSpPr/>
          <p:nvPr/>
        </p:nvSpPr>
        <p:spPr>
          <a:xfrm>
            <a:off x="203200" y="7079913"/>
            <a:ext cx="16533160" cy="1803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6000" dirty="0" err="1"/>
          </a:p>
        </p:txBody>
      </p:sp>
      <p:sp>
        <p:nvSpPr>
          <p:cNvPr id="118" name="Rectangle 117">
            <a:extLst>
              <a:ext uri="{FF2B5EF4-FFF2-40B4-BE49-F238E27FC236}">
                <a16:creationId xmlns:a16="http://schemas.microsoft.com/office/drawing/2014/main" id="{DA806948-CD2E-419E-A723-2AFE15987AFF}"/>
              </a:ext>
            </a:extLst>
          </p:cNvPr>
          <p:cNvSpPr/>
          <p:nvPr/>
        </p:nvSpPr>
        <p:spPr>
          <a:xfrm>
            <a:off x="17317127" y="7067967"/>
            <a:ext cx="16533160" cy="1803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6000" dirty="0" err="1"/>
          </a:p>
        </p:txBody>
      </p:sp>
      <p:sp>
        <p:nvSpPr>
          <p:cNvPr id="119" name="Rectangle 118">
            <a:extLst>
              <a:ext uri="{FF2B5EF4-FFF2-40B4-BE49-F238E27FC236}">
                <a16:creationId xmlns:a16="http://schemas.microsoft.com/office/drawing/2014/main" id="{5D32CA4F-C150-47B6-8759-34C868ABB127}"/>
              </a:ext>
            </a:extLst>
          </p:cNvPr>
          <p:cNvSpPr/>
          <p:nvPr/>
        </p:nvSpPr>
        <p:spPr>
          <a:xfrm>
            <a:off x="34282715" y="7067076"/>
            <a:ext cx="16533160" cy="1803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6000" dirty="0" err="1"/>
          </a:p>
        </p:txBody>
      </p:sp>
      <p:sp>
        <p:nvSpPr>
          <p:cNvPr id="105" name="Rectangle 104">
            <a:extLst>
              <a:ext uri="{FF2B5EF4-FFF2-40B4-BE49-F238E27FC236}">
                <a16:creationId xmlns:a16="http://schemas.microsoft.com/office/drawing/2014/main" id="{D6C3F638-BDAC-4BEB-B3EF-181DB51AFB1F}"/>
              </a:ext>
            </a:extLst>
          </p:cNvPr>
          <p:cNvSpPr/>
          <p:nvPr/>
        </p:nvSpPr>
        <p:spPr>
          <a:xfrm>
            <a:off x="38341300" y="15851987"/>
            <a:ext cx="25558750" cy="307777"/>
          </a:xfrm>
          <a:prstGeom prst="rect">
            <a:avLst/>
          </a:prstGeom>
        </p:spPr>
        <p:txBody>
          <a:bodyPr>
            <a:spAutoFit/>
          </a:bodyPr>
          <a:lstStyle/>
          <a:p>
            <a:r>
              <a:rPr lang="sv-SE" sz="1400" dirty="0"/>
              <a:t>Photo: R. Sjöberg</a:t>
            </a:r>
            <a:endParaRPr lang="de-AT" sz="1400" dirty="0"/>
          </a:p>
        </p:txBody>
      </p:sp>
      <p:pic>
        <p:nvPicPr>
          <p:cNvPr id="106" name="Picture 105">
            <a:extLst>
              <a:ext uri="{FF2B5EF4-FFF2-40B4-BE49-F238E27FC236}">
                <a16:creationId xmlns:a16="http://schemas.microsoft.com/office/drawing/2014/main" id="{C8DE3618-44CD-4B95-87C7-0C95E1F40A4C}"/>
              </a:ext>
            </a:extLst>
          </p:cNvPr>
          <p:cNvPicPr>
            <a:picLocks noChangeAspect="1"/>
          </p:cNvPicPr>
          <p:nvPr/>
        </p:nvPicPr>
        <p:blipFill rotWithShape="1">
          <a:blip r:embed="rId14"/>
          <a:srcRect l="32506" t="27763" r="26927" b="15476"/>
          <a:stretch/>
        </p:blipFill>
        <p:spPr>
          <a:xfrm>
            <a:off x="43065669" y="11071945"/>
            <a:ext cx="7091621" cy="5187545"/>
          </a:xfrm>
          <a:prstGeom prst="ellipse">
            <a:avLst/>
          </a:prstGeom>
          <a:ln>
            <a:noFill/>
          </a:ln>
          <a:effectLst>
            <a:softEdge rad="112500"/>
          </a:effectLst>
        </p:spPr>
      </p:pic>
      <p:sp>
        <p:nvSpPr>
          <p:cNvPr id="122" name="Rectangle 121">
            <a:extLst>
              <a:ext uri="{FF2B5EF4-FFF2-40B4-BE49-F238E27FC236}">
                <a16:creationId xmlns:a16="http://schemas.microsoft.com/office/drawing/2014/main" id="{02D283BF-AC98-4030-BAA4-4F57E9BB97BF}"/>
              </a:ext>
            </a:extLst>
          </p:cNvPr>
          <p:cNvSpPr/>
          <p:nvPr/>
        </p:nvSpPr>
        <p:spPr>
          <a:xfrm>
            <a:off x="45770736" y="16317195"/>
            <a:ext cx="1681486" cy="338554"/>
          </a:xfrm>
          <a:prstGeom prst="rect">
            <a:avLst/>
          </a:prstGeom>
        </p:spPr>
        <p:txBody>
          <a:bodyPr wrap="none">
            <a:spAutoFit/>
          </a:bodyPr>
          <a:lstStyle/>
          <a:p>
            <a:r>
              <a:rPr lang="de-AT" sz="1600" dirty="0" err="1"/>
              <a:t>Poeppl</a:t>
            </a:r>
            <a:r>
              <a:rPr lang="de-AT" sz="1600" dirty="0"/>
              <a:t> et al. 2019</a:t>
            </a:r>
          </a:p>
        </p:txBody>
      </p:sp>
      <p:pic>
        <p:nvPicPr>
          <p:cNvPr id="107" name="Picture 106">
            <a:extLst>
              <a:ext uri="{FF2B5EF4-FFF2-40B4-BE49-F238E27FC236}">
                <a16:creationId xmlns:a16="http://schemas.microsoft.com/office/drawing/2014/main" id="{98DBEE97-ACEF-4F62-BFC5-B597D8FE5F37}"/>
              </a:ext>
            </a:extLst>
          </p:cNvPr>
          <p:cNvPicPr>
            <a:picLocks noChangeAspect="1"/>
          </p:cNvPicPr>
          <p:nvPr/>
        </p:nvPicPr>
        <p:blipFill rotWithShape="1">
          <a:blip r:embed="rId15"/>
          <a:srcRect l="20515" t="17042" r="24090" b="8394"/>
          <a:stretch/>
        </p:blipFill>
        <p:spPr>
          <a:xfrm>
            <a:off x="35614327" y="18844142"/>
            <a:ext cx="6514621" cy="4704080"/>
          </a:xfrm>
          <a:prstGeom prst="rect">
            <a:avLst/>
          </a:prstGeom>
        </p:spPr>
      </p:pic>
      <p:sp>
        <p:nvSpPr>
          <p:cNvPr id="124" name="Rectangle 123">
            <a:extLst>
              <a:ext uri="{FF2B5EF4-FFF2-40B4-BE49-F238E27FC236}">
                <a16:creationId xmlns:a16="http://schemas.microsoft.com/office/drawing/2014/main" id="{EBF97EBF-DFDD-41E9-A8F1-FE019467FE65}"/>
              </a:ext>
            </a:extLst>
          </p:cNvPr>
          <p:cNvSpPr/>
          <p:nvPr/>
        </p:nvSpPr>
        <p:spPr>
          <a:xfrm>
            <a:off x="37692118" y="23714132"/>
            <a:ext cx="1945276" cy="338554"/>
          </a:xfrm>
          <a:prstGeom prst="rect">
            <a:avLst/>
          </a:prstGeom>
        </p:spPr>
        <p:txBody>
          <a:bodyPr wrap="none">
            <a:spAutoFit/>
          </a:bodyPr>
          <a:lstStyle/>
          <a:p>
            <a:r>
              <a:rPr lang="de-AT" sz="1600" dirty="0"/>
              <a:t>Schopper et al., 2019</a:t>
            </a:r>
          </a:p>
        </p:txBody>
      </p:sp>
      <p:pic>
        <p:nvPicPr>
          <p:cNvPr id="1038" name="Picture 14" descr="Japan Coast Guard to 'eliminate' Chinese drones - Nikkei Asian Review">
            <a:extLst>
              <a:ext uri="{FF2B5EF4-FFF2-40B4-BE49-F238E27FC236}">
                <a16:creationId xmlns:a16="http://schemas.microsoft.com/office/drawing/2014/main" id="{FF0D52ED-58B5-470C-AC37-FF47988277C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2754823" y="18783211"/>
            <a:ext cx="7435177" cy="482594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2" name="Rectangle 111">
            <a:extLst>
              <a:ext uri="{FF2B5EF4-FFF2-40B4-BE49-F238E27FC236}">
                <a16:creationId xmlns:a16="http://schemas.microsoft.com/office/drawing/2014/main" id="{7CEFFE2E-700F-4043-8D2B-5D7B48D5FD89}"/>
              </a:ext>
            </a:extLst>
          </p:cNvPr>
          <p:cNvSpPr/>
          <p:nvPr/>
        </p:nvSpPr>
        <p:spPr>
          <a:xfrm>
            <a:off x="42717588" y="23729521"/>
            <a:ext cx="25558750" cy="307777"/>
          </a:xfrm>
          <a:prstGeom prst="rect">
            <a:avLst/>
          </a:prstGeom>
        </p:spPr>
        <p:txBody>
          <a:bodyPr>
            <a:spAutoFit/>
          </a:bodyPr>
          <a:lstStyle/>
          <a:p>
            <a:r>
              <a:rPr lang="de-AT" sz="1400" dirty="0"/>
              <a:t>https://asia.nikkei.com/Politics/International-relations/Japan-Coast-Guard-to-eliminate-Chinese-drones</a:t>
            </a:r>
          </a:p>
        </p:txBody>
      </p:sp>
      <p:sp>
        <p:nvSpPr>
          <p:cNvPr id="117" name="TextBox 116">
            <a:extLst>
              <a:ext uri="{FF2B5EF4-FFF2-40B4-BE49-F238E27FC236}">
                <a16:creationId xmlns:a16="http://schemas.microsoft.com/office/drawing/2014/main" id="{3E729345-5824-45E4-A7DF-3844FB4E01B2}"/>
              </a:ext>
            </a:extLst>
          </p:cNvPr>
          <p:cNvSpPr txBox="1"/>
          <p:nvPr/>
        </p:nvSpPr>
        <p:spPr>
          <a:xfrm>
            <a:off x="2878209" y="27749438"/>
            <a:ext cx="8960660" cy="1569660"/>
          </a:xfrm>
          <a:prstGeom prst="rect">
            <a:avLst/>
          </a:prstGeom>
          <a:noFill/>
        </p:spPr>
        <p:txBody>
          <a:bodyPr wrap="square" rtlCol="0">
            <a:spAutoFit/>
          </a:bodyPr>
          <a:lstStyle/>
          <a:p>
            <a:r>
              <a:rPr lang="de-DE" sz="9600" dirty="0">
                <a:solidFill>
                  <a:srgbClr val="FF0000"/>
                </a:solidFill>
              </a:rPr>
              <a:t>          WHEN?</a:t>
            </a:r>
            <a:endParaRPr lang="de-AT" sz="9600" dirty="0" err="1">
              <a:solidFill>
                <a:srgbClr val="FF0000"/>
              </a:solidFill>
            </a:endParaRPr>
          </a:p>
        </p:txBody>
      </p:sp>
      <p:pic>
        <p:nvPicPr>
          <p:cNvPr id="1026" name="Picture 2" descr="60a9672b-69ef-4682-b658-f9c2deefc236@ad"/>
          <p:cNvPicPr>
            <a:picLocks noChangeAspect="1" noChangeArrowheads="1"/>
          </p:cNvPicPr>
          <p:nvPr/>
        </p:nvPicPr>
        <p:blipFill rotWithShape="1">
          <a:blip r:embed="rId17">
            <a:extLst>
              <a:ext uri="{28A0092B-C50C-407E-A947-70E740481C1C}">
                <a14:useLocalDpi xmlns:a14="http://schemas.microsoft.com/office/drawing/2010/main" val="0"/>
              </a:ext>
            </a:extLst>
          </a:blip>
          <a:srcRect t="32661" b="14674"/>
          <a:stretch/>
        </p:blipFill>
        <p:spPr bwMode="auto">
          <a:xfrm>
            <a:off x="35312778" y="11127163"/>
            <a:ext cx="7230311" cy="507710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2debf3ba-818c-4949-ba67-023b0b78742a@ad"/>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rightnessContrast bright="20000"/>
                    </a14:imgEffect>
                  </a14:imgLayer>
                </a14:imgProps>
              </a:ext>
              <a:ext uri="{28A0092B-C50C-407E-A947-70E740481C1C}">
                <a14:useLocalDpi xmlns:a14="http://schemas.microsoft.com/office/drawing/2010/main" val="0"/>
              </a:ext>
            </a:extLst>
          </a:blip>
          <a:srcRect r="52660"/>
          <a:stretch/>
        </p:blipFill>
        <p:spPr bwMode="auto">
          <a:xfrm rot="5400000">
            <a:off x="19441991" y="17444586"/>
            <a:ext cx="4991844" cy="75031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45B4EBC-8D1A-4795-9251-E76F9371C913}"/>
              </a:ext>
            </a:extLst>
          </p:cNvPr>
          <p:cNvSpPr txBox="1"/>
          <p:nvPr/>
        </p:nvSpPr>
        <p:spPr>
          <a:xfrm>
            <a:off x="4527100" y="29483438"/>
            <a:ext cx="6272423" cy="2625975"/>
          </a:xfrm>
          <a:prstGeom prst="rect">
            <a:avLst/>
          </a:prstGeom>
          <a:noFill/>
        </p:spPr>
        <p:txBody>
          <a:bodyPr wrap="none" rtlCol="0">
            <a:spAutoFit/>
          </a:bodyPr>
          <a:lstStyle/>
          <a:p>
            <a:pPr algn="ctr"/>
            <a:r>
              <a:rPr lang="de-AT" dirty="0"/>
              <a:t>Wed. 06 May </a:t>
            </a:r>
            <a:br>
              <a:rPr lang="de-AT" dirty="0"/>
            </a:br>
            <a:r>
              <a:rPr lang="de-AT" dirty="0"/>
              <a:t>16:15–18:00</a:t>
            </a:r>
            <a:r>
              <a:rPr lang="de-DE" sz="6000" dirty="0"/>
              <a:t> </a:t>
            </a:r>
            <a:endParaRPr lang="de-AT" sz="6000" dirty="0" err="1"/>
          </a:p>
        </p:txBody>
      </p:sp>
      <p:sp>
        <p:nvSpPr>
          <p:cNvPr id="54" name="TextBox 53">
            <a:extLst>
              <a:ext uri="{FF2B5EF4-FFF2-40B4-BE49-F238E27FC236}">
                <a16:creationId xmlns:a16="http://schemas.microsoft.com/office/drawing/2014/main" id="{50AEB979-746D-454E-9A4A-C5EE4CCB6645}"/>
              </a:ext>
            </a:extLst>
          </p:cNvPr>
          <p:cNvSpPr txBox="1"/>
          <p:nvPr/>
        </p:nvSpPr>
        <p:spPr>
          <a:xfrm>
            <a:off x="17932739" y="29191352"/>
            <a:ext cx="9090950" cy="3892797"/>
          </a:xfrm>
          <a:prstGeom prst="rect">
            <a:avLst/>
          </a:prstGeom>
          <a:noFill/>
        </p:spPr>
        <p:txBody>
          <a:bodyPr wrap="none" rtlCol="0">
            <a:spAutoFit/>
          </a:bodyPr>
          <a:lstStyle/>
          <a:p>
            <a:pPr algn="ctr"/>
            <a:r>
              <a:rPr lang="de-DE" dirty="0"/>
              <a:t>Chat discussion</a:t>
            </a:r>
            <a:br>
              <a:rPr lang="de-DE" dirty="0"/>
            </a:br>
            <a:r>
              <a:rPr lang="de-DE" dirty="0"/>
              <a:t>(Sharing Geoscience </a:t>
            </a:r>
          </a:p>
          <a:p>
            <a:pPr algn="ctr"/>
            <a:r>
              <a:rPr lang="de-DE" dirty="0"/>
              <a:t>Online)</a:t>
            </a:r>
            <a:endParaRPr lang="de-AT" sz="6000" dirty="0" err="1"/>
          </a:p>
        </p:txBody>
      </p:sp>
      <p:sp>
        <p:nvSpPr>
          <p:cNvPr id="56" name="TextBox 55">
            <a:extLst>
              <a:ext uri="{FF2B5EF4-FFF2-40B4-BE49-F238E27FC236}">
                <a16:creationId xmlns:a16="http://schemas.microsoft.com/office/drawing/2014/main" id="{F857B865-3E0D-423F-BB17-BDF33C7EBD58}"/>
              </a:ext>
            </a:extLst>
          </p:cNvPr>
          <p:cNvSpPr txBox="1"/>
          <p:nvPr/>
        </p:nvSpPr>
        <p:spPr>
          <a:xfrm>
            <a:off x="34524506" y="30057750"/>
            <a:ext cx="12313435" cy="2625975"/>
          </a:xfrm>
          <a:prstGeom prst="rect">
            <a:avLst/>
          </a:prstGeom>
          <a:noFill/>
        </p:spPr>
        <p:txBody>
          <a:bodyPr wrap="none" rtlCol="0">
            <a:spAutoFit/>
          </a:bodyPr>
          <a:lstStyle/>
          <a:p>
            <a:pPr algn="ctr"/>
            <a:r>
              <a:rPr lang="de-DE" dirty="0">
                <a:hlinkClick r:id="rId20"/>
              </a:rPr>
              <a:t>ronald.poeppl@univie.ac.at</a:t>
            </a:r>
            <a:r>
              <a:rPr lang="de-DE" dirty="0"/>
              <a:t> </a:t>
            </a:r>
            <a:br>
              <a:rPr lang="de-DE" dirty="0"/>
            </a:br>
            <a:r>
              <a:rPr lang="de-AT" dirty="0">
                <a:hlinkClick r:id="rId21"/>
              </a:rPr>
              <a:t>lina.polvi@umu.se</a:t>
            </a:r>
            <a:r>
              <a:rPr lang="de-AT" dirty="0"/>
              <a:t> </a:t>
            </a:r>
            <a:endParaRPr lang="de-AT" sz="6000" dirty="0"/>
          </a:p>
        </p:txBody>
      </p:sp>
      <p:sp>
        <p:nvSpPr>
          <p:cNvPr id="57" name="TextBox 56">
            <a:extLst>
              <a:ext uri="{FF2B5EF4-FFF2-40B4-BE49-F238E27FC236}">
                <a16:creationId xmlns:a16="http://schemas.microsoft.com/office/drawing/2014/main" id="{93CA3A7A-1CED-48CD-9C52-9410DC700F6D}"/>
              </a:ext>
            </a:extLst>
          </p:cNvPr>
          <p:cNvSpPr txBox="1"/>
          <p:nvPr/>
        </p:nvSpPr>
        <p:spPr>
          <a:xfrm>
            <a:off x="18884461" y="27595310"/>
            <a:ext cx="7697606" cy="1569660"/>
          </a:xfrm>
          <a:prstGeom prst="rect">
            <a:avLst/>
          </a:prstGeom>
          <a:noFill/>
        </p:spPr>
        <p:txBody>
          <a:bodyPr wrap="square" rtlCol="0">
            <a:spAutoFit/>
          </a:bodyPr>
          <a:lstStyle/>
          <a:p>
            <a:pPr algn="ctr"/>
            <a:r>
              <a:rPr lang="de-DE" sz="9600" dirty="0">
                <a:solidFill>
                  <a:srgbClr val="FF0000"/>
                </a:solidFill>
              </a:rPr>
              <a:t>HOW?</a:t>
            </a:r>
            <a:endParaRPr lang="de-AT" sz="9600" dirty="0" err="1">
              <a:solidFill>
                <a:srgbClr val="FF0000"/>
              </a:solidFill>
            </a:endParaRPr>
          </a:p>
        </p:txBody>
      </p:sp>
      <p:sp>
        <p:nvSpPr>
          <p:cNvPr id="10" name="Rectangle 9">
            <a:extLst>
              <a:ext uri="{FF2B5EF4-FFF2-40B4-BE49-F238E27FC236}">
                <a16:creationId xmlns:a16="http://schemas.microsoft.com/office/drawing/2014/main" id="{6B947DB4-0EC7-441C-8C91-9C27CEDDB7D2}"/>
              </a:ext>
            </a:extLst>
          </p:cNvPr>
          <p:cNvSpPr/>
          <p:nvPr/>
        </p:nvSpPr>
        <p:spPr>
          <a:xfrm>
            <a:off x="33397755" y="28036888"/>
            <a:ext cx="14566936" cy="1446550"/>
          </a:xfrm>
          <a:prstGeom prst="rect">
            <a:avLst/>
          </a:prstGeom>
        </p:spPr>
        <p:txBody>
          <a:bodyPr wrap="none">
            <a:spAutoFit/>
          </a:bodyPr>
          <a:lstStyle/>
          <a:p>
            <a:r>
              <a:rPr lang="de-DE" sz="8800" dirty="0">
                <a:solidFill>
                  <a:srgbClr val="FF0000"/>
                </a:solidFill>
              </a:rPr>
              <a:t>CONTACT (CHAT MODERATION)</a:t>
            </a:r>
            <a:endParaRPr lang="de-AT" dirty="0"/>
          </a:p>
        </p:txBody>
      </p:sp>
      <p:sp>
        <p:nvSpPr>
          <p:cNvPr id="11" name="Oval 10">
            <a:extLst>
              <a:ext uri="{FF2B5EF4-FFF2-40B4-BE49-F238E27FC236}">
                <a16:creationId xmlns:a16="http://schemas.microsoft.com/office/drawing/2014/main" id="{512833F4-916D-4538-A8D9-A3BB07D6B851}"/>
              </a:ext>
            </a:extLst>
          </p:cNvPr>
          <p:cNvSpPr/>
          <p:nvPr/>
        </p:nvSpPr>
        <p:spPr>
          <a:xfrm>
            <a:off x="1506309" y="26697407"/>
            <a:ext cx="12313435" cy="65271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6000" dirty="0" err="1"/>
          </a:p>
        </p:txBody>
      </p:sp>
      <p:sp>
        <p:nvSpPr>
          <p:cNvPr id="60" name="Oval 59">
            <a:extLst>
              <a:ext uri="{FF2B5EF4-FFF2-40B4-BE49-F238E27FC236}">
                <a16:creationId xmlns:a16="http://schemas.microsoft.com/office/drawing/2014/main" id="{45AE838A-500D-4507-B412-310730D295F2}"/>
              </a:ext>
            </a:extLst>
          </p:cNvPr>
          <p:cNvSpPr/>
          <p:nvPr/>
        </p:nvSpPr>
        <p:spPr>
          <a:xfrm>
            <a:off x="16321495" y="26770226"/>
            <a:ext cx="12313435" cy="65271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6000" dirty="0" err="1"/>
          </a:p>
        </p:txBody>
      </p:sp>
      <p:sp>
        <p:nvSpPr>
          <p:cNvPr id="61" name="Oval 60">
            <a:extLst>
              <a:ext uri="{FF2B5EF4-FFF2-40B4-BE49-F238E27FC236}">
                <a16:creationId xmlns:a16="http://schemas.microsoft.com/office/drawing/2014/main" id="{530F53CC-180A-4092-8379-CD17E4629233}"/>
              </a:ext>
            </a:extLst>
          </p:cNvPr>
          <p:cNvSpPr/>
          <p:nvPr/>
        </p:nvSpPr>
        <p:spPr>
          <a:xfrm>
            <a:off x="30942846" y="26658308"/>
            <a:ext cx="18647546" cy="66785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6000" dirty="0" err="1"/>
          </a:p>
        </p:txBody>
      </p:sp>
      <p:sp>
        <p:nvSpPr>
          <p:cNvPr id="53" name="Rectangle 52">
            <a:extLst>
              <a:ext uri="{FF2B5EF4-FFF2-40B4-BE49-F238E27FC236}">
                <a16:creationId xmlns:a16="http://schemas.microsoft.com/office/drawing/2014/main" id="{2120F13A-6E33-46EB-A61B-497AFE4CEE0F}"/>
              </a:ext>
            </a:extLst>
          </p:cNvPr>
          <p:cNvSpPr/>
          <p:nvPr/>
        </p:nvSpPr>
        <p:spPr>
          <a:xfrm>
            <a:off x="20729439" y="16317195"/>
            <a:ext cx="2040046" cy="338554"/>
          </a:xfrm>
          <a:prstGeom prst="rect">
            <a:avLst/>
          </a:prstGeom>
        </p:spPr>
        <p:txBody>
          <a:bodyPr wrap="none">
            <a:spAutoFit/>
          </a:bodyPr>
          <a:lstStyle/>
          <a:p>
            <a:r>
              <a:rPr lang="sv-SE" sz="1600" dirty="0"/>
              <a:t>Photo: L. Polvi Sjöberg</a:t>
            </a:r>
            <a:endParaRPr lang="de-AT" sz="1600" dirty="0"/>
          </a:p>
        </p:txBody>
      </p:sp>
      <p:sp>
        <p:nvSpPr>
          <p:cNvPr id="59" name="Rectangle 58">
            <a:extLst>
              <a:ext uri="{FF2B5EF4-FFF2-40B4-BE49-F238E27FC236}">
                <a16:creationId xmlns:a16="http://schemas.microsoft.com/office/drawing/2014/main" id="{2120F13A-6E33-46EB-A61B-497AFE4CEE0F}"/>
              </a:ext>
            </a:extLst>
          </p:cNvPr>
          <p:cNvSpPr/>
          <p:nvPr/>
        </p:nvSpPr>
        <p:spPr>
          <a:xfrm>
            <a:off x="37907910" y="16317195"/>
            <a:ext cx="1623586" cy="338554"/>
          </a:xfrm>
          <a:prstGeom prst="rect">
            <a:avLst/>
          </a:prstGeom>
        </p:spPr>
        <p:txBody>
          <a:bodyPr wrap="none">
            <a:spAutoFit/>
          </a:bodyPr>
          <a:lstStyle/>
          <a:p>
            <a:r>
              <a:rPr lang="sv-SE" sz="1600" dirty="0"/>
              <a:t>Photo: R. Sjöberg</a:t>
            </a:r>
            <a:endParaRPr lang="de-AT" sz="1600" dirty="0"/>
          </a:p>
        </p:txBody>
      </p:sp>
    </p:spTree>
    <p:extLst>
      <p:ext uri="{BB962C8B-B14F-4D97-AF65-F5344CB8AC3E}">
        <p14:creationId xmlns:p14="http://schemas.microsoft.com/office/powerpoint/2010/main" val="931198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817923" y="379950"/>
            <a:ext cx="35880772" cy="3805854"/>
          </a:xfrm>
        </p:spPr>
        <p:txBody>
          <a:bodyPr>
            <a:normAutofit/>
          </a:bodyPr>
          <a:lstStyle/>
          <a:p>
            <a:pPr algn="ctr"/>
            <a:r>
              <a:rPr lang="en-US" sz="6600" dirty="0"/>
              <a:t>GM 3.6</a:t>
            </a:r>
            <a:r>
              <a:rPr lang="en-US" dirty="0"/>
              <a:t/>
            </a:r>
            <a:br>
              <a:rPr lang="en-US" dirty="0"/>
            </a:br>
            <a:r>
              <a:rPr lang="en-US" dirty="0"/>
              <a:t>(Dis)connectivity in hydro-geomorphic systems: emerging concepts and their applications </a:t>
            </a:r>
            <a:endParaRPr lang="en-US" sz="7200" dirty="0"/>
          </a:p>
        </p:txBody>
      </p:sp>
      <p:sp>
        <p:nvSpPr>
          <p:cNvPr id="23" name="Textplatzhalter 22"/>
          <p:cNvSpPr>
            <a:spLocks noGrp="1"/>
          </p:cNvSpPr>
          <p:nvPr>
            <p:ph type="body" sz="quarter" idx="36"/>
          </p:nvPr>
        </p:nvSpPr>
        <p:spPr>
          <a:xfrm>
            <a:off x="9326165" y="4300938"/>
            <a:ext cx="36831640" cy="1228790"/>
          </a:xfrm>
        </p:spPr>
        <p:txBody>
          <a:bodyPr/>
          <a:lstStyle/>
          <a:p>
            <a:pPr>
              <a:spcBef>
                <a:spcPts val="1312"/>
              </a:spcBef>
            </a:pPr>
            <a:r>
              <a:rPr lang="de-DE" sz="4800">
                <a:solidFill>
                  <a:srgbClr val="FFFFFF"/>
                </a:solidFill>
                <a:latin typeface="Calibri"/>
              </a:rPr>
              <a:t>Conveners: Ronald </a:t>
            </a:r>
            <a:r>
              <a:rPr lang="de-DE" sz="4800">
                <a:solidFill>
                  <a:srgbClr val="FFFFFF"/>
                </a:solidFill>
              </a:rPr>
              <a:t>Pöppl, Lina Polvi Sjöberg, Laura Turnbull, Manuel López-Vicente, Jantiene Baartman, Lovisa Eirell, Anthony Parsons </a:t>
            </a:r>
            <a:endParaRPr lang="de-DE" sz="4800">
              <a:solidFill>
                <a:srgbClr val="FFFFFF"/>
              </a:solidFill>
              <a:latin typeface="Calibri"/>
            </a:endParaRPr>
          </a:p>
          <a:p>
            <a:pPr>
              <a:spcBef>
                <a:spcPts val="1312"/>
              </a:spcBef>
            </a:pPr>
            <a:endParaRPr lang="en-US" sz="4000" dirty="0"/>
          </a:p>
        </p:txBody>
      </p:sp>
      <p:pic>
        <p:nvPicPr>
          <p:cNvPr id="12" name="Grafik 11">
            <a:extLst>
              <a:ext uri="{FF2B5EF4-FFF2-40B4-BE49-F238E27FC236}">
                <a16:creationId xmlns:a16="http://schemas.microsoft.com/office/drawing/2014/main" id="{8D165926-DBA9-498F-A851-B30E2BDD31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76101" y="1161117"/>
            <a:ext cx="6501149" cy="2999611"/>
          </a:xfrm>
          <a:prstGeom prst="rect">
            <a:avLst/>
          </a:prstGeom>
        </p:spPr>
      </p:pic>
      <p:pic>
        <p:nvPicPr>
          <p:cNvPr id="1028" name="Picture 4" descr="http://www.geomorph.org/wp-content/uploads/2014/08/logo_IAG.jpg">
            <a:extLst>
              <a:ext uri="{FF2B5EF4-FFF2-40B4-BE49-F238E27FC236}">
                <a16:creationId xmlns:a16="http://schemas.microsoft.com/office/drawing/2014/main" id="{FBF63A95-B40A-4C86-ACD1-51CA9918EF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01061" y="1171474"/>
            <a:ext cx="5546046" cy="287359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9D220525-E499-42A7-8514-3557365BFEB3}"/>
              </a:ext>
            </a:extLst>
          </p:cNvPr>
          <p:cNvSpPr/>
          <p:nvPr/>
        </p:nvSpPr>
        <p:spPr>
          <a:xfrm>
            <a:off x="46371562" y="4312043"/>
            <a:ext cx="3512628" cy="523220"/>
          </a:xfrm>
          <a:prstGeom prst="rect">
            <a:avLst/>
          </a:prstGeom>
        </p:spPr>
        <p:txBody>
          <a:bodyPr wrap="none">
            <a:spAutoFit/>
          </a:bodyPr>
          <a:lstStyle/>
          <a:p>
            <a:r>
              <a:rPr lang="de-AT" sz="2800" dirty="0" err="1">
                <a:solidFill>
                  <a:schemeClr val="bg1"/>
                </a:solidFill>
                <a:latin typeface="Open Sans"/>
              </a:rPr>
              <a:t>co-sponsored</a:t>
            </a:r>
            <a:r>
              <a:rPr lang="de-AT" sz="2800" dirty="0">
                <a:solidFill>
                  <a:schemeClr val="bg1"/>
                </a:solidFill>
                <a:latin typeface="Open Sans"/>
              </a:rPr>
              <a:t> </a:t>
            </a:r>
            <a:r>
              <a:rPr lang="de-AT" sz="2800" dirty="0" err="1">
                <a:solidFill>
                  <a:schemeClr val="bg1"/>
                </a:solidFill>
                <a:latin typeface="Open Sans"/>
              </a:rPr>
              <a:t>by</a:t>
            </a:r>
            <a:r>
              <a:rPr lang="de-AT" sz="2800" dirty="0">
                <a:solidFill>
                  <a:schemeClr val="bg1"/>
                </a:solidFill>
                <a:latin typeface="Open Sans"/>
              </a:rPr>
              <a:t> IAG</a:t>
            </a:r>
            <a:endParaRPr lang="de-AT" sz="2800" dirty="0">
              <a:solidFill>
                <a:schemeClr val="bg1"/>
              </a:solidFill>
            </a:endParaRPr>
          </a:p>
        </p:txBody>
      </p:sp>
      <p:sp>
        <p:nvSpPr>
          <p:cNvPr id="83" name="Rectangle 82">
            <a:extLst>
              <a:ext uri="{FF2B5EF4-FFF2-40B4-BE49-F238E27FC236}">
                <a16:creationId xmlns:a16="http://schemas.microsoft.com/office/drawing/2014/main" id="{25887C02-0110-4CE7-8DFD-5F39F851E4C5}"/>
              </a:ext>
            </a:extLst>
          </p:cNvPr>
          <p:cNvSpPr/>
          <p:nvPr/>
        </p:nvSpPr>
        <p:spPr>
          <a:xfrm>
            <a:off x="10270271" y="34632439"/>
            <a:ext cx="41696526" cy="1200329"/>
          </a:xfrm>
          <a:prstGeom prst="rect">
            <a:avLst/>
          </a:prstGeom>
        </p:spPr>
        <p:txBody>
          <a:bodyPr wrap="square">
            <a:spAutoFit/>
          </a:bodyPr>
          <a:lstStyle/>
          <a:p>
            <a:r>
              <a:rPr lang="de-AT" sz="7200" b="1" dirty="0"/>
              <a:t>Session </a:t>
            </a:r>
            <a:r>
              <a:rPr lang="de-AT" sz="7200" b="1" dirty="0" err="1"/>
              <a:t>abstract</a:t>
            </a:r>
            <a:r>
              <a:rPr lang="de-AT" sz="7200" b="1" dirty="0"/>
              <a:t>: </a:t>
            </a:r>
            <a:r>
              <a:rPr lang="de-AT" sz="7200" dirty="0">
                <a:hlinkClick r:id="rId6"/>
              </a:rPr>
              <a:t>https://meetingorganizer.copernicus.org/EGU2020/session/37501</a:t>
            </a:r>
            <a:r>
              <a:rPr lang="de-AT" sz="7200" dirty="0"/>
              <a:t> </a:t>
            </a:r>
          </a:p>
        </p:txBody>
      </p:sp>
      <p:sp>
        <p:nvSpPr>
          <p:cNvPr id="117" name="TextBox 116">
            <a:extLst>
              <a:ext uri="{FF2B5EF4-FFF2-40B4-BE49-F238E27FC236}">
                <a16:creationId xmlns:a16="http://schemas.microsoft.com/office/drawing/2014/main" id="{3E729345-5824-45E4-A7DF-3844FB4E01B2}"/>
              </a:ext>
            </a:extLst>
          </p:cNvPr>
          <p:cNvSpPr txBox="1"/>
          <p:nvPr/>
        </p:nvSpPr>
        <p:spPr>
          <a:xfrm>
            <a:off x="3551978" y="28648686"/>
            <a:ext cx="8960660" cy="1569660"/>
          </a:xfrm>
          <a:prstGeom prst="rect">
            <a:avLst/>
          </a:prstGeom>
          <a:noFill/>
        </p:spPr>
        <p:txBody>
          <a:bodyPr wrap="square" rtlCol="0">
            <a:spAutoFit/>
          </a:bodyPr>
          <a:lstStyle/>
          <a:p>
            <a:r>
              <a:rPr lang="de-DE" sz="9600" dirty="0">
                <a:solidFill>
                  <a:srgbClr val="FF0000"/>
                </a:solidFill>
              </a:rPr>
              <a:t>          WHEN?</a:t>
            </a:r>
            <a:endParaRPr lang="de-AT" sz="9600" dirty="0" err="1">
              <a:solidFill>
                <a:srgbClr val="FF0000"/>
              </a:solidFill>
            </a:endParaRPr>
          </a:p>
        </p:txBody>
      </p:sp>
      <p:sp>
        <p:nvSpPr>
          <p:cNvPr id="3" name="TextBox 2">
            <a:extLst>
              <a:ext uri="{FF2B5EF4-FFF2-40B4-BE49-F238E27FC236}">
                <a16:creationId xmlns:a16="http://schemas.microsoft.com/office/drawing/2014/main" id="{545B4EBC-8D1A-4795-9251-E76F9371C913}"/>
              </a:ext>
            </a:extLst>
          </p:cNvPr>
          <p:cNvSpPr txBox="1"/>
          <p:nvPr/>
        </p:nvSpPr>
        <p:spPr>
          <a:xfrm>
            <a:off x="5200869" y="30382686"/>
            <a:ext cx="6272423" cy="2625975"/>
          </a:xfrm>
          <a:prstGeom prst="rect">
            <a:avLst/>
          </a:prstGeom>
          <a:noFill/>
        </p:spPr>
        <p:txBody>
          <a:bodyPr wrap="none" rtlCol="0">
            <a:spAutoFit/>
          </a:bodyPr>
          <a:lstStyle/>
          <a:p>
            <a:pPr algn="ctr"/>
            <a:r>
              <a:rPr lang="de-AT" dirty="0"/>
              <a:t>Wed. 06 May </a:t>
            </a:r>
            <a:br>
              <a:rPr lang="de-AT" dirty="0"/>
            </a:br>
            <a:r>
              <a:rPr lang="de-AT" dirty="0"/>
              <a:t>16:15–18:00</a:t>
            </a:r>
            <a:r>
              <a:rPr lang="de-DE" sz="6000" dirty="0"/>
              <a:t> </a:t>
            </a:r>
            <a:endParaRPr lang="de-AT" sz="6000" dirty="0" err="1"/>
          </a:p>
        </p:txBody>
      </p:sp>
      <p:sp>
        <p:nvSpPr>
          <p:cNvPr id="54" name="TextBox 53">
            <a:extLst>
              <a:ext uri="{FF2B5EF4-FFF2-40B4-BE49-F238E27FC236}">
                <a16:creationId xmlns:a16="http://schemas.microsoft.com/office/drawing/2014/main" id="{50AEB979-746D-454E-9A4A-C5EE4CCB6645}"/>
              </a:ext>
            </a:extLst>
          </p:cNvPr>
          <p:cNvSpPr txBox="1"/>
          <p:nvPr/>
        </p:nvSpPr>
        <p:spPr>
          <a:xfrm>
            <a:off x="18606508" y="30090600"/>
            <a:ext cx="9090950" cy="3892797"/>
          </a:xfrm>
          <a:prstGeom prst="rect">
            <a:avLst/>
          </a:prstGeom>
          <a:noFill/>
        </p:spPr>
        <p:txBody>
          <a:bodyPr wrap="none" rtlCol="0">
            <a:spAutoFit/>
          </a:bodyPr>
          <a:lstStyle/>
          <a:p>
            <a:pPr algn="ctr"/>
            <a:r>
              <a:rPr lang="de-DE" dirty="0"/>
              <a:t>Chat discussion</a:t>
            </a:r>
            <a:br>
              <a:rPr lang="de-DE" dirty="0"/>
            </a:br>
            <a:r>
              <a:rPr lang="de-DE" dirty="0"/>
              <a:t>(Sharing Geoscience </a:t>
            </a:r>
          </a:p>
          <a:p>
            <a:pPr algn="ctr"/>
            <a:r>
              <a:rPr lang="de-DE" dirty="0"/>
              <a:t>Online)</a:t>
            </a:r>
            <a:endParaRPr lang="de-AT" sz="6000" dirty="0" err="1"/>
          </a:p>
        </p:txBody>
      </p:sp>
      <p:sp>
        <p:nvSpPr>
          <p:cNvPr id="56" name="TextBox 55">
            <a:extLst>
              <a:ext uri="{FF2B5EF4-FFF2-40B4-BE49-F238E27FC236}">
                <a16:creationId xmlns:a16="http://schemas.microsoft.com/office/drawing/2014/main" id="{F857B865-3E0D-423F-BB17-BDF33C7EBD58}"/>
              </a:ext>
            </a:extLst>
          </p:cNvPr>
          <p:cNvSpPr txBox="1"/>
          <p:nvPr/>
        </p:nvSpPr>
        <p:spPr>
          <a:xfrm>
            <a:off x="35198275" y="30956998"/>
            <a:ext cx="12313435" cy="2625975"/>
          </a:xfrm>
          <a:prstGeom prst="rect">
            <a:avLst/>
          </a:prstGeom>
          <a:noFill/>
        </p:spPr>
        <p:txBody>
          <a:bodyPr wrap="none" rtlCol="0">
            <a:spAutoFit/>
          </a:bodyPr>
          <a:lstStyle/>
          <a:p>
            <a:pPr algn="ctr"/>
            <a:r>
              <a:rPr lang="de-DE" dirty="0">
                <a:hlinkClick r:id="rId7"/>
              </a:rPr>
              <a:t>ronald.poeppl@univie.ac.at</a:t>
            </a:r>
            <a:r>
              <a:rPr lang="de-DE" dirty="0"/>
              <a:t> </a:t>
            </a:r>
            <a:br>
              <a:rPr lang="de-DE" dirty="0"/>
            </a:br>
            <a:r>
              <a:rPr lang="de-AT" dirty="0">
                <a:hlinkClick r:id="rId8"/>
              </a:rPr>
              <a:t>lina.polvi@umu.se</a:t>
            </a:r>
            <a:r>
              <a:rPr lang="de-AT" dirty="0"/>
              <a:t> </a:t>
            </a:r>
            <a:endParaRPr lang="de-AT" sz="6000" dirty="0"/>
          </a:p>
        </p:txBody>
      </p:sp>
      <p:sp>
        <p:nvSpPr>
          <p:cNvPr id="57" name="TextBox 56">
            <a:extLst>
              <a:ext uri="{FF2B5EF4-FFF2-40B4-BE49-F238E27FC236}">
                <a16:creationId xmlns:a16="http://schemas.microsoft.com/office/drawing/2014/main" id="{93CA3A7A-1CED-48CD-9C52-9410DC700F6D}"/>
              </a:ext>
            </a:extLst>
          </p:cNvPr>
          <p:cNvSpPr txBox="1"/>
          <p:nvPr/>
        </p:nvSpPr>
        <p:spPr>
          <a:xfrm>
            <a:off x="19558230" y="28494558"/>
            <a:ext cx="7697606" cy="1569660"/>
          </a:xfrm>
          <a:prstGeom prst="rect">
            <a:avLst/>
          </a:prstGeom>
          <a:noFill/>
        </p:spPr>
        <p:txBody>
          <a:bodyPr wrap="square" rtlCol="0">
            <a:spAutoFit/>
          </a:bodyPr>
          <a:lstStyle/>
          <a:p>
            <a:pPr algn="ctr"/>
            <a:r>
              <a:rPr lang="de-DE" sz="9600" dirty="0">
                <a:solidFill>
                  <a:srgbClr val="FF0000"/>
                </a:solidFill>
              </a:rPr>
              <a:t>HOW?</a:t>
            </a:r>
            <a:endParaRPr lang="de-AT" sz="9600" dirty="0" err="1">
              <a:solidFill>
                <a:srgbClr val="FF0000"/>
              </a:solidFill>
            </a:endParaRPr>
          </a:p>
        </p:txBody>
      </p:sp>
      <p:sp>
        <p:nvSpPr>
          <p:cNvPr id="10" name="Rectangle 9">
            <a:extLst>
              <a:ext uri="{FF2B5EF4-FFF2-40B4-BE49-F238E27FC236}">
                <a16:creationId xmlns:a16="http://schemas.microsoft.com/office/drawing/2014/main" id="{6B947DB4-0EC7-441C-8C91-9C27CEDDB7D2}"/>
              </a:ext>
            </a:extLst>
          </p:cNvPr>
          <p:cNvSpPr/>
          <p:nvPr/>
        </p:nvSpPr>
        <p:spPr>
          <a:xfrm>
            <a:off x="34071524" y="28936136"/>
            <a:ext cx="14566936" cy="1446550"/>
          </a:xfrm>
          <a:prstGeom prst="rect">
            <a:avLst/>
          </a:prstGeom>
        </p:spPr>
        <p:txBody>
          <a:bodyPr wrap="none">
            <a:spAutoFit/>
          </a:bodyPr>
          <a:lstStyle/>
          <a:p>
            <a:r>
              <a:rPr lang="de-DE" sz="8800" dirty="0">
                <a:solidFill>
                  <a:srgbClr val="FF0000"/>
                </a:solidFill>
              </a:rPr>
              <a:t>CONTACT (CHAT MODERATION)</a:t>
            </a:r>
            <a:endParaRPr lang="de-AT" dirty="0"/>
          </a:p>
        </p:txBody>
      </p:sp>
      <p:sp>
        <p:nvSpPr>
          <p:cNvPr id="11" name="Oval 10">
            <a:extLst>
              <a:ext uri="{FF2B5EF4-FFF2-40B4-BE49-F238E27FC236}">
                <a16:creationId xmlns:a16="http://schemas.microsoft.com/office/drawing/2014/main" id="{512833F4-916D-4538-A8D9-A3BB07D6B851}"/>
              </a:ext>
            </a:extLst>
          </p:cNvPr>
          <p:cNvSpPr/>
          <p:nvPr/>
        </p:nvSpPr>
        <p:spPr>
          <a:xfrm>
            <a:off x="2180078" y="27596655"/>
            <a:ext cx="12313435" cy="65271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6000" dirty="0" err="1"/>
          </a:p>
        </p:txBody>
      </p:sp>
      <p:sp>
        <p:nvSpPr>
          <p:cNvPr id="60" name="Oval 59">
            <a:extLst>
              <a:ext uri="{FF2B5EF4-FFF2-40B4-BE49-F238E27FC236}">
                <a16:creationId xmlns:a16="http://schemas.microsoft.com/office/drawing/2014/main" id="{45AE838A-500D-4507-B412-310730D295F2}"/>
              </a:ext>
            </a:extLst>
          </p:cNvPr>
          <p:cNvSpPr/>
          <p:nvPr/>
        </p:nvSpPr>
        <p:spPr>
          <a:xfrm>
            <a:off x="16995264" y="27669474"/>
            <a:ext cx="12313435" cy="65271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6000" dirty="0" err="1"/>
          </a:p>
        </p:txBody>
      </p:sp>
      <p:sp>
        <p:nvSpPr>
          <p:cNvPr id="61" name="Oval 60">
            <a:extLst>
              <a:ext uri="{FF2B5EF4-FFF2-40B4-BE49-F238E27FC236}">
                <a16:creationId xmlns:a16="http://schemas.microsoft.com/office/drawing/2014/main" id="{530F53CC-180A-4092-8379-CD17E4629233}"/>
              </a:ext>
            </a:extLst>
          </p:cNvPr>
          <p:cNvSpPr/>
          <p:nvPr/>
        </p:nvSpPr>
        <p:spPr>
          <a:xfrm>
            <a:off x="31616615" y="27557556"/>
            <a:ext cx="18647546" cy="66785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6000" dirty="0" err="1"/>
          </a:p>
        </p:txBody>
      </p:sp>
      <p:sp>
        <p:nvSpPr>
          <p:cNvPr id="55" name="TextBox 54">
            <a:extLst>
              <a:ext uri="{FF2B5EF4-FFF2-40B4-BE49-F238E27FC236}">
                <a16:creationId xmlns:a16="http://schemas.microsoft.com/office/drawing/2014/main" id="{569843AE-6E41-4679-890E-888FA62523B4}"/>
              </a:ext>
            </a:extLst>
          </p:cNvPr>
          <p:cNvSpPr txBox="1"/>
          <p:nvPr/>
        </p:nvSpPr>
        <p:spPr>
          <a:xfrm>
            <a:off x="609600" y="6571556"/>
            <a:ext cx="50511075" cy="20296710"/>
          </a:xfrm>
          <a:prstGeom prst="rect">
            <a:avLst/>
          </a:prstGeom>
          <a:noFill/>
        </p:spPr>
        <p:txBody>
          <a:bodyPr wrap="square" rtlCol="0">
            <a:spAutoFit/>
          </a:bodyPr>
          <a:lstStyle/>
          <a:p>
            <a:r>
              <a:rPr lang="de-DE" sz="11500" b="1" dirty="0">
                <a:solidFill>
                  <a:srgbClr val="FF0000"/>
                </a:solidFill>
              </a:rPr>
              <a:t>CHAT PROGRAMME</a:t>
            </a:r>
          </a:p>
          <a:p>
            <a:endParaRPr lang="de-DE" sz="9600" dirty="0">
              <a:solidFill>
                <a:srgbClr val="FF0000"/>
              </a:solidFill>
            </a:endParaRPr>
          </a:p>
          <a:p>
            <a:pPr marL="1371600" indent="-1371600">
              <a:buAutoNum type="arabicParenR"/>
            </a:pPr>
            <a:r>
              <a:rPr lang="en-US" b="1" dirty="0"/>
              <a:t>General introduction </a:t>
            </a:r>
            <a:r>
              <a:rPr lang="en-US" dirty="0"/>
              <a:t>by the conveners (“setting the context”) – 5 min</a:t>
            </a:r>
          </a:p>
          <a:p>
            <a:r>
              <a:rPr lang="en-US" sz="9600" dirty="0"/>
              <a:t/>
            </a:r>
            <a:br>
              <a:rPr lang="en-US" sz="9600" dirty="0"/>
            </a:br>
            <a:r>
              <a:rPr lang="en-US" b="1" dirty="0"/>
              <a:t>2) ‘</a:t>
            </a:r>
            <a:r>
              <a:rPr lang="en-US" b="1" dirty="0" err="1"/>
              <a:t>Mentimeter</a:t>
            </a:r>
            <a:r>
              <a:rPr lang="en-US" b="1" dirty="0"/>
              <a:t>’ </a:t>
            </a:r>
            <a:r>
              <a:rPr lang="en-US" dirty="0"/>
              <a:t>poll (conveners, authors, audience) – 5 min</a:t>
            </a:r>
            <a:endParaRPr lang="en-US" sz="9600" dirty="0"/>
          </a:p>
          <a:p>
            <a:r>
              <a:rPr lang="en-US" sz="9600" dirty="0"/>
              <a:t/>
            </a:r>
            <a:br>
              <a:rPr lang="en-US" sz="9600" dirty="0"/>
            </a:br>
            <a:r>
              <a:rPr lang="en-US" b="1" dirty="0"/>
              <a:t>3) Displays </a:t>
            </a:r>
            <a:r>
              <a:rPr lang="en-US" dirty="0"/>
              <a:t>(max. 7 min per display):</a:t>
            </a:r>
          </a:p>
          <a:p>
            <a:endParaRPr lang="en-US" dirty="0"/>
          </a:p>
          <a:p>
            <a:pPr marL="1143000" indent="-1143000">
              <a:buFont typeface="Arial" panose="020B0604020202020204" pitchFamily="34" charset="0"/>
              <a:buChar char="•"/>
            </a:pPr>
            <a:r>
              <a:rPr lang="en-US" sz="8000" b="1" dirty="0"/>
              <a:t>Invited “speakers” first </a:t>
            </a:r>
            <a:r>
              <a:rPr lang="en-US" sz="8000" dirty="0"/>
              <a:t>(Gordon Grant, Ellen </a:t>
            </a:r>
            <a:r>
              <a:rPr lang="en-US" sz="8000" dirty="0" err="1" smtClean="0"/>
              <a:t>Wohl</a:t>
            </a:r>
            <a:r>
              <a:rPr lang="en-US" sz="8000" dirty="0" smtClean="0"/>
              <a:t>, Rebekah Levine)</a:t>
            </a:r>
            <a:endParaRPr lang="en-US" sz="8000" dirty="0"/>
          </a:p>
          <a:p>
            <a:pPr marL="1143000" indent="-1143000">
              <a:buFont typeface="Arial" panose="020B0604020202020204" pitchFamily="34" charset="0"/>
              <a:buChar char="•"/>
            </a:pPr>
            <a:r>
              <a:rPr lang="en-US" sz="8000" dirty="0"/>
              <a:t>Then following the order as shown in the official EGU session </a:t>
            </a:r>
            <a:r>
              <a:rPr lang="en-US" sz="8000" dirty="0" err="1" smtClean="0"/>
              <a:t>programme</a:t>
            </a:r>
            <a:r>
              <a:rPr lang="en-US" sz="8000" dirty="0" smtClean="0"/>
              <a:t> (shown in panel to the right of chat window)</a:t>
            </a:r>
            <a:endParaRPr lang="en-US" sz="8000" dirty="0"/>
          </a:p>
          <a:p>
            <a:pPr marL="1143000" indent="-1143000">
              <a:buFont typeface="Arial" panose="020B0604020202020204" pitchFamily="34" charset="0"/>
              <a:buChar char="•"/>
            </a:pPr>
            <a:endParaRPr lang="en-US" dirty="0"/>
          </a:p>
          <a:p>
            <a:r>
              <a:rPr lang="en-US" sz="8000" u="sng" dirty="0"/>
              <a:t>Procedure: </a:t>
            </a:r>
            <a:r>
              <a:rPr lang="en-US" sz="8000" dirty="0"/>
              <a:t>Each display will be announced by the session moderators asking the “speakers” to post key messages related to their display material. Then the audience is kindly asked to post questions/statements for discussion.</a:t>
            </a:r>
          </a:p>
          <a:p>
            <a:r>
              <a:rPr lang="en-US" sz="9600" dirty="0"/>
              <a:t/>
            </a:r>
            <a:br>
              <a:rPr lang="en-US" sz="9600" dirty="0"/>
            </a:br>
            <a:r>
              <a:rPr lang="en-US" b="1" dirty="0"/>
              <a:t>4) Concluding remarks (conveners) </a:t>
            </a:r>
            <a:r>
              <a:rPr lang="en-US" dirty="0"/>
              <a:t>– 5 min</a:t>
            </a:r>
            <a:endParaRPr lang="de-AT" sz="9600" dirty="0" err="1"/>
          </a:p>
        </p:txBody>
      </p:sp>
    </p:spTree>
    <p:extLst>
      <p:ext uri="{BB962C8B-B14F-4D97-AF65-F5344CB8AC3E}">
        <p14:creationId xmlns:p14="http://schemas.microsoft.com/office/powerpoint/2010/main" val="3956007602"/>
      </p:ext>
    </p:extLst>
  </p:cSld>
  <p:clrMapOvr>
    <a:masterClrMapping/>
  </p:clrMapOvr>
</p:sld>
</file>

<file path=ppt/theme/theme1.xml><?xml version="1.0" encoding="utf-8"?>
<a:theme xmlns:a="http://schemas.openxmlformats.org/drawingml/2006/main" name="Medizinisches Post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MedicalPosterA_TP104001550" id="{EA0E72CE-1FA6-475A-8709-3A78E679CF9D}" vid="{C57A2DF2-748C-4338-B7EC-E022B1B69E63}"/>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7DF8B229149043AC056CBFE8B11EF9" ma:contentTypeVersion="10" ma:contentTypeDescription="Create a new document." ma:contentTypeScope="" ma:versionID="4cea7b1069f7a6c1a1700bf214b667e4">
  <xsd:schema xmlns:xsd="http://www.w3.org/2001/XMLSchema" xmlns:xs="http://www.w3.org/2001/XMLSchema" xmlns:p="http://schemas.microsoft.com/office/2006/metadata/properties" xmlns:ns3="a389610a-632f-450a-96e1-8e2237e52dab" targetNamespace="http://schemas.microsoft.com/office/2006/metadata/properties" ma:root="true" ma:fieldsID="f26964128e1fe33e75c02434c16ca831" ns3:_="">
    <xsd:import namespace="a389610a-632f-450a-96e1-8e2237e52da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89610a-632f-450a-96e1-8e2237e52d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41C4FA-E188-49D6-9283-7DD7364DF3D1}">
  <ds:schemaRefs>
    <ds:schemaRef ds:uri="a389610a-632f-450a-96e1-8e2237e52dab"/>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B93CE35-F011-4C3D-9299-5AEACCF157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89610a-632f-450a-96e1-8e2237e52d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58337A-865F-4AE9-933D-93A6BEA090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tf04001551</Template>
  <TotalTime>0</TotalTime>
  <Words>365</Words>
  <Application>Microsoft Office PowerPoint</Application>
  <PresentationFormat>Custom</PresentationFormat>
  <Paragraphs>57</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Cambria</vt:lpstr>
      <vt:lpstr>Open Sans</vt:lpstr>
      <vt:lpstr>Medizinisches Poster</vt:lpstr>
      <vt:lpstr>GM 3.6 (Dis)connectivity in hydro-geomorphic systems: emerging concepts and their applications </vt:lpstr>
      <vt:lpstr>GM 3.6 (Dis)connectivity in hydro-geomorphic systems: emerging concepts and their applications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2018-03-04T11:38:44Z</dcterms:created>
  <dcterms:modified xsi:type="dcterms:W3CDTF">2020-05-05T14:09:14Z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CategoryTags">
    <vt:lpwstr/>
  </property>
  <property fmtid="{D5CDD505-2E9C-101B-9397-08002B2CF9AE}" pid="3" name="InternalTags">
    <vt:lpwstr/>
  </property>
  <property fmtid="{D5CDD505-2E9C-101B-9397-08002B2CF9AE}" pid="4" name="CampaignTags">
    <vt:lpwstr/>
  </property>
  <property fmtid="{D5CDD505-2E9C-101B-9397-08002B2CF9AE}" pid="5" name="ContentTypeId">
    <vt:lpwstr>0x010100877DF8B229149043AC056CBFE8B11EF9</vt:lpwstr>
  </property>
  <property fmtid="{D5CDD505-2E9C-101B-9397-08002B2CF9AE}" pid="6" name="FeatureTags">
    <vt:lpwstr/>
  </property>
  <property fmtid="{D5CDD505-2E9C-101B-9397-08002B2CF9AE}" pid="7" name="LocalizationTags">
    <vt:lpwstr/>
  </property>
  <property fmtid="{D5CDD505-2E9C-101B-9397-08002B2CF9AE}" pid="8" name="HiddenCategoryTagsTaxHTField0">
    <vt:lpwstr/>
  </property>
  <property fmtid="{D5CDD505-2E9C-101B-9397-08002B2CF9AE}" pid="9" name="CategoryTags">
    <vt:lpwstr/>
  </property>
  <property fmtid="{D5CDD505-2E9C-101B-9397-08002B2CF9AE}" pid="10" name="ScenarioTags">
    <vt:lpwstr/>
  </property>
  <property fmtid="{D5CDD505-2E9C-101B-9397-08002B2CF9AE}" pid="11" name="CategoryTagsTaxHTField0">
    <vt:lpwstr/>
  </property>
</Properties>
</file>