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2713A-5D70-4728-AC4E-439AEADEE7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D95184-6837-4812-B903-B4307ADACF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C6E58E-B9CD-4F79-9F64-0489B8812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8BC4F-C39D-4E99-ACC4-AB5D1CCC6BA0}" type="datetimeFigureOut">
              <a:rPr lang="fi-FI" smtClean="0"/>
              <a:t>6.5.2020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216E02-1CA7-405C-8AEE-F34315B8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1CF78F-5CD3-40CB-8ADD-FAB1CF0B2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29D90-8161-4399-94E8-8E40BE18E5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0124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C57F1-6954-4DF7-9CA0-778C53117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D2A440-D263-43F2-AA0D-96E396546D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47C995-C9FD-4A53-9592-AF51B1A0F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8BC4F-C39D-4E99-ACC4-AB5D1CCC6BA0}" type="datetimeFigureOut">
              <a:rPr lang="fi-FI" smtClean="0"/>
              <a:t>6.5.2020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13EF87-9213-463C-8032-3E50BFE8C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BA0F8-0304-4334-9B61-A4DA2D0CE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29D90-8161-4399-94E8-8E40BE18E5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1079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CC526A-3058-43F3-BE86-907CF9E190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820D9F-D623-451C-A38E-2AD799D9E3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CB131F-CB87-425D-818F-30F0D08A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8BC4F-C39D-4E99-ACC4-AB5D1CCC6BA0}" type="datetimeFigureOut">
              <a:rPr lang="fi-FI" smtClean="0"/>
              <a:t>6.5.2020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ED0986-C2A0-45FF-971E-7BFD61379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0194DC-AB2B-4355-83FB-9629E1F07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29D90-8161-4399-94E8-8E40BE18E5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6879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E902E3-AEC5-4029-BF5D-82E5AAADD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368FD6-2424-4AA1-802E-F0C8840ECC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2C3211-F4A3-4002-B76D-9C6AB7565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8BC4F-C39D-4E99-ACC4-AB5D1CCC6BA0}" type="datetimeFigureOut">
              <a:rPr lang="fi-FI" smtClean="0"/>
              <a:t>6.5.2020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371EA-D51E-44E7-9D0F-8D4B17700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458C6A-E2F1-456E-B39A-F3442A250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29D90-8161-4399-94E8-8E40BE18E5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8640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1C960-F9C8-4C6C-9E79-D76FFE580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8034E1-24B2-4A54-B557-129CFC1037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34E273-FAD4-45F9-AF7D-DAD9D7CA2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8BC4F-C39D-4E99-ACC4-AB5D1CCC6BA0}" type="datetimeFigureOut">
              <a:rPr lang="fi-FI" smtClean="0"/>
              <a:t>6.5.2020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CFA74E-6AF6-481A-BB67-CB63CA1BC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18C3BB-7D5E-4D34-956E-EB4338EEA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29D90-8161-4399-94E8-8E40BE18E5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8426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5D0DD-0DCC-4C53-A4B4-13883A529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F68BF8-15EB-4165-94BD-8D0E70572F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5EDB7B-171E-4470-894B-21F404CA76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11DAF7-9CF9-4F29-8F2A-312830D51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8BC4F-C39D-4E99-ACC4-AB5D1CCC6BA0}" type="datetimeFigureOut">
              <a:rPr lang="fi-FI" smtClean="0"/>
              <a:t>6.5.2020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3B6A81-8333-4C7A-BBD1-25A330247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1F2076-5EE5-40CE-9D69-6F7CE8B53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29D90-8161-4399-94E8-8E40BE18E5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0721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69A2C-5032-4A55-A048-B82DD3A68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2A58A5-BA45-4B91-A942-51C0962C5F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6B2786-78F1-46DA-95BA-20F8E1C05D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4155D0-7D6B-4EBC-83B4-367DE37ED9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215752-4B3D-4DA1-BE09-A9E7F24FF6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03E1EE-A193-427F-9E49-B2F02B01D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8BC4F-C39D-4E99-ACC4-AB5D1CCC6BA0}" type="datetimeFigureOut">
              <a:rPr lang="fi-FI" smtClean="0"/>
              <a:t>6.5.2020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376BC7-B5CB-446F-A792-FFDCB9D6C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E7F99B-4CD6-496D-AE63-D11834166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29D90-8161-4399-94E8-8E40BE18E5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1617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C77C0-08E9-4AEC-A1AC-A8F2A414C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19F8A9-B4CD-43EE-9C77-E87673E02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8BC4F-C39D-4E99-ACC4-AB5D1CCC6BA0}" type="datetimeFigureOut">
              <a:rPr lang="fi-FI" smtClean="0"/>
              <a:t>6.5.2020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6AA3E6-FC5E-47B9-B90E-71E192E1D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2F73F4-9F90-43ED-9EB7-071053072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29D90-8161-4399-94E8-8E40BE18E5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84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CC7F60-BC67-4D90-9802-9001D346A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8BC4F-C39D-4E99-ACC4-AB5D1CCC6BA0}" type="datetimeFigureOut">
              <a:rPr lang="fi-FI" smtClean="0"/>
              <a:t>6.5.2020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F8CA5B-B32E-4C3A-A657-A59BD48F5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002185-7C13-470E-847F-2BDF28D13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29D90-8161-4399-94E8-8E40BE18E5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085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7C71C-343B-4C75-BBD2-F89F34BE3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478E9-E09F-463E-90E5-D8E4660A9C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412CB9-C463-4CBC-98A5-8AB36132EA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738DD0-F6A0-4360-B391-3F93615FC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8BC4F-C39D-4E99-ACC4-AB5D1CCC6BA0}" type="datetimeFigureOut">
              <a:rPr lang="fi-FI" smtClean="0"/>
              <a:t>6.5.2020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256140-2562-4EEF-8A75-FD02BF0FD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FAC684-D056-4084-85F9-3327189CC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29D90-8161-4399-94E8-8E40BE18E5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4065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2F003-D906-41CC-AFAD-F9E2AA447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1ED263-1584-4ADD-9DFD-63B3BDE987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04B9BE-0703-4CEF-90E1-85BA50E206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94101A-7CB1-44A5-BE06-4D9E462D3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8BC4F-C39D-4E99-ACC4-AB5D1CCC6BA0}" type="datetimeFigureOut">
              <a:rPr lang="fi-FI" smtClean="0"/>
              <a:t>6.5.2020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8406C2-9F35-4A76-A65E-A8BAF3216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658544-799C-42BE-A22D-21C143345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29D90-8161-4399-94E8-8E40BE18E5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1215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69CA02-A9AD-4E99-8F9F-A658A57BB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3664F5-0977-4A43-9CB1-5188A05C56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B6BBD0-3FF5-42CB-B96F-4BEAF32C8A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8BC4F-C39D-4E99-ACC4-AB5D1CCC6BA0}" type="datetimeFigureOut">
              <a:rPr lang="fi-FI" smtClean="0"/>
              <a:t>6.5.2020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88F708-72C4-4A48-83B2-299EFBD466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13D980-F4DC-4D39-906E-F5ACF3C17C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29D90-8161-4399-94E8-8E40BE18E5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0327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CEB18-2B09-4A45-9F76-50FF564703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4240" y="335280"/>
            <a:ext cx="10007600" cy="3431063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GI4.6/CL5.26/HS13.4/NH8.14 Session Summary </a:t>
            </a:r>
            <a:br>
              <a:rPr lang="en-US" sz="3200" b="1" dirty="0"/>
            </a:br>
            <a:br>
              <a:rPr lang="en-US" sz="3200" b="1" dirty="0"/>
            </a:b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Progresses and gaps on monitoring of snow and its components at the local-, regional to global scale and its applications to support weather, hydrological and climate science, as well as monitoring of natural hazards</a:t>
            </a:r>
            <a:endParaRPr lang="fi-FI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7E6E09-D87B-401E-A665-08034E24B0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2400" y="4546918"/>
            <a:ext cx="10129520" cy="1655762"/>
          </a:xfrm>
        </p:spPr>
        <p:txBody>
          <a:bodyPr>
            <a:normAutofit/>
          </a:bodyPr>
          <a:lstStyle/>
          <a:p>
            <a:pPr algn="l"/>
            <a:r>
              <a:rPr lang="es-ES" b="1" dirty="0" err="1">
                <a:latin typeface="Arial" panose="020B0604020202020204" pitchFamily="34" charset="0"/>
                <a:cs typeface="Arial" panose="020B0604020202020204" pitchFamily="34" charset="0"/>
              </a:rPr>
              <a:t>Convener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:        </a:t>
            </a:r>
            <a:r>
              <a:rPr lang="es-E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 Nadir Arslan</a:t>
            </a:r>
          </a:p>
          <a:p>
            <a:pPr algn="l"/>
            <a:r>
              <a:rPr lang="es-ES" b="1" dirty="0" err="1">
                <a:latin typeface="Arial" panose="020B0604020202020204" pitchFamily="34" charset="0"/>
                <a:cs typeface="Arial" panose="020B0604020202020204" pitchFamily="34" charset="0"/>
              </a:rPr>
              <a:t>Co-conveners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: </a:t>
            </a:r>
            <a:r>
              <a:rPr lang="es-E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Leena Leppänen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Carlo De Michele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Jürgen </a:t>
            </a:r>
            <a:r>
              <a:rPr lang="es-ES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Helmert</a:t>
            </a:r>
            <a:endParaRPr lang="es-ES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0929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D4BD330-EBE6-4694-A466-A7A1490DA3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0175" y="1952625"/>
            <a:ext cx="9391650" cy="295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369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C1118B6-A5A2-4258-AE26-8A9D9BB26B63}"/>
              </a:ext>
            </a:extLst>
          </p:cNvPr>
          <p:cNvSpPr txBox="1"/>
          <p:nvPr/>
        </p:nvSpPr>
        <p:spPr>
          <a:xfrm>
            <a:off x="772160" y="528320"/>
            <a:ext cx="355764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C00000"/>
                </a:solidFill>
              </a:rPr>
              <a:t>SCHEDULE:</a:t>
            </a:r>
          </a:p>
          <a:p>
            <a:endParaRPr lang="fi-FI" b="1" dirty="0">
              <a:solidFill>
                <a:srgbClr val="C00000"/>
              </a:solidFill>
            </a:endParaRPr>
          </a:p>
          <a:p>
            <a:r>
              <a:rPr lang="fi-FI" b="1" dirty="0">
                <a:solidFill>
                  <a:srgbClr val="C00000"/>
                </a:solidFill>
              </a:rPr>
              <a:t>16:15 Session Introduction by Chair</a:t>
            </a:r>
          </a:p>
          <a:p>
            <a:endParaRPr lang="fi-FI" b="1" dirty="0">
              <a:solidFill>
                <a:srgbClr val="C00000"/>
              </a:solidFill>
            </a:endParaRPr>
          </a:p>
          <a:p>
            <a:r>
              <a:rPr lang="fi-FI" b="1" dirty="0">
                <a:solidFill>
                  <a:srgbClr val="C00000"/>
                </a:solidFill>
              </a:rPr>
              <a:t>16:25 – 16:49 - Presentations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30CDBB7-9E0F-4878-9D73-BE2E178171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" y="1974894"/>
            <a:ext cx="12192000" cy="4066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049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102F0ED-5E1B-472D-9041-C9C159811E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68758"/>
            <a:ext cx="12192000" cy="389792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98EFE36-ABEB-4709-86B2-3596464154DF}"/>
              </a:ext>
            </a:extLst>
          </p:cNvPr>
          <p:cNvSpPr txBox="1"/>
          <p:nvPr/>
        </p:nvSpPr>
        <p:spPr>
          <a:xfrm>
            <a:off x="772160" y="528320"/>
            <a:ext cx="295683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C00000"/>
                </a:solidFill>
              </a:rPr>
              <a:t>SCHEDULE:</a:t>
            </a:r>
          </a:p>
          <a:p>
            <a:endParaRPr lang="fi-FI" b="1" dirty="0">
              <a:solidFill>
                <a:srgbClr val="C00000"/>
              </a:solidFill>
            </a:endParaRPr>
          </a:p>
          <a:p>
            <a:endParaRPr lang="fi-FI" b="1" dirty="0">
              <a:solidFill>
                <a:srgbClr val="C00000"/>
              </a:solidFill>
            </a:endParaRPr>
          </a:p>
          <a:p>
            <a:r>
              <a:rPr lang="fi-FI" b="1" dirty="0">
                <a:solidFill>
                  <a:srgbClr val="C00000"/>
                </a:solidFill>
              </a:rPr>
              <a:t>16:49 – 17:13 - Presentations</a:t>
            </a:r>
          </a:p>
        </p:txBody>
      </p:sp>
    </p:spTree>
    <p:extLst>
      <p:ext uri="{BB962C8B-B14F-4D97-AF65-F5344CB8AC3E}">
        <p14:creationId xmlns:p14="http://schemas.microsoft.com/office/powerpoint/2010/main" val="231336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730646D-4F1C-43EE-B439-F575B13B82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886675"/>
            <a:ext cx="12192000" cy="362464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167BB83-9DA8-41B0-80B6-296DE051A39C}"/>
              </a:ext>
            </a:extLst>
          </p:cNvPr>
          <p:cNvSpPr txBox="1"/>
          <p:nvPr/>
        </p:nvSpPr>
        <p:spPr>
          <a:xfrm>
            <a:off x="772160" y="528320"/>
            <a:ext cx="295683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C00000"/>
                </a:solidFill>
              </a:rPr>
              <a:t>SCHEDULE:</a:t>
            </a:r>
          </a:p>
          <a:p>
            <a:endParaRPr lang="fi-FI" b="1" dirty="0">
              <a:solidFill>
                <a:srgbClr val="C00000"/>
              </a:solidFill>
            </a:endParaRPr>
          </a:p>
          <a:p>
            <a:endParaRPr lang="fi-FI" b="1" dirty="0">
              <a:solidFill>
                <a:srgbClr val="C00000"/>
              </a:solidFill>
            </a:endParaRPr>
          </a:p>
          <a:p>
            <a:r>
              <a:rPr lang="fi-FI" b="1" dirty="0">
                <a:solidFill>
                  <a:srgbClr val="C00000"/>
                </a:solidFill>
              </a:rPr>
              <a:t>17:13 – 17:37 - Presentations</a:t>
            </a:r>
          </a:p>
        </p:txBody>
      </p:sp>
    </p:spTree>
    <p:extLst>
      <p:ext uri="{BB962C8B-B14F-4D97-AF65-F5344CB8AC3E}">
        <p14:creationId xmlns:p14="http://schemas.microsoft.com/office/powerpoint/2010/main" val="3183525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7921313-BF46-4F04-98C5-B7339DDF1C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62200"/>
            <a:ext cx="12192000" cy="183503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C9FEC9F-71B9-455D-8404-41F1F5C61746}"/>
              </a:ext>
            </a:extLst>
          </p:cNvPr>
          <p:cNvSpPr txBox="1"/>
          <p:nvPr/>
        </p:nvSpPr>
        <p:spPr>
          <a:xfrm>
            <a:off x="772160" y="528320"/>
            <a:ext cx="324794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C00000"/>
                </a:solidFill>
              </a:rPr>
              <a:t>SCHEDULE:</a:t>
            </a:r>
          </a:p>
          <a:p>
            <a:endParaRPr lang="fi-FI" b="1" dirty="0">
              <a:solidFill>
                <a:srgbClr val="C00000"/>
              </a:solidFill>
            </a:endParaRPr>
          </a:p>
          <a:p>
            <a:endParaRPr lang="fi-FI" b="1" dirty="0">
              <a:solidFill>
                <a:srgbClr val="C00000"/>
              </a:solidFill>
            </a:endParaRPr>
          </a:p>
          <a:p>
            <a:r>
              <a:rPr lang="fi-FI" b="1" dirty="0">
                <a:solidFill>
                  <a:srgbClr val="C00000"/>
                </a:solidFill>
              </a:rPr>
              <a:t>17:37 – 17:49 – Presentations</a:t>
            </a:r>
          </a:p>
          <a:p>
            <a:endParaRPr lang="fi-FI" b="1" dirty="0">
              <a:solidFill>
                <a:srgbClr val="C00000"/>
              </a:solidFill>
            </a:endParaRPr>
          </a:p>
          <a:p>
            <a:r>
              <a:rPr lang="fi-FI" b="1" dirty="0">
                <a:solidFill>
                  <a:srgbClr val="C00000"/>
                </a:solidFill>
              </a:rPr>
              <a:t>17:49 – 18:00 – FINAL REMARKS</a:t>
            </a:r>
          </a:p>
        </p:txBody>
      </p:sp>
    </p:spTree>
    <p:extLst>
      <p:ext uri="{BB962C8B-B14F-4D97-AF65-F5344CB8AC3E}">
        <p14:creationId xmlns:p14="http://schemas.microsoft.com/office/powerpoint/2010/main" val="1927626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50</Words>
  <Application>Microsoft Office PowerPoint</Application>
  <PresentationFormat>Widescreen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GI4.6/CL5.26/HS13.4/NH8.14 Session Summary   Progresses and gaps on monitoring of snow and its components at the local-, regional to global scale and its applications to support weather, hydrological and climate science, as well as monitoring of natural hazards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 Nadir Arslan</dc:creator>
  <cp:lastModifiedBy>Ali Nadir Arslan</cp:lastModifiedBy>
  <cp:revision>9</cp:revision>
  <dcterms:created xsi:type="dcterms:W3CDTF">2020-05-06T10:28:41Z</dcterms:created>
  <dcterms:modified xsi:type="dcterms:W3CDTF">2020-05-06T10:53:05Z</dcterms:modified>
</cp:coreProperties>
</file>