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48" autoAdjust="0"/>
  </p:normalViewPr>
  <p:slideViewPr>
    <p:cSldViewPr snapToGrid="0">
      <p:cViewPr varScale="1">
        <p:scale>
          <a:sx n="52" d="100"/>
          <a:sy n="52" d="100"/>
        </p:scale>
        <p:origin x="1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D4F4-5994-4A49-867A-1C29FE6F3774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2CB3-79AD-47C2-8FCC-EC606B6098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59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2CB3-79AD-47C2-8FCC-EC606B60988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3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6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84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6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43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44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2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6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68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79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3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C8D7-A838-46C8-930A-CF0D1E52CA35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DA55-9BBD-448E-8010-FC2687C0D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3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Statistical Analysis and Case Study of the Evaporation Duct over South China Sea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TW" dirty="0" err="1">
                <a:solidFill>
                  <a:srgbClr val="FFC000"/>
                </a:solidFill>
              </a:rPr>
              <a:t>Jou</a:t>
            </a:r>
            <a:r>
              <a:rPr lang="en-US" altLang="zh-TW" dirty="0">
                <a:solidFill>
                  <a:srgbClr val="FFC000"/>
                </a:solidFill>
              </a:rPr>
              <a:t> Ping </a:t>
            </a:r>
            <a:r>
              <a:rPr lang="en-US" altLang="zh-TW" dirty="0" err="1">
                <a:solidFill>
                  <a:srgbClr val="FFC000"/>
                </a:solidFill>
              </a:rPr>
              <a:t>Hou</a:t>
            </a:r>
            <a:r>
              <a:rPr lang="en-US" altLang="zh-TW" dirty="0">
                <a:solidFill>
                  <a:srgbClr val="FFC000"/>
                </a:solidFill>
              </a:rPr>
              <a:t>, </a:t>
            </a:r>
            <a:r>
              <a:rPr lang="en-US" altLang="zh-TW" dirty="0" err="1">
                <a:solidFill>
                  <a:srgbClr val="FFC000"/>
                </a:solidFill>
              </a:rPr>
              <a:t>Mong</a:t>
            </a:r>
            <a:r>
              <a:rPr lang="en-US" altLang="zh-TW" dirty="0">
                <a:solidFill>
                  <a:srgbClr val="FFC000"/>
                </a:solidFill>
              </a:rPr>
              <a:t>-Ling </a:t>
            </a:r>
            <a:r>
              <a:rPr lang="en-US" altLang="zh-TW" dirty="0" err="1">
                <a:solidFill>
                  <a:srgbClr val="FFC000"/>
                </a:solidFill>
              </a:rPr>
              <a:t>Chiao</a:t>
            </a:r>
            <a:endParaRPr lang="en-US" altLang="zh-TW" dirty="0">
              <a:solidFill>
                <a:srgbClr val="FFC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TW" dirty="0">
                <a:solidFill>
                  <a:srgbClr val="FFC000"/>
                </a:solidFill>
              </a:rPr>
              <a:t>Department of Environmental Information and Engineering, </a:t>
            </a:r>
          </a:p>
          <a:p>
            <a:pPr>
              <a:lnSpc>
                <a:spcPct val="160000"/>
              </a:lnSpc>
            </a:pPr>
            <a:r>
              <a:rPr lang="en-US" altLang="zh-TW" dirty="0">
                <a:solidFill>
                  <a:srgbClr val="FFC000"/>
                </a:solidFill>
              </a:rPr>
              <a:t>Chung Cheng Institute of Technology, National Defense University, Taoyuan, Taiwan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47" y="5067301"/>
            <a:ext cx="1752958" cy="17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33" y="5791687"/>
            <a:ext cx="1028571" cy="1028571"/>
          </a:xfrm>
          <a:prstGeom prst="rect">
            <a:avLst/>
          </a:prstGeom>
        </p:spPr>
      </p:pic>
      <p:pic>
        <p:nvPicPr>
          <p:cNvPr id="5" name="圖片 4" descr="G:\探空資料\數值模擬成果\2017探空位置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" y="185895"/>
            <a:ext cx="3042350" cy="2133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1147682" y="4276213"/>
            <a:ext cx="2878029" cy="2156400"/>
            <a:chOff x="5610225" y="1120110"/>
            <a:chExt cx="4793457" cy="3591560"/>
          </a:xfrm>
        </p:grpSpPr>
        <p:pic>
          <p:nvPicPr>
            <p:cNvPr id="6" name="圖片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120110"/>
              <a:ext cx="2393950" cy="1795780"/>
            </a:xfrm>
            <a:prstGeom prst="rect">
              <a:avLst/>
            </a:prstGeom>
          </p:spPr>
        </p:pic>
        <p:pic>
          <p:nvPicPr>
            <p:cNvPr id="7" name="圖片 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175" y="1120110"/>
              <a:ext cx="2393950" cy="1795780"/>
            </a:xfrm>
            <a:prstGeom prst="rect">
              <a:avLst/>
            </a:prstGeom>
          </p:spPr>
        </p:pic>
        <p:pic>
          <p:nvPicPr>
            <p:cNvPr id="8" name="圖片 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988" y="2915890"/>
              <a:ext cx="2397125" cy="1795780"/>
            </a:xfrm>
            <a:prstGeom prst="rect">
              <a:avLst/>
            </a:prstGeom>
          </p:spPr>
        </p:pic>
        <p:pic>
          <p:nvPicPr>
            <p:cNvPr id="9" name="圖片 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57" y="2915890"/>
              <a:ext cx="2397125" cy="1795780"/>
            </a:xfrm>
            <a:prstGeom prst="rect">
              <a:avLst/>
            </a:prstGeom>
          </p:spPr>
        </p:pic>
      </p:grpSp>
      <p:sp>
        <p:nvSpPr>
          <p:cNvPr id="16" name="文字方塊 15"/>
          <p:cNvSpPr txBox="1"/>
          <p:nvPr/>
        </p:nvSpPr>
        <p:spPr>
          <a:xfrm>
            <a:off x="644888" y="2346127"/>
            <a:ext cx="309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Route of R/V O.R.1 in the South China Sea Two-Island Monsoon Experiment (SCSTIMX) in 2017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82482"/>
              </p:ext>
            </p:extLst>
          </p:nvPr>
        </p:nvGraphicFramePr>
        <p:xfrm>
          <a:off x="7469559" y="4289418"/>
          <a:ext cx="4504601" cy="19577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4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10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Item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Evaporation duct</a:t>
                      </a:r>
                      <a:r>
                        <a:rPr lang="en-US" altLang="zh-TW" sz="1400" kern="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Height</a:t>
                      </a:r>
                      <a:r>
                        <a:rPr lang="en-US" alt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(m)</a:t>
                      </a:r>
                      <a:endParaRPr lang="zh-TW" alt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Forecast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hrs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hrs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altLang="zh-TW" sz="14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hrs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R/V O.R.1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6704111"/>
                  </a:ext>
                </a:extLst>
              </a:tr>
              <a:tr h="4103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P-J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26.36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22.24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22.09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451675"/>
                  </a:ext>
                </a:extLst>
              </a:tr>
              <a:tr h="3084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Modified P-J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.17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31.51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28.19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887876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586610" y="6432613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Paulus-</a:t>
            </a:r>
            <a:r>
              <a:rPr lang="en-US" altLang="zh-TW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Jeske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model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59637" y="6427317"/>
            <a:ext cx="210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Modified P-J model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" name="圖片 19" descr="C:\Users\Ryan47\Desktop\台大Domain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4"/>
          <a:stretch/>
        </p:blipFill>
        <p:spPr bwMode="auto">
          <a:xfrm>
            <a:off x="4550367" y="143780"/>
            <a:ext cx="3270208" cy="2133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4474566" y="2277376"/>
            <a:ext cx="399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WRF configuration: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Positions of domain 3 (d03) with 3-km resolution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242126" y="2820980"/>
            <a:ext cx="3244021" cy="914400"/>
            <a:chOff x="8547100" y="1041399"/>
            <a:chExt cx="3001433" cy="1728755"/>
          </a:xfrm>
        </p:grpSpPr>
        <p:sp>
          <p:nvSpPr>
            <p:cNvPr id="22" name="圓角矩形圖說文字 21"/>
            <p:cNvSpPr/>
            <p:nvPr/>
          </p:nvSpPr>
          <p:spPr>
            <a:xfrm>
              <a:off x="8547100" y="1041399"/>
              <a:ext cx="3001433" cy="1728755"/>
            </a:xfrm>
            <a:prstGeom prst="wedgeRoundRectCallout">
              <a:avLst>
                <a:gd name="adj1" fmla="val 39479"/>
                <a:gd name="adj2" fmla="val 9529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678193" y="1134630"/>
              <a:ext cx="2739247" cy="133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Accuracy of M-P-J model is better than P-J model.</a:t>
              </a:r>
              <a:endParaRPr lang="zh-TW" altLang="en-US" sz="2000" dirty="0"/>
            </a:p>
          </p:txBody>
        </p:sp>
      </p:grpSp>
      <p:sp>
        <p:nvSpPr>
          <p:cNvPr id="26" name="向下箭號 25"/>
          <p:cNvSpPr/>
          <p:nvPr/>
        </p:nvSpPr>
        <p:spPr>
          <a:xfrm rot="24000000">
            <a:off x="3310560" y="3261804"/>
            <a:ext cx="572381" cy="860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5506233" y="3314667"/>
            <a:ext cx="572381" cy="860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4" y="4276213"/>
            <a:ext cx="2880000" cy="21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131</Words>
  <Application>Microsoft Office PowerPoint</Application>
  <PresentationFormat>寬螢幕</PresentationFormat>
  <Paragraphs>29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Statistical Analysis and Case Study of the Evaporation Duct over South China Sea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ilumari47@gmail.com</dc:creator>
  <cp:lastModifiedBy>HOU JOU PING</cp:lastModifiedBy>
  <cp:revision>26</cp:revision>
  <dcterms:created xsi:type="dcterms:W3CDTF">2021-08-25T05:59:09Z</dcterms:created>
  <dcterms:modified xsi:type="dcterms:W3CDTF">2021-09-04T04:04:59Z</dcterms:modified>
</cp:coreProperties>
</file>