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1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36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0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16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34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35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22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90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27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48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28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60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98A0-7E5C-4F5A-B4CC-6F6D32968766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B632-B7B6-4FA4-87A5-A431369A21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8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sus.gfernandez@uclm.es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pastel, hielo, pieza, blanco&#10;&#10;Descripción generada automáticamente">
            <a:extLst>
              <a:ext uri="{FF2B5EF4-FFF2-40B4-BE49-F238E27FC236}">
                <a16:creationId xmlns:a16="http://schemas.microsoft.com/office/drawing/2014/main" id="{0A302DF0-91B3-4E44-A1B7-C2644A5F4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0" r="19848" b="-1"/>
          <a:stretch/>
        </p:blipFill>
        <p:spPr>
          <a:xfrm>
            <a:off x="5576684" y="-478"/>
            <a:ext cx="6560515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143001" y="-478"/>
            <a:ext cx="6386087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143000" y="-478"/>
            <a:ext cx="6037828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05062CC0-0DB5-41FF-B466-70DAEA757402}"/>
              </a:ext>
            </a:extLst>
          </p:cNvPr>
          <p:cNvGrpSpPr/>
          <p:nvPr/>
        </p:nvGrpSpPr>
        <p:grpSpPr>
          <a:xfrm>
            <a:off x="1385036" y="6437951"/>
            <a:ext cx="2408538" cy="301304"/>
            <a:chOff x="20784025" y="33951383"/>
            <a:chExt cx="3109837" cy="443004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C056C103-454B-4C4A-822F-7BA7BB43202A}"/>
                </a:ext>
              </a:extLst>
            </p:cNvPr>
            <p:cNvSpPr txBox="1"/>
            <p:nvPr/>
          </p:nvSpPr>
          <p:spPr>
            <a:xfrm>
              <a:off x="21188282" y="34032355"/>
              <a:ext cx="2705580" cy="362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s-ES" sz="1000" dirty="0">
                  <a:solidFill>
                    <a:prstClr val="white"/>
                  </a:solidFill>
                  <a:latin typeface="Calibri" panose="020F0502020204030204"/>
                </a:rPr>
                <a:t>Universidad de Ciencias Ambientales</a:t>
              </a:r>
            </a:p>
          </p:txBody>
        </p:sp>
        <p:pic>
          <p:nvPicPr>
            <p:cNvPr id="15" name="Imagen 14" descr="LOGOUCLM_Color">
              <a:extLst>
                <a:ext uri="{FF2B5EF4-FFF2-40B4-BE49-F238E27FC236}">
                  <a16:creationId xmlns:a16="http://schemas.microsoft.com/office/drawing/2014/main" id="{56518F51-8FB9-4A71-8340-B356F3DF9FE5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84025" y="33951383"/>
              <a:ext cx="404257" cy="44300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BED90384-4898-4B25-94C7-8FDF61E966C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tretch>
            <a:fillRect/>
          </a:stretch>
        </p:blipFill>
        <p:spPr>
          <a:xfrm>
            <a:off x="5666508" y="5685693"/>
            <a:ext cx="2557491" cy="930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4">
            <a:extLst>
              <a:ext uri="{FF2B5EF4-FFF2-40B4-BE49-F238E27FC236}">
                <a16:creationId xmlns:a16="http://schemas.microsoft.com/office/drawing/2014/main" id="{02C5712F-0BFF-4D53-88B7-A0A435A6B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833" y="5598855"/>
            <a:ext cx="1797350" cy="101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FC2E37E-56D9-4442-9600-976CB8FED863}"/>
              </a:ext>
            </a:extLst>
          </p:cNvPr>
          <p:cNvSpPr/>
          <p:nvPr/>
        </p:nvSpPr>
        <p:spPr>
          <a:xfrm>
            <a:off x="0" y="0"/>
            <a:ext cx="1142999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956F7068-5228-4C85-A266-976948515A27}"/>
              </a:ext>
            </a:extLst>
          </p:cNvPr>
          <p:cNvSpPr txBox="1">
            <a:spLocks/>
          </p:cNvSpPr>
          <p:nvPr/>
        </p:nvSpPr>
        <p:spPr>
          <a:xfrm>
            <a:off x="417161" y="2896112"/>
            <a:ext cx="5435030" cy="4419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es-ES" sz="1600" b="1" u="sng" dirty="0">
                <a:solidFill>
                  <a:prstClr val="white"/>
                </a:solidFill>
                <a:latin typeface="Calibri" panose="020F0502020204030204"/>
              </a:rPr>
              <a:t>Jesús Gutiérrez Fernández  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  <a:hlinkClick r:id="rId6"/>
              </a:rPr>
              <a:t>jesus.gfernandez@uclm.es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)</a:t>
            </a:r>
          </a:p>
          <a:p>
            <a:pPr marL="0" indent="0">
              <a:buNone/>
            </a:pP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Juan Jesús González Alemán </a:t>
            </a:r>
          </a:p>
          <a:p>
            <a:pPr marL="0" indent="0">
              <a:buNone/>
            </a:pP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Alba de la Vara </a:t>
            </a:r>
          </a:p>
          <a:p>
            <a:pPr marL="0" indent="0">
              <a:buNone/>
            </a:pP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Miguel </a:t>
            </a:r>
            <a:r>
              <a:rPr lang="es-ES" sz="1600" dirty="0" err="1">
                <a:solidFill>
                  <a:prstClr val="white"/>
                </a:solidFill>
                <a:latin typeface="Calibri" panose="020F0502020204030204"/>
              </a:rPr>
              <a:t>Angel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1600" dirty="0" err="1">
                <a:solidFill>
                  <a:prstClr val="white"/>
                </a:solidFill>
                <a:latin typeface="Calibri" panose="020F0502020204030204"/>
              </a:rPr>
              <a:t>Gaertner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 Valdepeñas.</a:t>
            </a:r>
          </a:p>
          <a:p>
            <a:pPr marL="0" indent="0">
              <a:buNone/>
            </a:pP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Salvatore Pascale</a:t>
            </a:r>
          </a:p>
          <a:p>
            <a:pPr marL="0" indent="0">
              <a:buNone/>
            </a:pPr>
            <a:r>
              <a:rPr lang="es-ES" sz="1600" dirty="0" err="1">
                <a:solidFill>
                  <a:prstClr val="white"/>
                </a:solidFill>
                <a:latin typeface="Calibri" panose="020F0502020204030204"/>
              </a:rPr>
              <a:t>Hiroyuki</a:t>
            </a: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 Murakami</a:t>
            </a:r>
          </a:p>
          <a:p>
            <a:pPr marL="0" indent="0">
              <a:buNone/>
            </a:pPr>
            <a:r>
              <a:rPr lang="es-ES" sz="1600" dirty="0">
                <a:solidFill>
                  <a:prstClr val="white"/>
                </a:solidFill>
                <a:latin typeface="Calibri" panose="020F0502020204030204"/>
              </a:rPr>
              <a:t>Gabriel A. </a:t>
            </a:r>
            <a:r>
              <a:rPr lang="es-ES" sz="1600" dirty="0" err="1">
                <a:solidFill>
                  <a:prstClr val="white"/>
                </a:solidFill>
                <a:latin typeface="Calibri" panose="020F0502020204030204"/>
              </a:rPr>
              <a:t>Vecchi</a:t>
            </a:r>
            <a:endParaRPr lang="es-ES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William Cabos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Dmitry V. Sein</a:t>
            </a:r>
            <a:endParaRPr lang="es-ES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s-ES" sz="1800" dirty="0">
              <a:solidFill>
                <a:prstClr val="white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s-ES" sz="16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s-E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711CC7-9CBE-4758-9A88-39DD4E21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74143"/>
            <a:ext cx="6164580" cy="3354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HIGH RESOLUTION COUPLED MODELS FOR FUTURE CLIMATE PROJECTIONS OF MEDICANES</a:t>
            </a:r>
            <a:br>
              <a:rPr lang="es-E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993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1C635D3-CAA3-4632-AB47-D63AD7FFD574}"/>
              </a:ext>
            </a:extLst>
          </p:cNvPr>
          <p:cNvSpPr txBox="1"/>
          <p:nvPr/>
        </p:nvSpPr>
        <p:spPr>
          <a:xfrm>
            <a:off x="96771" y="3331202"/>
            <a:ext cx="778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/>
              <a:t>RESULTS</a:t>
            </a:r>
            <a:r>
              <a:rPr lang="es-ES" sz="2400" b="1" dirty="0"/>
              <a:t>: </a:t>
            </a:r>
            <a:r>
              <a:rPr lang="es-ES" sz="2400" b="1" i="1" dirty="0"/>
              <a:t>FRECUENCY AND INTENSITY MEDICANES</a:t>
            </a:r>
            <a:r>
              <a:rPr lang="es-ES" sz="2400" b="1" i="1" dirty="0">
                <a:sym typeface="Wingdings" panose="05000000000000000000" pitchFamily="2" charset="2"/>
              </a:rPr>
              <a:t>.</a:t>
            </a:r>
            <a:r>
              <a:rPr lang="es-ES" sz="2400" b="1" i="1" dirty="0"/>
              <a:t> </a:t>
            </a:r>
            <a:endParaRPr lang="es-ES" sz="2400" b="1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A5E38761-78E3-4434-AAA9-F74674B22FBD}"/>
              </a:ext>
            </a:extLst>
          </p:cNvPr>
          <p:cNvSpPr txBox="1">
            <a:spLocks/>
          </p:cNvSpPr>
          <p:nvPr/>
        </p:nvSpPr>
        <p:spPr>
          <a:xfrm>
            <a:off x="120145" y="118745"/>
            <a:ext cx="11957555" cy="1186732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HIGH RESOLUTION COUPLED MODELS FOR FUTURE CLIMATE PROJECTIONS OF MEDICANES</a:t>
            </a:r>
            <a:endParaRPr lang="es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C9657507-D7C7-403B-A849-6049F35C33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27" y="3842733"/>
            <a:ext cx="3014564" cy="2166328"/>
          </a:xfrm>
          <a:prstGeom prst="rect">
            <a:avLst/>
          </a:prstGeom>
        </p:spPr>
      </p:pic>
      <p:pic>
        <p:nvPicPr>
          <p:cNvPr id="15" name="Picture 2" descr="Resultado de imagen de medicane zorbas">
            <a:extLst>
              <a:ext uri="{FF2B5EF4-FFF2-40B4-BE49-F238E27FC236}">
                <a16:creationId xmlns:a16="http://schemas.microsoft.com/office/drawing/2014/main" id="{231BC011-B30D-406D-A3A8-5E198E0B3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5" y="1440146"/>
            <a:ext cx="2341863" cy="175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C2C3E19-3378-404D-81BC-3470D29F10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506"/>
          <a:stretch/>
        </p:blipFill>
        <p:spPr>
          <a:xfrm>
            <a:off x="2635655" y="1437106"/>
            <a:ext cx="2524823" cy="184423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E752EE7-491C-44B5-8B6D-E485B6FF1F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775"/>
          <a:stretch/>
        </p:blipFill>
        <p:spPr>
          <a:xfrm>
            <a:off x="4673476" y="1437106"/>
            <a:ext cx="2358048" cy="184423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5C2917C6-1467-4C92-B6E2-79025B9C78F6}"/>
              </a:ext>
            </a:extLst>
          </p:cNvPr>
          <p:cNvSpPr txBox="1"/>
          <p:nvPr/>
        </p:nvSpPr>
        <p:spPr>
          <a:xfrm>
            <a:off x="6903820" y="330042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i="1" dirty="0"/>
              <a:t>P1 = 1951-2000</a:t>
            </a:r>
          </a:p>
          <a:p>
            <a:r>
              <a:rPr lang="es-ES" sz="1400" b="1" i="1" dirty="0"/>
              <a:t>P3 = 2050-2100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BE689C9A-8689-4F17-B991-D26C6FC58D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715" y="3988463"/>
            <a:ext cx="4140696" cy="2692992"/>
          </a:xfrm>
          <a:prstGeom prst="rect">
            <a:avLst/>
          </a:prstGeom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155CBFC7-9B52-47B4-8F59-AD0149AF5FAD}"/>
              </a:ext>
            </a:extLst>
          </p:cNvPr>
          <p:cNvSpPr/>
          <p:nvPr/>
        </p:nvSpPr>
        <p:spPr>
          <a:xfrm>
            <a:off x="4133715" y="104056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6F571F8-0651-4458-9890-148595371626}"/>
              </a:ext>
            </a:extLst>
          </p:cNvPr>
          <p:cNvSpPr txBox="1"/>
          <p:nvPr/>
        </p:nvSpPr>
        <p:spPr>
          <a:xfrm>
            <a:off x="34318" y="6181725"/>
            <a:ext cx="446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Trend (1950-2099) </a:t>
            </a:r>
            <a:r>
              <a:rPr lang="en-US" sz="1600" dirty="0">
                <a:sym typeface="Wingdings" panose="05000000000000000000" pitchFamily="2" charset="2"/>
              </a:rPr>
              <a:t> ROM  -1,1 med/dec</a:t>
            </a:r>
          </a:p>
          <a:p>
            <a:r>
              <a:rPr lang="en-US" sz="1600" dirty="0">
                <a:sym typeface="Wingdings" panose="05000000000000000000" pitchFamily="2" charset="2"/>
              </a:rPr>
              <a:t>	               REMO  0.45 med/dec</a:t>
            </a:r>
            <a:endParaRPr lang="en-US" sz="1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587A9BE-77C7-4FFC-A279-46792A0B307D}"/>
              </a:ext>
            </a:extLst>
          </p:cNvPr>
          <p:cNvSpPr txBox="1"/>
          <p:nvPr/>
        </p:nvSpPr>
        <p:spPr>
          <a:xfrm>
            <a:off x="8570168" y="3300424"/>
            <a:ext cx="3743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In </a:t>
            </a:r>
            <a:r>
              <a:rPr lang="es-ES" sz="1600" b="1" dirty="0" err="1"/>
              <a:t>future</a:t>
            </a:r>
            <a:r>
              <a:rPr lang="es-ES" sz="1600" b="1" dirty="0"/>
              <a:t> </a:t>
            </a:r>
            <a:r>
              <a:rPr lang="es-ES" sz="1600" b="1" dirty="0" err="1"/>
              <a:t>climate</a:t>
            </a:r>
            <a:r>
              <a:rPr lang="es-ES" sz="1600" b="1" dirty="0"/>
              <a:t> </a:t>
            </a:r>
            <a:r>
              <a:rPr lang="es-ES" sz="1600" b="1" dirty="0">
                <a:sym typeface="Wingdings" panose="05000000000000000000" pitchFamily="2" charset="2"/>
              </a:rPr>
              <a:t> Medicane </a:t>
            </a:r>
            <a:r>
              <a:rPr lang="es-ES" sz="1600" b="1" dirty="0" err="1">
                <a:sym typeface="Wingdings" panose="05000000000000000000" pitchFamily="2" charset="2"/>
              </a:rPr>
              <a:t>changes</a:t>
            </a:r>
            <a:r>
              <a:rPr lang="es-ES" sz="1600" b="1" dirty="0">
                <a:sym typeface="Wingdings" panose="05000000000000000000" pitchFamily="2" charset="2"/>
              </a:rPr>
              <a:t>. </a:t>
            </a:r>
            <a:r>
              <a:rPr lang="es-ES" sz="1600" dirty="0"/>
              <a:t> </a:t>
            </a:r>
          </a:p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ym typeface="Wingdings" panose="05000000000000000000" pitchFamily="2" charset="2"/>
              </a:rPr>
              <a:t>Coupled run</a:t>
            </a:r>
            <a:r>
              <a:rPr lang="es-ES" sz="1600" dirty="0">
                <a:sym typeface="Wingdings" panose="05000000000000000000" pitchFamily="2" charset="2"/>
              </a:rPr>
              <a:t>  VTU ↑  Max </a:t>
            </a:r>
            <a:r>
              <a:rPr lang="es-ES" sz="1600" dirty="0" err="1">
                <a:sym typeface="Wingdings" panose="05000000000000000000" pitchFamily="2" charset="2"/>
              </a:rPr>
              <a:t>wind</a:t>
            </a:r>
            <a:r>
              <a:rPr lang="es-ES" sz="1600" dirty="0">
                <a:sym typeface="Wingdings" panose="05000000000000000000" pitchFamily="2" charset="2"/>
              </a:rPr>
              <a:t>↑ </a:t>
            </a:r>
            <a:r>
              <a:rPr lang="es-ES" sz="1600" b="1" dirty="0" err="1">
                <a:sym typeface="Wingdings" panose="05000000000000000000" pitchFamily="2" charset="2"/>
              </a:rPr>
              <a:t>higher</a:t>
            </a:r>
            <a:r>
              <a:rPr lang="es-ES" sz="1600" b="1" dirty="0">
                <a:sym typeface="Wingdings" panose="05000000000000000000" pitchFamily="2" charset="2"/>
              </a:rPr>
              <a:t> </a:t>
            </a:r>
            <a:r>
              <a:rPr lang="es-ES" sz="1600" b="1" dirty="0" err="1">
                <a:sym typeface="Wingdings" panose="05000000000000000000" pitchFamily="2" charset="2"/>
              </a:rPr>
              <a:t>intensity</a:t>
            </a:r>
            <a:endParaRPr lang="es-ES" sz="1600" b="1" dirty="0">
              <a:sym typeface="Wingdings" panose="05000000000000000000" pitchFamily="2" charset="2"/>
            </a:endParaRPr>
          </a:p>
          <a:p>
            <a:endParaRPr lang="es-ES" sz="16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err="1">
                <a:sym typeface="Wingdings" panose="05000000000000000000" pitchFamily="2" charset="2"/>
              </a:rPr>
              <a:t>Uncoupled</a:t>
            </a:r>
            <a:r>
              <a:rPr lang="es-ES" sz="1600" b="1" dirty="0">
                <a:sym typeface="Wingdings" panose="05000000000000000000" pitchFamily="2" charset="2"/>
              </a:rPr>
              <a:t> run </a:t>
            </a:r>
            <a:r>
              <a:rPr lang="es-ES" sz="1600" dirty="0">
                <a:sym typeface="Wingdings" panose="05000000000000000000" pitchFamily="2" charset="2"/>
              </a:rPr>
              <a:t> VTU ↓  Max </a:t>
            </a:r>
            <a:r>
              <a:rPr lang="es-ES" sz="1600" dirty="0" err="1">
                <a:sym typeface="Wingdings" panose="05000000000000000000" pitchFamily="2" charset="2"/>
              </a:rPr>
              <a:t>wind</a:t>
            </a:r>
            <a:r>
              <a:rPr lang="es-ES" sz="1600" dirty="0">
                <a:sym typeface="Wingdings" panose="05000000000000000000" pitchFamily="2" charset="2"/>
              </a:rPr>
              <a:t>↓  </a:t>
            </a:r>
            <a:r>
              <a:rPr lang="es-ES" sz="1600" b="1" dirty="0" err="1">
                <a:sym typeface="Wingdings" panose="05000000000000000000" pitchFamily="2" charset="2"/>
              </a:rPr>
              <a:t>less</a:t>
            </a:r>
            <a:r>
              <a:rPr lang="es-ES" sz="1600" b="1" dirty="0">
                <a:sym typeface="Wingdings" panose="05000000000000000000" pitchFamily="2" charset="2"/>
              </a:rPr>
              <a:t> </a:t>
            </a:r>
            <a:r>
              <a:rPr lang="es-ES" sz="1600" b="1" dirty="0" err="1">
                <a:sym typeface="Wingdings" panose="05000000000000000000" pitchFamily="2" charset="2"/>
              </a:rPr>
              <a:t>intensity</a:t>
            </a:r>
            <a:r>
              <a:rPr lang="es-ES" sz="1600" b="1" dirty="0">
                <a:sym typeface="Wingdings" panose="05000000000000000000" pitchFamily="2" charset="2"/>
              </a:rPr>
              <a:t> </a:t>
            </a:r>
            <a:endParaRPr lang="es-ES" sz="1600" b="1" dirty="0"/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86C04A3F-7D34-4C22-9EFD-9D612341D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1415" y="5154955"/>
            <a:ext cx="2658388" cy="1601026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836987B7-D7CD-4BDD-809F-F48C75AA3F8E}"/>
              </a:ext>
            </a:extLst>
          </p:cNvPr>
          <p:cNvSpPr txBox="1"/>
          <p:nvPr/>
        </p:nvSpPr>
        <p:spPr>
          <a:xfrm>
            <a:off x="2635655" y="1410259"/>
            <a:ext cx="283350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UNCOUPLED MODEL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D49F503-53EE-45F6-A73C-6D30ABA0B15F}"/>
              </a:ext>
            </a:extLst>
          </p:cNvPr>
          <p:cNvSpPr txBox="1"/>
          <p:nvPr/>
        </p:nvSpPr>
        <p:spPr>
          <a:xfrm>
            <a:off x="5334125" y="1410258"/>
            <a:ext cx="283350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COUPLED MODEL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E3E6E8CB-57D9-438A-8C75-77F852F7EF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7181" y="1718035"/>
            <a:ext cx="4325625" cy="13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66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140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1_Tema de Office</vt:lpstr>
      <vt:lpstr>USE OF HIGH RESOLUTION COUPLED MODELS FOR FUTURE CLIMATE PROJECTIONS OF MEDICANES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Gutiérrez Fernández</dc:creator>
  <cp:lastModifiedBy>Jesús Gutiérrez Fernández</cp:lastModifiedBy>
  <cp:revision>3</cp:revision>
  <dcterms:created xsi:type="dcterms:W3CDTF">2021-09-06T10:08:07Z</dcterms:created>
  <dcterms:modified xsi:type="dcterms:W3CDTF">2021-09-08T06:32:12Z</dcterms:modified>
</cp:coreProperties>
</file>