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5" r:id="rId5"/>
    <p:sldId id="274" r:id="rId6"/>
    <p:sldId id="260" r:id="rId7"/>
    <p:sldId id="266" r:id="rId8"/>
    <p:sldId id="267" r:id="rId9"/>
    <p:sldId id="265" r:id="rId10"/>
    <p:sldId id="269" r:id="rId11"/>
    <p:sldId id="270"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E5F44-B43A-41A7-B941-143F629DD5F8}" v="134" dt="2021-08-26T10:14:5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snapToGrid="0">
      <p:cViewPr varScale="1">
        <p:scale>
          <a:sx n="67" d="100"/>
          <a:sy n="67" d="100"/>
        </p:scale>
        <p:origin x="9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userId="654fc867-f6b4-4aec-82a7-e28a382f49a9" providerId="ADAL" clId="{372E5F44-B43A-41A7-B941-143F629DD5F8}"/>
    <pc:docChg chg="undo custSel addSld delSld modSld">
      <pc:chgData name="Chloe" userId="654fc867-f6b4-4aec-82a7-e28a382f49a9" providerId="ADAL" clId="{372E5F44-B43A-41A7-B941-143F629DD5F8}" dt="2021-08-26T10:15:26.872" v="1978" actId="20577"/>
      <pc:docMkLst>
        <pc:docMk/>
      </pc:docMkLst>
      <pc:sldChg chg="addSp modSp mod modTransition">
        <pc:chgData name="Chloe" userId="654fc867-f6b4-4aec-82a7-e28a382f49a9" providerId="ADAL" clId="{372E5F44-B43A-41A7-B941-143F629DD5F8}" dt="2021-08-26T10:07:58.028" v="992" actId="122"/>
        <pc:sldMkLst>
          <pc:docMk/>
          <pc:sldMk cId="4290311117" sldId="256"/>
        </pc:sldMkLst>
        <pc:spChg chg="add mod">
          <ac:chgData name="Chloe" userId="654fc867-f6b4-4aec-82a7-e28a382f49a9" providerId="ADAL" clId="{372E5F44-B43A-41A7-B941-143F629DD5F8}" dt="2021-08-26T10:04:58.026" v="814" actId="767"/>
          <ac:spMkLst>
            <pc:docMk/>
            <pc:sldMk cId="4290311117" sldId="256"/>
            <ac:spMk id="4" creationId="{0495E2D5-629F-4612-8280-CE31EDE5BFF4}"/>
          </ac:spMkLst>
        </pc:spChg>
        <pc:spChg chg="add mod">
          <ac:chgData name="Chloe" userId="654fc867-f6b4-4aec-82a7-e28a382f49a9" providerId="ADAL" clId="{372E5F44-B43A-41A7-B941-143F629DD5F8}" dt="2021-08-26T10:07:58.028" v="992" actId="122"/>
          <ac:spMkLst>
            <pc:docMk/>
            <pc:sldMk cId="4290311117" sldId="256"/>
            <ac:spMk id="5" creationId="{C13BF6D1-F888-491F-9FA8-4E6061168ECD}"/>
          </ac:spMkLst>
        </pc:spChg>
        <pc:spChg chg="add mod">
          <ac:chgData name="Chloe" userId="654fc867-f6b4-4aec-82a7-e28a382f49a9" providerId="ADAL" clId="{372E5F44-B43A-41A7-B941-143F629DD5F8}" dt="2021-08-26T10:07:51.441" v="991" actId="2711"/>
          <ac:spMkLst>
            <pc:docMk/>
            <pc:sldMk cId="4290311117" sldId="256"/>
            <ac:spMk id="6" creationId="{57297763-35C2-4CF2-BC14-FA9FD4D83696}"/>
          </ac:spMkLst>
        </pc:spChg>
        <pc:picChg chg="add mod">
          <ac:chgData name="Chloe" userId="654fc867-f6b4-4aec-82a7-e28a382f49a9" providerId="ADAL" clId="{372E5F44-B43A-41A7-B941-143F629DD5F8}" dt="2021-08-26T09:24:43.369" v="678" actId="1076"/>
          <ac:picMkLst>
            <pc:docMk/>
            <pc:sldMk cId="4290311117" sldId="256"/>
            <ac:picMk id="2" creationId="{03CEB563-01A0-4C4C-AD72-3A9623259348}"/>
          </ac:picMkLst>
        </pc:picChg>
        <pc:picChg chg="add mod">
          <ac:chgData name="Chloe" userId="654fc867-f6b4-4aec-82a7-e28a382f49a9" providerId="ADAL" clId="{372E5F44-B43A-41A7-B941-143F629DD5F8}" dt="2021-08-26T09:24:41.945" v="677" actId="1076"/>
          <ac:picMkLst>
            <pc:docMk/>
            <pc:sldMk cId="4290311117" sldId="256"/>
            <ac:picMk id="3" creationId="{D95E1F64-478D-433F-8CDF-1F41B9A7C651}"/>
          </ac:picMkLst>
        </pc:picChg>
        <pc:picChg chg="mod">
          <ac:chgData name="Chloe" userId="654fc867-f6b4-4aec-82a7-e28a382f49a9" providerId="ADAL" clId="{372E5F44-B43A-41A7-B941-143F629DD5F8}" dt="2021-08-26T09:24:37.129" v="675" actId="1076"/>
          <ac:picMkLst>
            <pc:docMk/>
            <pc:sldMk cId="4290311117" sldId="256"/>
            <ac:picMk id="20" creationId="{00000000-0000-0000-0000-000000000000}"/>
          </ac:picMkLst>
        </pc:picChg>
        <pc:cxnChg chg="add mod">
          <ac:chgData name="Chloe" userId="654fc867-f6b4-4aec-82a7-e28a382f49a9" providerId="ADAL" clId="{372E5F44-B43A-41A7-B941-143F629DD5F8}" dt="2021-08-26T10:07:41.773" v="990" actId="208"/>
          <ac:cxnSpMkLst>
            <pc:docMk/>
            <pc:sldMk cId="4290311117" sldId="256"/>
            <ac:cxnSpMk id="8" creationId="{68CDF7F0-6E90-4E32-A937-CFBF5ABB6699}"/>
          </ac:cxnSpMkLst>
        </pc:cxnChg>
      </pc:sldChg>
      <pc:sldChg chg="modTransition">
        <pc:chgData name="Chloe" userId="654fc867-f6b4-4aec-82a7-e28a382f49a9" providerId="ADAL" clId="{372E5F44-B43A-41A7-B941-143F629DD5F8}" dt="2021-08-26T09:44:41.641" v="805"/>
        <pc:sldMkLst>
          <pc:docMk/>
          <pc:sldMk cId="2706879692" sldId="258"/>
        </pc:sldMkLst>
      </pc:sldChg>
      <pc:sldChg chg="addSp modSp mod modTransition">
        <pc:chgData name="Chloe" userId="654fc867-f6b4-4aec-82a7-e28a382f49a9" providerId="ADAL" clId="{372E5F44-B43A-41A7-B941-143F629DD5F8}" dt="2021-08-26T10:08:37.070" v="1080" actId="20577"/>
        <pc:sldMkLst>
          <pc:docMk/>
          <pc:sldMk cId="3584755545" sldId="259"/>
        </pc:sldMkLst>
        <pc:spChg chg="add mod">
          <ac:chgData name="Chloe" userId="654fc867-f6b4-4aec-82a7-e28a382f49a9" providerId="ADAL" clId="{372E5F44-B43A-41A7-B941-143F629DD5F8}" dt="2021-08-26T10:08:37.070" v="1080" actId="20577"/>
          <ac:spMkLst>
            <pc:docMk/>
            <pc:sldMk cId="3584755545" sldId="259"/>
            <ac:spMk id="2" creationId="{8777D2FB-0D1E-43DE-8084-ECE4042BD0E9}"/>
          </ac:spMkLst>
        </pc:spChg>
      </pc:sldChg>
      <pc:sldChg chg="modTransition">
        <pc:chgData name="Chloe" userId="654fc867-f6b4-4aec-82a7-e28a382f49a9" providerId="ADAL" clId="{372E5F44-B43A-41A7-B941-143F629DD5F8}" dt="2021-08-26T09:44:41.641" v="805"/>
        <pc:sldMkLst>
          <pc:docMk/>
          <pc:sldMk cId="551485050" sldId="260"/>
        </pc:sldMkLst>
      </pc:sldChg>
      <pc:sldChg chg="del">
        <pc:chgData name="Chloe" userId="654fc867-f6b4-4aec-82a7-e28a382f49a9" providerId="ADAL" clId="{372E5F44-B43A-41A7-B941-143F629DD5F8}" dt="2021-08-23T08:52:07.425" v="0" actId="47"/>
        <pc:sldMkLst>
          <pc:docMk/>
          <pc:sldMk cId="2117232873" sldId="262"/>
        </pc:sldMkLst>
      </pc:sldChg>
      <pc:sldChg chg="del">
        <pc:chgData name="Chloe" userId="654fc867-f6b4-4aec-82a7-e28a382f49a9" providerId="ADAL" clId="{372E5F44-B43A-41A7-B941-143F629DD5F8}" dt="2021-08-23T08:52:09.470" v="1" actId="47"/>
        <pc:sldMkLst>
          <pc:docMk/>
          <pc:sldMk cId="1159522301" sldId="263"/>
        </pc:sldMkLst>
      </pc:sldChg>
      <pc:sldChg chg="del">
        <pc:chgData name="Chloe" userId="654fc867-f6b4-4aec-82a7-e28a382f49a9" providerId="ADAL" clId="{372E5F44-B43A-41A7-B941-143F629DD5F8}" dt="2021-08-23T08:52:12.089" v="2" actId="47"/>
        <pc:sldMkLst>
          <pc:docMk/>
          <pc:sldMk cId="4098602841" sldId="264"/>
        </pc:sldMkLst>
      </pc:sldChg>
      <pc:sldChg chg="addSp modSp mod modTransition">
        <pc:chgData name="Chloe" userId="654fc867-f6b4-4aec-82a7-e28a382f49a9" providerId="ADAL" clId="{372E5F44-B43A-41A7-B941-143F629DD5F8}" dt="2021-08-26T10:13:17.728" v="1728" actId="313"/>
        <pc:sldMkLst>
          <pc:docMk/>
          <pc:sldMk cId="3596493324" sldId="265"/>
        </pc:sldMkLst>
        <pc:spChg chg="add mod">
          <ac:chgData name="Chloe" userId="654fc867-f6b4-4aec-82a7-e28a382f49a9" providerId="ADAL" clId="{372E5F44-B43A-41A7-B941-143F629DD5F8}" dt="2021-08-26T10:13:17.728" v="1728" actId="313"/>
          <ac:spMkLst>
            <pc:docMk/>
            <pc:sldMk cId="3596493324" sldId="265"/>
            <ac:spMk id="2" creationId="{F4E6A7A8-F50E-4135-960B-D5A6540B6248}"/>
          </ac:spMkLst>
        </pc:spChg>
        <pc:spChg chg="mod">
          <ac:chgData name="Chloe" userId="654fc867-f6b4-4aec-82a7-e28a382f49a9" providerId="ADAL" clId="{372E5F44-B43A-41A7-B941-143F629DD5F8}" dt="2021-08-24T08:16:04.122" v="152" actId="20577"/>
          <ac:spMkLst>
            <pc:docMk/>
            <pc:sldMk cId="3596493324" sldId="265"/>
            <ac:spMk id="6" creationId="{00000000-0000-0000-0000-000000000000}"/>
          </ac:spMkLst>
        </pc:spChg>
      </pc:sldChg>
      <pc:sldChg chg="addSp modSp mod modTransition">
        <pc:chgData name="Chloe" userId="654fc867-f6b4-4aec-82a7-e28a382f49a9" providerId="ADAL" clId="{372E5F44-B43A-41A7-B941-143F629DD5F8}" dt="2021-08-26T10:10:55.954" v="1320" actId="20577"/>
        <pc:sldMkLst>
          <pc:docMk/>
          <pc:sldMk cId="900799506" sldId="266"/>
        </pc:sldMkLst>
        <pc:spChg chg="add mod">
          <ac:chgData name="Chloe" userId="654fc867-f6b4-4aec-82a7-e28a382f49a9" providerId="ADAL" clId="{372E5F44-B43A-41A7-B941-143F629DD5F8}" dt="2021-08-26T10:10:55.954" v="1320" actId="20577"/>
          <ac:spMkLst>
            <pc:docMk/>
            <pc:sldMk cId="900799506" sldId="266"/>
            <ac:spMk id="2" creationId="{2CEBC011-8154-48BE-8D3C-1873C832889F}"/>
          </ac:spMkLst>
        </pc:spChg>
      </pc:sldChg>
      <pc:sldChg chg="addSp modSp mod modTransition">
        <pc:chgData name="Chloe" userId="654fc867-f6b4-4aec-82a7-e28a382f49a9" providerId="ADAL" clId="{372E5F44-B43A-41A7-B941-143F629DD5F8}" dt="2021-08-26T10:11:49.783" v="1453" actId="1076"/>
        <pc:sldMkLst>
          <pc:docMk/>
          <pc:sldMk cId="2699459836" sldId="267"/>
        </pc:sldMkLst>
        <pc:spChg chg="add mod">
          <ac:chgData name="Chloe" userId="654fc867-f6b4-4aec-82a7-e28a382f49a9" providerId="ADAL" clId="{372E5F44-B43A-41A7-B941-143F629DD5F8}" dt="2021-08-26T10:11:20.839" v="1372" actId="1076"/>
          <ac:spMkLst>
            <pc:docMk/>
            <pc:sldMk cId="2699459836" sldId="267"/>
            <ac:spMk id="2" creationId="{3105A2A2-8518-43EA-AA9F-078327255BC7}"/>
          </ac:spMkLst>
        </pc:spChg>
        <pc:spChg chg="add mod">
          <ac:chgData name="Chloe" userId="654fc867-f6b4-4aec-82a7-e28a382f49a9" providerId="ADAL" clId="{372E5F44-B43A-41A7-B941-143F629DD5F8}" dt="2021-08-26T10:11:49.783" v="1453" actId="1076"/>
          <ac:spMkLst>
            <pc:docMk/>
            <pc:sldMk cId="2699459836" sldId="267"/>
            <ac:spMk id="7" creationId="{53AC7FD8-955A-46E7-9613-70040263E508}"/>
          </ac:spMkLst>
        </pc:spChg>
      </pc:sldChg>
      <pc:sldChg chg="del">
        <pc:chgData name="Chloe" userId="654fc867-f6b4-4aec-82a7-e28a382f49a9" providerId="ADAL" clId="{372E5F44-B43A-41A7-B941-143F629DD5F8}" dt="2021-08-23T08:52:13.314" v="3" actId="47"/>
        <pc:sldMkLst>
          <pc:docMk/>
          <pc:sldMk cId="1186127594" sldId="268"/>
        </pc:sldMkLst>
      </pc:sldChg>
      <pc:sldChg chg="modSp mod modTransition">
        <pc:chgData name="Chloe" userId="654fc867-f6b4-4aec-82a7-e28a382f49a9" providerId="ADAL" clId="{372E5F44-B43A-41A7-B941-143F629DD5F8}" dt="2021-08-26T09:44:41.641" v="805"/>
        <pc:sldMkLst>
          <pc:docMk/>
          <pc:sldMk cId="3716784720" sldId="269"/>
        </pc:sldMkLst>
        <pc:spChg chg="mod">
          <ac:chgData name="Chloe" userId="654fc867-f6b4-4aec-82a7-e28a382f49a9" providerId="ADAL" clId="{372E5F44-B43A-41A7-B941-143F629DD5F8}" dt="2021-08-24T08:16:14.132" v="175" actId="20577"/>
          <ac:spMkLst>
            <pc:docMk/>
            <pc:sldMk cId="3716784720" sldId="269"/>
            <ac:spMk id="6" creationId="{00000000-0000-0000-0000-000000000000}"/>
          </ac:spMkLst>
        </pc:spChg>
      </pc:sldChg>
      <pc:sldChg chg="addSp delSp modSp mod modTransition">
        <pc:chgData name="Chloe" userId="654fc867-f6b4-4aec-82a7-e28a382f49a9" providerId="ADAL" clId="{372E5F44-B43A-41A7-B941-143F629DD5F8}" dt="2021-08-26T10:15:10.265" v="1953" actId="20577"/>
        <pc:sldMkLst>
          <pc:docMk/>
          <pc:sldMk cId="1516846435" sldId="270"/>
        </pc:sldMkLst>
        <pc:spChg chg="add mod">
          <ac:chgData name="Chloe" userId="654fc867-f6b4-4aec-82a7-e28a382f49a9" providerId="ADAL" clId="{372E5F44-B43A-41A7-B941-143F629DD5F8}" dt="2021-08-26T10:13:50.311" v="1765" actId="1076"/>
          <ac:spMkLst>
            <pc:docMk/>
            <pc:sldMk cId="1516846435" sldId="270"/>
            <ac:spMk id="2" creationId="{BCB32C8D-DCEE-480E-B9DD-9A85BDA14B8B}"/>
          </ac:spMkLst>
        </pc:spChg>
        <pc:spChg chg="add mod">
          <ac:chgData name="Chloe" userId="654fc867-f6b4-4aec-82a7-e28a382f49a9" providerId="ADAL" clId="{372E5F44-B43A-41A7-B941-143F629DD5F8}" dt="2021-08-26T10:14:46.015" v="1906" actId="1076"/>
          <ac:spMkLst>
            <pc:docMk/>
            <pc:sldMk cId="1516846435" sldId="270"/>
            <ac:spMk id="3" creationId="{4A249BA5-10B1-427E-8457-6474F30B6AA3}"/>
          </ac:spMkLst>
        </pc:spChg>
        <pc:spChg chg="add mod">
          <ac:chgData name="Chloe" userId="654fc867-f6b4-4aec-82a7-e28a382f49a9" providerId="ADAL" clId="{372E5F44-B43A-41A7-B941-143F629DD5F8}" dt="2021-08-26T10:15:10.265" v="1953" actId="20577"/>
          <ac:spMkLst>
            <pc:docMk/>
            <pc:sldMk cId="1516846435" sldId="270"/>
            <ac:spMk id="4" creationId="{9B6D0A52-0EB6-4328-AC86-74F3D91303D2}"/>
          </ac:spMkLst>
        </pc:spChg>
        <pc:picChg chg="del">
          <ac:chgData name="Chloe" userId="654fc867-f6b4-4aec-82a7-e28a382f49a9" providerId="ADAL" clId="{372E5F44-B43A-41A7-B941-143F629DD5F8}" dt="2021-08-23T09:03:50.466" v="117" actId="478"/>
          <ac:picMkLst>
            <pc:docMk/>
            <pc:sldMk cId="1516846435" sldId="270"/>
            <ac:picMk id="5" creationId="{D90C7F72-9CF2-4171-8CAA-0436F5438DF8}"/>
          </ac:picMkLst>
        </pc:picChg>
        <pc:picChg chg="add mod">
          <ac:chgData name="Chloe" userId="654fc867-f6b4-4aec-82a7-e28a382f49a9" providerId="ADAL" clId="{372E5F44-B43A-41A7-B941-143F629DD5F8}" dt="2021-08-23T15:23:15.355" v="129" actId="1076"/>
          <ac:picMkLst>
            <pc:docMk/>
            <pc:sldMk cId="1516846435" sldId="270"/>
            <ac:picMk id="11" creationId="{82D9BA8C-9E03-450C-A6B3-55EC13858ECD}"/>
          </ac:picMkLst>
        </pc:picChg>
      </pc:sldChg>
      <pc:sldChg chg="addSp delSp modSp add mod modTransition">
        <pc:chgData name="Chloe" userId="654fc867-f6b4-4aec-82a7-e28a382f49a9" providerId="ADAL" clId="{372E5F44-B43A-41A7-B941-143F629DD5F8}" dt="2021-08-26T10:10:15.647" v="1238" actId="1076"/>
        <pc:sldMkLst>
          <pc:docMk/>
          <pc:sldMk cId="2284915680" sldId="274"/>
        </pc:sldMkLst>
        <pc:spChg chg="add mod">
          <ac:chgData name="Chloe" userId="654fc867-f6b4-4aec-82a7-e28a382f49a9" providerId="ADAL" clId="{372E5F44-B43A-41A7-B941-143F629DD5F8}" dt="2021-08-26T10:09:33.839" v="1201" actId="1076"/>
          <ac:spMkLst>
            <pc:docMk/>
            <pc:sldMk cId="2284915680" sldId="274"/>
            <ac:spMk id="7" creationId="{CCB0EB74-8209-4CF3-AEDE-2BA08A139E70}"/>
          </ac:spMkLst>
        </pc:spChg>
        <pc:spChg chg="add del mod">
          <ac:chgData name="Chloe" userId="654fc867-f6b4-4aec-82a7-e28a382f49a9" providerId="ADAL" clId="{372E5F44-B43A-41A7-B941-143F629DD5F8}" dt="2021-08-26T10:09:51.813" v="1203" actId="478"/>
          <ac:spMkLst>
            <pc:docMk/>
            <pc:sldMk cId="2284915680" sldId="274"/>
            <ac:spMk id="8" creationId="{85ABD028-D2E1-4A59-BE22-C1A472D4FACC}"/>
          </ac:spMkLst>
        </pc:spChg>
        <pc:spChg chg="del">
          <ac:chgData name="Chloe" userId="654fc867-f6b4-4aec-82a7-e28a382f49a9" providerId="ADAL" clId="{372E5F44-B43A-41A7-B941-143F629DD5F8}" dt="2021-08-23T08:55:59.276" v="9" actId="478"/>
          <ac:spMkLst>
            <pc:docMk/>
            <pc:sldMk cId="2284915680" sldId="274"/>
            <ac:spMk id="10" creationId="{1EA5EC46-610D-4E8D-A8F1-D132B2319AA9}"/>
          </ac:spMkLst>
        </pc:spChg>
        <pc:spChg chg="add mod">
          <ac:chgData name="Chloe" userId="654fc867-f6b4-4aec-82a7-e28a382f49a9" providerId="ADAL" clId="{372E5F44-B43A-41A7-B941-143F629DD5F8}" dt="2021-08-26T10:10:15.647" v="1238" actId="1076"/>
          <ac:spMkLst>
            <pc:docMk/>
            <pc:sldMk cId="2284915680" sldId="274"/>
            <ac:spMk id="10" creationId="{A87068D7-6969-4139-A00C-BF98CA502C86}"/>
          </ac:spMkLst>
        </pc:spChg>
        <pc:spChg chg="del">
          <ac:chgData name="Chloe" userId="654fc867-f6b4-4aec-82a7-e28a382f49a9" providerId="ADAL" clId="{372E5F44-B43A-41A7-B941-143F629DD5F8}" dt="2021-08-23T08:55:57.420" v="8" actId="478"/>
          <ac:spMkLst>
            <pc:docMk/>
            <pc:sldMk cId="2284915680" sldId="274"/>
            <ac:spMk id="11" creationId="{E2527231-0704-4F23-98B5-E04B4AF366E2}"/>
          </ac:spMkLst>
        </pc:spChg>
        <pc:spChg chg="del">
          <ac:chgData name="Chloe" userId="654fc867-f6b4-4aec-82a7-e28a382f49a9" providerId="ADAL" clId="{372E5F44-B43A-41A7-B941-143F629DD5F8}" dt="2021-08-23T08:55:57.420" v="8" actId="478"/>
          <ac:spMkLst>
            <pc:docMk/>
            <pc:sldMk cId="2284915680" sldId="274"/>
            <ac:spMk id="12" creationId="{1E96E5E4-B85F-4A9B-A21A-59D0DC041628}"/>
          </ac:spMkLst>
        </pc:spChg>
        <pc:spChg chg="del">
          <ac:chgData name="Chloe" userId="654fc867-f6b4-4aec-82a7-e28a382f49a9" providerId="ADAL" clId="{372E5F44-B43A-41A7-B941-143F629DD5F8}" dt="2021-08-23T08:55:57.420" v="8" actId="478"/>
          <ac:spMkLst>
            <pc:docMk/>
            <pc:sldMk cId="2284915680" sldId="274"/>
            <ac:spMk id="13" creationId="{4BB65322-6B44-404C-B3F9-C7A9D126EA63}"/>
          </ac:spMkLst>
        </pc:spChg>
        <pc:spChg chg="del">
          <ac:chgData name="Chloe" userId="654fc867-f6b4-4aec-82a7-e28a382f49a9" providerId="ADAL" clId="{372E5F44-B43A-41A7-B941-143F629DD5F8}" dt="2021-08-23T08:55:57.420" v="8" actId="478"/>
          <ac:spMkLst>
            <pc:docMk/>
            <pc:sldMk cId="2284915680" sldId="274"/>
            <ac:spMk id="16" creationId="{5D84C8C4-0EFE-4965-8A2B-9A1AAA9B18DE}"/>
          </ac:spMkLst>
        </pc:spChg>
        <pc:spChg chg="del">
          <ac:chgData name="Chloe" userId="654fc867-f6b4-4aec-82a7-e28a382f49a9" providerId="ADAL" clId="{372E5F44-B43A-41A7-B941-143F629DD5F8}" dt="2021-08-23T08:55:57.420" v="8" actId="478"/>
          <ac:spMkLst>
            <pc:docMk/>
            <pc:sldMk cId="2284915680" sldId="274"/>
            <ac:spMk id="18" creationId="{B29B0642-03CB-49E0-AF14-EC0C57C50FDF}"/>
          </ac:spMkLst>
        </pc:spChg>
        <pc:spChg chg="del">
          <ac:chgData name="Chloe" userId="654fc867-f6b4-4aec-82a7-e28a382f49a9" providerId="ADAL" clId="{372E5F44-B43A-41A7-B941-143F629DD5F8}" dt="2021-08-23T08:55:57.420" v="8" actId="478"/>
          <ac:spMkLst>
            <pc:docMk/>
            <pc:sldMk cId="2284915680" sldId="274"/>
            <ac:spMk id="19" creationId="{56145497-E0EF-487D-AF14-BB4F90F06DCB}"/>
          </ac:spMkLst>
        </pc:spChg>
        <pc:spChg chg="del">
          <ac:chgData name="Chloe" userId="654fc867-f6b4-4aec-82a7-e28a382f49a9" providerId="ADAL" clId="{372E5F44-B43A-41A7-B941-143F629DD5F8}" dt="2021-08-23T08:55:57.420" v="8" actId="478"/>
          <ac:spMkLst>
            <pc:docMk/>
            <pc:sldMk cId="2284915680" sldId="274"/>
            <ac:spMk id="20" creationId="{E3328C12-459D-4AAF-BB51-3A6C1D309CC5}"/>
          </ac:spMkLst>
        </pc:spChg>
        <pc:spChg chg="del">
          <ac:chgData name="Chloe" userId="654fc867-f6b4-4aec-82a7-e28a382f49a9" providerId="ADAL" clId="{372E5F44-B43A-41A7-B941-143F629DD5F8}" dt="2021-08-23T08:55:57.420" v="8" actId="478"/>
          <ac:spMkLst>
            <pc:docMk/>
            <pc:sldMk cId="2284915680" sldId="274"/>
            <ac:spMk id="21" creationId="{8A1D5E44-E2C2-4CCF-AB47-A7F4CB4E0F32}"/>
          </ac:spMkLst>
        </pc:spChg>
        <pc:spChg chg="add del mod">
          <ac:chgData name="Chloe" userId="654fc867-f6b4-4aec-82a7-e28a382f49a9" providerId="ADAL" clId="{372E5F44-B43A-41A7-B941-143F629DD5F8}" dt="2021-08-23T08:56:29.323" v="11"/>
          <ac:spMkLst>
            <pc:docMk/>
            <pc:sldMk cId="2284915680" sldId="274"/>
            <ac:spMk id="24" creationId="{4E9277C2-AEF9-49EE-B227-ADB534FA4BA4}"/>
          </ac:spMkLst>
        </pc:spChg>
        <pc:spChg chg="del">
          <ac:chgData name="Chloe" userId="654fc867-f6b4-4aec-82a7-e28a382f49a9" providerId="ADAL" clId="{372E5F44-B43A-41A7-B941-143F629DD5F8}" dt="2021-08-23T08:55:57.420" v="8" actId="478"/>
          <ac:spMkLst>
            <pc:docMk/>
            <pc:sldMk cId="2284915680" sldId="274"/>
            <ac:spMk id="25" creationId="{2A95EDF8-CBF2-4EE3-859E-A7C5F35ADEE5}"/>
          </ac:spMkLst>
        </pc:spChg>
        <pc:spChg chg="del">
          <ac:chgData name="Chloe" userId="654fc867-f6b4-4aec-82a7-e28a382f49a9" providerId="ADAL" clId="{372E5F44-B43A-41A7-B941-143F629DD5F8}" dt="2021-08-23T08:55:57.420" v="8" actId="478"/>
          <ac:spMkLst>
            <pc:docMk/>
            <pc:sldMk cId="2284915680" sldId="274"/>
            <ac:spMk id="27" creationId="{F6818DBF-CB1B-4193-B4CD-5C2DB5EF44E7}"/>
          </ac:spMkLst>
        </pc:spChg>
        <pc:spChg chg="del">
          <ac:chgData name="Chloe" userId="654fc867-f6b4-4aec-82a7-e28a382f49a9" providerId="ADAL" clId="{372E5F44-B43A-41A7-B941-143F629DD5F8}" dt="2021-08-23T08:55:57.420" v="8" actId="478"/>
          <ac:spMkLst>
            <pc:docMk/>
            <pc:sldMk cId="2284915680" sldId="274"/>
            <ac:spMk id="28" creationId="{98A2A1EB-0D72-4D96-99D9-348D5071FD31}"/>
          </ac:spMkLst>
        </pc:spChg>
        <pc:spChg chg="add del mod">
          <ac:chgData name="Chloe" userId="654fc867-f6b4-4aec-82a7-e28a382f49a9" providerId="ADAL" clId="{372E5F44-B43A-41A7-B941-143F629DD5F8}" dt="2021-08-23T08:56:29.323" v="11"/>
          <ac:spMkLst>
            <pc:docMk/>
            <pc:sldMk cId="2284915680" sldId="274"/>
            <ac:spMk id="29" creationId="{D4E6C84C-BC77-4B7D-8A29-067048697487}"/>
          </ac:spMkLst>
        </pc:spChg>
        <pc:spChg chg="add mod">
          <ac:chgData name="Chloe" userId="654fc867-f6b4-4aec-82a7-e28a382f49a9" providerId="ADAL" clId="{372E5F44-B43A-41A7-B941-143F629DD5F8}" dt="2021-08-23T09:03:00.509" v="116" actId="20577"/>
          <ac:spMkLst>
            <pc:docMk/>
            <pc:sldMk cId="2284915680" sldId="274"/>
            <ac:spMk id="31" creationId="{111F83C1-39AB-41CD-9E05-4C4E25828F0E}"/>
          </ac:spMkLst>
        </pc:spChg>
        <pc:picChg chg="add mod modCrop">
          <ac:chgData name="Chloe" userId="654fc867-f6b4-4aec-82a7-e28a382f49a9" providerId="ADAL" clId="{372E5F44-B43A-41A7-B941-143F629DD5F8}" dt="2021-08-23T08:59:05.288" v="47" actId="1076"/>
          <ac:picMkLst>
            <pc:docMk/>
            <pc:sldMk cId="2284915680" sldId="274"/>
            <ac:picMk id="2" creationId="{E353014D-C42A-4FA7-AE0E-738BCB149467}"/>
          </ac:picMkLst>
        </pc:picChg>
        <pc:picChg chg="add mod ord modCrop">
          <ac:chgData name="Chloe" userId="654fc867-f6b4-4aec-82a7-e28a382f49a9" providerId="ADAL" clId="{372E5F44-B43A-41A7-B941-143F629DD5F8}" dt="2021-08-23T08:59:43.712" v="53" actId="1076"/>
          <ac:picMkLst>
            <pc:docMk/>
            <pc:sldMk cId="2284915680" sldId="274"/>
            <ac:picMk id="3" creationId="{A81A7EAF-435B-4C80-9046-180D94DB1F12}"/>
          </ac:picMkLst>
        </pc:picChg>
        <pc:picChg chg="del">
          <ac:chgData name="Chloe" userId="654fc867-f6b4-4aec-82a7-e28a382f49a9" providerId="ADAL" clId="{372E5F44-B43A-41A7-B941-143F629DD5F8}" dt="2021-08-23T08:55:29.006" v="7" actId="478"/>
          <ac:picMkLst>
            <pc:docMk/>
            <pc:sldMk cId="2284915680" sldId="274"/>
            <ac:picMk id="7" creationId="{DC2E0091-CEFE-49C3-8C88-9F8C87049321}"/>
          </ac:picMkLst>
        </pc:picChg>
        <pc:picChg chg="del">
          <ac:chgData name="Chloe" userId="654fc867-f6b4-4aec-82a7-e28a382f49a9" providerId="ADAL" clId="{372E5F44-B43A-41A7-B941-143F629DD5F8}" dt="2021-08-23T08:55:57.420" v="8" actId="478"/>
          <ac:picMkLst>
            <pc:docMk/>
            <pc:sldMk cId="2284915680" sldId="274"/>
            <ac:picMk id="8" creationId="{B377BA26-36E2-4158-8921-A7C9B8A2B2E0}"/>
          </ac:picMkLst>
        </pc:picChg>
        <pc:picChg chg="add mod ord">
          <ac:chgData name="Chloe" userId="654fc867-f6b4-4aec-82a7-e28a382f49a9" providerId="ADAL" clId="{372E5F44-B43A-41A7-B941-143F629DD5F8}" dt="2021-08-23T08:59:35.448" v="52" actId="1076"/>
          <ac:picMkLst>
            <pc:docMk/>
            <pc:sldMk cId="2284915680" sldId="274"/>
            <ac:picMk id="9" creationId="{8040D880-CF12-44BF-80EE-392EAFBAC027}"/>
          </ac:picMkLst>
        </pc:picChg>
        <pc:picChg chg="del">
          <ac:chgData name="Chloe" userId="654fc867-f6b4-4aec-82a7-e28a382f49a9" providerId="ADAL" clId="{372E5F44-B43A-41A7-B941-143F629DD5F8}" dt="2021-08-23T08:55:57.420" v="8" actId="478"/>
          <ac:picMkLst>
            <pc:docMk/>
            <pc:sldMk cId="2284915680" sldId="274"/>
            <ac:picMk id="14" creationId="{75B3FC26-F7B2-43F7-B169-A4F8A4CA2910}"/>
          </ac:picMkLst>
        </pc:picChg>
        <pc:picChg chg="del">
          <ac:chgData name="Chloe" userId="654fc867-f6b4-4aec-82a7-e28a382f49a9" providerId="ADAL" clId="{372E5F44-B43A-41A7-B941-143F629DD5F8}" dt="2021-08-23T08:55:57.420" v="8" actId="478"/>
          <ac:picMkLst>
            <pc:docMk/>
            <pc:sldMk cId="2284915680" sldId="274"/>
            <ac:picMk id="15" creationId="{DF3B7EE6-0AC5-42ED-AC7E-36F71A31A0B1}"/>
          </ac:picMkLst>
        </pc:picChg>
        <pc:picChg chg="del">
          <ac:chgData name="Chloe" userId="654fc867-f6b4-4aec-82a7-e28a382f49a9" providerId="ADAL" clId="{372E5F44-B43A-41A7-B941-143F629DD5F8}" dt="2021-08-23T08:55:57.420" v="8" actId="478"/>
          <ac:picMkLst>
            <pc:docMk/>
            <pc:sldMk cId="2284915680" sldId="274"/>
            <ac:picMk id="17" creationId="{FF4C6315-D320-48F3-B923-9279F5C5EB9C}"/>
          </ac:picMkLst>
        </pc:picChg>
        <pc:picChg chg="add del mod">
          <ac:chgData name="Chloe" userId="654fc867-f6b4-4aec-82a7-e28a382f49a9" providerId="ADAL" clId="{372E5F44-B43A-41A7-B941-143F629DD5F8}" dt="2021-08-23T08:56:29.323" v="11"/>
          <ac:picMkLst>
            <pc:docMk/>
            <pc:sldMk cId="2284915680" sldId="274"/>
            <ac:picMk id="23" creationId="{47E65180-36F4-4DDC-BCE1-A33958D6F085}"/>
          </ac:picMkLst>
        </pc:picChg>
        <pc:picChg chg="del">
          <ac:chgData name="Chloe" userId="654fc867-f6b4-4aec-82a7-e28a382f49a9" providerId="ADAL" clId="{372E5F44-B43A-41A7-B941-143F629DD5F8}" dt="2021-08-23T08:55:57.420" v="8" actId="478"/>
          <ac:picMkLst>
            <pc:docMk/>
            <pc:sldMk cId="2284915680" sldId="274"/>
            <ac:picMk id="26" creationId="{3936D274-5427-4078-9AD2-EB45C7F32D8B}"/>
          </ac:picMkLst>
        </pc:picChg>
        <pc:picChg chg="add mod">
          <ac:chgData name="Chloe" userId="654fc867-f6b4-4aec-82a7-e28a382f49a9" providerId="ADAL" clId="{372E5F44-B43A-41A7-B941-143F629DD5F8}" dt="2021-08-23T09:02:25.687" v="85" actId="1076"/>
          <ac:picMkLst>
            <pc:docMk/>
            <pc:sldMk cId="2284915680" sldId="274"/>
            <ac:picMk id="30" creationId="{51D4E216-9DB6-4509-AF08-59FE52DDA3C6}"/>
          </ac:picMkLst>
        </pc:picChg>
      </pc:sldChg>
      <pc:sldChg chg="addSp delSp modSp add mod modTransition">
        <pc:chgData name="Chloe" userId="654fc867-f6b4-4aec-82a7-e28a382f49a9" providerId="ADAL" clId="{372E5F44-B43A-41A7-B941-143F629DD5F8}" dt="2021-08-26T10:09:00.407" v="1122" actId="1076"/>
        <pc:sldMkLst>
          <pc:docMk/>
          <pc:sldMk cId="1750108003" sldId="275"/>
        </pc:sldMkLst>
        <pc:spChg chg="add mod">
          <ac:chgData name="Chloe" userId="654fc867-f6b4-4aec-82a7-e28a382f49a9" providerId="ADAL" clId="{372E5F44-B43A-41A7-B941-143F629DD5F8}" dt="2021-08-26T10:09:00.407" v="1122" actId="1076"/>
          <ac:spMkLst>
            <pc:docMk/>
            <pc:sldMk cId="1750108003" sldId="275"/>
            <ac:spMk id="2" creationId="{213DF28C-E26B-438D-A3F2-6FEF6E9D9642}"/>
          </ac:spMkLst>
        </pc:spChg>
        <pc:spChg chg="add mod">
          <ac:chgData name="Chloe" userId="654fc867-f6b4-4aec-82a7-e28a382f49a9" providerId="ADAL" clId="{372E5F44-B43A-41A7-B941-143F629DD5F8}" dt="2021-08-23T09:00:55.064" v="84" actId="20577"/>
          <ac:spMkLst>
            <pc:docMk/>
            <pc:sldMk cId="1750108003" sldId="275"/>
            <ac:spMk id="31" creationId="{AFC611DC-4B0D-4910-9763-58A2CAD0C670}"/>
          </ac:spMkLst>
        </pc:spChg>
        <pc:picChg chg="del">
          <ac:chgData name="Chloe" userId="654fc867-f6b4-4aec-82a7-e28a382f49a9" providerId="ADAL" clId="{372E5F44-B43A-41A7-B941-143F629DD5F8}" dt="2021-08-23T08:54:58.366" v="5" actId="478"/>
          <ac:picMkLst>
            <pc:docMk/>
            <pc:sldMk cId="1750108003" sldId="275"/>
            <ac:picMk id="32" creationId="{90097BBB-E32D-4DA2-A09D-9CA3F22F9257}"/>
          </ac:picMkLst>
        </pc:picChg>
        <pc:picChg chg="add mod">
          <ac:chgData name="Chloe" userId="654fc867-f6b4-4aec-82a7-e28a382f49a9" providerId="ADAL" clId="{372E5F44-B43A-41A7-B941-143F629DD5F8}" dt="2021-08-23T09:02:30.477" v="86"/>
          <ac:picMkLst>
            <pc:docMk/>
            <pc:sldMk cId="1750108003" sldId="275"/>
            <ac:picMk id="33" creationId="{CA197078-0AF9-4807-86D8-3C5F9F109016}"/>
          </ac:picMkLst>
        </pc:picChg>
      </pc:sldChg>
      <pc:sldChg chg="addSp modSp new mod modTransition">
        <pc:chgData name="Chloe" userId="654fc867-f6b4-4aec-82a7-e28a382f49a9" providerId="ADAL" clId="{372E5F44-B43A-41A7-B941-143F629DD5F8}" dt="2021-08-26T10:15:26.872" v="1978" actId="20577"/>
        <pc:sldMkLst>
          <pc:docMk/>
          <pc:sldMk cId="3670241763" sldId="276"/>
        </pc:sldMkLst>
        <pc:spChg chg="add mod">
          <ac:chgData name="Chloe" userId="654fc867-f6b4-4aec-82a7-e28a382f49a9" providerId="ADAL" clId="{372E5F44-B43A-41A7-B941-143F629DD5F8}" dt="2021-08-26T09:42:05.449" v="680"/>
          <ac:spMkLst>
            <pc:docMk/>
            <pc:sldMk cId="3670241763" sldId="276"/>
            <ac:spMk id="3" creationId="{F8181077-F2A1-4270-A48B-FB9E1183F358}"/>
          </ac:spMkLst>
        </pc:spChg>
        <pc:spChg chg="add mod">
          <ac:chgData name="Chloe" userId="654fc867-f6b4-4aec-82a7-e28a382f49a9" providerId="ADAL" clId="{372E5F44-B43A-41A7-B941-143F629DD5F8}" dt="2021-08-26T10:15:26.872" v="1978" actId="20577"/>
          <ac:spMkLst>
            <pc:docMk/>
            <pc:sldMk cId="3670241763" sldId="276"/>
            <ac:spMk id="4" creationId="{F73C6678-4569-4D1E-9817-4B7E1A4517C6}"/>
          </ac:spMkLst>
        </pc:spChg>
        <pc:picChg chg="add mod">
          <ac:chgData name="Chloe" userId="654fc867-f6b4-4aec-82a7-e28a382f49a9" providerId="ADAL" clId="{372E5F44-B43A-41A7-B941-143F629DD5F8}" dt="2021-08-26T09:41:57.208" v="679"/>
          <ac:picMkLst>
            <pc:docMk/>
            <pc:sldMk cId="3670241763" sldId="276"/>
            <ac:picMk id="2" creationId="{F8E1592E-0B95-45CE-A971-33F118D1D14B}"/>
          </ac:picMkLst>
        </pc:picChg>
      </pc:sldChg>
      <pc:sldChg chg="addSp delSp modSp new del mod">
        <pc:chgData name="Chloe" userId="654fc867-f6b4-4aec-82a7-e28a382f49a9" providerId="ADAL" clId="{372E5F44-B43A-41A7-B941-143F629DD5F8}" dt="2021-08-24T15:05:06.853" v="186" actId="2696"/>
        <pc:sldMkLst>
          <pc:docMk/>
          <pc:sldMk cId="4027112087" sldId="277"/>
        </pc:sldMkLst>
        <pc:spChg chg="del">
          <ac:chgData name="Chloe" userId="654fc867-f6b4-4aec-82a7-e28a382f49a9" providerId="ADAL" clId="{372E5F44-B43A-41A7-B941-143F629DD5F8}" dt="2021-08-24T15:04:17.257" v="178" actId="478"/>
          <ac:spMkLst>
            <pc:docMk/>
            <pc:sldMk cId="4027112087" sldId="277"/>
            <ac:spMk id="2" creationId="{9A423767-B809-461E-A035-FFBBC13906DE}"/>
          </ac:spMkLst>
        </pc:spChg>
        <pc:spChg chg="del">
          <ac:chgData name="Chloe" userId="654fc867-f6b4-4aec-82a7-e28a382f49a9" providerId="ADAL" clId="{372E5F44-B43A-41A7-B941-143F629DD5F8}" dt="2021-08-24T15:04:17.257" v="178" actId="478"/>
          <ac:spMkLst>
            <pc:docMk/>
            <pc:sldMk cId="4027112087" sldId="277"/>
            <ac:spMk id="3" creationId="{B3B40A7D-5E80-46F2-90E7-E6570C1A1CCE}"/>
          </ac:spMkLst>
        </pc:spChg>
        <pc:picChg chg="add del mod modCrop">
          <ac:chgData name="Chloe" userId="654fc867-f6b4-4aec-82a7-e28a382f49a9" providerId="ADAL" clId="{372E5F44-B43A-41A7-B941-143F629DD5F8}" dt="2021-08-24T15:05:05.027" v="185" actId="478"/>
          <ac:picMkLst>
            <pc:docMk/>
            <pc:sldMk cId="4027112087" sldId="277"/>
            <ac:picMk id="5" creationId="{E701FFC1-D4E7-4F04-9AD7-523A116E696A}"/>
          </ac:picMkLst>
        </pc:picChg>
      </pc:sldChg>
      <pc:sldChg chg="addSp delSp modSp new del mod modTransition modShow">
        <pc:chgData name="Chloe" userId="654fc867-f6b4-4aec-82a7-e28a382f49a9" providerId="ADAL" clId="{372E5F44-B43A-41A7-B941-143F629DD5F8}" dt="2021-08-26T09:45:32.676" v="806" actId="47"/>
        <pc:sldMkLst>
          <pc:docMk/>
          <pc:sldMk cId="4121272152" sldId="277"/>
        </pc:sldMkLst>
        <pc:spChg chg="del">
          <ac:chgData name="Chloe" userId="654fc867-f6b4-4aec-82a7-e28a382f49a9" providerId="ADAL" clId="{372E5F44-B43A-41A7-B941-143F629DD5F8}" dt="2021-08-25T09:22:43.048" v="188" actId="478"/>
          <ac:spMkLst>
            <pc:docMk/>
            <pc:sldMk cId="4121272152" sldId="277"/>
            <ac:spMk id="2" creationId="{7A84ECE4-7D72-4C15-87A8-1FCDEF2B89B1}"/>
          </ac:spMkLst>
        </pc:spChg>
        <pc:spChg chg="del">
          <ac:chgData name="Chloe" userId="654fc867-f6b4-4aec-82a7-e28a382f49a9" providerId="ADAL" clId="{372E5F44-B43A-41A7-B941-143F629DD5F8}" dt="2021-08-25T09:22:43.048" v="188" actId="478"/>
          <ac:spMkLst>
            <pc:docMk/>
            <pc:sldMk cId="4121272152" sldId="277"/>
            <ac:spMk id="3" creationId="{F24963A4-18FE-4DE5-BADC-8738272081D9}"/>
          </ac:spMkLst>
        </pc:spChg>
        <pc:picChg chg="add mod modCrop">
          <ac:chgData name="Chloe" userId="654fc867-f6b4-4aec-82a7-e28a382f49a9" providerId="ADAL" clId="{372E5F44-B43A-41A7-B941-143F629DD5F8}" dt="2021-08-25T09:23:02.942" v="195" actId="1076"/>
          <ac:picMkLst>
            <pc:docMk/>
            <pc:sldMk cId="4121272152" sldId="277"/>
            <ac:picMk id="5" creationId="{34381C69-F9FA-4AE5-8095-E60CD15AA7FA}"/>
          </ac:picMkLst>
        </pc:picChg>
      </pc:sldChg>
      <pc:sldChg chg="addSp delSp modSp new del mod modTransition modShow">
        <pc:chgData name="Chloe" userId="654fc867-f6b4-4aec-82a7-e28a382f49a9" providerId="ADAL" clId="{372E5F44-B43A-41A7-B941-143F629DD5F8}" dt="2021-08-26T09:45:33.538" v="807" actId="47"/>
        <pc:sldMkLst>
          <pc:docMk/>
          <pc:sldMk cId="3137791733" sldId="278"/>
        </pc:sldMkLst>
        <pc:spChg chg="del">
          <ac:chgData name="Chloe" userId="654fc867-f6b4-4aec-82a7-e28a382f49a9" providerId="ADAL" clId="{372E5F44-B43A-41A7-B941-143F629DD5F8}" dt="2021-08-25T14:48:47.206" v="197" actId="478"/>
          <ac:spMkLst>
            <pc:docMk/>
            <pc:sldMk cId="3137791733" sldId="278"/>
            <ac:spMk id="2" creationId="{67C7E5BA-FD59-4F2C-A466-F8F5B6DAB760}"/>
          </ac:spMkLst>
        </pc:spChg>
        <pc:spChg chg="del">
          <ac:chgData name="Chloe" userId="654fc867-f6b4-4aec-82a7-e28a382f49a9" providerId="ADAL" clId="{372E5F44-B43A-41A7-B941-143F629DD5F8}" dt="2021-08-25T14:48:47.206" v="197" actId="478"/>
          <ac:spMkLst>
            <pc:docMk/>
            <pc:sldMk cId="3137791733" sldId="278"/>
            <ac:spMk id="3" creationId="{D40419D8-A5D5-4EA9-A8C1-7B69CDD88825}"/>
          </ac:spMkLst>
        </pc:spChg>
        <pc:graphicFrameChg chg="add mod">
          <ac:chgData name="Chloe" userId="654fc867-f6b4-4aec-82a7-e28a382f49a9" providerId="ADAL" clId="{372E5F44-B43A-41A7-B941-143F629DD5F8}" dt="2021-08-25T14:51:24.228" v="221"/>
          <ac:graphicFrameMkLst>
            <pc:docMk/>
            <pc:sldMk cId="3137791733" sldId="278"/>
            <ac:graphicFrameMk id="6" creationId="{3C007872-B7E0-45A1-9A39-AA1FAA80129D}"/>
          </ac:graphicFrameMkLst>
        </pc:graphicFrameChg>
        <pc:graphicFrameChg chg="add mod">
          <ac:chgData name="Chloe" userId="654fc867-f6b4-4aec-82a7-e28a382f49a9" providerId="ADAL" clId="{372E5F44-B43A-41A7-B941-143F629DD5F8}" dt="2021-08-25T14:51:32.370" v="225" actId="1076"/>
          <ac:graphicFrameMkLst>
            <pc:docMk/>
            <pc:sldMk cId="3137791733" sldId="278"/>
            <ac:graphicFrameMk id="7" creationId="{F843A3E9-3A22-4C40-8885-367C2C2B2654}"/>
          </ac:graphicFrameMkLst>
        </pc:graphicFrameChg>
        <pc:graphicFrameChg chg="add del mod">
          <ac:chgData name="Chloe" userId="654fc867-f6b4-4aec-82a7-e28a382f49a9" providerId="ADAL" clId="{372E5F44-B43A-41A7-B941-143F629DD5F8}" dt="2021-08-25T14:58:57.312" v="301" actId="478"/>
          <ac:graphicFrameMkLst>
            <pc:docMk/>
            <pc:sldMk cId="3137791733" sldId="278"/>
            <ac:graphicFrameMk id="8" creationId="{F8280D77-FC0D-4166-82E9-DEBAABEC0AE7}"/>
          </ac:graphicFrameMkLst>
        </pc:graphicFrameChg>
        <pc:graphicFrameChg chg="add del mod">
          <ac:chgData name="Chloe" userId="654fc867-f6b4-4aec-82a7-e28a382f49a9" providerId="ADAL" clId="{372E5F44-B43A-41A7-B941-143F629DD5F8}" dt="2021-08-25T14:58:49.545" v="299" actId="478"/>
          <ac:graphicFrameMkLst>
            <pc:docMk/>
            <pc:sldMk cId="3137791733" sldId="278"/>
            <ac:graphicFrameMk id="9" creationId="{FD3B5CE0-58F9-41E9-8875-5D20E81A2AC7}"/>
          </ac:graphicFrameMkLst>
        </pc:graphicFrameChg>
        <pc:graphicFrameChg chg="add mod">
          <ac:chgData name="Chloe" userId="654fc867-f6b4-4aec-82a7-e28a382f49a9" providerId="ADAL" clId="{372E5F44-B43A-41A7-B941-143F629DD5F8}" dt="2021-08-25T15:06:56.765" v="398" actId="1076"/>
          <ac:graphicFrameMkLst>
            <pc:docMk/>
            <pc:sldMk cId="3137791733" sldId="278"/>
            <ac:graphicFrameMk id="10" creationId="{CD126EAA-F4CC-4022-876D-68590D6B4C0A}"/>
          </ac:graphicFrameMkLst>
        </pc:graphicFrameChg>
      </pc:sldChg>
      <pc:sldChg chg="addSp delSp modSp add del mod modTransition modShow">
        <pc:chgData name="Chloe" userId="654fc867-f6b4-4aec-82a7-e28a382f49a9" providerId="ADAL" clId="{372E5F44-B43A-41A7-B941-143F629DD5F8}" dt="2021-08-26T09:45:33.804" v="808" actId="47"/>
        <pc:sldMkLst>
          <pc:docMk/>
          <pc:sldMk cId="3177859475" sldId="279"/>
        </pc:sldMkLst>
        <pc:graphicFrameChg chg="add mod">
          <ac:chgData name="Chloe" userId="654fc867-f6b4-4aec-82a7-e28a382f49a9" providerId="ADAL" clId="{372E5F44-B43A-41A7-B941-143F629DD5F8}" dt="2021-08-25T14:53:44.305" v="242"/>
          <ac:graphicFrameMkLst>
            <pc:docMk/>
            <pc:sldMk cId="3177859475" sldId="279"/>
            <ac:graphicFrameMk id="5" creationId="{0E1B5E1F-6181-4D01-8356-497F180B0267}"/>
          </ac:graphicFrameMkLst>
        </pc:graphicFrameChg>
        <pc:graphicFrameChg chg="del">
          <ac:chgData name="Chloe" userId="654fc867-f6b4-4aec-82a7-e28a382f49a9" providerId="ADAL" clId="{372E5F44-B43A-41A7-B941-143F629DD5F8}" dt="2021-08-25T14:53:35.810" v="238" actId="478"/>
          <ac:graphicFrameMkLst>
            <pc:docMk/>
            <pc:sldMk cId="3177859475" sldId="279"/>
            <ac:graphicFrameMk id="7" creationId="{F843A3E9-3A22-4C40-8885-367C2C2B2654}"/>
          </ac:graphicFrameMkLst>
        </pc:graphicFrameChg>
        <pc:graphicFrameChg chg="del">
          <ac:chgData name="Chloe" userId="654fc867-f6b4-4aec-82a7-e28a382f49a9" providerId="ADAL" clId="{372E5F44-B43A-41A7-B941-143F629DD5F8}" dt="2021-08-25T14:53:33.298" v="237" actId="478"/>
          <ac:graphicFrameMkLst>
            <pc:docMk/>
            <pc:sldMk cId="3177859475" sldId="279"/>
            <ac:graphicFrameMk id="8" creationId="{F8280D77-FC0D-4166-82E9-DEBAABEC0AE7}"/>
          </ac:graphicFrameMkLst>
        </pc:graphicFrameChg>
      </pc:sldChg>
      <pc:sldChg chg="add del mod modTransition modShow">
        <pc:chgData name="Chloe" userId="654fc867-f6b4-4aec-82a7-e28a382f49a9" providerId="ADAL" clId="{372E5F44-B43A-41A7-B941-143F629DD5F8}" dt="2021-08-26T09:45:34.194" v="809" actId="47"/>
        <pc:sldMkLst>
          <pc:docMk/>
          <pc:sldMk cId="1745424573" sldId="280"/>
        </pc:sldMkLst>
      </pc:sldChg>
      <pc:sldChg chg="addSp modSp add del mod modTransition modShow">
        <pc:chgData name="Chloe" userId="654fc867-f6b4-4aec-82a7-e28a382f49a9" providerId="ADAL" clId="{372E5F44-B43A-41A7-B941-143F629DD5F8}" dt="2021-08-26T09:45:34.540" v="810" actId="47"/>
        <pc:sldMkLst>
          <pc:docMk/>
          <pc:sldMk cId="2605612578" sldId="281"/>
        </pc:sldMkLst>
        <pc:graphicFrameChg chg="add mod">
          <ac:chgData name="Chloe" userId="654fc867-f6b4-4aec-82a7-e28a382f49a9" providerId="ADAL" clId="{372E5F44-B43A-41A7-B941-143F629DD5F8}" dt="2021-08-25T17:33:54.254" v="666" actId="2711"/>
          <ac:graphicFrameMkLst>
            <pc:docMk/>
            <pc:sldMk cId="2605612578" sldId="281"/>
            <ac:graphicFrameMk id="4" creationId="{5D1EF052-4FB3-4B5C-9A7C-85C45D6C73D0}"/>
          </ac:graphicFrameMkLst>
        </pc:graphicFrameChg>
        <pc:graphicFrameChg chg="add mod">
          <ac:chgData name="Chloe" userId="654fc867-f6b4-4aec-82a7-e28a382f49a9" providerId="ADAL" clId="{372E5F44-B43A-41A7-B941-143F629DD5F8}" dt="2021-08-25T17:33:27.245" v="664" actId="2085"/>
          <ac:graphicFrameMkLst>
            <pc:docMk/>
            <pc:sldMk cId="2605612578" sldId="281"/>
            <ac:graphicFrameMk id="7" creationId="{99517C02-BCA4-4692-885B-870316F48FDF}"/>
          </ac:graphicFrameMkLst>
        </pc:graphicFrameChg>
      </pc:sldChg>
      <pc:sldChg chg="addSp delSp modSp add del mod modTransition modShow">
        <pc:chgData name="Chloe" userId="654fc867-f6b4-4aec-82a7-e28a382f49a9" providerId="ADAL" clId="{372E5F44-B43A-41A7-B941-143F629DD5F8}" dt="2021-08-26T09:45:34.915" v="811" actId="47"/>
        <pc:sldMkLst>
          <pc:docMk/>
          <pc:sldMk cId="140137712" sldId="282"/>
        </pc:sldMkLst>
        <pc:graphicFrameChg chg="add mod">
          <ac:chgData name="Chloe" userId="654fc867-f6b4-4aec-82a7-e28a382f49a9" providerId="ADAL" clId="{372E5F44-B43A-41A7-B941-143F629DD5F8}" dt="2021-08-25T14:57:28.115" v="286" actId="1076"/>
          <ac:graphicFrameMkLst>
            <pc:docMk/>
            <pc:sldMk cId="140137712" sldId="282"/>
            <ac:graphicFrameMk id="4" creationId="{8AF629C8-D0F1-4B02-B3E2-E6BAEDC74FE5}"/>
          </ac:graphicFrameMkLst>
        </pc:graphicFrameChg>
        <pc:graphicFrameChg chg="del">
          <ac:chgData name="Chloe" userId="654fc867-f6b4-4aec-82a7-e28a382f49a9" providerId="ADAL" clId="{372E5F44-B43A-41A7-B941-143F629DD5F8}" dt="2021-08-25T14:57:24.775" v="284" actId="478"/>
          <ac:graphicFrameMkLst>
            <pc:docMk/>
            <pc:sldMk cId="140137712" sldId="282"/>
            <ac:graphicFrameMk id="5" creationId="{0E1B5E1F-6181-4D01-8356-497F180B0267}"/>
          </ac:graphicFrameMkLst>
        </pc:graphicFrameChg>
      </pc:sldChg>
      <pc:sldChg chg="delSp new del mod">
        <pc:chgData name="Chloe" userId="654fc867-f6b4-4aec-82a7-e28a382f49a9" providerId="ADAL" clId="{372E5F44-B43A-41A7-B941-143F629DD5F8}" dt="2021-08-25T14:56:38.949" v="276" actId="2696"/>
        <pc:sldMkLst>
          <pc:docMk/>
          <pc:sldMk cId="3083508948" sldId="282"/>
        </pc:sldMkLst>
        <pc:spChg chg="del">
          <ac:chgData name="Chloe" userId="654fc867-f6b4-4aec-82a7-e28a382f49a9" providerId="ADAL" clId="{372E5F44-B43A-41A7-B941-143F629DD5F8}" dt="2021-08-25T14:56:33.051" v="275" actId="478"/>
          <ac:spMkLst>
            <pc:docMk/>
            <pc:sldMk cId="3083508948" sldId="282"/>
            <ac:spMk id="2" creationId="{21325307-B0CA-45E8-8C05-7FF67DEF0DAD}"/>
          </ac:spMkLst>
        </pc:spChg>
        <pc:spChg chg="del">
          <ac:chgData name="Chloe" userId="654fc867-f6b4-4aec-82a7-e28a382f49a9" providerId="ADAL" clId="{372E5F44-B43A-41A7-B941-143F629DD5F8}" dt="2021-08-25T14:56:33.051" v="275" actId="478"/>
          <ac:spMkLst>
            <pc:docMk/>
            <pc:sldMk cId="3083508948" sldId="282"/>
            <ac:spMk id="3" creationId="{FCA2530F-4855-405A-B66F-62634ADE1040}"/>
          </ac:spMkLst>
        </pc:spChg>
      </pc:sldChg>
      <pc:sldChg chg="addSp delSp modSp new del mod modTransition modShow">
        <pc:chgData name="Chloe" userId="654fc867-f6b4-4aec-82a7-e28a382f49a9" providerId="ADAL" clId="{372E5F44-B43A-41A7-B941-143F629DD5F8}" dt="2021-08-26T09:45:35.313" v="812" actId="47"/>
        <pc:sldMkLst>
          <pc:docMk/>
          <pc:sldMk cId="2220724847" sldId="283"/>
        </pc:sldMkLst>
        <pc:spChg chg="del">
          <ac:chgData name="Chloe" userId="654fc867-f6b4-4aec-82a7-e28a382f49a9" providerId="ADAL" clId="{372E5F44-B43A-41A7-B941-143F629DD5F8}" dt="2021-08-25T14:58:27.539" v="292" actId="478"/>
          <ac:spMkLst>
            <pc:docMk/>
            <pc:sldMk cId="2220724847" sldId="283"/>
            <ac:spMk id="2" creationId="{6A116477-81BF-4541-A8CF-AEB7EAEDEECD}"/>
          </ac:spMkLst>
        </pc:spChg>
        <pc:spChg chg="del">
          <ac:chgData name="Chloe" userId="654fc867-f6b4-4aec-82a7-e28a382f49a9" providerId="ADAL" clId="{372E5F44-B43A-41A7-B941-143F629DD5F8}" dt="2021-08-25T14:58:27.539" v="292" actId="478"/>
          <ac:spMkLst>
            <pc:docMk/>
            <pc:sldMk cId="2220724847" sldId="283"/>
            <ac:spMk id="3" creationId="{F503455B-DF29-4A8C-A409-775ACE0E57D8}"/>
          </ac:spMkLst>
        </pc:spChg>
        <pc:spChg chg="add mod">
          <ac:chgData name="Chloe" userId="654fc867-f6b4-4aec-82a7-e28a382f49a9" providerId="ADAL" clId="{372E5F44-B43A-41A7-B941-143F629DD5F8}" dt="2021-08-25T15:05:44.358" v="394" actId="1076"/>
          <ac:spMkLst>
            <pc:docMk/>
            <pc:sldMk cId="2220724847" sldId="283"/>
            <ac:spMk id="11" creationId="{F6B133AB-9943-40D5-AEED-5F5503065A89}"/>
          </ac:spMkLst>
        </pc:spChg>
        <pc:spChg chg="add mod">
          <ac:chgData name="Chloe" userId="654fc867-f6b4-4aec-82a7-e28a382f49a9" providerId="ADAL" clId="{372E5F44-B43A-41A7-B941-143F629DD5F8}" dt="2021-08-25T15:05:41.597" v="393" actId="1076"/>
          <ac:spMkLst>
            <pc:docMk/>
            <pc:sldMk cId="2220724847" sldId="283"/>
            <ac:spMk id="12" creationId="{4E618AFC-B6B2-47FC-8A62-093F46CEE17E}"/>
          </ac:spMkLst>
        </pc:spChg>
        <pc:spChg chg="add mod">
          <ac:chgData name="Chloe" userId="654fc867-f6b4-4aec-82a7-e28a382f49a9" providerId="ADAL" clId="{372E5F44-B43A-41A7-B941-143F629DD5F8}" dt="2021-08-25T15:11:22.919" v="491" actId="20577"/>
          <ac:spMkLst>
            <pc:docMk/>
            <pc:sldMk cId="2220724847" sldId="283"/>
            <ac:spMk id="13" creationId="{E82C8533-DA88-4EE2-9609-F9D735510ABF}"/>
          </ac:spMkLst>
        </pc:spChg>
        <pc:spChg chg="add mod">
          <ac:chgData name="Chloe" userId="654fc867-f6b4-4aec-82a7-e28a382f49a9" providerId="ADAL" clId="{372E5F44-B43A-41A7-B941-143F629DD5F8}" dt="2021-08-25T15:05:20.671" v="383" actId="20577"/>
          <ac:spMkLst>
            <pc:docMk/>
            <pc:sldMk cId="2220724847" sldId="283"/>
            <ac:spMk id="14" creationId="{D21241ED-AC46-48E8-8599-6313F66A1274}"/>
          </ac:spMkLst>
        </pc:spChg>
        <pc:spChg chg="add mod">
          <ac:chgData name="Chloe" userId="654fc867-f6b4-4aec-82a7-e28a382f49a9" providerId="ADAL" clId="{372E5F44-B43A-41A7-B941-143F629DD5F8}" dt="2021-08-25T15:05:39.286" v="392" actId="1076"/>
          <ac:spMkLst>
            <pc:docMk/>
            <pc:sldMk cId="2220724847" sldId="283"/>
            <ac:spMk id="15" creationId="{8A7C6529-22CE-45F3-8BC1-8DF43377A49B}"/>
          </ac:spMkLst>
        </pc:spChg>
        <pc:graphicFrameChg chg="add del mod">
          <ac:chgData name="Chloe" userId="654fc867-f6b4-4aec-82a7-e28a382f49a9" providerId="ADAL" clId="{372E5F44-B43A-41A7-B941-143F629DD5F8}" dt="2021-08-25T14:58:38.792" v="294" actId="478"/>
          <ac:graphicFrameMkLst>
            <pc:docMk/>
            <pc:sldMk cId="2220724847" sldId="283"/>
            <ac:graphicFrameMk id="4" creationId="{6760752F-7FF0-45CC-B62E-6D841CB389C8}"/>
          </ac:graphicFrameMkLst>
        </pc:graphicFrameChg>
        <pc:graphicFrameChg chg="add mod">
          <ac:chgData name="Chloe" userId="654fc867-f6b4-4aec-82a7-e28a382f49a9" providerId="ADAL" clId="{372E5F44-B43A-41A7-B941-143F629DD5F8}" dt="2021-08-25T15:14:35.135" v="622" actId="113"/>
          <ac:graphicFrameMkLst>
            <pc:docMk/>
            <pc:sldMk cId="2220724847" sldId="283"/>
            <ac:graphicFrameMk id="6" creationId="{29A4B0EB-B7D4-4F56-B9FA-F4B72BDB2790}"/>
          </ac:graphicFrameMkLst>
        </pc:graphicFrameChg>
        <pc:graphicFrameChg chg="add mod">
          <ac:chgData name="Chloe" userId="654fc867-f6b4-4aec-82a7-e28a382f49a9" providerId="ADAL" clId="{372E5F44-B43A-41A7-B941-143F629DD5F8}" dt="2021-08-25T15:14:37.143" v="623" actId="113"/>
          <ac:graphicFrameMkLst>
            <pc:docMk/>
            <pc:sldMk cId="2220724847" sldId="283"/>
            <ac:graphicFrameMk id="7" creationId="{636DE6E5-3BFF-46C3-9F67-B995DE7A7BFE}"/>
          </ac:graphicFrameMkLst>
        </pc:graphicFrameChg>
        <pc:graphicFrameChg chg="add mod">
          <ac:chgData name="Chloe" userId="654fc867-f6b4-4aec-82a7-e28a382f49a9" providerId="ADAL" clId="{372E5F44-B43A-41A7-B941-143F629DD5F8}" dt="2021-08-25T15:14:32.527" v="621" actId="113"/>
          <ac:graphicFrameMkLst>
            <pc:docMk/>
            <pc:sldMk cId="2220724847" sldId="283"/>
            <ac:graphicFrameMk id="8" creationId="{96CC3305-4353-4694-80C4-39A1498BE83B}"/>
          </ac:graphicFrameMkLst>
        </pc:graphicFrameChg>
        <pc:graphicFrameChg chg="add mod">
          <ac:chgData name="Chloe" userId="654fc867-f6b4-4aec-82a7-e28a382f49a9" providerId="ADAL" clId="{372E5F44-B43A-41A7-B941-143F629DD5F8}" dt="2021-08-25T15:14:39.367" v="624" actId="113"/>
          <ac:graphicFrameMkLst>
            <pc:docMk/>
            <pc:sldMk cId="2220724847" sldId="283"/>
            <ac:graphicFrameMk id="9" creationId="{8877D748-8DCB-41C9-BF72-71CF308421DA}"/>
          </ac:graphicFrameMkLst>
        </pc:graphicFrameChg>
        <pc:graphicFrameChg chg="add mod">
          <ac:chgData name="Chloe" userId="654fc867-f6b4-4aec-82a7-e28a382f49a9" providerId="ADAL" clId="{372E5F44-B43A-41A7-B941-143F629DD5F8}" dt="2021-08-25T15:14:41.799" v="625" actId="113"/>
          <ac:graphicFrameMkLst>
            <pc:docMk/>
            <pc:sldMk cId="2220724847" sldId="283"/>
            <ac:graphicFrameMk id="10" creationId="{4FC104ED-F550-45F6-BBC4-493792FA079B}"/>
          </ac:graphicFrameMkLst>
        </pc:graphicFrameChg>
        <pc:picChg chg="add del">
          <ac:chgData name="Chloe" userId="654fc867-f6b4-4aec-82a7-e28a382f49a9" providerId="ADAL" clId="{372E5F44-B43A-41A7-B941-143F629DD5F8}" dt="2021-08-25T14:58:41.951" v="296" actId="478"/>
          <ac:picMkLst>
            <pc:docMk/>
            <pc:sldMk cId="2220724847" sldId="283"/>
            <ac:picMk id="5" creationId="{D3F69495-5D06-4F02-ADC2-DD102EB20C01}"/>
          </ac:picMkLst>
        </pc:picChg>
      </pc:sldChg>
      <pc:sldChg chg="addSp delSp modSp new del mod modTransition modShow">
        <pc:chgData name="Chloe" userId="654fc867-f6b4-4aec-82a7-e28a382f49a9" providerId="ADAL" clId="{372E5F44-B43A-41A7-B941-143F629DD5F8}" dt="2021-08-26T09:45:35.716" v="813" actId="47"/>
        <pc:sldMkLst>
          <pc:docMk/>
          <pc:sldMk cId="839350859" sldId="284"/>
        </pc:sldMkLst>
        <pc:spChg chg="del">
          <ac:chgData name="Chloe" userId="654fc867-f6b4-4aec-82a7-e28a382f49a9" providerId="ADAL" clId="{372E5F44-B43A-41A7-B941-143F629DD5F8}" dt="2021-08-25T15:09:16.009" v="404" actId="478"/>
          <ac:spMkLst>
            <pc:docMk/>
            <pc:sldMk cId="839350859" sldId="284"/>
            <ac:spMk id="2" creationId="{EE7ABB29-BDF2-4F6F-B2BE-2238C3421D25}"/>
          </ac:spMkLst>
        </pc:spChg>
        <pc:spChg chg="del">
          <ac:chgData name="Chloe" userId="654fc867-f6b4-4aec-82a7-e28a382f49a9" providerId="ADAL" clId="{372E5F44-B43A-41A7-B941-143F629DD5F8}" dt="2021-08-25T15:09:16.009" v="404" actId="478"/>
          <ac:spMkLst>
            <pc:docMk/>
            <pc:sldMk cId="839350859" sldId="284"/>
            <ac:spMk id="3" creationId="{B498C45F-EE57-414E-BCDA-C23104060E2C}"/>
          </ac:spMkLst>
        </pc:spChg>
        <pc:spChg chg="add mod">
          <ac:chgData name="Chloe" userId="654fc867-f6b4-4aec-82a7-e28a382f49a9" providerId="ADAL" clId="{372E5F44-B43A-41A7-B941-143F629DD5F8}" dt="2021-08-25T15:10:02.672" v="487" actId="2711"/>
          <ac:spMkLst>
            <pc:docMk/>
            <pc:sldMk cId="839350859" sldId="284"/>
            <ac:spMk id="5" creationId="{3B88B98B-8FDB-45EB-9586-D18539D5B41D}"/>
          </ac:spMkLst>
        </pc:spChg>
        <pc:spChg chg="add mod">
          <ac:chgData name="Chloe" userId="654fc867-f6b4-4aec-82a7-e28a382f49a9" providerId="ADAL" clId="{372E5F44-B43A-41A7-B941-143F629DD5F8}" dt="2021-08-25T15:13:02.765" v="614" actId="20577"/>
          <ac:spMkLst>
            <pc:docMk/>
            <pc:sldMk cId="839350859" sldId="284"/>
            <ac:spMk id="7" creationId="{EE9107BD-6BE1-4F7E-A555-5C47EAFDBB9D}"/>
          </ac:spMkLst>
        </pc:spChg>
        <pc:spChg chg="add mod ord">
          <ac:chgData name="Chloe" userId="654fc867-f6b4-4aec-82a7-e28a382f49a9" providerId="ADAL" clId="{372E5F44-B43A-41A7-B941-143F629DD5F8}" dt="2021-08-25T15:13:23.392" v="618" actId="167"/>
          <ac:spMkLst>
            <pc:docMk/>
            <pc:sldMk cId="839350859" sldId="284"/>
            <ac:spMk id="8" creationId="{445A9D1F-1AA9-418C-82B7-02E4E72B4E25}"/>
          </ac:spMkLst>
        </pc:spChg>
        <pc:picChg chg="add del mod">
          <ac:chgData name="Chloe" userId="654fc867-f6b4-4aec-82a7-e28a382f49a9" providerId="ADAL" clId="{372E5F44-B43A-41A7-B941-143F629DD5F8}" dt="2021-08-25T15:11:46.105" v="492" actId="478"/>
          <ac:picMkLst>
            <pc:docMk/>
            <pc:sldMk cId="839350859" sldId="284"/>
            <ac:picMk id="4" creationId="{F2AC35DA-2874-45E2-B245-4983C8F6E710}"/>
          </ac:picMkLst>
        </pc:picChg>
        <pc:picChg chg="add del mod">
          <ac:chgData name="Chloe" userId="654fc867-f6b4-4aec-82a7-e28a382f49a9" providerId="ADAL" clId="{372E5F44-B43A-41A7-B941-143F629DD5F8}" dt="2021-08-25T15:14:51.568" v="626" actId="478"/>
          <ac:picMkLst>
            <pc:docMk/>
            <pc:sldMk cId="839350859" sldId="284"/>
            <ac:picMk id="6" creationId="{B48C7A2A-27DE-461D-92CA-5E5214ED5247}"/>
          </ac:picMkLst>
        </pc:picChg>
        <pc:picChg chg="add del mod">
          <ac:chgData name="Chloe" userId="654fc867-f6b4-4aec-82a7-e28a382f49a9" providerId="ADAL" clId="{372E5F44-B43A-41A7-B941-143F629DD5F8}" dt="2021-08-25T15:14:29.018" v="620" actId="478"/>
          <ac:picMkLst>
            <pc:docMk/>
            <pc:sldMk cId="839350859" sldId="284"/>
            <ac:picMk id="9" creationId="{9659FE78-8F24-4D9C-9322-57D188CDE2A0}"/>
          </ac:picMkLst>
        </pc:picChg>
        <pc:picChg chg="add mod">
          <ac:chgData name="Chloe" userId="654fc867-f6b4-4aec-82a7-e28a382f49a9" providerId="ADAL" clId="{372E5F44-B43A-41A7-B941-143F629DD5F8}" dt="2021-08-25T15:15:01.221" v="629" actId="1076"/>
          <ac:picMkLst>
            <pc:docMk/>
            <pc:sldMk cId="839350859" sldId="284"/>
            <ac:picMk id="10" creationId="{323CD462-3A4A-4F21-8F95-8DD36065A0C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96A0AF-014C-4A51-B976-DBCD08A46208}"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168266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6A0AF-014C-4A51-B976-DBCD08A46208}"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38561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6A0AF-014C-4A51-B976-DBCD08A46208}"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410918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6A0AF-014C-4A51-B976-DBCD08A46208}"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90021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6A0AF-014C-4A51-B976-DBCD08A46208}"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198619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96A0AF-014C-4A51-B976-DBCD08A46208}" type="datetimeFigureOut">
              <a:rPr lang="en-GB" smtClean="0"/>
              <a:t>26/08/2021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289649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96A0AF-014C-4A51-B976-DBCD08A46208}" type="datetimeFigureOut">
              <a:rPr lang="en-GB" smtClean="0"/>
              <a:t>26/08/2021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330119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96A0AF-014C-4A51-B976-DBCD08A46208}" type="datetimeFigureOut">
              <a:rPr lang="en-GB" smtClean="0"/>
              <a:t>26/08/2021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252402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6A0AF-014C-4A51-B976-DBCD08A46208}" type="datetimeFigureOut">
              <a:rPr lang="en-GB" smtClean="0"/>
              <a:t>26/08/2021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134074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6A0AF-014C-4A51-B976-DBCD08A46208}" type="datetimeFigureOut">
              <a:rPr lang="en-GB" smtClean="0"/>
              <a:t>26/08/2021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404347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6A0AF-014C-4A51-B976-DBCD08A46208}" type="datetimeFigureOut">
              <a:rPr lang="en-GB" smtClean="0"/>
              <a:t>26/08/2021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41F3C8-7BB9-401E-BEAA-A0C9D829E0EB}" type="slidenum">
              <a:rPr lang="en-GB" smtClean="0"/>
              <a:t>‹#›</a:t>
            </a:fld>
            <a:endParaRPr lang="en-GB"/>
          </a:p>
        </p:txBody>
      </p:sp>
    </p:spTree>
    <p:extLst>
      <p:ext uri="{BB962C8B-B14F-4D97-AF65-F5344CB8AC3E}">
        <p14:creationId xmlns:p14="http://schemas.microsoft.com/office/powerpoint/2010/main" val="120150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6A0AF-014C-4A51-B976-DBCD08A46208}" type="datetimeFigureOut">
              <a:rPr lang="en-GB" smtClean="0"/>
              <a:t>26/08/2021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1F3C8-7BB9-401E-BEAA-A0C9D829E0EB}" type="slidenum">
              <a:rPr lang="en-GB" smtClean="0"/>
              <a:t>‹#›</a:t>
            </a:fld>
            <a:endParaRPr lang="en-GB"/>
          </a:p>
        </p:txBody>
      </p:sp>
    </p:spTree>
    <p:extLst>
      <p:ext uri="{BB962C8B-B14F-4D97-AF65-F5344CB8AC3E}">
        <p14:creationId xmlns:p14="http://schemas.microsoft.com/office/powerpoint/2010/main" val="1043278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0"/>
            <a:ext cx="12192000" cy="1560497"/>
          </a:xfrm>
          <a:prstGeom prst="rect">
            <a:avLst/>
          </a:prstGeom>
        </p:spPr>
      </p:pic>
      <p:pic>
        <p:nvPicPr>
          <p:cNvPr id="20" name="Picture 19"/>
          <p:cNvPicPr>
            <a:picLocks noChangeAspect="1"/>
          </p:cNvPicPr>
          <p:nvPr/>
        </p:nvPicPr>
        <p:blipFill>
          <a:blip r:embed="rId3"/>
          <a:stretch>
            <a:fillRect/>
          </a:stretch>
        </p:blipFill>
        <p:spPr>
          <a:xfrm>
            <a:off x="-92364" y="1523087"/>
            <a:ext cx="12192000" cy="603263"/>
          </a:xfrm>
          <a:prstGeom prst="rect">
            <a:avLst/>
          </a:prstGeom>
        </p:spPr>
      </p:pic>
      <p:pic>
        <p:nvPicPr>
          <p:cNvPr id="2" name="Picture 1">
            <a:extLst>
              <a:ext uri="{FF2B5EF4-FFF2-40B4-BE49-F238E27FC236}">
                <a16:creationId xmlns:a16="http://schemas.microsoft.com/office/drawing/2014/main" id="{03CEB563-01A0-4C4C-AD72-3A9623259348}"/>
              </a:ext>
            </a:extLst>
          </p:cNvPr>
          <p:cNvPicPr>
            <a:picLocks noChangeAspect="1"/>
          </p:cNvPicPr>
          <p:nvPr/>
        </p:nvPicPr>
        <p:blipFill>
          <a:blip r:embed="rId4"/>
          <a:stretch>
            <a:fillRect/>
          </a:stretch>
        </p:blipFill>
        <p:spPr>
          <a:xfrm>
            <a:off x="956897" y="2421914"/>
            <a:ext cx="10278205" cy="4128387"/>
          </a:xfrm>
          <a:prstGeom prst="rect">
            <a:avLst/>
          </a:prstGeom>
        </p:spPr>
      </p:pic>
      <p:pic>
        <p:nvPicPr>
          <p:cNvPr id="3" name="Picture 2">
            <a:extLst>
              <a:ext uri="{FF2B5EF4-FFF2-40B4-BE49-F238E27FC236}">
                <a16:creationId xmlns:a16="http://schemas.microsoft.com/office/drawing/2014/main" id="{D95E1F64-478D-433F-8CDF-1F41B9A7C651}"/>
              </a:ext>
            </a:extLst>
          </p:cNvPr>
          <p:cNvPicPr>
            <a:picLocks noChangeAspect="1"/>
          </p:cNvPicPr>
          <p:nvPr/>
        </p:nvPicPr>
        <p:blipFill>
          <a:blip r:embed="rId5"/>
          <a:stretch>
            <a:fillRect/>
          </a:stretch>
        </p:blipFill>
        <p:spPr>
          <a:xfrm>
            <a:off x="2297608" y="2068626"/>
            <a:ext cx="7084166" cy="493819"/>
          </a:xfrm>
          <a:prstGeom prst="rect">
            <a:avLst/>
          </a:prstGeom>
        </p:spPr>
      </p:pic>
      <p:sp>
        <p:nvSpPr>
          <p:cNvPr id="4" name="TextBox 3">
            <a:extLst>
              <a:ext uri="{FF2B5EF4-FFF2-40B4-BE49-F238E27FC236}">
                <a16:creationId xmlns:a16="http://schemas.microsoft.com/office/drawing/2014/main" id="{0495E2D5-629F-4612-8280-CE31EDE5BFF4}"/>
              </a:ext>
            </a:extLst>
          </p:cNvPr>
          <p:cNvSpPr txBox="1"/>
          <p:nvPr/>
        </p:nvSpPr>
        <p:spPr>
          <a:xfrm>
            <a:off x="1091381" y="5869858"/>
            <a:ext cx="9387348" cy="737419"/>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C13BF6D1-F888-491F-9FA8-4E6061168ECD}"/>
              </a:ext>
            </a:extLst>
          </p:cNvPr>
          <p:cNvSpPr txBox="1"/>
          <p:nvPr/>
        </p:nvSpPr>
        <p:spPr>
          <a:xfrm>
            <a:off x="317211" y="6393501"/>
            <a:ext cx="11782425" cy="369332"/>
          </a:xfrm>
          <a:prstGeom prst="rect">
            <a:avLst/>
          </a:prstGeom>
          <a:solidFill>
            <a:schemeClr val="bg1"/>
          </a:solidFill>
        </p:spPr>
        <p:txBody>
          <a:bodyPr wrap="square" rtlCol="0">
            <a:spAutoFit/>
          </a:bodyPr>
          <a:lstStyle/>
          <a:p>
            <a:pPr algn="ctr"/>
            <a:r>
              <a:rPr lang="en-US" dirty="0"/>
              <a:t>Daily Maximum exposure time in days from the 1</a:t>
            </a:r>
            <a:r>
              <a:rPr lang="en-US" baseline="30000" dirty="0"/>
              <a:t>st</a:t>
            </a:r>
            <a:r>
              <a:rPr lang="en-US" dirty="0"/>
              <a:t> June 2021 to the 18</a:t>
            </a:r>
            <a:r>
              <a:rPr lang="en-US" baseline="30000" dirty="0"/>
              <a:t>th</a:t>
            </a:r>
            <a:r>
              <a:rPr lang="en-US" dirty="0"/>
              <a:t> August 2021</a:t>
            </a:r>
            <a:endParaRPr lang="en-GB" dirty="0"/>
          </a:p>
        </p:txBody>
      </p:sp>
      <p:sp>
        <p:nvSpPr>
          <p:cNvPr id="6" name="TextBox 5">
            <a:extLst>
              <a:ext uri="{FF2B5EF4-FFF2-40B4-BE49-F238E27FC236}">
                <a16:creationId xmlns:a16="http://schemas.microsoft.com/office/drawing/2014/main" id="{57297763-35C2-4CF2-BC14-FA9FD4D83696}"/>
              </a:ext>
            </a:extLst>
          </p:cNvPr>
          <p:cNvSpPr txBox="1"/>
          <p:nvPr/>
        </p:nvSpPr>
        <p:spPr>
          <a:xfrm>
            <a:off x="428625" y="45588"/>
            <a:ext cx="2438400" cy="954107"/>
          </a:xfrm>
          <a:prstGeom prst="rect">
            <a:avLst/>
          </a:prstGeom>
          <a:noFill/>
        </p:spPr>
        <p:txBody>
          <a:bodyPr wrap="square" rtlCol="0">
            <a:spAutoFit/>
          </a:bodyPr>
          <a:lstStyle/>
          <a:p>
            <a:r>
              <a:rPr lang="en-US" sz="1400" dirty="0">
                <a:solidFill>
                  <a:schemeClr val="bg1"/>
                </a:solidFill>
                <a:latin typeface="Bahnschrift Light" panose="020B0502040204020203" pitchFamily="34" charset="0"/>
              </a:rPr>
              <a:t>PhD Researcher at University of Reading and seconded to Ecmwf as an analyst</a:t>
            </a:r>
            <a:endParaRPr lang="en-GB" sz="1400" dirty="0">
              <a:solidFill>
                <a:schemeClr val="bg1"/>
              </a:solidFill>
              <a:latin typeface="Bahnschrift Light" panose="020B0502040204020203" pitchFamily="34" charset="0"/>
            </a:endParaRPr>
          </a:p>
        </p:txBody>
      </p:sp>
      <p:cxnSp>
        <p:nvCxnSpPr>
          <p:cNvPr id="8" name="Straight Arrow Connector 7">
            <a:extLst>
              <a:ext uri="{FF2B5EF4-FFF2-40B4-BE49-F238E27FC236}">
                <a16:creationId xmlns:a16="http://schemas.microsoft.com/office/drawing/2014/main" id="{68CDF7F0-6E90-4E32-A937-CFBF5ABB6699}"/>
              </a:ext>
            </a:extLst>
          </p:cNvPr>
          <p:cNvCxnSpPr/>
          <p:nvPr/>
        </p:nvCxnSpPr>
        <p:spPr>
          <a:xfrm>
            <a:off x="1371600" y="780248"/>
            <a:ext cx="0" cy="2579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11117"/>
      </p:ext>
    </p:extLst>
  </p:cSld>
  <p:clrMapOvr>
    <a:masterClrMapping/>
  </p:clrMapOvr>
  <mc:AlternateContent xmlns:mc="http://schemas.openxmlformats.org/markup-compatibility/2006" xmlns:p14="http://schemas.microsoft.com/office/powerpoint/2010/main">
    <mc:Choice Requires="p14">
      <p:transition spd="slow" p14:dur="2000" advTm="41841"/>
    </mc:Choice>
    <mc:Fallback xmlns="">
      <p:transition spd="slow" advTm="418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477706">
            <a:off x="8312917" y="1979344"/>
            <a:ext cx="1360295" cy="1360295"/>
          </a:xfrm>
          <a:prstGeom prst="rect">
            <a:avLst/>
          </a:prstGeom>
        </p:spPr>
      </p:pic>
      <p:sp>
        <p:nvSpPr>
          <p:cNvPr id="4" name="Rectangle 3"/>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p:cNvSpPr txBox="1"/>
          <p:nvPr/>
        </p:nvSpPr>
        <p:spPr>
          <a:xfrm>
            <a:off x="0" y="775692"/>
            <a:ext cx="12192000" cy="584775"/>
          </a:xfrm>
          <a:prstGeom prst="rect">
            <a:avLst/>
          </a:prstGeom>
          <a:noFill/>
        </p:spPr>
        <p:txBody>
          <a:bodyPr wrap="square" rtlCol="0">
            <a:spAutoFit/>
          </a:bodyPr>
          <a:lstStyle/>
          <a:p>
            <a:pPr algn="ctr"/>
            <a:r>
              <a:rPr lang="en-GB" sz="3200" spc="300" dirty="0">
                <a:solidFill>
                  <a:schemeClr val="bg1"/>
                </a:solidFill>
                <a:latin typeface="Bahnschrift SemiBold" panose="020B0502040204020203" pitchFamily="34" charset="0"/>
              </a:rPr>
              <a:t>From Extreme Heat Globally</a:t>
            </a:r>
          </a:p>
        </p:txBody>
      </p:sp>
      <p:sp>
        <p:nvSpPr>
          <p:cNvPr id="13" name="TextBox 12"/>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People Impacted</a:t>
            </a:r>
          </a:p>
        </p:txBody>
      </p:sp>
      <p:pic>
        <p:nvPicPr>
          <p:cNvPr id="16" name="Picture 15"/>
          <p:cNvPicPr>
            <a:picLocks noChangeAspect="1"/>
          </p:cNvPicPr>
          <p:nvPr/>
        </p:nvPicPr>
        <p:blipFill rotWithShape="1">
          <a:blip r:embed="rId3"/>
          <a:srcRect l="52222" r="36493"/>
          <a:stretch/>
        </p:blipFill>
        <p:spPr>
          <a:xfrm>
            <a:off x="38558" y="6253656"/>
            <a:ext cx="1375834" cy="603504"/>
          </a:xfrm>
          <a:prstGeom prst="rect">
            <a:avLst/>
          </a:prstGeom>
        </p:spPr>
      </p:pic>
      <p:sp>
        <p:nvSpPr>
          <p:cNvPr id="30" name="TextBox 29"/>
          <p:cNvSpPr txBox="1"/>
          <p:nvPr/>
        </p:nvSpPr>
        <p:spPr>
          <a:xfrm>
            <a:off x="3799786" y="2553003"/>
            <a:ext cx="2725751" cy="769441"/>
          </a:xfrm>
          <a:prstGeom prst="rect">
            <a:avLst/>
          </a:prstGeom>
          <a:noFill/>
        </p:spPr>
        <p:txBody>
          <a:bodyPr wrap="square" rtlCol="0">
            <a:spAutoFit/>
          </a:bodyPr>
          <a:lstStyle/>
          <a:p>
            <a:r>
              <a:rPr lang="en-GB" sz="4400" dirty="0">
                <a:latin typeface="Bahnschrift SemiBold" panose="020B0502040204020203" pitchFamily="34" charset="0"/>
              </a:rPr>
              <a:t>Same </a:t>
            </a:r>
          </a:p>
        </p:txBody>
      </p:sp>
      <p:sp>
        <p:nvSpPr>
          <p:cNvPr id="31" name="TextBox 30"/>
          <p:cNvSpPr txBox="1"/>
          <p:nvPr/>
        </p:nvSpPr>
        <p:spPr>
          <a:xfrm>
            <a:off x="3799785" y="3090637"/>
            <a:ext cx="2725751" cy="769441"/>
          </a:xfrm>
          <a:prstGeom prst="rect">
            <a:avLst/>
          </a:prstGeom>
          <a:noFill/>
        </p:spPr>
        <p:txBody>
          <a:bodyPr wrap="square" rtlCol="0">
            <a:spAutoFit/>
          </a:bodyPr>
          <a:lstStyle/>
          <a:p>
            <a:r>
              <a:rPr lang="en-GB" sz="4400" dirty="0">
                <a:latin typeface="Bahnschrift SemiBold" panose="020B0502040204020203" pitchFamily="34" charset="0"/>
              </a:rPr>
              <a:t>as the</a:t>
            </a:r>
          </a:p>
        </p:txBody>
      </p:sp>
      <p:sp>
        <p:nvSpPr>
          <p:cNvPr id="32" name="TextBox 31"/>
          <p:cNvSpPr txBox="1"/>
          <p:nvPr/>
        </p:nvSpPr>
        <p:spPr>
          <a:xfrm>
            <a:off x="5365601" y="2810090"/>
            <a:ext cx="3714897" cy="830997"/>
          </a:xfrm>
          <a:prstGeom prst="rect">
            <a:avLst/>
          </a:prstGeom>
          <a:noFill/>
        </p:spPr>
        <p:txBody>
          <a:bodyPr wrap="square" rtlCol="0">
            <a:spAutoFit/>
          </a:bodyPr>
          <a:lstStyle/>
          <a:p>
            <a:r>
              <a:rPr lang="en-GB" sz="4800" dirty="0">
                <a:solidFill>
                  <a:srgbClr val="FF0000"/>
                </a:solidFill>
                <a:latin typeface="Bahnschrift SemiBold" panose="020B0502040204020203" pitchFamily="34" charset="0"/>
              </a:rPr>
              <a:t>Population</a:t>
            </a:r>
          </a:p>
        </p:txBody>
      </p:sp>
      <p:sp>
        <p:nvSpPr>
          <p:cNvPr id="33" name="TextBox 32"/>
          <p:cNvSpPr txBox="1"/>
          <p:nvPr/>
        </p:nvSpPr>
        <p:spPr>
          <a:xfrm>
            <a:off x="3799785" y="3860078"/>
            <a:ext cx="4713448" cy="1077218"/>
          </a:xfrm>
          <a:prstGeom prst="rect">
            <a:avLst/>
          </a:prstGeom>
          <a:noFill/>
        </p:spPr>
        <p:txBody>
          <a:bodyPr wrap="square" rtlCol="0">
            <a:spAutoFit/>
          </a:bodyPr>
          <a:lstStyle/>
          <a:p>
            <a:r>
              <a:rPr lang="en-GB" sz="3200" dirty="0">
                <a:latin typeface="Bahnschrift SemiBold" panose="020B0502040204020203" pitchFamily="34" charset="0"/>
              </a:rPr>
              <a:t>Of the US, Brazil, Japan,</a:t>
            </a:r>
          </a:p>
          <a:p>
            <a:r>
              <a:rPr lang="en-GB" sz="3200" dirty="0">
                <a:latin typeface="Bahnschrift SemiBold" panose="020B0502040204020203" pitchFamily="34" charset="0"/>
              </a:rPr>
              <a:t>Russia, UK and France</a:t>
            </a:r>
          </a:p>
        </p:txBody>
      </p:sp>
      <p:pic>
        <p:nvPicPr>
          <p:cNvPr id="4098" name="Picture 2" descr="United States Emoji (U+1F1FA, U+1F1F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19969">
            <a:off x="2096882" y="1978447"/>
            <a:ext cx="1403873" cy="14038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036970" y="3322444"/>
            <a:ext cx="1523696" cy="1523696"/>
          </a:xfrm>
          <a:prstGeom prst="rect">
            <a:avLst/>
          </a:prstGeom>
        </p:spPr>
      </p:pic>
      <p:pic>
        <p:nvPicPr>
          <p:cNvPr id="3" name="Picture 2"/>
          <p:cNvPicPr>
            <a:picLocks noChangeAspect="1"/>
          </p:cNvPicPr>
          <p:nvPr/>
        </p:nvPicPr>
        <p:blipFill>
          <a:blip r:embed="rId6"/>
          <a:stretch>
            <a:fillRect/>
          </a:stretch>
        </p:blipFill>
        <p:spPr>
          <a:xfrm rot="1152798">
            <a:off x="2755901" y="4772933"/>
            <a:ext cx="1418587" cy="1418587"/>
          </a:xfrm>
          <a:prstGeom prst="rect">
            <a:avLst/>
          </a:prstGeom>
        </p:spPr>
      </p:pic>
      <p:pic>
        <p:nvPicPr>
          <p:cNvPr id="7" name="Picture 6"/>
          <p:cNvPicPr>
            <a:picLocks noChangeAspect="1"/>
          </p:cNvPicPr>
          <p:nvPr/>
        </p:nvPicPr>
        <p:blipFill>
          <a:blip r:embed="rId7"/>
          <a:stretch>
            <a:fillRect/>
          </a:stretch>
        </p:blipFill>
        <p:spPr>
          <a:xfrm>
            <a:off x="8437034" y="3280834"/>
            <a:ext cx="1489318" cy="1489318"/>
          </a:xfrm>
          <a:prstGeom prst="rect">
            <a:avLst/>
          </a:prstGeom>
        </p:spPr>
      </p:pic>
      <p:pic>
        <p:nvPicPr>
          <p:cNvPr id="4100" name="Picture 4" descr="France Emoji (U+1F1EB, U+1F1F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12811">
            <a:off x="7855434" y="4732583"/>
            <a:ext cx="1332915" cy="13329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49ED39-4608-4D1D-ABC6-774435DD86DF}"/>
              </a:ext>
            </a:extLst>
          </p:cNvPr>
          <p:cNvSpPr txBox="1"/>
          <p:nvPr/>
        </p:nvSpPr>
        <p:spPr>
          <a:xfrm>
            <a:off x="5305425" y="6508774"/>
            <a:ext cx="6842632" cy="369332"/>
          </a:xfrm>
          <a:prstGeom prst="rect">
            <a:avLst/>
          </a:prstGeom>
          <a:noFill/>
        </p:spPr>
        <p:txBody>
          <a:bodyPr wrap="square" rtlCol="0">
            <a:spAutoFit/>
          </a:bodyPr>
          <a:lstStyle/>
          <a:p>
            <a:r>
              <a:rPr lang="en-US" dirty="0"/>
              <a:t>Red Cross Climate Center 2020; Brimicombe et al 2021 </a:t>
            </a:r>
            <a:r>
              <a:rPr lang="en-US" i="1" dirty="0"/>
              <a:t>under review</a:t>
            </a:r>
            <a:endParaRPr lang="en-GB" dirty="0"/>
          </a:p>
        </p:txBody>
      </p:sp>
    </p:spTree>
    <p:extLst>
      <p:ext uri="{BB962C8B-B14F-4D97-AF65-F5344CB8AC3E}">
        <p14:creationId xmlns:p14="http://schemas.microsoft.com/office/powerpoint/2010/main" val="3716784720"/>
      </p:ext>
    </p:extLst>
  </p:cSld>
  <p:clrMapOvr>
    <a:masterClrMapping/>
  </p:clrMapOvr>
  <mc:AlternateContent xmlns:mc="http://schemas.openxmlformats.org/markup-compatibility/2006" xmlns:p14="http://schemas.microsoft.com/office/powerpoint/2010/main">
    <mc:Choice Requires="p14">
      <p:transition spd="slow" p14:dur="2000" advTm="21963"/>
    </mc:Choice>
    <mc:Fallback xmlns="">
      <p:transition spd="slow" advTm="219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6ACC47-FC26-4A04-AFB9-084F1F9A2B56}"/>
              </a:ext>
            </a:extLst>
          </p:cNvPr>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62C1623-F60D-4335-861B-4C411F664A2E}"/>
              </a:ext>
            </a:extLst>
          </p:cNvPr>
          <p:cNvSpPr txBox="1"/>
          <p:nvPr/>
        </p:nvSpPr>
        <p:spPr>
          <a:xfrm>
            <a:off x="0" y="775692"/>
            <a:ext cx="12192000" cy="584775"/>
          </a:xfrm>
          <a:prstGeom prst="rect">
            <a:avLst/>
          </a:prstGeom>
          <a:noFill/>
        </p:spPr>
        <p:txBody>
          <a:bodyPr wrap="square" rtlCol="0">
            <a:spAutoFit/>
          </a:bodyPr>
          <a:lstStyle/>
          <a:p>
            <a:pPr algn="ctr"/>
            <a:r>
              <a:rPr lang="en-US" sz="3200" spc="300" dirty="0">
                <a:solidFill>
                  <a:schemeClr val="bg1"/>
                </a:solidFill>
                <a:latin typeface="Bahnschrift SemiBold" panose="020B0502040204020203" pitchFamily="34" charset="0"/>
              </a:rPr>
              <a:t>Is Borderless</a:t>
            </a:r>
            <a:endParaRPr lang="en-GB" sz="3200" spc="300" dirty="0">
              <a:solidFill>
                <a:schemeClr val="bg1"/>
              </a:solidFill>
              <a:latin typeface="Bahnschrift SemiBold" panose="020B0502040204020203" pitchFamily="34" charset="0"/>
            </a:endParaRPr>
          </a:p>
        </p:txBody>
      </p:sp>
      <p:sp>
        <p:nvSpPr>
          <p:cNvPr id="9" name="TextBox 8">
            <a:extLst>
              <a:ext uri="{FF2B5EF4-FFF2-40B4-BE49-F238E27FC236}">
                <a16:creationId xmlns:a16="http://schemas.microsoft.com/office/drawing/2014/main" id="{EFD4C653-608C-41C0-84ED-8220BB3611D8}"/>
              </a:ext>
            </a:extLst>
          </p:cNvPr>
          <p:cNvSpPr txBox="1"/>
          <p:nvPr/>
        </p:nvSpPr>
        <p:spPr>
          <a:xfrm>
            <a:off x="0" y="96819"/>
            <a:ext cx="12192000" cy="707886"/>
          </a:xfrm>
          <a:prstGeom prst="rect">
            <a:avLst/>
          </a:prstGeom>
          <a:noFill/>
        </p:spPr>
        <p:txBody>
          <a:bodyPr wrap="square" rtlCol="0">
            <a:spAutoFit/>
          </a:bodyPr>
          <a:lstStyle/>
          <a:p>
            <a:pPr algn="ctr"/>
            <a:r>
              <a:rPr lang="en-US" sz="4000" spc="800" dirty="0">
                <a:solidFill>
                  <a:srgbClr val="FF0000"/>
                </a:solidFill>
                <a:latin typeface="Bahnschrift Light" panose="020B0502040204020203" pitchFamily="34" charset="0"/>
              </a:rPr>
              <a:t>Heat Stress</a:t>
            </a:r>
            <a:endParaRPr lang="en-GB" sz="4000" spc="800" dirty="0">
              <a:solidFill>
                <a:srgbClr val="FF0000"/>
              </a:solidFill>
              <a:latin typeface="Bahnschrift Light" panose="020B0502040204020203" pitchFamily="34" charset="0"/>
            </a:endParaRPr>
          </a:p>
        </p:txBody>
      </p:sp>
      <p:pic>
        <p:nvPicPr>
          <p:cNvPr id="10" name="Picture 9">
            <a:extLst>
              <a:ext uri="{FF2B5EF4-FFF2-40B4-BE49-F238E27FC236}">
                <a16:creationId xmlns:a16="http://schemas.microsoft.com/office/drawing/2014/main" id="{6CA92C18-E47F-4DBC-850F-1579D58834F2}"/>
              </a:ext>
            </a:extLst>
          </p:cNvPr>
          <p:cNvPicPr>
            <a:picLocks noChangeAspect="1"/>
          </p:cNvPicPr>
          <p:nvPr/>
        </p:nvPicPr>
        <p:blipFill rotWithShape="1">
          <a:blip r:embed="rId2"/>
          <a:srcRect l="52222" r="36493"/>
          <a:stretch/>
        </p:blipFill>
        <p:spPr>
          <a:xfrm>
            <a:off x="38558" y="6253656"/>
            <a:ext cx="1375834" cy="603504"/>
          </a:xfrm>
          <a:prstGeom prst="rect">
            <a:avLst/>
          </a:prstGeom>
        </p:spPr>
      </p:pic>
      <p:pic>
        <p:nvPicPr>
          <p:cNvPr id="11" name="Picture 10">
            <a:extLst>
              <a:ext uri="{FF2B5EF4-FFF2-40B4-BE49-F238E27FC236}">
                <a16:creationId xmlns:a16="http://schemas.microsoft.com/office/drawing/2014/main" id="{82D9BA8C-9E03-450C-A6B3-55EC13858ECD}"/>
              </a:ext>
            </a:extLst>
          </p:cNvPr>
          <p:cNvPicPr>
            <a:picLocks noChangeAspect="1"/>
          </p:cNvPicPr>
          <p:nvPr/>
        </p:nvPicPr>
        <p:blipFill>
          <a:blip r:embed="rId3"/>
          <a:stretch>
            <a:fillRect/>
          </a:stretch>
        </p:blipFill>
        <p:spPr>
          <a:xfrm>
            <a:off x="1112088" y="1360467"/>
            <a:ext cx="9967824" cy="4901609"/>
          </a:xfrm>
          <a:prstGeom prst="rect">
            <a:avLst/>
          </a:prstGeom>
        </p:spPr>
      </p:pic>
      <p:sp>
        <p:nvSpPr>
          <p:cNvPr id="2" name="TextBox 1">
            <a:extLst>
              <a:ext uri="{FF2B5EF4-FFF2-40B4-BE49-F238E27FC236}">
                <a16:creationId xmlns:a16="http://schemas.microsoft.com/office/drawing/2014/main" id="{BCB32C8D-DCEE-480E-B9DD-9A85BDA14B8B}"/>
              </a:ext>
            </a:extLst>
          </p:cNvPr>
          <p:cNvSpPr txBox="1"/>
          <p:nvPr/>
        </p:nvSpPr>
        <p:spPr>
          <a:xfrm>
            <a:off x="7738992" y="3636407"/>
            <a:ext cx="4757808" cy="369332"/>
          </a:xfrm>
          <a:prstGeom prst="rect">
            <a:avLst/>
          </a:prstGeom>
          <a:noFill/>
        </p:spPr>
        <p:txBody>
          <a:bodyPr wrap="square" rtlCol="0">
            <a:spAutoFit/>
          </a:bodyPr>
          <a:lstStyle/>
          <a:p>
            <a:r>
              <a:rPr lang="en-US" dirty="0"/>
              <a:t>Purple highest level of heat stress</a:t>
            </a:r>
            <a:endParaRPr lang="en-GB" dirty="0"/>
          </a:p>
        </p:txBody>
      </p:sp>
      <p:sp>
        <p:nvSpPr>
          <p:cNvPr id="3" name="TextBox 2">
            <a:extLst>
              <a:ext uri="{FF2B5EF4-FFF2-40B4-BE49-F238E27FC236}">
                <a16:creationId xmlns:a16="http://schemas.microsoft.com/office/drawing/2014/main" id="{4A249BA5-10B1-427E-8457-6474F30B6AA3}"/>
              </a:ext>
            </a:extLst>
          </p:cNvPr>
          <p:cNvSpPr txBox="1"/>
          <p:nvPr/>
        </p:nvSpPr>
        <p:spPr>
          <a:xfrm>
            <a:off x="1145496" y="6389972"/>
            <a:ext cx="10920483" cy="369332"/>
          </a:xfrm>
          <a:prstGeom prst="rect">
            <a:avLst/>
          </a:prstGeom>
          <a:noFill/>
        </p:spPr>
        <p:txBody>
          <a:bodyPr wrap="square" rtlCol="0">
            <a:spAutoFit/>
          </a:bodyPr>
          <a:lstStyle/>
          <a:p>
            <a:r>
              <a:rPr lang="en-US" dirty="0"/>
              <a:t>Exposure number of daily maximums that exceed moderate heat stress threshold over June 1</a:t>
            </a:r>
            <a:r>
              <a:rPr lang="en-US" baseline="30000" dirty="0"/>
              <a:t>st</a:t>
            </a:r>
            <a:r>
              <a:rPr lang="en-US" dirty="0"/>
              <a:t> to August 18</a:t>
            </a:r>
            <a:r>
              <a:rPr lang="en-US" baseline="30000" dirty="0"/>
              <a:t>th</a:t>
            </a:r>
            <a:r>
              <a:rPr lang="en-US" dirty="0"/>
              <a:t> 2021.</a:t>
            </a:r>
            <a:endParaRPr lang="en-GB" dirty="0"/>
          </a:p>
        </p:txBody>
      </p:sp>
      <p:sp>
        <p:nvSpPr>
          <p:cNvPr id="4" name="TextBox 3">
            <a:extLst>
              <a:ext uri="{FF2B5EF4-FFF2-40B4-BE49-F238E27FC236}">
                <a16:creationId xmlns:a16="http://schemas.microsoft.com/office/drawing/2014/main" id="{9B6D0A52-0EB6-4328-AC86-74F3D91303D2}"/>
              </a:ext>
            </a:extLst>
          </p:cNvPr>
          <p:cNvSpPr txBox="1"/>
          <p:nvPr/>
        </p:nvSpPr>
        <p:spPr>
          <a:xfrm>
            <a:off x="8629650" y="450762"/>
            <a:ext cx="4010025" cy="646331"/>
          </a:xfrm>
          <a:prstGeom prst="rect">
            <a:avLst/>
          </a:prstGeom>
          <a:noFill/>
        </p:spPr>
        <p:txBody>
          <a:bodyPr wrap="square" rtlCol="0">
            <a:spAutoFit/>
          </a:bodyPr>
          <a:lstStyle/>
          <a:p>
            <a:r>
              <a:rPr lang="en-US" dirty="0">
                <a:solidFill>
                  <a:schemeClr val="bg1"/>
                </a:solidFill>
              </a:rPr>
              <a:t>This slide is the focus </a:t>
            </a:r>
          </a:p>
          <a:p>
            <a:r>
              <a:rPr lang="en-US" dirty="0">
                <a:solidFill>
                  <a:schemeClr val="bg1"/>
                </a:solidFill>
              </a:rPr>
              <a:t>of my lightning talk</a:t>
            </a:r>
            <a:endParaRPr lang="en-GB" dirty="0">
              <a:solidFill>
                <a:schemeClr val="bg1"/>
              </a:solidFill>
            </a:endParaRPr>
          </a:p>
        </p:txBody>
      </p:sp>
    </p:spTree>
    <p:extLst>
      <p:ext uri="{BB962C8B-B14F-4D97-AF65-F5344CB8AC3E}">
        <p14:creationId xmlns:p14="http://schemas.microsoft.com/office/powerpoint/2010/main" val="1516846435"/>
      </p:ext>
    </p:extLst>
  </p:cSld>
  <p:clrMapOvr>
    <a:masterClrMapping/>
  </p:clrMapOvr>
  <mc:AlternateContent xmlns:mc="http://schemas.openxmlformats.org/markup-compatibility/2006" xmlns:p14="http://schemas.microsoft.com/office/powerpoint/2010/main">
    <mc:Choice Requires="p14">
      <p:transition spd="slow" p14:dur="2000" advTm="122423"/>
    </mc:Choice>
    <mc:Fallback xmlns="">
      <p:transition spd="slow" advTm="1224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1592E-0B95-45CE-A971-33F118D1D14B}"/>
              </a:ext>
            </a:extLst>
          </p:cNvPr>
          <p:cNvPicPr>
            <a:picLocks noChangeAspect="1"/>
          </p:cNvPicPr>
          <p:nvPr/>
        </p:nvPicPr>
        <p:blipFill>
          <a:blip r:embed="rId2"/>
          <a:stretch>
            <a:fillRect/>
          </a:stretch>
        </p:blipFill>
        <p:spPr>
          <a:xfrm>
            <a:off x="1112088" y="1360467"/>
            <a:ext cx="9967824" cy="4901609"/>
          </a:xfrm>
          <a:prstGeom prst="rect">
            <a:avLst/>
          </a:prstGeom>
        </p:spPr>
      </p:pic>
      <p:sp>
        <p:nvSpPr>
          <p:cNvPr id="3" name="Rectangle 2">
            <a:extLst>
              <a:ext uri="{FF2B5EF4-FFF2-40B4-BE49-F238E27FC236}">
                <a16:creationId xmlns:a16="http://schemas.microsoft.com/office/drawing/2014/main" id="{F8181077-F2A1-4270-A48B-FB9E1183F358}"/>
              </a:ext>
            </a:extLst>
          </p:cNvPr>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73C6678-4569-4D1E-9817-4B7E1A4517C6}"/>
              </a:ext>
            </a:extLst>
          </p:cNvPr>
          <p:cNvSpPr txBox="1"/>
          <p:nvPr/>
        </p:nvSpPr>
        <p:spPr>
          <a:xfrm>
            <a:off x="0" y="238124"/>
            <a:ext cx="12192000" cy="923330"/>
          </a:xfrm>
          <a:prstGeom prst="rect">
            <a:avLst/>
          </a:prstGeom>
          <a:noFill/>
        </p:spPr>
        <p:txBody>
          <a:bodyPr wrap="square" rtlCol="0">
            <a:spAutoFit/>
          </a:bodyPr>
          <a:lstStyle/>
          <a:p>
            <a:pPr algn="ctr"/>
            <a:r>
              <a:rPr lang="en-US" dirty="0">
                <a:solidFill>
                  <a:schemeClr val="bg1"/>
                </a:solidFill>
                <a:latin typeface="Bahnschrift" panose="020B0502040204020203" pitchFamily="34" charset="0"/>
              </a:rPr>
              <a:t>Feel free to get in touch if you have any questions or want to </a:t>
            </a:r>
            <a:r>
              <a:rPr lang="en-US">
                <a:solidFill>
                  <a:schemeClr val="bg1"/>
                </a:solidFill>
                <a:latin typeface="Bahnschrift" panose="020B0502040204020203" pitchFamily="34" charset="0"/>
              </a:rPr>
              <a:t>talk research.</a:t>
            </a:r>
            <a:endParaRPr lang="en-US" dirty="0">
              <a:solidFill>
                <a:schemeClr val="bg1"/>
              </a:solidFill>
              <a:latin typeface="Bahnschrift" panose="020B0502040204020203" pitchFamily="34" charset="0"/>
            </a:endParaRPr>
          </a:p>
          <a:p>
            <a:pPr algn="ctr"/>
            <a:r>
              <a:rPr lang="en-US" dirty="0">
                <a:solidFill>
                  <a:schemeClr val="bg1"/>
                </a:solidFill>
                <a:latin typeface="Bahnschrift" panose="020B0502040204020203" pitchFamily="34" charset="0"/>
              </a:rPr>
              <a:t>Twitter: @ChloBrim</a:t>
            </a:r>
          </a:p>
          <a:p>
            <a:pPr algn="ctr"/>
            <a:r>
              <a:rPr lang="en-US" dirty="0">
                <a:solidFill>
                  <a:schemeClr val="bg1"/>
                </a:solidFill>
                <a:latin typeface="Bahnschrift" panose="020B0502040204020203" pitchFamily="34" charset="0"/>
              </a:rPr>
              <a:t>E-mail: c.r.brimicombe@pgr.reading.ac.uk</a:t>
            </a:r>
            <a:endParaRPr lang="en-GB"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670241763"/>
      </p:ext>
    </p:extLst>
  </p:cSld>
  <p:clrMapOvr>
    <a:masterClrMapping/>
  </p:clrMapOvr>
  <mc:AlternateContent xmlns:mc="http://schemas.openxmlformats.org/markup-compatibility/2006" xmlns:p14="http://schemas.microsoft.com/office/powerpoint/2010/main">
    <mc:Choice Requires="p14">
      <p:transition spd="slow" p14:dur="2000" advTm="28458"/>
    </mc:Choice>
    <mc:Fallback xmlns="">
      <p:transition spd="slow" advTm="2845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Blank World Maps Printable | World map printable, World map stencil, World  map coloring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572" y="1656183"/>
            <a:ext cx="5964287" cy="45974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WHAT ARE</a:t>
            </a:r>
          </a:p>
        </p:txBody>
      </p:sp>
      <p:sp>
        <p:nvSpPr>
          <p:cNvPr id="6" name="TextBox 5"/>
          <p:cNvSpPr txBox="1"/>
          <p:nvPr/>
        </p:nvSpPr>
        <p:spPr>
          <a:xfrm>
            <a:off x="0" y="775692"/>
            <a:ext cx="12192000" cy="584775"/>
          </a:xfrm>
          <a:prstGeom prst="rect">
            <a:avLst/>
          </a:prstGeom>
          <a:noFill/>
        </p:spPr>
        <p:txBody>
          <a:bodyPr wrap="square" rtlCol="0">
            <a:spAutoFit/>
          </a:bodyPr>
          <a:lstStyle/>
          <a:p>
            <a:pPr algn="ctr"/>
            <a:r>
              <a:rPr lang="en-GB" sz="3200" spc="600" dirty="0">
                <a:solidFill>
                  <a:schemeClr val="bg1"/>
                </a:solidFill>
                <a:latin typeface="Bahnschrift SemiBold" panose="020B0502040204020203" pitchFamily="34" charset="0"/>
              </a:rPr>
              <a:t>Heatwaves?</a:t>
            </a:r>
          </a:p>
        </p:txBody>
      </p:sp>
      <p:sp>
        <p:nvSpPr>
          <p:cNvPr id="7" name="TextBox 6"/>
          <p:cNvSpPr txBox="1"/>
          <p:nvPr/>
        </p:nvSpPr>
        <p:spPr>
          <a:xfrm>
            <a:off x="-43944" y="2992504"/>
            <a:ext cx="12192000" cy="1077218"/>
          </a:xfrm>
          <a:prstGeom prst="rect">
            <a:avLst/>
          </a:prstGeom>
          <a:noFill/>
        </p:spPr>
        <p:txBody>
          <a:bodyPr wrap="square" rtlCol="0">
            <a:spAutoFit/>
          </a:bodyPr>
          <a:lstStyle/>
          <a:p>
            <a:pPr algn="ctr"/>
            <a:r>
              <a:rPr lang="en-GB" sz="3200" dirty="0">
                <a:latin typeface="Bahnschrift SemiBold" panose="020B0502040204020203" pitchFamily="34" charset="0"/>
              </a:rPr>
              <a:t>There is no universal definition for </a:t>
            </a:r>
          </a:p>
          <a:p>
            <a:pPr algn="ctr"/>
            <a:r>
              <a:rPr lang="en-GB" sz="3200" dirty="0">
                <a:latin typeface="Bahnschrift SemiBold" panose="020B0502040204020203" pitchFamily="34" charset="0"/>
              </a:rPr>
              <a:t>Heatwaves</a:t>
            </a:r>
          </a:p>
        </p:txBody>
      </p:sp>
      <p:grpSp>
        <p:nvGrpSpPr>
          <p:cNvPr id="8" name="Group 7"/>
          <p:cNvGrpSpPr/>
          <p:nvPr/>
        </p:nvGrpSpPr>
        <p:grpSpPr>
          <a:xfrm>
            <a:off x="4726268" y="1985875"/>
            <a:ext cx="1262209" cy="3180765"/>
            <a:chOff x="4726268" y="1985875"/>
            <a:chExt cx="1262209" cy="3180765"/>
          </a:xfrm>
        </p:grpSpPr>
        <p:sp>
          <p:nvSpPr>
            <p:cNvPr id="9" name="Rectangle 8"/>
            <p:cNvSpPr/>
            <p:nvPr/>
          </p:nvSpPr>
          <p:spPr>
            <a:xfrm>
              <a:off x="5065663" y="1985875"/>
              <a:ext cx="583421" cy="20700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726268" y="3910041"/>
              <a:ext cx="1262209" cy="12565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942247" y="3943700"/>
              <a:ext cx="622690" cy="6731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161028" y="3954920"/>
              <a:ext cx="622690" cy="6731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93712" y="3781016"/>
              <a:ext cx="532932" cy="589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val 13"/>
          <p:cNvSpPr/>
          <p:nvPr/>
        </p:nvSpPr>
        <p:spPr>
          <a:xfrm>
            <a:off x="4726269" y="3910041"/>
            <a:ext cx="1262208" cy="12565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4874930" y="2939544"/>
            <a:ext cx="1113547" cy="11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75431" y="2804908"/>
            <a:ext cx="2064412" cy="369332"/>
          </a:xfrm>
          <a:prstGeom prst="rect">
            <a:avLst/>
          </a:prstGeom>
          <a:noFill/>
        </p:spPr>
        <p:txBody>
          <a:bodyPr wrap="square" rtlCol="0">
            <a:spAutoFit/>
          </a:bodyPr>
          <a:lstStyle/>
          <a:p>
            <a:r>
              <a:rPr lang="en-GB" dirty="0">
                <a:latin typeface="Bahnschrift" panose="020B0502040204020203" pitchFamily="34" charset="0"/>
              </a:rPr>
              <a:t>Average</a:t>
            </a:r>
          </a:p>
        </p:txBody>
      </p:sp>
      <p:sp>
        <p:nvSpPr>
          <p:cNvPr id="17" name="Rectangle 16"/>
          <p:cNvSpPr/>
          <p:nvPr/>
        </p:nvSpPr>
        <p:spPr>
          <a:xfrm>
            <a:off x="5079684" y="2496368"/>
            <a:ext cx="552570" cy="14641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539591" y="2905542"/>
            <a:ext cx="10897772" cy="554798"/>
            <a:chOff x="414422" y="3501099"/>
            <a:chExt cx="10897772" cy="554798"/>
          </a:xfrm>
        </p:grpSpPr>
        <p:sp>
          <p:nvSpPr>
            <p:cNvPr id="19" name="TextBox 18"/>
            <p:cNvSpPr txBox="1"/>
            <p:nvPr/>
          </p:nvSpPr>
          <p:spPr>
            <a:xfrm>
              <a:off x="414422" y="3501099"/>
              <a:ext cx="1486601" cy="523220"/>
            </a:xfrm>
            <a:prstGeom prst="rect">
              <a:avLst/>
            </a:prstGeom>
            <a:noFill/>
          </p:spPr>
          <p:txBody>
            <a:bodyPr wrap="square" rtlCol="0">
              <a:spAutoFit/>
            </a:bodyPr>
            <a:lstStyle/>
            <a:p>
              <a:r>
                <a:rPr lang="en-GB" sz="2800" dirty="0">
                  <a:latin typeface="Bahnschrift" panose="020B0502040204020203" pitchFamily="34" charset="0"/>
                </a:rPr>
                <a:t>Monday</a:t>
              </a:r>
            </a:p>
          </p:txBody>
        </p:sp>
        <p:sp>
          <p:nvSpPr>
            <p:cNvPr id="20" name="TextBox 19"/>
            <p:cNvSpPr txBox="1"/>
            <p:nvPr/>
          </p:nvSpPr>
          <p:spPr>
            <a:xfrm>
              <a:off x="1865264" y="3501099"/>
              <a:ext cx="1486601" cy="523220"/>
            </a:xfrm>
            <a:prstGeom prst="rect">
              <a:avLst/>
            </a:prstGeom>
            <a:noFill/>
          </p:spPr>
          <p:txBody>
            <a:bodyPr wrap="square" rtlCol="0">
              <a:spAutoFit/>
            </a:bodyPr>
            <a:lstStyle/>
            <a:p>
              <a:r>
                <a:rPr lang="en-GB" sz="2800" dirty="0">
                  <a:latin typeface="Bahnschrift" panose="020B0502040204020203" pitchFamily="34" charset="0"/>
                </a:rPr>
                <a:t>Tuesday</a:t>
              </a:r>
            </a:p>
          </p:txBody>
        </p:sp>
        <p:sp>
          <p:nvSpPr>
            <p:cNvPr id="21" name="TextBox 20"/>
            <p:cNvSpPr txBox="1"/>
            <p:nvPr/>
          </p:nvSpPr>
          <p:spPr>
            <a:xfrm>
              <a:off x="3350459" y="3514763"/>
              <a:ext cx="2050391" cy="523220"/>
            </a:xfrm>
            <a:prstGeom prst="rect">
              <a:avLst/>
            </a:prstGeom>
            <a:noFill/>
          </p:spPr>
          <p:txBody>
            <a:bodyPr wrap="square" rtlCol="0">
              <a:spAutoFit/>
            </a:bodyPr>
            <a:lstStyle/>
            <a:p>
              <a:r>
                <a:rPr lang="en-GB" sz="2800" dirty="0">
                  <a:latin typeface="Bahnschrift" panose="020B0502040204020203" pitchFamily="34" charset="0"/>
                </a:rPr>
                <a:t>Wednesday</a:t>
              </a:r>
            </a:p>
          </p:txBody>
        </p:sp>
        <p:sp>
          <p:nvSpPr>
            <p:cNvPr id="22" name="TextBox 21"/>
            <p:cNvSpPr txBox="1"/>
            <p:nvPr/>
          </p:nvSpPr>
          <p:spPr>
            <a:xfrm>
              <a:off x="5435908" y="3504735"/>
              <a:ext cx="1842827" cy="523220"/>
            </a:xfrm>
            <a:prstGeom prst="rect">
              <a:avLst/>
            </a:prstGeom>
            <a:noFill/>
          </p:spPr>
          <p:txBody>
            <a:bodyPr wrap="square" rtlCol="0">
              <a:spAutoFit/>
            </a:bodyPr>
            <a:lstStyle/>
            <a:p>
              <a:r>
                <a:rPr lang="en-GB" sz="2800" dirty="0">
                  <a:latin typeface="Bahnschrift" panose="020B0502040204020203" pitchFamily="34" charset="0"/>
                </a:rPr>
                <a:t>Thursday</a:t>
              </a:r>
            </a:p>
          </p:txBody>
        </p:sp>
        <p:sp>
          <p:nvSpPr>
            <p:cNvPr id="23" name="TextBox 22"/>
            <p:cNvSpPr txBox="1"/>
            <p:nvPr/>
          </p:nvSpPr>
          <p:spPr>
            <a:xfrm>
              <a:off x="7045929" y="3514763"/>
              <a:ext cx="1486601" cy="523220"/>
            </a:xfrm>
            <a:prstGeom prst="rect">
              <a:avLst/>
            </a:prstGeom>
            <a:noFill/>
          </p:spPr>
          <p:txBody>
            <a:bodyPr wrap="square" rtlCol="0">
              <a:spAutoFit/>
            </a:bodyPr>
            <a:lstStyle/>
            <a:p>
              <a:r>
                <a:rPr lang="en-GB" sz="2800" dirty="0">
                  <a:latin typeface="Bahnschrift" panose="020B0502040204020203" pitchFamily="34" charset="0"/>
                </a:rPr>
                <a:t>Friday</a:t>
              </a:r>
            </a:p>
          </p:txBody>
        </p:sp>
        <p:sp>
          <p:nvSpPr>
            <p:cNvPr id="24" name="TextBox 23"/>
            <p:cNvSpPr txBox="1"/>
            <p:nvPr/>
          </p:nvSpPr>
          <p:spPr>
            <a:xfrm>
              <a:off x="8202598" y="3532677"/>
              <a:ext cx="1824125" cy="523220"/>
            </a:xfrm>
            <a:prstGeom prst="rect">
              <a:avLst/>
            </a:prstGeom>
            <a:noFill/>
          </p:spPr>
          <p:txBody>
            <a:bodyPr wrap="square" rtlCol="0">
              <a:spAutoFit/>
            </a:bodyPr>
            <a:lstStyle/>
            <a:p>
              <a:r>
                <a:rPr lang="en-GB" sz="2800" dirty="0">
                  <a:latin typeface="Bahnschrift" panose="020B0502040204020203" pitchFamily="34" charset="0"/>
                </a:rPr>
                <a:t>Saturday</a:t>
              </a:r>
              <a:endParaRPr lang="en-GB" dirty="0">
                <a:latin typeface="Bahnschrift" panose="020B0502040204020203" pitchFamily="34" charset="0"/>
              </a:endParaRPr>
            </a:p>
          </p:txBody>
        </p:sp>
        <p:sp>
          <p:nvSpPr>
            <p:cNvPr id="25" name="TextBox 24"/>
            <p:cNvSpPr txBox="1"/>
            <p:nvPr/>
          </p:nvSpPr>
          <p:spPr>
            <a:xfrm>
              <a:off x="9825593" y="3532677"/>
              <a:ext cx="1486601" cy="523220"/>
            </a:xfrm>
            <a:prstGeom prst="rect">
              <a:avLst/>
            </a:prstGeom>
            <a:noFill/>
          </p:spPr>
          <p:txBody>
            <a:bodyPr wrap="square" rtlCol="0">
              <a:spAutoFit/>
            </a:bodyPr>
            <a:lstStyle/>
            <a:p>
              <a:r>
                <a:rPr lang="en-GB" sz="2800" dirty="0">
                  <a:latin typeface="Bahnschrift" panose="020B0502040204020203" pitchFamily="34" charset="0"/>
                </a:rPr>
                <a:t>Sunday</a:t>
              </a:r>
            </a:p>
          </p:txBody>
        </p:sp>
      </p:grpSp>
      <p:sp>
        <p:nvSpPr>
          <p:cNvPr id="26" name="Right Arrow 25"/>
          <p:cNvSpPr/>
          <p:nvPr/>
        </p:nvSpPr>
        <p:spPr>
          <a:xfrm>
            <a:off x="508001" y="2266366"/>
            <a:ext cx="6100362" cy="7538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un 26"/>
          <p:cNvSpPr/>
          <p:nvPr/>
        </p:nvSpPr>
        <p:spPr>
          <a:xfrm>
            <a:off x="4117605" y="2176609"/>
            <a:ext cx="824642" cy="768544"/>
          </a:xfrm>
          <a:prstGeom prst="su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Sun 27"/>
          <p:cNvSpPr/>
          <p:nvPr/>
        </p:nvSpPr>
        <p:spPr>
          <a:xfrm>
            <a:off x="6906911" y="2936492"/>
            <a:ext cx="824642" cy="768544"/>
          </a:xfrm>
          <a:prstGeom prst="su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9" name="Sun 28"/>
          <p:cNvSpPr/>
          <p:nvPr/>
        </p:nvSpPr>
        <p:spPr>
          <a:xfrm>
            <a:off x="4959077" y="3840920"/>
            <a:ext cx="824642" cy="768544"/>
          </a:xfrm>
          <a:prstGeom prst="su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0" name="TextBox 29"/>
          <p:cNvSpPr txBox="1"/>
          <p:nvPr/>
        </p:nvSpPr>
        <p:spPr>
          <a:xfrm>
            <a:off x="12967" y="6448892"/>
            <a:ext cx="3563752" cy="369332"/>
          </a:xfrm>
          <a:prstGeom prst="rect">
            <a:avLst/>
          </a:prstGeom>
          <a:noFill/>
        </p:spPr>
        <p:txBody>
          <a:bodyPr wrap="square" rtlCol="0">
            <a:spAutoFit/>
          </a:bodyPr>
          <a:lstStyle/>
          <a:p>
            <a:r>
              <a:rPr lang="en-GB" dirty="0">
                <a:solidFill>
                  <a:schemeClr val="bg1"/>
                </a:solidFill>
                <a:latin typeface="Bahnschrift SemiBold" panose="020B0502040204020203" pitchFamily="34" charset="0"/>
              </a:rPr>
              <a:t>(WMO,2015)</a:t>
            </a:r>
          </a:p>
        </p:txBody>
      </p:sp>
      <p:sp>
        <p:nvSpPr>
          <p:cNvPr id="2" name="Rectangle 1"/>
          <p:cNvSpPr/>
          <p:nvPr/>
        </p:nvSpPr>
        <p:spPr>
          <a:xfrm>
            <a:off x="239316" y="1695928"/>
            <a:ext cx="11815762" cy="4597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8558" y="6452948"/>
            <a:ext cx="3563752" cy="369332"/>
          </a:xfrm>
          <a:prstGeom prst="rect">
            <a:avLst/>
          </a:prstGeom>
          <a:noFill/>
        </p:spPr>
        <p:txBody>
          <a:bodyPr wrap="square" rtlCol="0">
            <a:spAutoFit/>
          </a:bodyPr>
          <a:lstStyle/>
          <a:p>
            <a:r>
              <a:rPr lang="en-GB" dirty="0">
                <a:solidFill>
                  <a:schemeClr val="bg1"/>
                </a:solidFill>
                <a:latin typeface="Bahnschrift SemiBold" panose="020B0502040204020203" pitchFamily="34" charset="0"/>
              </a:rPr>
              <a:t>(McCarthy et al., 2019)</a:t>
            </a:r>
          </a:p>
        </p:txBody>
      </p:sp>
      <p:sp>
        <p:nvSpPr>
          <p:cNvPr id="3" name="TextBox 2"/>
          <p:cNvSpPr txBox="1"/>
          <p:nvPr/>
        </p:nvSpPr>
        <p:spPr>
          <a:xfrm>
            <a:off x="1042988" y="2266366"/>
            <a:ext cx="10208418" cy="2554545"/>
          </a:xfrm>
          <a:prstGeom prst="rect">
            <a:avLst/>
          </a:prstGeom>
          <a:noFill/>
        </p:spPr>
        <p:txBody>
          <a:bodyPr wrap="square" rtlCol="0">
            <a:spAutoFit/>
          </a:bodyPr>
          <a:lstStyle/>
          <a:p>
            <a:r>
              <a:rPr lang="en-US" sz="4000" dirty="0">
                <a:latin typeface="Bahnschrift" panose="020B0502040204020203" pitchFamily="34" charset="0"/>
              </a:rPr>
              <a:t>“</a:t>
            </a:r>
            <a:r>
              <a:rPr lang="en-US" sz="4000" i="1" dirty="0">
                <a:latin typeface="Bahnschrift" panose="020B0502040204020203" pitchFamily="34" charset="0"/>
              </a:rPr>
              <a:t>When a location records a period of at least three consecutive days with maximum temperatures meeting or exceeding a heatwave temperature threshold</a:t>
            </a:r>
            <a:r>
              <a:rPr lang="en-US" sz="4000" dirty="0">
                <a:latin typeface="Bahnschrift" panose="020B0502040204020203" pitchFamily="34" charset="0"/>
              </a:rPr>
              <a:t>” </a:t>
            </a:r>
            <a:endParaRPr lang="en-GB" sz="4000" dirty="0">
              <a:latin typeface="Bahnschrift" panose="020B0502040204020203" pitchFamily="34" charset="0"/>
            </a:endParaRPr>
          </a:p>
        </p:txBody>
      </p:sp>
      <p:pic>
        <p:nvPicPr>
          <p:cNvPr id="33" name="Picture 32"/>
          <p:cNvPicPr>
            <a:picLocks noChangeAspect="1"/>
          </p:cNvPicPr>
          <p:nvPr/>
        </p:nvPicPr>
        <p:blipFill rotWithShape="1">
          <a:blip r:embed="rId4"/>
          <a:srcRect l="52222" r="36493"/>
          <a:stretch/>
        </p:blipFill>
        <p:spPr>
          <a:xfrm>
            <a:off x="38558" y="6253656"/>
            <a:ext cx="1375834" cy="603504"/>
          </a:xfrm>
          <a:prstGeom prst="rect">
            <a:avLst/>
          </a:prstGeom>
        </p:spPr>
      </p:pic>
      <p:sp>
        <p:nvSpPr>
          <p:cNvPr id="34" name="TextBox 33">
            <a:extLst>
              <a:ext uri="{FF2B5EF4-FFF2-40B4-BE49-F238E27FC236}">
                <a16:creationId xmlns:a16="http://schemas.microsoft.com/office/drawing/2014/main" id="{AA1C9A44-8A0F-44C7-864E-388E35D48E18}"/>
              </a:ext>
            </a:extLst>
          </p:cNvPr>
          <p:cNvSpPr txBox="1"/>
          <p:nvPr/>
        </p:nvSpPr>
        <p:spPr>
          <a:xfrm>
            <a:off x="9346625" y="6419030"/>
            <a:ext cx="2801431" cy="369332"/>
          </a:xfrm>
          <a:prstGeom prst="rect">
            <a:avLst/>
          </a:prstGeom>
          <a:noFill/>
        </p:spPr>
        <p:txBody>
          <a:bodyPr wrap="square" rtlCol="0">
            <a:spAutoFit/>
          </a:bodyPr>
          <a:lstStyle/>
          <a:p>
            <a:r>
              <a:rPr lang="en-US" dirty="0"/>
              <a:t>WMO,2015;McCarthy,2019</a:t>
            </a:r>
            <a:endParaRPr lang="en-GB" dirty="0"/>
          </a:p>
        </p:txBody>
      </p:sp>
    </p:spTree>
    <p:custDataLst>
      <p:tags r:id="rId1"/>
    </p:custDataLst>
    <p:extLst>
      <p:ext uri="{BB962C8B-B14F-4D97-AF65-F5344CB8AC3E}">
        <p14:creationId xmlns:p14="http://schemas.microsoft.com/office/powerpoint/2010/main" val="2706879692"/>
      </p:ext>
    </p:extLst>
  </p:cSld>
  <p:clrMapOvr>
    <a:masterClrMapping/>
  </p:clrMapOvr>
  <mc:AlternateContent xmlns:mc="http://schemas.openxmlformats.org/markup-compatibility/2006" xmlns:p14="http://schemas.microsoft.com/office/powerpoint/2010/main">
    <mc:Choice Requires="p14">
      <p:transition spd="slow" p14:dur="2000" advTm="44572"/>
    </mc:Choice>
    <mc:Fallback xmlns="">
      <p:transition spd="slow" advTm="44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xit"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animBg="1"/>
      <p:bldP spid="14" grpId="1" animBg="1"/>
      <p:bldP spid="16" grpId="0"/>
      <p:bldP spid="16" grpId="1"/>
      <p:bldP spid="17" grpId="0" animBg="1"/>
      <p:bldP spid="17" grpId="1" animBg="1"/>
      <p:bldP spid="26" grpId="0" animBg="1"/>
      <p:bldP spid="26" grpId="1" animBg="1"/>
      <p:bldP spid="27" grpId="0" animBg="1"/>
      <p:bldP spid="28" grpId="0" animBg="1"/>
      <p:bldP spid="29" grpId="0" animBg="1"/>
      <p:bldP spid="30" grpId="0"/>
      <p:bldP spid="2" grpId="0" animBg="1"/>
      <p:bldP spid="3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WHAT IS</a:t>
            </a:r>
          </a:p>
        </p:txBody>
      </p:sp>
      <p:sp>
        <p:nvSpPr>
          <p:cNvPr id="6" name="TextBox 5"/>
          <p:cNvSpPr txBox="1"/>
          <p:nvPr/>
        </p:nvSpPr>
        <p:spPr>
          <a:xfrm>
            <a:off x="0" y="775692"/>
            <a:ext cx="12192000" cy="584775"/>
          </a:xfrm>
          <a:prstGeom prst="rect">
            <a:avLst/>
          </a:prstGeom>
          <a:noFill/>
        </p:spPr>
        <p:txBody>
          <a:bodyPr wrap="square" rtlCol="0">
            <a:spAutoFit/>
          </a:bodyPr>
          <a:lstStyle/>
          <a:p>
            <a:pPr algn="ctr"/>
            <a:r>
              <a:rPr lang="en-GB" sz="3200" spc="300" dirty="0">
                <a:solidFill>
                  <a:schemeClr val="bg1"/>
                </a:solidFill>
                <a:latin typeface="Bahnschrift SemiBold" panose="020B0502040204020203" pitchFamily="34" charset="0"/>
              </a:rPr>
              <a:t>Heat Stress?</a:t>
            </a:r>
          </a:p>
        </p:txBody>
      </p:sp>
      <p:pic>
        <p:nvPicPr>
          <p:cNvPr id="8" name="Picture 4" descr="Black,silhouette,running,man,run - free image from needpix.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537" y="1901669"/>
            <a:ext cx="4150971" cy="4150972"/>
          </a:xfrm>
          <a:prstGeom prst="rect">
            <a:avLst/>
          </a:prstGeom>
          <a:noFill/>
          <a:extLst>
            <a:ext uri="{909E8E84-426E-40DD-AFC4-6F175D3DCCD1}">
              <a14:hiddenFill xmlns:a14="http://schemas.microsoft.com/office/drawing/2010/main">
                <a:solidFill>
                  <a:srgbClr val="FFFFFF"/>
                </a:solidFill>
              </a14:hiddenFill>
            </a:ext>
          </a:extLst>
        </p:spPr>
      </p:pic>
      <p:sp>
        <p:nvSpPr>
          <p:cNvPr id="9" name="Up Arrow 8"/>
          <p:cNvSpPr/>
          <p:nvPr/>
        </p:nvSpPr>
        <p:spPr>
          <a:xfrm>
            <a:off x="3649185" y="1901669"/>
            <a:ext cx="415127" cy="65073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442119" y="2150835"/>
            <a:ext cx="1523065" cy="369332"/>
          </a:xfrm>
          <a:prstGeom prst="rect">
            <a:avLst/>
          </a:prstGeom>
          <a:noFill/>
        </p:spPr>
        <p:txBody>
          <a:bodyPr wrap="square" rtlCol="0">
            <a:spAutoFit/>
          </a:bodyPr>
          <a:lstStyle/>
          <a:p>
            <a:r>
              <a:rPr lang="en-GB" dirty="0">
                <a:latin typeface="Bahnschrift" panose="020B0502040204020203" pitchFamily="34" charset="0"/>
              </a:rPr>
              <a:t>Body heat</a:t>
            </a:r>
          </a:p>
        </p:txBody>
      </p:sp>
      <p:sp>
        <p:nvSpPr>
          <p:cNvPr id="11" name="Sun 10"/>
          <p:cNvSpPr/>
          <p:nvPr/>
        </p:nvSpPr>
        <p:spPr>
          <a:xfrm>
            <a:off x="7567587" y="1555473"/>
            <a:ext cx="1295868" cy="1248184"/>
          </a:xfrm>
          <a:prstGeom prst="su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TextBox 11"/>
          <p:cNvSpPr txBox="1"/>
          <p:nvPr/>
        </p:nvSpPr>
        <p:spPr>
          <a:xfrm>
            <a:off x="12967" y="6448892"/>
            <a:ext cx="3563752" cy="369332"/>
          </a:xfrm>
          <a:prstGeom prst="rect">
            <a:avLst/>
          </a:prstGeom>
          <a:noFill/>
        </p:spPr>
        <p:txBody>
          <a:bodyPr wrap="square" rtlCol="0">
            <a:spAutoFit/>
          </a:bodyPr>
          <a:lstStyle/>
          <a:p>
            <a:r>
              <a:rPr lang="en-GB" dirty="0">
                <a:solidFill>
                  <a:schemeClr val="bg1"/>
                </a:solidFill>
                <a:latin typeface="Bahnschrift SemiBold" panose="020B0502040204020203" pitchFamily="34" charset="0"/>
              </a:rPr>
              <a:t>(McGregor et al 2018)</a:t>
            </a:r>
          </a:p>
        </p:txBody>
      </p:sp>
      <p:pic>
        <p:nvPicPr>
          <p:cNvPr id="13" name="Picture 12"/>
          <p:cNvPicPr>
            <a:picLocks noChangeAspect="1"/>
          </p:cNvPicPr>
          <p:nvPr/>
        </p:nvPicPr>
        <p:blipFill rotWithShape="1">
          <a:blip r:embed="rId4"/>
          <a:srcRect l="52222" r="36493"/>
          <a:stretch/>
        </p:blipFill>
        <p:spPr>
          <a:xfrm>
            <a:off x="38558" y="6253656"/>
            <a:ext cx="1375834" cy="603504"/>
          </a:xfrm>
          <a:prstGeom prst="rect">
            <a:avLst/>
          </a:prstGeom>
        </p:spPr>
      </p:pic>
      <p:sp>
        <p:nvSpPr>
          <p:cNvPr id="14" name="TextBox 13">
            <a:extLst>
              <a:ext uri="{FF2B5EF4-FFF2-40B4-BE49-F238E27FC236}">
                <a16:creationId xmlns:a16="http://schemas.microsoft.com/office/drawing/2014/main" id="{34B5846C-4BF6-47B5-AB93-B5C0E05BE8C2}"/>
              </a:ext>
            </a:extLst>
          </p:cNvPr>
          <p:cNvSpPr txBox="1"/>
          <p:nvPr/>
        </p:nvSpPr>
        <p:spPr>
          <a:xfrm>
            <a:off x="9346625" y="6419030"/>
            <a:ext cx="2801431" cy="369332"/>
          </a:xfrm>
          <a:prstGeom prst="rect">
            <a:avLst/>
          </a:prstGeom>
          <a:noFill/>
        </p:spPr>
        <p:txBody>
          <a:bodyPr wrap="square" rtlCol="0">
            <a:spAutoFit/>
          </a:bodyPr>
          <a:lstStyle/>
          <a:p>
            <a:r>
              <a:rPr lang="en-US" dirty="0"/>
              <a:t>McGregor, 2018</a:t>
            </a:r>
            <a:endParaRPr lang="en-GB" dirty="0"/>
          </a:p>
        </p:txBody>
      </p:sp>
      <p:sp>
        <p:nvSpPr>
          <p:cNvPr id="2" name="TextBox 1">
            <a:extLst>
              <a:ext uri="{FF2B5EF4-FFF2-40B4-BE49-F238E27FC236}">
                <a16:creationId xmlns:a16="http://schemas.microsoft.com/office/drawing/2014/main" id="{8777D2FB-0D1E-43DE-8084-ECE4042BD0E9}"/>
              </a:ext>
            </a:extLst>
          </p:cNvPr>
          <p:cNvSpPr txBox="1"/>
          <p:nvPr/>
        </p:nvSpPr>
        <p:spPr>
          <a:xfrm>
            <a:off x="1581150" y="6052641"/>
            <a:ext cx="7658100" cy="369332"/>
          </a:xfrm>
          <a:prstGeom prst="rect">
            <a:avLst/>
          </a:prstGeom>
          <a:noFill/>
        </p:spPr>
        <p:txBody>
          <a:bodyPr wrap="square" rtlCol="0">
            <a:spAutoFit/>
          </a:bodyPr>
          <a:lstStyle/>
          <a:p>
            <a:r>
              <a:rPr lang="en-US" dirty="0"/>
              <a:t>Build up of body heat as a result of activity and or external environment</a:t>
            </a:r>
            <a:endParaRPr lang="en-GB" dirty="0"/>
          </a:p>
        </p:txBody>
      </p:sp>
    </p:spTree>
    <p:custDataLst>
      <p:tags r:id="rId1"/>
    </p:custDataLst>
    <p:extLst>
      <p:ext uri="{BB962C8B-B14F-4D97-AF65-F5344CB8AC3E}">
        <p14:creationId xmlns:p14="http://schemas.microsoft.com/office/powerpoint/2010/main" val="3584755545"/>
      </p:ext>
    </p:extLst>
  </p:cSld>
  <p:clrMapOvr>
    <a:masterClrMapping/>
  </p:clrMapOvr>
  <mc:AlternateContent xmlns:mc="http://schemas.openxmlformats.org/markup-compatibility/2006" xmlns:p14="http://schemas.microsoft.com/office/powerpoint/2010/main">
    <mc:Choice Requires="p14">
      <p:transition spd="slow" p14:dur="2000" advTm="17283"/>
    </mc:Choice>
    <mc:Fallback xmlns="">
      <p:transition spd="slow" advTm="17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THE UTCI</a:t>
            </a:r>
          </a:p>
        </p:txBody>
      </p:sp>
      <p:sp>
        <p:nvSpPr>
          <p:cNvPr id="6" name="TextBox 5"/>
          <p:cNvSpPr txBox="1"/>
          <p:nvPr/>
        </p:nvSpPr>
        <p:spPr>
          <a:xfrm>
            <a:off x="0" y="775692"/>
            <a:ext cx="12192000" cy="584775"/>
          </a:xfrm>
          <a:prstGeom prst="rect">
            <a:avLst/>
          </a:prstGeom>
          <a:noFill/>
        </p:spPr>
        <p:txBody>
          <a:bodyPr wrap="square" rtlCol="0">
            <a:spAutoFit/>
          </a:bodyPr>
          <a:lstStyle/>
          <a:p>
            <a:pPr algn="ctr"/>
            <a:r>
              <a:rPr lang="en-GB" sz="3200" spc="300" dirty="0">
                <a:solidFill>
                  <a:schemeClr val="bg1"/>
                </a:solidFill>
                <a:latin typeface="Bahnschrift SemiBold" panose="020B0502040204020203" pitchFamily="34" charset="0"/>
              </a:rPr>
              <a:t>A thermal comfort index</a:t>
            </a:r>
          </a:p>
        </p:txBody>
      </p:sp>
      <p:sp>
        <p:nvSpPr>
          <p:cNvPr id="12" name="TextBox 11"/>
          <p:cNvSpPr txBox="1"/>
          <p:nvPr/>
        </p:nvSpPr>
        <p:spPr>
          <a:xfrm>
            <a:off x="12967" y="6448892"/>
            <a:ext cx="3563752" cy="369332"/>
          </a:xfrm>
          <a:prstGeom prst="rect">
            <a:avLst/>
          </a:prstGeom>
          <a:noFill/>
        </p:spPr>
        <p:txBody>
          <a:bodyPr wrap="square" rtlCol="0">
            <a:spAutoFit/>
          </a:bodyPr>
          <a:lstStyle/>
          <a:p>
            <a:r>
              <a:rPr lang="en-GB" dirty="0">
                <a:solidFill>
                  <a:schemeClr val="bg1"/>
                </a:solidFill>
                <a:latin typeface="Bahnschrift SemiBold" panose="020B0502040204020203" pitchFamily="34" charset="0"/>
              </a:rPr>
              <a:t>(Di Napoli et al 2021,2019,2018)</a:t>
            </a:r>
          </a:p>
        </p:txBody>
      </p:sp>
      <p:sp>
        <p:nvSpPr>
          <p:cNvPr id="13" name="TextBox 12"/>
          <p:cNvSpPr txBox="1"/>
          <p:nvPr/>
        </p:nvSpPr>
        <p:spPr>
          <a:xfrm>
            <a:off x="1953325" y="2343119"/>
            <a:ext cx="2316275" cy="400110"/>
          </a:xfrm>
          <a:prstGeom prst="rect">
            <a:avLst/>
          </a:prstGeom>
          <a:noFill/>
        </p:spPr>
        <p:txBody>
          <a:bodyPr wrap="square" rtlCol="0">
            <a:spAutoFit/>
          </a:bodyPr>
          <a:lstStyle/>
          <a:p>
            <a:r>
              <a:rPr lang="en-GB" sz="2000" b="1" dirty="0">
                <a:latin typeface="Bahnschrift SemiBold" panose="020B0502040204020203" pitchFamily="34" charset="0"/>
                <a:ea typeface="Gadugi" panose="020B0502040204020203" pitchFamily="34" charset="0"/>
              </a:rPr>
              <a:t>2m Temperature</a:t>
            </a:r>
          </a:p>
        </p:txBody>
      </p:sp>
      <p:sp>
        <p:nvSpPr>
          <p:cNvPr id="14" name="TextBox 13"/>
          <p:cNvSpPr txBox="1"/>
          <p:nvPr/>
        </p:nvSpPr>
        <p:spPr>
          <a:xfrm>
            <a:off x="2168888" y="3089977"/>
            <a:ext cx="2002633" cy="400110"/>
          </a:xfrm>
          <a:prstGeom prst="rect">
            <a:avLst/>
          </a:prstGeom>
          <a:noFill/>
        </p:spPr>
        <p:txBody>
          <a:bodyPr wrap="square" rtlCol="0">
            <a:spAutoFit/>
          </a:bodyPr>
          <a:lstStyle/>
          <a:p>
            <a:r>
              <a:rPr lang="en-GB" sz="2000" b="1" dirty="0">
                <a:latin typeface="Bahnschrift SemiBold" panose="020B0502040204020203" pitchFamily="34" charset="0"/>
                <a:ea typeface="Gadugi" panose="020B0502040204020203" pitchFamily="34" charset="0"/>
              </a:rPr>
              <a:t>Wind Speed</a:t>
            </a:r>
          </a:p>
        </p:txBody>
      </p:sp>
      <p:sp>
        <p:nvSpPr>
          <p:cNvPr id="15" name="TextBox 14"/>
          <p:cNvSpPr txBox="1"/>
          <p:nvPr/>
        </p:nvSpPr>
        <p:spPr>
          <a:xfrm>
            <a:off x="1930258" y="4536827"/>
            <a:ext cx="2439502" cy="707886"/>
          </a:xfrm>
          <a:prstGeom prst="rect">
            <a:avLst/>
          </a:prstGeom>
          <a:noFill/>
        </p:spPr>
        <p:txBody>
          <a:bodyPr wrap="square" rtlCol="0">
            <a:spAutoFit/>
          </a:bodyPr>
          <a:lstStyle/>
          <a:p>
            <a:pPr algn="ctr"/>
            <a:r>
              <a:rPr lang="en-US" sz="2000" b="1" dirty="0">
                <a:latin typeface="Bahnschrift SemiBold" panose="020B0502040204020203" pitchFamily="34" charset="0"/>
                <a:ea typeface="Gadugi" panose="020B0502040204020203" pitchFamily="34" charset="0"/>
              </a:rPr>
              <a:t>Dew Point Temperature</a:t>
            </a:r>
            <a:endParaRPr lang="en-GB" sz="2000" b="1" dirty="0">
              <a:latin typeface="Bahnschrift SemiBold" panose="020B0502040204020203" pitchFamily="34" charset="0"/>
              <a:ea typeface="Gadugi" panose="020B0502040204020203" pitchFamily="34" charset="0"/>
            </a:endParaRPr>
          </a:p>
        </p:txBody>
      </p:sp>
      <p:sp>
        <p:nvSpPr>
          <p:cNvPr id="16" name="Right Arrow 15"/>
          <p:cNvSpPr/>
          <p:nvPr/>
        </p:nvSpPr>
        <p:spPr>
          <a:xfrm>
            <a:off x="4296551" y="2354726"/>
            <a:ext cx="847055" cy="390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7" name="Picture 2" descr="Homo sapiens Human body, Human Embryogenesis PNG | PNGWa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177" y="2229353"/>
            <a:ext cx="2830660" cy="248849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7217367" y="3370124"/>
            <a:ext cx="819334" cy="5440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TextBox 18"/>
          <p:cNvSpPr txBox="1"/>
          <p:nvPr/>
        </p:nvSpPr>
        <p:spPr>
          <a:xfrm>
            <a:off x="5055188" y="5189029"/>
            <a:ext cx="2052637" cy="923330"/>
          </a:xfrm>
          <a:prstGeom prst="rect">
            <a:avLst/>
          </a:prstGeom>
          <a:noFill/>
        </p:spPr>
        <p:txBody>
          <a:bodyPr wrap="square" rtlCol="0">
            <a:spAutoFit/>
          </a:bodyPr>
          <a:lstStyle/>
          <a:p>
            <a:pPr algn="ctr"/>
            <a:r>
              <a:rPr lang="en-GB" b="1" dirty="0">
                <a:latin typeface="Bahnschrift SemiBold" panose="020B0502040204020203" pitchFamily="34" charset="0"/>
              </a:rPr>
              <a:t>Polynomial function of a body model</a:t>
            </a:r>
          </a:p>
        </p:txBody>
      </p:sp>
      <p:pic>
        <p:nvPicPr>
          <p:cNvPr id="20" name="Picture 4" descr="Degree Symbol Celsius Temperature Thermometer, PNG, 512x512px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3758" y="2173408"/>
            <a:ext cx="881876" cy="5506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Wind symbol | Wind tattoo, Waves tattoo, Air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024" y="2954700"/>
            <a:ext cx="584481" cy="5844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lative Humidity PNG - relative-humidity-icon relative-humidity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1888" y="4510091"/>
            <a:ext cx="284294" cy="4155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633919" y="4579468"/>
            <a:ext cx="483395" cy="369332"/>
          </a:xfrm>
          <a:prstGeom prst="rect">
            <a:avLst/>
          </a:prstGeom>
          <a:noFill/>
        </p:spPr>
        <p:txBody>
          <a:bodyPr wrap="square" rtlCol="0">
            <a:spAutoFit/>
          </a:bodyPr>
          <a:lstStyle/>
          <a:p>
            <a:r>
              <a:rPr lang="en-GB" dirty="0"/>
              <a:t>%</a:t>
            </a:r>
          </a:p>
        </p:txBody>
      </p:sp>
      <p:sp>
        <p:nvSpPr>
          <p:cNvPr id="24" name="Oval 23"/>
          <p:cNvSpPr/>
          <p:nvPr/>
        </p:nvSpPr>
        <p:spPr>
          <a:xfrm>
            <a:off x="8649072" y="2667273"/>
            <a:ext cx="1897453" cy="1916624"/>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5" name="TextBox 24"/>
          <p:cNvSpPr txBox="1"/>
          <p:nvPr/>
        </p:nvSpPr>
        <p:spPr>
          <a:xfrm>
            <a:off x="2007094" y="3617607"/>
            <a:ext cx="2301629" cy="707886"/>
          </a:xfrm>
          <a:prstGeom prst="rect">
            <a:avLst/>
          </a:prstGeom>
          <a:noFill/>
        </p:spPr>
        <p:txBody>
          <a:bodyPr wrap="square" rtlCol="0">
            <a:spAutoFit/>
          </a:bodyPr>
          <a:lstStyle/>
          <a:p>
            <a:r>
              <a:rPr lang="en-GB" sz="2000" b="1" dirty="0">
                <a:latin typeface="Bahnschrift SemiBold" panose="020B0502040204020203" pitchFamily="34" charset="0"/>
                <a:ea typeface="Gadugi" panose="020B0502040204020203" pitchFamily="34" charset="0"/>
              </a:rPr>
              <a:t>Mean Radiant </a:t>
            </a:r>
          </a:p>
          <a:p>
            <a:r>
              <a:rPr lang="en-GB" sz="2000" b="1" dirty="0">
                <a:latin typeface="Bahnschrift SemiBold" panose="020B0502040204020203" pitchFamily="34" charset="0"/>
                <a:ea typeface="Gadugi" panose="020B0502040204020203" pitchFamily="34" charset="0"/>
              </a:rPr>
              <a:t>Temperature</a:t>
            </a:r>
          </a:p>
        </p:txBody>
      </p:sp>
      <p:pic>
        <p:nvPicPr>
          <p:cNvPr id="26" name="Picture 2" descr="☼ White Sun With Rays U+263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4016" y="3538857"/>
            <a:ext cx="859489" cy="859489"/>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26"/>
          <p:cNvSpPr/>
          <p:nvPr/>
        </p:nvSpPr>
        <p:spPr>
          <a:xfrm>
            <a:off x="3873023" y="3094807"/>
            <a:ext cx="847055" cy="390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ight Arrow 27"/>
          <p:cNvSpPr/>
          <p:nvPr/>
        </p:nvSpPr>
        <p:spPr>
          <a:xfrm>
            <a:off x="3846073" y="3779012"/>
            <a:ext cx="847055" cy="390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ight Arrow 28"/>
          <p:cNvSpPr/>
          <p:nvPr/>
        </p:nvSpPr>
        <p:spPr>
          <a:xfrm>
            <a:off x="4252917" y="4523791"/>
            <a:ext cx="847055" cy="390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TextBox 29"/>
          <p:cNvSpPr txBox="1"/>
          <p:nvPr/>
        </p:nvSpPr>
        <p:spPr>
          <a:xfrm>
            <a:off x="8439660" y="2974713"/>
            <a:ext cx="2316275" cy="1323439"/>
          </a:xfrm>
          <a:prstGeom prst="rect">
            <a:avLst/>
          </a:prstGeom>
          <a:noFill/>
        </p:spPr>
        <p:txBody>
          <a:bodyPr wrap="square" rtlCol="0">
            <a:spAutoFit/>
          </a:bodyPr>
          <a:lstStyle/>
          <a:p>
            <a:pPr algn="ctr"/>
            <a:r>
              <a:rPr lang="en-GB" sz="2000" b="1" dirty="0">
                <a:latin typeface="Bahnschrift SemiBold" panose="020B0502040204020203" pitchFamily="34" charset="0"/>
                <a:ea typeface="Gadugi" panose="020B0502040204020203" pitchFamily="34" charset="0"/>
              </a:rPr>
              <a:t>Universal </a:t>
            </a:r>
          </a:p>
          <a:p>
            <a:pPr algn="ctr"/>
            <a:r>
              <a:rPr lang="en-GB" sz="2000" b="1" dirty="0">
                <a:latin typeface="Bahnschrift SemiBold" panose="020B0502040204020203" pitchFamily="34" charset="0"/>
                <a:ea typeface="Gadugi" panose="020B0502040204020203" pitchFamily="34" charset="0"/>
              </a:rPr>
              <a:t>Thermal </a:t>
            </a:r>
          </a:p>
          <a:p>
            <a:pPr algn="ctr"/>
            <a:r>
              <a:rPr lang="en-GB" sz="2000" b="1" dirty="0">
                <a:latin typeface="Bahnschrift SemiBold" panose="020B0502040204020203" pitchFamily="34" charset="0"/>
                <a:ea typeface="Gadugi" panose="020B0502040204020203" pitchFamily="34" charset="0"/>
              </a:rPr>
              <a:t>Climate Index (UTCI)</a:t>
            </a:r>
          </a:p>
        </p:txBody>
      </p:sp>
      <p:sp>
        <p:nvSpPr>
          <p:cNvPr id="31" name="TextBox 30">
            <a:extLst>
              <a:ext uri="{FF2B5EF4-FFF2-40B4-BE49-F238E27FC236}">
                <a16:creationId xmlns:a16="http://schemas.microsoft.com/office/drawing/2014/main" id="{AFC611DC-4B0D-4910-9763-58A2CAD0C670}"/>
              </a:ext>
            </a:extLst>
          </p:cNvPr>
          <p:cNvSpPr txBox="1"/>
          <p:nvPr/>
        </p:nvSpPr>
        <p:spPr>
          <a:xfrm>
            <a:off x="9346625" y="6419030"/>
            <a:ext cx="2801431" cy="369332"/>
          </a:xfrm>
          <a:prstGeom prst="rect">
            <a:avLst/>
          </a:prstGeom>
          <a:noFill/>
        </p:spPr>
        <p:txBody>
          <a:bodyPr wrap="square" rtlCol="0">
            <a:spAutoFit/>
          </a:bodyPr>
          <a:lstStyle/>
          <a:p>
            <a:r>
              <a:rPr lang="en-US" dirty="0"/>
              <a:t>Di Napoli, 2018,2019,2021</a:t>
            </a:r>
            <a:endParaRPr lang="en-GB" dirty="0"/>
          </a:p>
        </p:txBody>
      </p:sp>
      <p:pic>
        <p:nvPicPr>
          <p:cNvPr id="33" name="Picture 32">
            <a:extLst>
              <a:ext uri="{FF2B5EF4-FFF2-40B4-BE49-F238E27FC236}">
                <a16:creationId xmlns:a16="http://schemas.microsoft.com/office/drawing/2014/main" id="{CA197078-0AF9-4807-86D8-3C5F9F109016}"/>
              </a:ext>
            </a:extLst>
          </p:cNvPr>
          <p:cNvPicPr>
            <a:picLocks noChangeAspect="1"/>
          </p:cNvPicPr>
          <p:nvPr/>
        </p:nvPicPr>
        <p:blipFill rotWithShape="1">
          <a:blip r:embed="rId8"/>
          <a:srcRect l="52222" r="36493"/>
          <a:stretch/>
        </p:blipFill>
        <p:spPr>
          <a:xfrm>
            <a:off x="38558" y="6253656"/>
            <a:ext cx="1375834" cy="603504"/>
          </a:xfrm>
          <a:prstGeom prst="rect">
            <a:avLst/>
          </a:prstGeom>
        </p:spPr>
      </p:pic>
      <p:sp>
        <p:nvSpPr>
          <p:cNvPr id="2" name="TextBox 1">
            <a:extLst>
              <a:ext uri="{FF2B5EF4-FFF2-40B4-BE49-F238E27FC236}">
                <a16:creationId xmlns:a16="http://schemas.microsoft.com/office/drawing/2014/main" id="{213DF28C-E26B-438D-A3F2-6FEF6E9D9642}"/>
              </a:ext>
            </a:extLst>
          </p:cNvPr>
          <p:cNvSpPr txBox="1"/>
          <p:nvPr/>
        </p:nvSpPr>
        <p:spPr>
          <a:xfrm>
            <a:off x="4398343" y="6082308"/>
            <a:ext cx="3370524" cy="646331"/>
          </a:xfrm>
          <a:prstGeom prst="rect">
            <a:avLst/>
          </a:prstGeom>
          <a:noFill/>
        </p:spPr>
        <p:txBody>
          <a:bodyPr wrap="square" rtlCol="0">
            <a:spAutoFit/>
          </a:bodyPr>
          <a:lstStyle/>
          <a:p>
            <a:pPr algn="ctr"/>
            <a:r>
              <a:rPr lang="en-US" dirty="0"/>
              <a:t>Based on a white European male walking</a:t>
            </a:r>
            <a:endParaRPr lang="en-GB" dirty="0"/>
          </a:p>
        </p:txBody>
      </p:sp>
    </p:spTree>
    <p:custDataLst>
      <p:tags r:id="rId1"/>
    </p:custDataLst>
    <p:extLst>
      <p:ext uri="{BB962C8B-B14F-4D97-AF65-F5344CB8AC3E}">
        <p14:creationId xmlns:p14="http://schemas.microsoft.com/office/powerpoint/2010/main" val="1750108003"/>
      </p:ext>
    </p:extLst>
  </p:cSld>
  <p:clrMapOvr>
    <a:masterClrMapping/>
  </p:clrMapOvr>
  <mc:AlternateContent xmlns:mc="http://schemas.openxmlformats.org/markup-compatibility/2006" xmlns:p14="http://schemas.microsoft.com/office/powerpoint/2010/main">
    <mc:Choice Requires="p14">
      <p:transition spd="slow" p14:dur="2000" advTm="57941"/>
    </mc:Choice>
    <mc:Fallback xmlns="">
      <p:transition spd="slow" advTm="579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A7EAF-435B-4C80-9046-180D94DB1F12}"/>
              </a:ext>
            </a:extLst>
          </p:cNvPr>
          <p:cNvPicPr>
            <a:picLocks noChangeAspect="1"/>
          </p:cNvPicPr>
          <p:nvPr/>
        </p:nvPicPr>
        <p:blipFill rotWithShape="1">
          <a:blip r:embed="rId2"/>
          <a:srcRect b="10410"/>
          <a:stretch/>
        </p:blipFill>
        <p:spPr>
          <a:xfrm>
            <a:off x="7829550" y="1178565"/>
            <a:ext cx="4648004" cy="3123097"/>
          </a:xfrm>
          <a:prstGeom prst="rect">
            <a:avLst/>
          </a:prstGeom>
        </p:spPr>
      </p:pic>
      <p:sp>
        <p:nvSpPr>
          <p:cNvPr id="4" name="Rectangle 3">
            <a:extLst>
              <a:ext uri="{FF2B5EF4-FFF2-40B4-BE49-F238E27FC236}">
                <a16:creationId xmlns:a16="http://schemas.microsoft.com/office/drawing/2014/main" id="{2B72EB29-C48C-435B-8A14-CD7DB0F7CA5D}"/>
              </a:ext>
            </a:extLst>
          </p:cNvPr>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73D391A-C55B-4762-904C-0F2346230F76}"/>
              </a:ext>
            </a:extLst>
          </p:cNvPr>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The Wet Bulb Globe Temperature</a:t>
            </a:r>
          </a:p>
        </p:txBody>
      </p:sp>
      <p:sp>
        <p:nvSpPr>
          <p:cNvPr id="6" name="TextBox 5">
            <a:extLst>
              <a:ext uri="{FF2B5EF4-FFF2-40B4-BE49-F238E27FC236}">
                <a16:creationId xmlns:a16="http://schemas.microsoft.com/office/drawing/2014/main" id="{C92DC0AB-CBE1-4BE1-B847-C36D5DF34EDC}"/>
              </a:ext>
            </a:extLst>
          </p:cNvPr>
          <p:cNvSpPr txBox="1"/>
          <p:nvPr/>
        </p:nvSpPr>
        <p:spPr>
          <a:xfrm>
            <a:off x="0" y="775692"/>
            <a:ext cx="12192000" cy="584775"/>
          </a:xfrm>
          <a:prstGeom prst="rect">
            <a:avLst/>
          </a:prstGeom>
          <a:noFill/>
        </p:spPr>
        <p:txBody>
          <a:bodyPr wrap="square" rtlCol="0">
            <a:spAutoFit/>
          </a:bodyPr>
          <a:lstStyle/>
          <a:p>
            <a:pPr algn="ctr"/>
            <a:r>
              <a:rPr lang="en-GB" sz="3200" spc="300" dirty="0">
                <a:solidFill>
                  <a:schemeClr val="bg1"/>
                </a:solidFill>
                <a:latin typeface="Bahnschrift SemiBold" panose="020B0502040204020203" pitchFamily="34" charset="0"/>
              </a:rPr>
              <a:t>A heat stress index</a:t>
            </a:r>
          </a:p>
        </p:txBody>
      </p:sp>
      <p:pic>
        <p:nvPicPr>
          <p:cNvPr id="2" name="Picture 1">
            <a:extLst>
              <a:ext uri="{FF2B5EF4-FFF2-40B4-BE49-F238E27FC236}">
                <a16:creationId xmlns:a16="http://schemas.microsoft.com/office/drawing/2014/main" id="{E353014D-C42A-4FA7-AE0E-738BCB149467}"/>
              </a:ext>
            </a:extLst>
          </p:cNvPr>
          <p:cNvPicPr>
            <a:picLocks noChangeAspect="1"/>
          </p:cNvPicPr>
          <p:nvPr/>
        </p:nvPicPr>
        <p:blipFill rotWithShape="1">
          <a:blip r:embed="rId3"/>
          <a:srcRect t="10411" b="12638"/>
          <a:stretch/>
        </p:blipFill>
        <p:spPr>
          <a:xfrm>
            <a:off x="0" y="1621923"/>
            <a:ext cx="4648004" cy="2679739"/>
          </a:xfrm>
          <a:prstGeom prst="rect">
            <a:avLst/>
          </a:prstGeom>
        </p:spPr>
      </p:pic>
      <p:pic>
        <p:nvPicPr>
          <p:cNvPr id="9" name="Picture 8">
            <a:extLst>
              <a:ext uri="{FF2B5EF4-FFF2-40B4-BE49-F238E27FC236}">
                <a16:creationId xmlns:a16="http://schemas.microsoft.com/office/drawing/2014/main" id="{8040D880-CF12-44BF-80EE-392EAFBAC027}"/>
              </a:ext>
            </a:extLst>
          </p:cNvPr>
          <p:cNvPicPr>
            <a:picLocks noChangeAspect="1"/>
          </p:cNvPicPr>
          <p:nvPr/>
        </p:nvPicPr>
        <p:blipFill>
          <a:blip r:embed="rId4"/>
          <a:stretch>
            <a:fillRect/>
          </a:stretch>
        </p:blipFill>
        <p:spPr>
          <a:xfrm>
            <a:off x="4056964" y="3801460"/>
            <a:ext cx="4363626" cy="2968175"/>
          </a:xfrm>
          <a:prstGeom prst="rect">
            <a:avLst/>
          </a:prstGeom>
        </p:spPr>
      </p:pic>
      <p:pic>
        <p:nvPicPr>
          <p:cNvPr id="30" name="Picture 4" descr="Image">
            <a:extLst>
              <a:ext uri="{FF2B5EF4-FFF2-40B4-BE49-F238E27FC236}">
                <a16:creationId xmlns:a16="http://schemas.microsoft.com/office/drawing/2014/main" id="{51D4E216-9DB6-4509-AF08-59FE52DDA3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4" r="77663" b="91767"/>
          <a:stretch/>
        </p:blipFill>
        <p:spPr bwMode="auto">
          <a:xfrm>
            <a:off x="0" y="6293379"/>
            <a:ext cx="2281767" cy="56462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11F83C1-39AB-41CD-9E05-4C4E25828F0E}"/>
              </a:ext>
            </a:extLst>
          </p:cNvPr>
          <p:cNvSpPr txBox="1"/>
          <p:nvPr/>
        </p:nvSpPr>
        <p:spPr>
          <a:xfrm>
            <a:off x="9346625" y="6419030"/>
            <a:ext cx="2801431" cy="369332"/>
          </a:xfrm>
          <a:prstGeom prst="rect">
            <a:avLst/>
          </a:prstGeom>
          <a:noFill/>
        </p:spPr>
        <p:txBody>
          <a:bodyPr wrap="square" rtlCol="0">
            <a:spAutoFit/>
          </a:bodyPr>
          <a:lstStyle/>
          <a:p>
            <a:r>
              <a:rPr lang="en-US" dirty="0"/>
              <a:t>Stull 2011, Guo et al 2018</a:t>
            </a:r>
            <a:endParaRPr lang="en-GB" dirty="0"/>
          </a:p>
        </p:txBody>
      </p:sp>
      <p:sp>
        <p:nvSpPr>
          <p:cNvPr id="7" name="TextBox 6">
            <a:extLst>
              <a:ext uri="{FF2B5EF4-FFF2-40B4-BE49-F238E27FC236}">
                <a16:creationId xmlns:a16="http://schemas.microsoft.com/office/drawing/2014/main" id="{CCB0EB74-8209-4CF3-AEDE-2BA08A139E70}"/>
              </a:ext>
            </a:extLst>
          </p:cNvPr>
          <p:cNvSpPr txBox="1"/>
          <p:nvPr/>
        </p:nvSpPr>
        <p:spPr>
          <a:xfrm>
            <a:off x="0" y="5753649"/>
            <a:ext cx="2847975" cy="646331"/>
          </a:xfrm>
          <a:prstGeom prst="rect">
            <a:avLst/>
          </a:prstGeom>
          <a:noFill/>
        </p:spPr>
        <p:txBody>
          <a:bodyPr wrap="square" rtlCol="0">
            <a:spAutoFit/>
          </a:bodyPr>
          <a:lstStyle/>
          <a:p>
            <a:r>
              <a:rPr lang="en-US" dirty="0"/>
              <a:t>Full method available in our python library </a:t>
            </a:r>
            <a:endParaRPr lang="en-GB" dirty="0"/>
          </a:p>
        </p:txBody>
      </p:sp>
      <p:sp>
        <p:nvSpPr>
          <p:cNvPr id="10" name="TextBox 9">
            <a:extLst>
              <a:ext uri="{FF2B5EF4-FFF2-40B4-BE49-F238E27FC236}">
                <a16:creationId xmlns:a16="http://schemas.microsoft.com/office/drawing/2014/main" id="{A87068D7-6969-4139-A00C-BF98CA502C86}"/>
              </a:ext>
            </a:extLst>
          </p:cNvPr>
          <p:cNvSpPr txBox="1"/>
          <p:nvPr/>
        </p:nvSpPr>
        <p:spPr>
          <a:xfrm>
            <a:off x="10308650" y="5772699"/>
            <a:ext cx="3228975" cy="646331"/>
          </a:xfrm>
          <a:prstGeom prst="rect">
            <a:avLst/>
          </a:prstGeom>
          <a:noFill/>
        </p:spPr>
        <p:txBody>
          <a:bodyPr wrap="square" rtlCol="0">
            <a:spAutoFit/>
          </a:bodyPr>
          <a:lstStyle/>
          <a:p>
            <a:r>
              <a:rPr lang="en-US" dirty="0"/>
              <a:t>ERA5 Data from </a:t>
            </a:r>
          </a:p>
          <a:p>
            <a:r>
              <a:rPr lang="en-US" dirty="0"/>
              <a:t>1</a:t>
            </a:r>
            <a:r>
              <a:rPr lang="en-US" baseline="30000" dirty="0"/>
              <a:t>st</a:t>
            </a:r>
            <a:r>
              <a:rPr lang="en-US" dirty="0"/>
              <a:t> March 2018</a:t>
            </a:r>
            <a:endParaRPr lang="en-GB" dirty="0"/>
          </a:p>
        </p:txBody>
      </p:sp>
    </p:spTree>
    <p:extLst>
      <p:ext uri="{BB962C8B-B14F-4D97-AF65-F5344CB8AC3E}">
        <p14:creationId xmlns:p14="http://schemas.microsoft.com/office/powerpoint/2010/main" val="2284915680"/>
      </p:ext>
    </p:extLst>
  </p:cSld>
  <p:clrMapOvr>
    <a:masterClrMapping/>
  </p:clrMapOvr>
  <mc:AlternateContent xmlns:mc="http://schemas.openxmlformats.org/markup-compatibility/2006" xmlns:p14="http://schemas.microsoft.com/office/powerpoint/2010/main">
    <mc:Choice Requires="p14">
      <p:transition spd="slow" p14:dur="2000" advTm="60679"/>
    </mc:Choice>
    <mc:Fallback xmlns="">
      <p:transition spd="slow" advTm="6067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WHAT ARE</a:t>
            </a:r>
          </a:p>
        </p:txBody>
      </p:sp>
      <p:sp>
        <p:nvSpPr>
          <p:cNvPr id="6" name="TextBox 5"/>
          <p:cNvSpPr txBox="1"/>
          <p:nvPr/>
        </p:nvSpPr>
        <p:spPr>
          <a:xfrm>
            <a:off x="0" y="775692"/>
            <a:ext cx="12192000" cy="584775"/>
          </a:xfrm>
          <a:prstGeom prst="rect">
            <a:avLst/>
          </a:prstGeom>
          <a:noFill/>
        </p:spPr>
        <p:txBody>
          <a:bodyPr wrap="square" rtlCol="0">
            <a:spAutoFit/>
          </a:bodyPr>
          <a:lstStyle/>
          <a:p>
            <a:pPr algn="ctr"/>
            <a:r>
              <a:rPr lang="en-GB" sz="3200" spc="300" dirty="0">
                <a:solidFill>
                  <a:schemeClr val="bg1"/>
                </a:solidFill>
                <a:latin typeface="Bahnschrift SemiBold" panose="020B0502040204020203" pitchFamily="34" charset="0"/>
              </a:rPr>
              <a:t>Heatwave impacts?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446"/>
          <a:stretch/>
        </p:blipFill>
        <p:spPr>
          <a:xfrm>
            <a:off x="964889" y="1951500"/>
            <a:ext cx="936372" cy="76365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683"/>
          <a:stretch/>
        </p:blipFill>
        <p:spPr>
          <a:xfrm>
            <a:off x="2133267" y="3312733"/>
            <a:ext cx="1282176" cy="109391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7934"/>
          <a:stretch/>
        </p:blipFill>
        <p:spPr>
          <a:xfrm>
            <a:off x="373053" y="4515902"/>
            <a:ext cx="2120043" cy="152781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b="24417"/>
          <a:stretch/>
        </p:blipFill>
        <p:spPr>
          <a:xfrm>
            <a:off x="6450492" y="3236316"/>
            <a:ext cx="1480992" cy="1119376"/>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b="19100"/>
          <a:stretch/>
        </p:blipFill>
        <p:spPr>
          <a:xfrm>
            <a:off x="8480904" y="4515902"/>
            <a:ext cx="1161559" cy="939699"/>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b="15583"/>
          <a:stretch/>
        </p:blipFill>
        <p:spPr>
          <a:xfrm>
            <a:off x="4992045" y="4825901"/>
            <a:ext cx="1285095" cy="1128119"/>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31214" t="23068" r="31567" b="33824"/>
          <a:stretch/>
        </p:blipFill>
        <p:spPr>
          <a:xfrm>
            <a:off x="8016427" y="1686208"/>
            <a:ext cx="978365" cy="1133183"/>
          </a:xfrm>
          <a:prstGeom prst="rect">
            <a:avLst/>
          </a:prstGeom>
        </p:spPr>
      </p:pic>
      <p:sp>
        <p:nvSpPr>
          <p:cNvPr id="17" name="TextBox 16"/>
          <p:cNvSpPr txBox="1"/>
          <p:nvPr/>
        </p:nvSpPr>
        <p:spPr>
          <a:xfrm>
            <a:off x="1713135" y="1594661"/>
            <a:ext cx="2615643" cy="1477328"/>
          </a:xfrm>
          <a:prstGeom prst="rect">
            <a:avLst/>
          </a:prstGeom>
          <a:noFill/>
        </p:spPr>
        <p:txBody>
          <a:bodyPr wrap="square" rtlCol="0">
            <a:spAutoFit/>
          </a:bodyPr>
          <a:lstStyle/>
          <a:p>
            <a:pPr algn="ctr"/>
            <a:r>
              <a:rPr lang="en-GB" dirty="0">
                <a:latin typeface="Bahnschrift Light" panose="020B0502040204020203" pitchFamily="34" charset="0"/>
              </a:rPr>
              <a:t>Raised morbidity (e.g. kidney disease and CSM)</a:t>
            </a:r>
          </a:p>
          <a:p>
            <a:pPr algn="ctr"/>
            <a:r>
              <a:rPr lang="en-GB" dirty="0">
                <a:latin typeface="Bahnschrift Light" panose="020B0502040204020203" pitchFamily="34" charset="0"/>
              </a:rPr>
              <a:t>Increase in hospital admissions.</a:t>
            </a:r>
          </a:p>
        </p:txBody>
      </p:sp>
      <p:sp>
        <p:nvSpPr>
          <p:cNvPr id="18" name="TextBox 17"/>
          <p:cNvSpPr txBox="1"/>
          <p:nvPr/>
        </p:nvSpPr>
        <p:spPr>
          <a:xfrm>
            <a:off x="8919606" y="1879915"/>
            <a:ext cx="2615643" cy="923330"/>
          </a:xfrm>
          <a:prstGeom prst="rect">
            <a:avLst/>
          </a:prstGeom>
          <a:noFill/>
        </p:spPr>
        <p:txBody>
          <a:bodyPr wrap="square" rtlCol="0">
            <a:spAutoFit/>
          </a:bodyPr>
          <a:lstStyle/>
          <a:p>
            <a:pPr algn="ctr"/>
            <a:r>
              <a:rPr lang="en-GB" dirty="0">
                <a:latin typeface="Bahnschrift Light" panose="020B0502040204020203" pitchFamily="34" charset="0"/>
              </a:rPr>
              <a:t>Raised levels of mortality and suicide rates.</a:t>
            </a:r>
          </a:p>
        </p:txBody>
      </p:sp>
      <p:sp>
        <p:nvSpPr>
          <p:cNvPr id="19" name="TextBox 18"/>
          <p:cNvSpPr txBox="1"/>
          <p:nvPr/>
        </p:nvSpPr>
        <p:spPr>
          <a:xfrm>
            <a:off x="5153217" y="2027803"/>
            <a:ext cx="2615643" cy="923330"/>
          </a:xfrm>
          <a:prstGeom prst="rect">
            <a:avLst/>
          </a:prstGeom>
          <a:noFill/>
        </p:spPr>
        <p:txBody>
          <a:bodyPr wrap="square" rtlCol="0">
            <a:spAutoFit/>
          </a:bodyPr>
          <a:lstStyle/>
          <a:p>
            <a:pPr algn="ctr"/>
            <a:r>
              <a:rPr lang="en-GB" dirty="0">
                <a:latin typeface="Bahnschrift Light" panose="020B0502040204020203" pitchFamily="34" charset="0"/>
              </a:rPr>
              <a:t>Overheating of buildings and urban heat island.</a:t>
            </a:r>
          </a:p>
        </p:txBody>
      </p:sp>
      <p:sp>
        <p:nvSpPr>
          <p:cNvPr id="20" name="TextBox 19"/>
          <p:cNvSpPr txBox="1"/>
          <p:nvPr/>
        </p:nvSpPr>
        <p:spPr>
          <a:xfrm>
            <a:off x="2074163" y="4825901"/>
            <a:ext cx="2615643" cy="1200329"/>
          </a:xfrm>
          <a:prstGeom prst="rect">
            <a:avLst/>
          </a:prstGeom>
          <a:noFill/>
        </p:spPr>
        <p:txBody>
          <a:bodyPr wrap="square" rtlCol="0">
            <a:spAutoFit/>
          </a:bodyPr>
          <a:lstStyle/>
          <a:p>
            <a:pPr algn="ctr"/>
            <a:r>
              <a:rPr lang="en-GB" dirty="0">
                <a:latin typeface="Bahnschrift Light" panose="020B0502040204020203" pitchFamily="34" charset="0"/>
              </a:rPr>
              <a:t>Pressure on power grids from air con and overheating infrastructure.</a:t>
            </a:r>
          </a:p>
        </p:txBody>
      </p:sp>
      <p:sp>
        <p:nvSpPr>
          <p:cNvPr id="21" name="TextBox 20"/>
          <p:cNvSpPr txBox="1"/>
          <p:nvPr/>
        </p:nvSpPr>
        <p:spPr>
          <a:xfrm>
            <a:off x="7622942" y="3409857"/>
            <a:ext cx="2615643" cy="923330"/>
          </a:xfrm>
          <a:prstGeom prst="rect">
            <a:avLst/>
          </a:prstGeom>
          <a:noFill/>
        </p:spPr>
        <p:txBody>
          <a:bodyPr wrap="square" rtlCol="0">
            <a:spAutoFit/>
          </a:bodyPr>
          <a:lstStyle/>
          <a:p>
            <a:pPr algn="ctr"/>
            <a:r>
              <a:rPr lang="en-GB" dirty="0">
                <a:latin typeface="Bahnschrift Light" panose="020B0502040204020203" pitchFamily="34" charset="0"/>
              </a:rPr>
              <a:t>Reduction of some crop yields and food security challenges</a:t>
            </a:r>
          </a:p>
        </p:txBody>
      </p:sp>
      <p:sp>
        <p:nvSpPr>
          <p:cNvPr id="22" name="TextBox 21"/>
          <p:cNvSpPr txBox="1"/>
          <p:nvPr/>
        </p:nvSpPr>
        <p:spPr>
          <a:xfrm>
            <a:off x="9258368" y="5406944"/>
            <a:ext cx="2615643" cy="369332"/>
          </a:xfrm>
          <a:prstGeom prst="rect">
            <a:avLst/>
          </a:prstGeom>
          <a:noFill/>
        </p:spPr>
        <p:txBody>
          <a:bodyPr wrap="square" rtlCol="0">
            <a:spAutoFit/>
          </a:bodyPr>
          <a:lstStyle/>
          <a:p>
            <a:pPr algn="ctr"/>
            <a:endParaRPr lang="en-GB" dirty="0">
              <a:latin typeface="Bahnschrift Light" panose="020B0502040204020203" pitchFamily="34" charset="0"/>
            </a:endParaRPr>
          </a:p>
        </p:txBody>
      </p:sp>
      <p:sp>
        <p:nvSpPr>
          <p:cNvPr id="23" name="TextBox 22"/>
          <p:cNvSpPr txBox="1"/>
          <p:nvPr/>
        </p:nvSpPr>
        <p:spPr>
          <a:xfrm>
            <a:off x="5848634" y="5357694"/>
            <a:ext cx="2615643" cy="369332"/>
          </a:xfrm>
          <a:prstGeom prst="rect">
            <a:avLst/>
          </a:prstGeom>
          <a:noFill/>
        </p:spPr>
        <p:txBody>
          <a:bodyPr wrap="square" rtlCol="0">
            <a:spAutoFit/>
          </a:bodyPr>
          <a:lstStyle/>
          <a:p>
            <a:pPr algn="ctr"/>
            <a:r>
              <a:rPr lang="en-GB" dirty="0">
                <a:latin typeface="Bahnschrift Light" panose="020B0502040204020203" pitchFamily="34" charset="0"/>
              </a:rPr>
              <a:t>Loss of livestock</a:t>
            </a:r>
          </a:p>
        </p:txBody>
      </p:sp>
      <p:sp>
        <p:nvSpPr>
          <p:cNvPr id="24" name="TextBox 23"/>
          <p:cNvSpPr txBox="1"/>
          <p:nvPr/>
        </p:nvSpPr>
        <p:spPr>
          <a:xfrm>
            <a:off x="9324024" y="4535047"/>
            <a:ext cx="2615643" cy="923330"/>
          </a:xfrm>
          <a:prstGeom prst="rect">
            <a:avLst/>
          </a:prstGeom>
          <a:noFill/>
        </p:spPr>
        <p:txBody>
          <a:bodyPr wrap="square" rtlCol="0">
            <a:spAutoFit/>
          </a:bodyPr>
          <a:lstStyle/>
          <a:p>
            <a:pPr algn="ctr"/>
            <a:r>
              <a:rPr lang="en-GB" dirty="0">
                <a:latin typeface="Bahnschrift Light" panose="020B0502040204020203" pitchFamily="34" charset="0"/>
              </a:rPr>
              <a:t>Delays on rail networks due to inadequate infrastructure.</a:t>
            </a:r>
          </a:p>
        </p:txBody>
      </p:sp>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b="20164"/>
          <a:stretch/>
        </p:blipFill>
        <p:spPr>
          <a:xfrm>
            <a:off x="4253592" y="1814638"/>
            <a:ext cx="1457202" cy="1163377"/>
          </a:xfrm>
          <a:prstGeom prst="rect">
            <a:avLst/>
          </a:prstGeom>
        </p:spPr>
      </p:pic>
      <p:sp>
        <p:nvSpPr>
          <p:cNvPr id="26" name="TextBox 25"/>
          <p:cNvSpPr txBox="1"/>
          <p:nvPr/>
        </p:nvSpPr>
        <p:spPr>
          <a:xfrm>
            <a:off x="3051784" y="3565351"/>
            <a:ext cx="2615643" cy="646331"/>
          </a:xfrm>
          <a:prstGeom prst="rect">
            <a:avLst/>
          </a:prstGeom>
          <a:noFill/>
        </p:spPr>
        <p:txBody>
          <a:bodyPr wrap="square" rtlCol="0">
            <a:spAutoFit/>
          </a:bodyPr>
          <a:lstStyle/>
          <a:p>
            <a:pPr algn="ctr"/>
            <a:r>
              <a:rPr lang="en-GB" dirty="0">
                <a:latin typeface="Bahnschrift Light" panose="020B0502040204020203" pitchFamily="34" charset="0"/>
              </a:rPr>
              <a:t>Reduced levels of productivity</a:t>
            </a:r>
          </a:p>
        </p:txBody>
      </p:sp>
      <p:pic>
        <p:nvPicPr>
          <p:cNvPr id="8" name="Picture 7"/>
          <p:cNvPicPr>
            <a:picLocks noChangeAspect="1"/>
          </p:cNvPicPr>
          <p:nvPr/>
        </p:nvPicPr>
        <p:blipFill>
          <a:blip r:embed="rId11"/>
          <a:stretch>
            <a:fillRect/>
          </a:stretch>
        </p:blipFill>
        <p:spPr>
          <a:xfrm>
            <a:off x="10714568" y="5591611"/>
            <a:ext cx="948266" cy="948266"/>
          </a:xfrm>
          <a:prstGeom prst="rect">
            <a:avLst/>
          </a:prstGeom>
        </p:spPr>
      </p:pic>
      <p:sp>
        <p:nvSpPr>
          <p:cNvPr id="27" name="TextBox 26"/>
          <p:cNvSpPr txBox="1"/>
          <p:nvPr/>
        </p:nvSpPr>
        <p:spPr>
          <a:xfrm>
            <a:off x="8384224" y="5776276"/>
            <a:ext cx="2615643" cy="646331"/>
          </a:xfrm>
          <a:prstGeom prst="rect">
            <a:avLst/>
          </a:prstGeom>
          <a:noFill/>
        </p:spPr>
        <p:txBody>
          <a:bodyPr wrap="square" rtlCol="0">
            <a:spAutoFit/>
          </a:bodyPr>
          <a:lstStyle/>
          <a:p>
            <a:pPr algn="ctr"/>
            <a:r>
              <a:rPr lang="en-GB" dirty="0">
                <a:latin typeface="Bahnschrift Light" panose="020B0502040204020203" pitchFamily="34" charset="0"/>
              </a:rPr>
              <a:t>Delays in planes being able to take off</a:t>
            </a:r>
          </a:p>
        </p:txBody>
      </p:sp>
      <p:pic>
        <p:nvPicPr>
          <p:cNvPr id="28" name="Picture 27"/>
          <p:cNvPicPr>
            <a:picLocks noChangeAspect="1"/>
          </p:cNvPicPr>
          <p:nvPr/>
        </p:nvPicPr>
        <p:blipFill rotWithShape="1">
          <a:blip r:embed="rId12"/>
          <a:srcRect l="52222" r="36493"/>
          <a:stretch/>
        </p:blipFill>
        <p:spPr>
          <a:xfrm>
            <a:off x="38558" y="6253656"/>
            <a:ext cx="1375834" cy="603504"/>
          </a:xfrm>
          <a:prstGeom prst="rect">
            <a:avLst/>
          </a:prstGeom>
        </p:spPr>
      </p:pic>
    </p:spTree>
    <p:custDataLst>
      <p:tags r:id="rId1"/>
    </p:custDataLst>
    <p:extLst>
      <p:ext uri="{BB962C8B-B14F-4D97-AF65-F5344CB8AC3E}">
        <p14:creationId xmlns:p14="http://schemas.microsoft.com/office/powerpoint/2010/main" val="551485050"/>
      </p:ext>
    </p:extLst>
  </p:cSld>
  <p:clrMapOvr>
    <a:masterClrMapping/>
  </p:clrMapOvr>
  <mc:AlternateContent xmlns:mc="http://schemas.openxmlformats.org/markup-compatibility/2006" xmlns:p14="http://schemas.microsoft.com/office/powerpoint/2010/main">
    <mc:Choice Requires="p14">
      <p:transition spd="slow" p14:dur="2000" advTm="71430"/>
    </mc:Choice>
    <mc:Fallback xmlns="">
      <p:transition spd="slow" advTm="71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nodePh="1">
                                  <p:stCondLst>
                                    <p:cond delay="0"/>
                                  </p:stCondLst>
                                  <p:endCondLst>
                                    <p:cond evt="begin" delay="0">
                                      <p:tn val="47"/>
                                    </p:cond>
                                  </p:end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55371"/>
          <a:stretch/>
        </p:blipFill>
        <p:spPr bwMode="auto">
          <a:xfrm>
            <a:off x="160867" y="3420533"/>
            <a:ext cx="11742208" cy="3004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52222" r="36493"/>
          <a:stretch/>
        </p:blipFill>
        <p:spPr>
          <a:xfrm>
            <a:off x="38558" y="6253656"/>
            <a:ext cx="1375834" cy="603504"/>
          </a:xfrm>
          <a:prstGeom prst="rect">
            <a:avLst/>
          </a:prstGeom>
        </p:spPr>
      </p:pic>
      <p:pic>
        <p:nvPicPr>
          <p:cNvPr id="4" name="Picture 3"/>
          <p:cNvPicPr>
            <a:picLocks noChangeAspect="1"/>
          </p:cNvPicPr>
          <p:nvPr/>
        </p:nvPicPr>
        <p:blipFill rotWithShape="1">
          <a:blip r:embed="rId4"/>
          <a:srcRect t="6789" b="50125"/>
          <a:stretch/>
        </p:blipFill>
        <p:spPr>
          <a:xfrm>
            <a:off x="50271" y="554567"/>
            <a:ext cx="11963400" cy="2954866"/>
          </a:xfrm>
          <a:prstGeom prst="rect">
            <a:avLst/>
          </a:prstGeom>
        </p:spPr>
      </p:pic>
      <p:pic>
        <p:nvPicPr>
          <p:cNvPr id="1028" name="Picture 4"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64" r="77663" b="91767"/>
          <a:stretch/>
        </p:blipFill>
        <p:spPr bwMode="auto">
          <a:xfrm>
            <a:off x="9910233" y="6253656"/>
            <a:ext cx="2281767" cy="5646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96819"/>
            <a:ext cx="12192000" cy="584775"/>
          </a:xfrm>
          <a:prstGeom prst="rect">
            <a:avLst/>
          </a:prstGeom>
          <a:noFill/>
        </p:spPr>
        <p:txBody>
          <a:bodyPr wrap="square" rtlCol="0">
            <a:spAutoFit/>
          </a:bodyPr>
          <a:lstStyle/>
          <a:p>
            <a:pPr algn="ctr"/>
            <a:r>
              <a:rPr lang="en-GB" sz="3200" spc="800" dirty="0">
                <a:solidFill>
                  <a:srgbClr val="FF0000"/>
                </a:solidFill>
                <a:latin typeface="Bahnschrift Light" panose="020B0502040204020203" pitchFamily="34" charset="0"/>
              </a:rPr>
              <a:t>Heat Stress at 12pm 22</a:t>
            </a:r>
            <a:r>
              <a:rPr lang="en-GB" sz="3200" spc="800" baseline="30000" dirty="0">
                <a:solidFill>
                  <a:srgbClr val="FF0000"/>
                </a:solidFill>
                <a:latin typeface="Bahnschrift Light" panose="020B0502040204020203" pitchFamily="34" charset="0"/>
              </a:rPr>
              <a:t>nd</a:t>
            </a:r>
            <a:r>
              <a:rPr lang="en-GB" sz="3200" spc="800" dirty="0">
                <a:solidFill>
                  <a:srgbClr val="FF0000"/>
                </a:solidFill>
                <a:latin typeface="Bahnschrift Light" panose="020B0502040204020203" pitchFamily="34" charset="0"/>
              </a:rPr>
              <a:t> July</a:t>
            </a:r>
          </a:p>
        </p:txBody>
      </p:sp>
      <p:sp>
        <p:nvSpPr>
          <p:cNvPr id="2" name="TextBox 1">
            <a:extLst>
              <a:ext uri="{FF2B5EF4-FFF2-40B4-BE49-F238E27FC236}">
                <a16:creationId xmlns:a16="http://schemas.microsoft.com/office/drawing/2014/main" id="{2CEBC011-8154-48BE-8D3C-1873C832889F}"/>
              </a:ext>
            </a:extLst>
          </p:cNvPr>
          <p:cNvSpPr txBox="1"/>
          <p:nvPr/>
        </p:nvSpPr>
        <p:spPr>
          <a:xfrm>
            <a:off x="1266825" y="6424613"/>
            <a:ext cx="9334500" cy="369332"/>
          </a:xfrm>
          <a:prstGeom prst="rect">
            <a:avLst/>
          </a:prstGeom>
          <a:noFill/>
        </p:spPr>
        <p:txBody>
          <a:bodyPr wrap="square" rtlCol="0">
            <a:spAutoFit/>
          </a:bodyPr>
          <a:lstStyle/>
          <a:p>
            <a:r>
              <a:rPr lang="en-US" dirty="0"/>
              <a:t>ECMWF forecast data for the UK heatwave that also was a heatwave in MENA region</a:t>
            </a:r>
            <a:endParaRPr lang="en-GB" dirty="0"/>
          </a:p>
        </p:txBody>
      </p:sp>
    </p:spTree>
    <p:extLst>
      <p:ext uri="{BB962C8B-B14F-4D97-AF65-F5344CB8AC3E}">
        <p14:creationId xmlns:p14="http://schemas.microsoft.com/office/powerpoint/2010/main" val="900799506"/>
      </p:ext>
    </p:extLst>
  </p:cSld>
  <p:clrMapOvr>
    <a:masterClrMapping/>
  </p:clrMapOvr>
  <mc:AlternateContent xmlns:mc="http://schemas.openxmlformats.org/markup-compatibility/2006" xmlns:p14="http://schemas.microsoft.com/office/powerpoint/2010/main">
    <mc:Choice Requires="p14">
      <p:transition spd="slow" p14:dur="2000" advTm="98580"/>
    </mc:Choice>
    <mc:Fallback xmlns="">
      <p:transition spd="slow" advTm="985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r="23661"/>
          <a:stretch/>
        </p:blipFill>
        <p:spPr bwMode="auto">
          <a:xfrm>
            <a:off x="783165" y="329209"/>
            <a:ext cx="8686801" cy="6410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52222" r="36493"/>
          <a:stretch/>
        </p:blipFill>
        <p:spPr>
          <a:xfrm>
            <a:off x="38558" y="6253656"/>
            <a:ext cx="1375834" cy="603504"/>
          </a:xfrm>
          <a:prstGeom prst="rect">
            <a:avLst/>
          </a:prstGeom>
        </p:spPr>
      </p:pic>
      <p:pic>
        <p:nvPicPr>
          <p:cNvPr id="6" name="Picture 4"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264" r="77663" b="91767"/>
          <a:stretch/>
        </p:blipFill>
        <p:spPr bwMode="auto">
          <a:xfrm>
            <a:off x="9910233" y="6253656"/>
            <a:ext cx="2281767" cy="564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05A2A2-8518-43EA-AA9F-078327255BC7}"/>
              </a:ext>
            </a:extLst>
          </p:cNvPr>
          <p:cNvSpPr txBox="1"/>
          <p:nvPr/>
        </p:nvSpPr>
        <p:spPr>
          <a:xfrm>
            <a:off x="9048750" y="58773"/>
            <a:ext cx="3305175" cy="646331"/>
          </a:xfrm>
          <a:prstGeom prst="rect">
            <a:avLst/>
          </a:prstGeom>
          <a:noFill/>
        </p:spPr>
        <p:txBody>
          <a:bodyPr wrap="square" rtlCol="0">
            <a:spAutoFit/>
          </a:bodyPr>
          <a:lstStyle/>
          <a:p>
            <a:r>
              <a:rPr lang="en-US" dirty="0"/>
              <a:t>ECMWF Forecast Data for the Med heatwave in August</a:t>
            </a:r>
            <a:endParaRPr lang="en-GB" dirty="0"/>
          </a:p>
        </p:txBody>
      </p:sp>
      <p:sp>
        <p:nvSpPr>
          <p:cNvPr id="7" name="TextBox 6">
            <a:extLst>
              <a:ext uri="{FF2B5EF4-FFF2-40B4-BE49-F238E27FC236}">
                <a16:creationId xmlns:a16="http://schemas.microsoft.com/office/drawing/2014/main" id="{53AC7FD8-955A-46E7-9613-70040263E508}"/>
              </a:ext>
            </a:extLst>
          </p:cNvPr>
          <p:cNvSpPr txBox="1"/>
          <p:nvPr/>
        </p:nvSpPr>
        <p:spPr>
          <a:xfrm>
            <a:off x="9469966" y="4192623"/>
            <a:ext cx="2722034" cy="923330"/>
          </a:xfrm>
          <a:prstGeom prst="rect">
            <a:avLst/>
          </a:prstGeom>
          <a:noFill/>
        </p:spPr>
        <p:txBody>
          <a:bodyPr wrap="square" rtlCol="0">
            <a:spAutoFit/>
          </a:bodyPr>
          <a:lstStyle/>
          <a:p>
            <a:r>
              <a:rPr lang="en-US" dirty="0"/>
              <a:t>Heat Index that considers wind speed, relative humidity and temperature</a:t>
            </a:r>
            <a:endParaRPr lang="en-GB" dirty="0"/>
          </a:p>
        </p:txBody>
      </p:sp>
    </p:spTree>
    <p:extLst>
      <p:ext uri="{BB962C8B-B14F-4D97-AF65-F5344CB8AC3E}">
        <p14:creationId xmlns:p14="http://schemas.microsoft.com/office/powerpoint/2010/main" val="2699459836"/>
      </p:ext>
    </p:extLst>
  </p:cSld>
  <p:clrMapOvr>
    <a:masterClrMapping/>
  </p:clrMapOvr>
  <mc:AlternateContent xmlns:mc="http://schemas.openxmlformats.org/markup-compatibility/2006" xmlns:p14="http://schemas.microsoft.com/office/powerpoint/2010/main">
    <mc:Choice Requires="p14">
      <p:transition spd="slow" p14:dur="2000" advTm="95880"/>
    </mc:Choice>
    <mc:Fallback xmlns="">
      <p:transition spd="slow" advTm="958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00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p:cNvSpPr txBox="1"/>
          <p:nvPr/>
        </p:nvSpPr>
        <p:spPr>
          <a:xfrm>
            <a:off x="0" y="775692"/>
            <a:ext cx="12192000" cy="584775"/>
          </a:xfrm>
          <a:prstGeom prst="rect">
            <a:avLst/>
          </a:prstGeom>
          <a:noFill/>
        </p:spPr>
        <p:txBody>
          <a:bodyPr wrap="square" rtlCol="0">
            <a:spAutoFit/>
          </a:bodyPr>
          <a:lstStyle/>
          <a:p>
            <a:pPr algn="ctr"/>
            <a:r>
              <a:rPr lang="en-GB" sz="3200" spc="300" dirty="0">
                <a:solidFill>
                  <a:schemeClr val="bg1"/>
                </a:solidFill>
                <a:latin typeface="Bahnschrift SemiBold" panose="020B0502040204020203" pitchFamily="34" charset="0"/>
              </a:rPr>
              <a:t>From Extreme Heat Globally</a:t>
            </a:r>
          </a:p>
        </p:txBody>
      </p:sp>
      <p:sp>
        <p:nvSpPr>
          <p:cNvPr id="13" name="TextBox 12"/>
          <p:cNvSpPr txBox="1"/>
          <p:nvPr/>
        </p:nvSpPr>
        <p:spPr>
          <a:xfrm>
            <a:off x="0" y="96819"/>
            <a:ext cx="12192000" cy="707886"/>
          </a:xfrm>
          <a:prstGeom prst="rect">
            <a:avLst/>
          </a:prstGeom>
          <a:noFill/>
        </p:spPr>
        <p:txBody>
          <a:bodyPr wrap="square" rtlCol="0">
            <a:spAutoFit/>
          </a:bodyPr>
          <a:lstStyle/>
          <a:p>
            <a:pPr algn="ctr"/>
            <a:r>
              <a:rPr lang="en-GB" sz="4000" spc="800" dirty="0">
                <a:solidFill>
                  <a:srgbClr val="FF0000"/>
                </a:solidFill>
                <a:latin typeface="Bahnschrift Light" panose="020B0502040204020203" pitchFamily="34" charset="0"/>
              </a:rPr>
              <a:t>People Impacted</a:t>
            </a:r>
          </a:p>
        </p:txBody>
      </p:sp>
      <p:sp>
        <p:nvSpPr>
          <p:cNvPr id="15" name="TextBox 14"/>
          <p:cNvSpPr txBox="1"/>
          <p:nvPr/>
        </p:nvSpPr>
        <p:spPr>
          <a:xfrm>
            <a:off x="1638300" y="3081867"/>
            <a:ext cx="8542867" cy="1227666"/>
          </a:xfrm>
          <a:prstGeom prst="rect">
            <a:avLst/>
          </a:prstGeom>
          <a:noFill/>
        </p:spPr>
        <p:txBody>
          <a:bodyPr wrap="square" rtlCol="0">
            <a:spAutoFit/>
          </a:bodyPr>
          <a:lstStyle/>
          <a:p>
            <a:endParaRPr lang="en-GB" dirty="0"/>
          </a:p>
        </p:txBody>
      </p:sp>
      <p:pic>
        <p:nvPicPr>
          <p:cNvPr id="16" name="Picture 15"/>
          <p:cNvPicPr>
            <a:picLocks noChangeAspect="1"/>
          </p:cNvPicPr>
          <p:nvPr/>
        </p:nvPicPr>
        <p:blipFill rotWithShape="1">
          <a:blip r:embed="rId2"/>
          <a:srcRect l="52222" r="36493"/>
          <a:stretch/>
        </p:blipFill>
        <p:spPr>
          <a:xfrm>
            <a:off x="38558" y="6253656"/>
            <a:ext cx="1375834" cy="603504"/>
          </a:xfrm>
          <a:prstGeom prst="rect">
            <a:avLst/>
          </a:prstGeom>
        </p:spPr>
      </p:pic>
      <p:pic>
        <p:nvPicPr>
          <p:cNvPr id="28" name="Picture 27"/>
          <p:cNvPicPr>
            <a:picLocks noChangeAspect="1"/>
          </p:cNvPicPr>
          <p:nvPr/>
        </p:nvPicPr>
        <p:blipFill rotWithShape="1">
          <a:blip r:embed="rId3"/>
          <a:srcRect l="7722" t="25835" r="18031" b="28904"/>
          <a:stretch/>
        </p:blipFill>
        <p:spPr>
          <a:xfrm>
            <a:off x="1239558" y="2764367"/>
            <a:ext cx="9407938" cy="2480732"/>
          </a:xfrm>
          <a:prstGeom prst="rect">
            <a:avLst/>
          </a:prstGeom>
        </p:spPr>
      </p:pic>
      <p:sp>
        <p:nvSpPr>
          <p:cNvPr id="8" name="TextBox 7">
            <a:extLst>
              <a:ext uri="{FF2B5EF4-FFF2-40B4-BE49-F238E27FC236}">
                <a16:creationId xmlns:a16="http://schemas.microsoft.com/office/drawing/2014/main" id="{FDE1A213-46E0-4BE4-9E1F-F96433637D81}"/>
              </a:ext>
            </a:extLst>
          </p:cNvPr>
          <p:cNvSpPr txBox="1"/>
          <p:nvPr/>
        </p:nvSpPr>
        <p:spPr>
          <a:xfrm>
            <a:off x="5305425" y="6508774"/>
            <a:ext cx="6842632" cy="369332"/>
          </a:xfrm>
          <a:prstGeom prst="rect">
            <a:avLst/>
          </a:prstGeom>
          <a:noFill/>
        </p:spPr>
        <p:txBody>
          <a:bodyPr wrap="square" rtlCol="0">
            <a:spAutoFit/>
          </a:bodyPr>
          <a:lstStyle/>
          <a:p>
            <a:r>
              <a:rPr lang="en-US" dirty="0"/>
              <a:t>Red Cross Climate Center 2020; Brimicombe et al 2021 </a:t>
            </a:r>
            <a:r>
              <a:rPr lang="en-US" i="1" dirty="0"/>
              <a:t>under review</a:t>
            </a:r>
            <a:endParaRPr lang="en-GB" dirty="0"/>
          </a:p>
        </p:txBody>
      </p:sp>
      <p:sp>
        <p:nvSpPr>
          <p:cNvPr id="2" name="TextBox 1">
            <a:extLst>
              <a:ext uri="{FF2B5EF4-FFF2-40B4-BE49-F238E27FC236}">
                <a16:creationId xmlns:a16="http://schemas.microsoft.com/office/drawing/2014/main" id="{F4E6A7A8-F50E-4135-960B-D5A6540B6248}"/>
              </a:ext>
            </a:extLst>
          </p:cNvPr>
          <p:cNvSpPr txBox="1"/>
          <p:nvPr/>
        </p:nvSpPr>
        <p:spPr>
          <a:xfrm>
            <a:off x="1638300" y="5429250"/>
            <a:ext cx="9782175" cy="923330"/>
          </a:xfrm>
          <a:prstGeom prst="rect">
            <a:avLst/>
          </a:prstGeom>
          <a:noFill/>
        </p:spPr>
        <p:txBody>
          <a:bodyPr wrap="square" rtlCol="0">
            <a:spAutoFit/>
          </a:bodyPr>
          <a:lstStyle/>
          <a:p>
            <a:r>
              <a:rPr lang="en-US" dirty="0"/>
              <a:t>Considering that 74% of the populated land surface is exposed to heat stress levels in the UTCI during August 2020, Vulnerable people are over 65s, pregnant women, under 5s, those with preexisting medical conditions and those who work outside.</a:t>
            </a:r>
            <a:endParaRPr lang="en-GB" dirty="0"/>
          </a:p>
        </p:txBody>
      </p:sp>
    </p:spTree>
    <p:extLst>
      <p:ext uri="{BB962C8B-B14F-4D97-AF65-F5344CB8AC3E}">
        <p14:creationId xmlns:p14="http://schemas.microsoft.com/office/powerpoint/2010/main" val="3596493324"/>
      </p:ext>
    </p:extLst>
  </p:cSld>
  <p:clrMapOvr>
    <a:masterClrMapping/>
  </p:clrMapOvr>
  <mc:AlternateContent xmlns:mc="http://schemas.openxmlformats.org/markup-compatibility/2006" xmlns:p14="http://schemas.microsoft.com/office/powerpoint/2010/main">
    <mc:Choice Requires="p14">
      <p:transition spd="slow" p14:dur="2000" advTm="43772"/>
    </mc:Choice>
    <mc:Fallback xmlns="">
      <p:transition spd="slow" advTm="4377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2.4|1.2|2.6|3.1|0.4|0.4|0.3|10.3"/>
</p:tagLst>
</file>

<file path=ppt/tags/tag2.xml><?xml version="1.0" encoding="utf-8"?>
<p:tagLst xmlns:a="http://schemas.openxmlformats.org/drawingml/2006/main" xmlns:r="http://schemas.openxmlformats.org/officeDocument/2006/relationships" xmlns:p="http://schemas.openxmlformats.org/presentationml/2006/main">
  <p:tag name="TIMING" val="|7.6|0.6|3.8"/>
</p:tagLst>
</file>

<file path=ppt/tags/tag3.xml><?xml version="1.0" encoding="utf-8"?>
<p:tagLst xmlns:a="http://schemas.openxmlformats.org/drawingml/2006/main" xmlns:r="http://schemas.openxmlformats.org/officeDocument/2006/relationships" xmlns:p="http://schemas.openxmlformats.org/presentationml/2006/main">
  <p:tag name="TIMING" val="|8.6|4.3|1.1|4.7|2.1|4.9"/>
</p:tagLst>
</file>

<file path=ppt/tags/tag4.xml><?xml version="1.0" encoding="utf-8"?>
<p:tagLst xmlns:a="http://schemas.openxmlformats.org/drawingml/2006/main" xmlns:r="http://schemas.openxmlformats.org/officeDocument/2006/relationships" xmlns:p="http://schemas.openxmlformats.org/presentationml/2006/main">
  <p:tag name="TIMING" val="|9.9|6.5|4.9|9.9|3.4|8.6|4.4|2.5|3.9"/>
</p:tagLst>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Bahnschrift</vt:lpstr>
      <vt:lpstr>Bahnschrift Light</vt:lpstr>
      <vt:lpstr>Bahnschrift SemiBold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Brimicombe</dc:creator>
  <cp:lastModifiedBy>Chloe Brimicombe</cp:lastModifiedBy>
  <cp:revision>14</cp:revision>
  <dcterms:created xsi:type="dcterms:W3CDTF">2021-08-22T10:58:31Z</dcterms:created>
  <dcterms:modified xsi:type="dcterms:W3CDTF">2021-08-26T10:15:28Z</dcterms:modified>
</cp:coreProperties>
</file>