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4"/>
  </p:notesMasterIdLst>
  <p:sldIdLst>
    <p:sldId id="319" r:id="rId2"/>
    <p:sldId id="325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66CCFF"/>
    <a:srgbClr val="CCECFF"/>
    <a:srgbClr val="CC0000"/>
    <a:srgbClr val="FFFF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42" autoAdjust="0"/>
    <p:restoredTop sz="82977" autoAdjust="0"/>
  </p:normalViewPr>
  <p:slideViewPr>
    <p:cSldViewPr>
      <p:cViewPr varScale="1">
        <p:scale>
          <a:sx n="73" d="100"/>
          <a:sy n="73" d="100"/>
        </p:scale>
        <p:origin x="624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876" y="-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5BA1532-8777-4E0C-B36B-123E385C1C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B324EAE-A396-43B1-A09F-FF4A22B8DF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8D28B04-F12F-49E6-BDC5-269E3AA5EDE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DEF679A-FE4F-47E0-9FE3-7F57623576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1BDE668-E469-4946-9214-155131B6A21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5276FB0-702B-4392-9D1F-16983B51AC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498BEE0-FCB9-4916-8A2D-86322A5A9E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6A14381-8C01-4906-9E13-EC9FF7333A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E947BB-8D94-46E7-9CE3-DE65FADB4E75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C2D03F4C-DEAF-44D9-8ACB-B2619FDDD5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52608A5E-2696-4C35-AAA8-321A0B522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ABA5000-F64E-4FD9-8E0B-9D3208EF98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4B88BB-75BB-4907-B1F4-92A2E43D0908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324A6CF-B170-403E-880D-AB0AC0D80F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8D72C80-31E6-401B-BBFE-11F0C83AE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26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5F8E47-19D3-4DD7-9B59-7DDCAFEC2C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BC186C-E062-4C18-B8CB-78278A55C3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04B5DD-9203-41F0-84CC-C5DA518BB4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8071E-E5BA-430D-AC9C-086ED95A5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33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AFDE86-6DDD-46A2-9D8C-5B4430BF9A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A71C01-6F99-4311-AC6E-F34E05BB5F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60DCF0-AAA3-446A-82AC-33EBF03790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1FCAD-6B2C-4064-B3FD-FDB344F62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71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0574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0198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3D3613-9CED-4DEE-8FCF-1CAEFA8492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A86F5F-E93D-4950-B0A9-4E46649FD6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98A557-3E9F-413A-A0EA-9FB2C146E2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34782-DB28-48E9-B97A-DF1D8D50F8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927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607EF-614D-419C-8D27-52B78C458B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974459-9549-45EE-A8F5-8BD3B518C5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FA3D7-41C8-4E7F-9FD6-1A6BB05BC6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2C18D-4944-4EF7-8DE0-7FFF1AFB9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36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67FACB-D143-4154-906A-CB4DBBF14F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B1F343-F6CA-4DC1-8366-80109F38CA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D9DE03-6A3F-4992-9740-650B1CAC53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35B9C-EBA2-4F33-A55F-807F5A6504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66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E08F7F-B380-46DA-8F60-E67382B61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CB00EB-F2C2-429C-968F-A9EEED1143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06EDCF-23FB-4A6F-910E-4B94402A7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8A890-6EE7-4640-A0BF-835E17458B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5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3DAC33-22B7-4C11-961B-8690CBA070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413B73-7A30-4457-AF50-86B19E2F02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61BE0B-A278-4BCD-BA8B-6FC75EA75F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00A39-704A-441D-9B07-F3692EB1E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53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3B65A0E-CCF0-4651-AD79-71E22E17FA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37C895-2F26-4050-9864-38DC3CFF2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4E58F9-5A38-4F47-8022-1AC005FA7A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262C9-1503-4583-B6E7-233922772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90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1F6D82B-2730-41AD-B26E-C27FFE419E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A1468B-2F33-4CA6-A63F-9FDD4E9EBE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67EA9C-6ACB-4B26-B4B0-7B27871D0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AB2F5-2A9C-44C9-BA9C-3B008D7031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74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C60591E-E246-4242-AA75-A02579B682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A4A0E7-5D46-49F0-AD3F-D2E8FF933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D0D0DA-A73A-4E82-8AB8-CC73B0004B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63A7F-35C6-4B4A-984A-B8C115DF21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5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DD9267-54BA-426C-99B8-A7A7DDCF64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9CAB5B-8C29-4A09-8DCD-113120CC6C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9BAD8A-799D-41B4-832D-A79C8F0A4A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AD467-AA9E-4AA8-A892-9708B7B633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62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F1AAD0-5CCA-4824-8B7E-80268A9AE3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A2E3DB-2017-49D5-B3D9-E5C669A11F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4F6F0D-E2C0-45C8-8C6D-AECEA9C050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84985-EE86-4E59-903E-EC3EB1460C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97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>
            <a:extLst>
              <a:ext uri="{FF2B5EF4-FFF2-40B4-BE49-F238E27FC236}">
                <a16:creationId xmlns:a16="http://schemas.microsoft.com/office/drawing/2014/main" id="{D2AC1064-524B-4A65-A7DC-E6D09B4707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5731" name="Rectangle 3">
            <a:extLst>
              <a:ext uri="{FF2B5EF4-FFF2-40B4-BE49-F238E27FC236}">
                <a16:creationId xmlns:a16="http://schemas.microsoft.com/office/drawing/2014/main" id="{3407DB4C-1841-4221-AE03-C3ECFB370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5732" name="Rectangle 4">
            <a:extLst>
              <a:ext uri="{FF2B5EF4-FFF2-40B4-BE49-F238E27FC236}">
                <a16:creationId xmlns:a16="http://schemas.microsoft.com/office/drawing/2014/main" id="{2D7A0F13-B70B-4C4D-8BC9-8DC4A4DA41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CCEC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5733" name="Rectangle 5">
            <a:extLst>
              <a:ext uri="{FF2B5EF4-FFF2-40B4-BE49-F238E27FC236}">
                <a16:creationId xmlns:a16="http://schemas.microsoft.com/office/drawing/2014/main" id="{FC6D485D-7DD2-46BF-BDB8-F04482A0A2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CCEC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5734" name="Rectangle 6">
            <a:extLst>
              <a:ext uri="{FF2B5EF4-FFF2-40B4-BE49-F238E27FC236}">
                <a16:creationId xmlns:a16="http://schemas.microsoft.com/office/drawing/2014/main" id="{3EB420F6-C36A-4E6A-A5AC-5E99853FB8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rgbClr val="CC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28C0D44-3DEE-4092-BA6D-3CC3E09AE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3">
            <a:extLst>
              <a:ext uri="{FF2B5EF4-FFF2-40B4-BE49-F238E27FC236}">
                <a16:creationId xmlns:a16="http://schemas.microsoft.com/office/drawing/2014/main" id="{502D3F83-3E8F-46B0-889B-C6F168A97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463" y="1676400"/>
            <a:ext cx="8999537" cy="496887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Dataset: 2031 clouds  G1-G2 Small/Medium</a:t>
            </a:r>
            <a:r>
              <a:rPr kumimoji="0" lang="en-US" alt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G3-G4 Large/Mature</a:t>
            </a:r>
          </a:p>
        </p:txBody>
      </p:sp>
      <p:sp>
        <p:nvSpPr>
          <p:cNvPr id="3075" name="Text Box 4">
            <a:extLst>
              <a:ext uri="{FF2B5EF4-FFF2-40B4-BE49-F238E27FC236}">
                <a16:creationId xmlns:a16="http://schemas.microsoft.com/office/drawing/2014/main" id="{E9B027E7-EC2C-4EA5-A4F1-7338BC119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381000"/>
            <a:ext cx="85344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3200">
                <a:solidFill>
                  <a:srgbClr val="FFFF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kumimoji="1" sz="2800">
                <a:solidFill>
                  <a:srgbClr val="FFFF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Char char="n"/>
              <a:defRPr kumimoji="1" sz="2400">
                <a:solidFill>
                  <a:srgbClr val="FFFF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FFFF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Monotype Sorts" pitchFamily="2" charset="2"/>
              <a:buChar char="n"/>
              <a:defRPr kumimoji="1" sz="2000">
                <a:solidFill>
                  <a:srgbClr val="FFFF66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SAM-BM LES </a:t>
            </a:r>
            <a:r>
              <a:rPr kumimoji="0"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(SAM-Khairoutdinov, BM-Kogan)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wind shallow cumulus clouds (RICO data)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Domain~ 52 km; 512x512x100 grid points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22E6F1A-6A29-40DE-A05A-8E10A9879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8679" r="13091" b="4251"/>
          <a:stretch>
            <a:fillRect/>
          </a:stretch>
        </p:blipFill>
        <p:spPr bwMode="auto">
          <a:xfrm>
            <a:off x="3962400" y="2514600"/>
            <a:ext cx="51022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5">
            <a:extLst>
              <a:ext uri="{FF2B5EF4-FFF2-40B4-BE49-F238E27FC236}">
                <a16:creationId xmlns:a16="http://schemas.microsoft.com/office/drawing/2014/main" id="{6C5261AE-F71A-4E32-95EA-243A89FF5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36888"/>
            <a:ext cx="4114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efficiency </a:t>
            </a:r>
          </a:p>
          <a:p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PE = PR/CR</a:t>
            </a:r>
          </a:p>
          <a:p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 &gt;&gt;1 for H &gt;  ~ 2.3 km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C7A3E0-1B76-4648-8CB9-35B48A3E988D}"/>
              </a:ext>
            </a:extLst>
          </p:cNvPr>
          <p:cNvCxnSpPr>
            <a:cxnSpLocks/>
          </p:cNvCxnSpPr>
          <p:nvPr/>
        </p:nvCxnSpPr>
        <p:spPr>
          <a:xfrm flipH="1" flipV="1">
            <a:off x="5410200" y="5456238"/>
            <a:ext cx="1219200" cy="334962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BC738D5-8DE3-4FA8-AE81-8A9EB7CDEA40}"/>
              </a:ext>
            </a:extLst>
          </p:cNvPr>
          <p:cNvSpPr txBox="1"/>
          <p:nvPr/>
        </p:nvSpPr>
        <p:spPr>
          <a:xfrm>
            <a:off x="6629400" y="5562600"/>
            <a:ext cx="6429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 b="1" kern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G4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C4CBA7-584C-4005-AABC-6377A89ACCE9}"/>
              </a:ext>
            </a:extLst>
          </p:cNvPr>
          <p:cNvSpPr txBox="1"/>
          <p:nvPr/>
        </p:nvSpPr>
        <p:spPr>
          <a:xfrm>
            <a:off x="6629400" y="4953000"/>
            <a:ext cx="5778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kern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G3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AA0F91-1D07-4FEA-BB45-EBA71D14064F}"/>
              </a:ext>
            </a:extLst>
          </p:cNvPr>
          <p:cNvSpPr txBox="1"/>
          <p:nvPr/>
        </p:nvSpPr>
        <p:spPr>
          <a:xfrm>
            <a:off x="5224463" y="3429000"/>
            <a:ext cx="6429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 b="1" kern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G2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9ACE0F-5468-4D68-9641-C38075B5997E}"/>
              </a:ext>
            </a:extLst>
          </p:cNvPr>
          <p:cNvSpPr txBox="1"/>
          <p:nvPr/>
        </p:nvSpPr>
        <p:spPr>
          <a:xfrm>
            <a:off x="4876800" y="2676525"/>
            <a:ext cx="64312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 b="1" kern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G1</a:t>
            </a:r>
            <a:endParaRPr lang="en-US" sz="2800" dirty="0">
              <a:solidFill>
                <a:schemeClr val="bg2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751F36C-96A0-4F8E-B0EB-195E62E8B666}"/>
              </a:ext>
            </a:extLst>
          </p:cNvPr>
          <p:cNvCxnSpPr>
            <a:cxnSpLocks/>
          </p:cNvCxnSpPr>
          <p:nvPr/>
        </p:nvCxnSpPr>
        <p:spPr>
          <a:xfrm flipH="1" flipV="1">
            <a:off x="5638800" y="4495800"/>
            <a:ext cx="1066800" cy="639763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D36C1E5-2FAE-4AF3-BE99-A28701CF4BEF}"/>
              </a:ext>
            </a:extLst>
          </p:cNvPr>
          <p:cNvSpPr txBox="1"/>
          <p:nvPr/>
        </p:nvSpPr>
        <p:spPr>
          <a:xfrm>
            <a:off x="7815263" y="6257925"/>
            <a:ext cx="6429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kern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940B644E-9579-46B0-8785-51451F3B2E3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10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C0C1527D-4074-4B8F-89A1-B0040487ED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915400" cy="990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854075" indent="-396875" algn="ctr"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b="1" dirty="0">
                <a:effectLst/>
                <a:latin typeface="Times New Roman" panose="02020603050405020304" pitchFamily="18" charset="0"/>
              </a:rPr>
              <a:t>Condensation/Evaporation Rates (CR/ER) are linear functions of upward mass flus (MFP)</a:t>
            </a: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87E26FE8-AC84-4089-9E60-FE0EEDFF2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t="6854" r="7764" b="8592"/>
          <a:stretch>
            <a:fillRect/>
          </a:stretch>
        </p:blipFill>
        <p:spPr bwMode="auto">
          <a:xfrm>
            <a:off x="244379" y="1847850"/>
            <a:ext cx="8747221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E108CE-69E5-4720-8BE9-4015223E0A86}"/>
              </a:ext>
            </a:extLst>
          </p:cNvPr>
          <p:cNvSpPr txBox="1"/>
          <p:nvPr/>
        </p:nvSpPr>
        <p:spPr>
          <a:xfrm>
            <a:off x="381000" y="5825549"/>
            <a:ext cx="6821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3200" b="1" kern="0" dirty="0">
                <a:solidFill>
                  <a:srgbClr val="FFFF66"/>
                </a:solidFill>
                <a:latin typeface="Times New Roman" panose="02020603050405020304" pitchFamily="18" charset="0"/>
              </a:rPr>
              <a:t>Questions: Email: ykogan@nwra.com</a:t>
            </a:r>
            <a:endParaRPr lang="en-US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5AFDAC8F-6608-43CD-90C8-27185DFE52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272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19_Default Design">
  <a:themeElements>
    <a:clrScheme name="Default Design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19888</TotalTime>
  <Words>88</Words>
  <Application>Microsoft Office PowerPoint</Application>
  <PresentationFormat>On-screen Show (4:3)</PresentationFormat>
  <Paragraphs>17</Paragraphs>
  <Slides>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Monotype Sorts</vt:lpstr>
      <vt:lpstr>Tahoma</vt:lpstr>
      <vt:lpstr>Times New Roman</vt:lpstr>
      <vt:lpstr>19_Default Design</vt:lpstr>
      <vt:lpstr>PowerPoint Presentation</vt:lpstr>
      <vt:lpstr>PowerPoint Presentation</vt:lpstr>
    </vt:vector>
  </TitlesOfParts>
  <Company>University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</dc:creator>
  <cp:lastModifiedBy>Yefim Kogan</cp:lastModifiedBy>
  <cp:revision>176</cp:revision>
  <dcterms:created xsi:type="dcterms:W3CDTF">2006-06-09T20:19:36Z</dcterms:created>
  <dcterms:modified xsi:type="dcterms:W3CDTF">2021-09-07T03:08:17Z</dcterms:modified>
</cp:coreProperties>
</file>