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4"/>
  </p:sldMasterIdLst>
  <p:notesMasterIdLst>
    <p:notesMasterId r:id="rId5"/>
  </p:notesMasterIdLst>
  <p:sldIdLst>
    <p:sldId id="256" r:id="rId6"/>
    <p:sldId id="257" r:id="rId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Louise Oram"/>
  <p:cmAuthor clrIdx="1" id="1" initials="" lastIdx="1" name="Hans Olav Hyge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8-31T12:31:58.237">
    <p:pos x="96" y="131"/>
    <p:text>The idea is that some pipelines would rely on a certain amount of data for a time range to exist in order to run, and this data would preferably be flagged by basic tests first so that bad data is not used in further tests (such as spatial tests).</p:text>
  </p:cm>
  <p:cm authorId="1" idx="1" dt="2021-08-31T12:30:05.098">
    <p:pos x="96" y="131"/>
    <p:text>Thanks</p:text>
  </p:cm>
  <p:cm authorId="0" idx="2" dt="2021-08-31T12:31:58.237">
    <p:pos x="96" y="131"/>
    <p:text>The above is what I wrote to clarify the figure in the confident document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12687" lvl="1" marL="45718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12672" lvl="2" marL="91437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12660" lvl="3" marL="137156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12647" lvl="4" marL="182874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12633" lvl="5" marL="228593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12620" lvl="6" marL="274312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12607" lvl="7" marL="320030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12594" lvl="8" marL="365749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12687" lvl="1" marL="45718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12672" lvl="2" marL="91437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12660" lvl="3" marL="137156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12647" lvl="4" marL="182874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12633" lvl="5" marL="228593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12620" lvl="6" marL="274312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12607" lvl="7" marL="320030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12594" lvl="8" marL="365749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082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8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8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8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8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8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8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8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8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12687" lvl="1" marL="45718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12672" lvl="2" marL="91437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12660" lvl="3" marL="137156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12647" lvl="4" marL="182874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12633" lvl="5" marL="228593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12620" lvl="6" marL="274312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12607" lvl="7" marL="320030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12594" lvl="8" marL="365749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o-N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2:notes"/>
          <p:cNvSpPr/>
          <p:nvPr>
            <p:ph idx="2" type="sldImg"/>
          </p:nvPr>
        </p:nvSpPr>
        <p:spPr>
          <a:xfrm>
            <a:off x="38082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Calibri"/>
              <a:ea typeface="Calibri"/>
              <a:cs typeface="Calibri"/>
              <a:sym typeface="Calibri"/>
            </a:endParaRPr>
          </a:p>
        </p:txBody>
      </p:sp>
      <p:sp>
        <p:nvSpPr>
          <p:cNvPr id="123" name="Google Shape;123;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o-NO"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ea3bc10822_0_0:notes"/>
          <p:cNvSpPr/>
          <p:nvPr>
            <p:ph idx="2" type="sldImg"/>
          </p:nvPr>
        </p:nvSpPr>
        <p:spPr>
          <a:xfrm>
            <a:off x="38082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ea3bc10822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Calibri"/>
              <a:ea typeface="Calibri"/>
              <a:cs typeface="Calibri"/>
              <a:sym typeface="Calibri"/>
            </a:endParaRPr>
          </a:p>
        </p:txBody>
      </p:sp>
      <p:sp>
        <p:nvSpPr>
          <p:cNvPr id="136" name="Google Shape;136;gea3bc10822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o-NO"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bileumsslide">
  <p:cSld name="Jubileumsslide">
    <p:spTree>
      <p:nvGrpSpPr>
        <p:cNvPr id="17" name="Shape 17"/>
        <p:cNvGrpSpPr/>
        <p:nvPr/>
      </p:nvGrpSpPr>
      <p:grpSpPr>
        <a:xfrm>
          <a:off x="0" y="0"/>
          <a:ext cx="0" cy="0"/>
          <a:chOff x="0" y="0"/>
          <a:chExt cx="0" cy="0"/>
        </a:xfrm>
      </p:grpSpPr>
      <p:sp>
        <p:nvSpPr>
          <p:cNvPr id="18" name="Google Shape;18;p2"/>
          <p:cNvSpPr/>
          <p:nvPr/>
        </p:nvSpPr>
        <p:spPr>
          <a:xfrm>
            <a:off x="1117" y="838"/>
            <a:ext cx="900" cy="900"/>
          </a:xfrm>
          <a:prstGeom prst="rect">
            <a:avLst/>
          </a:prstGeom>
          <a:solidFill>
            <a:srgbClr val="FFFFFF"/>
          </a:solidFill>
          <a:ln>
            <a:noFill/>
          </a:ln>
        </p:spPr>
      </p:sp>
      <p:sp>
        <p:nvSpPr>
          <p:cNvPr id="19" name="Google Shape;19;p2"/>
          <p:cNvSpPr/>
          <p:nvPr/>
        </p:nvSpPr>
        <p:spPr>
          <a:xfrm>
            <a:off x="0" y="0"/>
            <a:ext cx="9144000" cy="5143500"/>
          </a:xfrm>
          <a:prstGeom prst="rect">
            <a:avLst/>
          </a:prstGeom>
          <a:solidFill>
            <a:schemeClr val="accent6"/>
          </a:solidFill>
          <a:ln>
            <a:noFill/>
          </a:ln>
        </p:spPr>
        <p:txBody>
          <a:bodyPr anchorCtr="0" anchor="ctr" bIns="29450" lIns="58900" spcFirstLastPara="1" rIns="58900" wrap="square" tIns="2945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pic>
        <p:nvPicPr>
          <p:cNvPr id="20" name="Google Shape;20;p2"/>
          <p:cNvPicPr preferRelativeResize="0"/>
          <p:nvPr/>
        </p:nvPicPr>
        <p:blipFill rotWithShape="1">
          <a:blip r:embed="rId2">
            <a:alphaModFix/>
          </a:blip>
          <a:srcRect b="0" l="0" r="0" t="0"/>
          <a:stretch/>
        </p:blipFill>
        <p:spPr>
          <a:xfrm>
            <a:off x="0" y="0"/>
            <a:ext cx="3504900" cy="3712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vileside #2" showMasterSp="0">
  <p:cSld name="Hvileside #2">
    <p:bg>
      <p:bgPr>
        <a:blipFill>
          <a:blip r:embed="rId2">
            <a:alphaModFix/>
          </a:blip>
          <a:stretch>
            <a:fillRect/>
          </a:stretch>
        </a:blipFill>
      </p:bgPr>
    </p:bg>
    <p:spTree>
      <p:nvGrpSpPr>
        <p:cNvPr id="81" name="Shape 81"/>
        <p:cNvGrpSpPr/>
        <p:nvPr/>
      </p:nvGrpSpPr>
      <p:grpSpPr>
        <a:xfrm>
          <a:off x="0" y="0"/>
          <a:ext cx="0" cy="0"/>
          <a:chOff x="0" y="0"/>
          <a:chExt cx="0" cy="0"/>
        </a:xfrm>
      </p:grpSpPr>
      <p:sp>
        <p:nvSpPr>
          <p:cNvPr id="82" name="Google Shape;82;p11"/>
          <p:cNvSpPr/>
          <p:nvPr/>
        </p:nvSpPr>
        <p:spPr>
          <a:xfrm>
            <a:off x="1117" y="838"/>
            <a:ext cx="900" cy="900"/>
          </a:xfrm>
          <a:prstGeom prst="rect">
            <a:avLst/>
          </a:prstGeom>
          <a:solidFill>
            <a:srgbClr val="FFFFFF"/>
          </a:solidFill>
          <a:ln>
            <a:noFill/>
          </a:ln>
        </p:spPr>
      </p:sp>
      <p:sp>
        <p:nvSpPr>
          <p:cNvPr id="83" name="Google Shape;83;p11"/>
          <p:cNvSpPr txBox="1"/>
          <p:nvPr/>
        </p:nvSpPr>
        <p:spPr>
          <a:xfrm>
            <a:off x="-1728142" y="1"/>
            <a:ext cx="1584000" cy="1800000"/>
          </a:xfrm>
          <a:prstGeom prst="rect">
            <a:avLst/>
          </a:prstGeom>
          <a:solidFill>
            <a:schemeClr val="lt2"/>
          </a:solidFill>
          <a:ln>
            <a:noFill/>
          </a:ln>
        </p:spPr>
        <p:txBody>
          <a:bodyPr anchorCtr="0" anchor="t" bIns="41875" lIns="83800" spcFirstLastPara="1" rIns="83800" wrap="square" tIns="41875">
            <a:noAutofit/>
          </a:bodyPr>
          <a:lstStyle/>
          <a:p>
            <a:pPr indent="0" lvl="0" marL="0" marR="0" rtl="0" algn="l">
              <a:spcBef>
                <a:spcPts val="0"/>
              </a:spcBef>
              <a:spcAft>
                <a:spcPts val="0"/>
              </a:spcAft>
              <a:buNone/>
            </a:pPr>
            <a:r>
              <a:rPr b="1" lang="no-NO" sz="900">
                <a:solidFill>
                  <a:schemeClr val="dk1"/>
                </a:solidFill>
                <a:latin typeface="Arial"/>
                <a:ea typeface="Arial"/>
                <a:cs typeface="Arial"/>
                <a:sym typeface="Arial"/>
              </a:rPr>
              <a:t>Utskifting</a:t>
            </a:r>
            <a:r>
              <a:rPr b="1" lang="no-NO" sz="900">
                <a:solidFill>
                  <a:schemeClr val="dk1"/>
                </a:solidFill>
                <a:latin typeface="Arial"/>
                <a:ea typeface="Arial"/>
                <a:cs typeface="Arial"/>
                <a:sym typeface="Arial"/>
              </a:rPr>
              <a:t> av bakgrunnsbilde:</a:t>
            </a:r>
            <a:endParaRPr sz="1300"/>
          </a:p>
          <a:p>
            <a:pPr indent="0" lvl="0" marL="0" marR="0" rtl="0" algn="l">
              <a:spcBef>
                <a:spcPts val="0"/>
              </a:spcBef>
              <a:spcAft>
                <a:spcPts val="0"/>
              </a:spcAft>
              <a:buNone/>
            </a:pPr>
            <a:r>
              <a:t/>
            </a:r>
            <a:endParaRPr sz="900">
              <a:solidFill>
                <a:schemeClr val="lt1"/>
              </a:solidFill>
              <a:latin typeface="Arial"/>
              <a:ea typeface="Arial"/>
              <a:cs typeface="Arial"/>
              <a:sym typeface="Arial"/>
            </a:endParaRPr>
          </a:p>
          <a:p>
            <a:pPr indent="-146050" lvl="0" marL="152400" marR="0" rtl="0" algn="l">
              <a:spcBef>
                <a:spcPts val="0"/>
              </a:spcBef>
              <a:spcAft>
                <a:spcPts val="0"/>
              </a:spcAft>
              <a:buClr>
                <a:schemeClr val="dk1"/>
              </a:buClr>
              <a:buSzPts val="900"/>
              <a:buFont typeface="Arial"/>
              <a:buChar char="-"/>
            </a:pPr>
            <a:r>
              <a:rPr lang="no-NO" sz="900">
                <a:solidFill>
                  <a:schemeClr val="dk1"/>
                </a:solidFill>
                <a:latin typeface="Arial"/>
                <a:ea typeface="Arial"/>
                <a:cs typeface="Arial"/>
                <a:sym typeface="Arial"/>
              </a:rPr>
              <a:t>Høyreklikk på lysbildet og velg </a:t>
            </a:r>
            <a:r>
              <a:rPr b="1" lang="no-NO" sz="900">
                <a:solidFill>
                  <a:schemeClr val="dk1"/>
                </a:solidFill>
                <a:latin typeface="Arial"/>
                <a:ea typeface="Arial"/>
                <a:cs typeface="Arial"/>
                <a:sym typeface="Arial"/>
              </a:rPr>
              <a:t>«Formater bakgrunn»</a:t>
            </a:r>
            <a:endParaRPr sz="1300"/>
          </a:p>
          <a:p>
            <a:pPr indent="-146050" lvl="0" marL="152400" marR="0" rtl="0" algn="l">
              <a:spcBef>
                <a:spcPts val="0"/>
              </a:spcBef>
              <a:spcAft>
                <a:spcPts val="0"/>
              </a:spcAft>
              <a:buClr>
                <a:schemeClr val="dk1"/>
              </a:buClr>
              <a:buSzPts val="900"/>
              <a:buFont typeface="Arial"/>
              <a:buChar char="-"/>
            </a:pPr>
            <a:r>
              <a:rPr lang="no-NO" sz="900">
                <a:solidFill>
                  <a:schemeClr val="dk1"/>
                </a:solidFill>
                <a:latin typeface="Arial"/>
                <a:ea typeface="Arial"/>
                <a:cs typeface="Arial"/>
                <a:sym typeface="Arial"/>
              </a:rPr>
              <a:t>Under </a:t>
            </a:r>
            <a:r>
              <a:rPr b="1" lang="no-NO" sz="900">
                <a:solidFill>
                  <a:schemeClr val="dk1"/>
                </a:solidFill>
                <a:latin typeface="Arial"/>
                <a:ea typeface="Arial"/>
                <a:cs typeface="Arial"/>
                <a:sym typeface="Arial"/>
              </a:rPr>
              <a:t>«Fyll»</a:t>
            </a:r>
            <a:r>
              <a:rPr lang="no-NO" sz="900">
                <a:solidFill>
                  <a:schemeClr val="dk1"/>
                </a:solidFill>
                <a:latin typeface="Arial"/>
                <a:ea typeface="Arial"/>
                <a:cs typeface="Arial"/>
                <a:sym typeface="Arial"/>
              </a:rPr>
              <a:t>, velg </a:t>
            </a:r>
            <a:r>
              <a:rPr b="1" lang="no-NO" sz="900">
                <a:solidFill>
                  <a:schemeClr val="dk1"/>
                </a:solidFill>
                <a:latin typeface="Arial"/>
                <a:ea typeface="Arial"/>
                <a:cs typeface="Arial"/>
                <a:sym typeface="Arial"/>
              </a:rPr>
              <a:t>«Bilde eller tekstur» </a:t>
            </a:r>
            <a:r>
              <a:rPr lang="no-NO" sz="900">
                <a:solidFill>
                  <a:schemeClr val="dk1"/>
                </a:solidFill>
                <a:latin typeface="Arial"/>
                <a:ea typeface="Arial"/>
                <a:cs typeface="Arial"/>
                <a:sym typeface="Arial"/>
              </a:rPr>
              <a:t>og deretter </a:t>
            </a:r>
            <a:r>
              <a:rPr b="1" lang="no-NO" sz="900">
                <a:solidFill>
                  <a:schemeClr val="dk1"/>
                </a:solidFill>
                <a:latin typeface="Arial"/>
                <a:ea typeface="Arial"/>
                <a:cs typeface="Arial"/>
                <a:sym typeface="Arial"/>
              </a:rPr>
              <a:t>«Fil…»</a:t>
            </a:r>
            <a:endParaRPr sz="1300"/>
          </a:p>
          <a:p>
            <a:pPr indent="-146050" lvl="0" marL="152400" marR="0" rtl="0" algn="l">
              <a:spcBef>
                <a:spcPts val="0"/>
              </a:spcBef>
              <a:spcAft>
                <a:spcPts val="0"/>
              </a:spcAft>
              <a:buClr>
                <a:schemeClr val="dk1"/>
              </a:buClr>
              <a:buSzPts val="900"/>
              <a:buFont typeface="Arial"/>
              <a:buChar char="-"/>
            </a:pPr>
            <a:r>
              <a:rPr lang="no-NO" sz="900">
                <a:solidFill>
                  <a:schemeClr val="dk1"/>
                </a:solidFill>
                <a:latin typeface="Arial"/>
                <a:ea typeface="Arial"/>
                <a:cs typeface="Arial"/>
                <a:sym typeface="Arial"/>
              </a:rPr>
              <a:t>Velg ønsket bakgrunnsbilde</a:t>
            </a:r>
            <a:r>
              <a:rPr lang="no-NO" sz="900">
                <a:solidFill>
                  <a:schemeClr val="dk1"/>
                </a:solidFill>
                <a:latin typeface="Arial"/>
                <a:ea typeface="Arial"/>
                <a:cs typeface="Arial"/>
                <a:sym typeface="Arial"/>
              </a:rPr>
              <a:t> og klikk </a:t>
            </a:r>
            <a:r>
              <a:rPr b="1" lang="no-NO" sz="900">
                <a:solidFill>
                  <a:schemeClr val="dk1"/>
                </a:solidFill>
                <a:latin typeface="Arial"/>
                <a:ea typeface="Arial"/>
                <a:cs typeface="Arial"/>
                <a:sym typeface="Arial"/>
              </a:rPr>
              <a:t>«Åpne»</a:t>
            </a:r>
            <a:endParaRPr sz="1300"/>
          </a:p>
          <a:p>
            <a:pPr indent="-146050" lvl="0" marL="152400" marR="0" rtl="0" algn="l">
              <a:spcBef>
                <a:spcPts val="0"/>
              </a:spcBef>
              <a:spcAft>
                <a:spcPts val="0"/>
              </a:spcAft>
              <a:buClr>
                <a:schemeClr val="dk1"/>
              </a:buClr>
              <a:buSzPts val="900"/>
              <a:buFont typeface="Arial"/>
              <a:buChar char="-"/>
            </a:pPr>
            <a:r>
              <a:rPr lang="no-NO" sz="900">
                <a:solidFill>
                  <a:schemeClr val="dk1"/>
                </a:solidFill>
                <a:latin typeface="Arial"/>
                <a:ea typeface="Arial"/>
                <a:cs typeface="Arial"/>
                <a:sym typeface="Arial"/>
              </a:rPr>
              <a:t>Avslutt med å velge </a:t>
            </a:r>
            <a:r>
              <a:rPr b="1" lang="no-NO" sz="900">
                <a:solidFill>
                  <a:schemeClr val="dk1"/>
                </a:solidFill>
                <a:latin typeface="Arial"/>
                <a:ea typeface="Arial"/>
                <a:cs typeface="Arial"/>
                <a:sym typeface="Arial"/>
              </a:rPr>
              <a:t>«Lukk»</a:t>
            </a:r>
            <a:endParaRPr b="1" sz="900">
              <a:solidFill>
                <a:schemeClr val="dk1"/>
              </a:solidFill>
              <a:latin typeface="Arial"/>
              <a:ea typeface="Arial"/>
              <a:cs typeface="Arial"/>
              <a:sym typeface="Arial"/>
            </a:endParaRPr>
          </a:p>
        </p:txBody>
      </p:sp>
      <p:pic>
        <p:nvPicPr>
          <p:cNvPr id="84" name="Google Shape;84;p11"/>
          <p:cNvPicPr preferRelativeResize="0"/>
          <p:nvPr/>
        </p:nvPicPr>
        <p:blipFill rotWithShape="1">
          <a:blip r:embed="rId3">
            <a:alphaModFix/>
          </a:blip>
          <a:srcRect b="0" l="0" r="0" t="0"/>
          <a:stretch/>
        </p:blipFill>
        <p:spPr>
          <a:xfrm>
            <a:off x="2025" y="-121400"/>
            <a:ext cx="2159700" cy="20829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vileside #3" showMasterSp="0">
  <p:cSld name="Hvileside #3">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12"/>
          <p:cNvSpPr/>
          <p:nvPr/>
        </p:nvSpPr>
        <p:spPr>
          <a:xfrm>
            <a:off x="1117" y="838"/>
            <a:ext cx="900" cy="900"/>
          </a:xfrm>
          <a:prstGeom prst="rect">
            <a:avLst/>
          </a:prstGeom>
          <a:solidFill>
            <a:srgbClr val="FFFFFF"/>
          </a:solidFill>
          <a:ln>
            <a:noFill/>
          </a:ln>
        </p:spPr>
      </p:sp>
      <p:sp>
        <p:nvSpPr>
          <p:cNvPr id="87" name="Google Shape;87;p12"/>
          <p:cNvSpPr txBox="1"/>
          <p:nvPr/>
        </p:nvSpPr>
        <p:spPr>
          <a:xfrm>
            <a:off x="-1728142" y="1"/>
            <a:ext cx="1584000" cy="1800000"/>
          </a:xfrm>
          <a:prstGeom prst="rect">
            <a:avLst/>
          </a:prstGeom>
          <a:solidFill>
            <a:schemeClr val="lt2"/>
          </a:solidFill>
          <a:ln>
            <a:noFill/>
          </a:ln>
        </p:spPr>
        <p:txBody>
          <a:bodyPr anchorCtr="0" anchor="t" bIns="41875" lIns="83800" spcFirstLastPara="1" rIns="83800" wrap="square" tIns="41875">
            <a:noAutofit/>
          </a:bodyPr>
          <a:lstStyle/>
          <a:p>
            <a:pPr indent="0" lvl="0" marL="0" marR="0" rtl="0" algn="l">
              <a:spcBef>
                <a:spcPts val="0"/>
              </a:spcBef>
              <a:spcAft>
                <a:spcPts val="0"/>
              </a:spcAft>
              <a:buNone/>
            </a:pPr>
            <a:r>
              <a:rPr b="1" lang="no-NO" sz="900">
                <a:solidFill>
                  <a:schemeClr val="dk1"/>
                </a:solidFill>
                <a:latin typeface="Arial"/>
                <a:ea typeface="Arial"/>
                <a:cs typeface="Arial"/>
                <a:sym typeface="Arial"/>
              </a:rPr>
              <a:t>Utskifting</a:t>
            </a:r>
            <a:r>
              <a:rPr b="1" lang="no-NO" sz="900">
                <a:solidFill>
                  <a:schemeClr val="dk1"/>
                </a:solidFill>
                <a:latin typeface="Arial"/>
                <a:ea typeface="Arial"/>
                <a:cs typeface="Arial"/>
                <a:sym typeface="Arial"/>
              </a:rPr>
              <a:t> av bakgrunnsbilde:</a:t>
            </a:r>
            <a:endParaRPr sz="1300"/>
          </a:p>
          <a:p>
            <a:pPr indent="0" lvl="0" marL="0" marR="0" rtl="0" algn="l">
              <a:spcBef>
                <a:spcPts val="0"/>
              </a:spcBef>
              <a:spcAft>
                <a:spcPts val="0"/>
              </a:spcAft>
              <a:buNone/>
            </a:pPr>
            <a:r>
              <a:t/>
            </a:r>
            <a:endParaRPr sz="900">
              <a:solidFill>
                <a:schemeClr val="lt1"/>
              </a:solidFill>
              <a:latin typeface="Arial"/>
              <a:ea typeface="Arial"/>
              <a:cs typeface="Arial"/>
              <a:sym typeface="Arial"/>
            </a:endParaRPr>
          </a:p>
          <a:p>
            <a:pPr indent="-146050" lvl="0" marL="152400" marR="0" rtl="0" algn="l">
              <a:spcBef>
                <a:spcPts val="0"/>
              </a:spcBef>
              <a:spcAft>
                <a:spcPts val="0"/>
              </a:spcAft>
              <a:buClr>
                <a:schemeClr val="dk1"/>
              </a:buClr>
              <a:buSzPts val="900"/>
              <a:buFont typeface="Arial"/>
              <a:buChar char="-"/>
            </a:pPr>
            <a:r>
              <a:rPr lang="no-NO" sz="900">
                <a:solidFill>
                  <a:schemeClr val="dk1"/>
                </a:solidFill>
                <a:latin typeface="Arial"/>
                <a:ea typeface="Arial"/>
                <a:cs typeface="Arial"/>
                <a:sym typeface="Arial"/>
              </a:rPr>
              <a:t>Høyreklikk på lysbildet og velg </a:t>
            </a:r>
            <a:r>
              <a:rPr b="1" lang="no-NO" sz="900">
                <a:solidFill>
                  <a:schemeClr val="dk1"/>
                </a:solidFill>
                <a:latin typeface="Arial"/>
                <a:ea typeface="Arial"/>
                <a:cs typeface="Arial"/>
                <a:sym typeface="Arial"/>
              </a:rPr>
              <a:t>«Formater bakgrunn»</a:t>
            </a:r>
            <a:endParaRPr sz="1300"/>
          </a:p>
          <a:p>
            <a:pPr indent="-146050" lvl="0" marL="152400" marR="0" rtl="0" algn="l">
              <a:spcBef>
                <a:spcPts val="0"/>
              </a:spcBef>
              <a:spcAft>
                <a:spcPts val="0"/>
              </a:spcAft>
              <a:buClr>
                <a:schemeClr val="dk1"/>
              </a:buClr>
              <a:buSzPts val="900"/>
              <a:buFont typeface="Arial"/>
              <a:buChar char="-"/>
            </a:pPr>
            <a:r>
              <a:rPr lang="no-NO" sz="900">
                <a:solidFill>
                  <a:schemeClr val="dk1"/>
                </a:solidFill>
                <a:latin typeface="Arial"/>
                <a:ea typeface="Arial"/>
                <a:cs typeface="Arial"/>
                <a:sym typeface="Arial"/>
              </a:rPr>
              <a:t>Under </a:t>
            </a:r>
            <a:r>
              <a:rPr b="1" lang="no-NO" sz="900">
                <a:solidFill>
                  <a:schemeClr val="dk1"/>
                </a:solidFill>
                <a:latin typeface="Arial"/>
                <a:ea typeface="Arial"/>
                <a:cs typeface="Arial"/>
                <a:sym typeface="Arial"/>
              </a:rPr>
              <a:t>«Fyll»</a:t>
            </a:r>
            <a:r>
              <a:rPr lang="no-NO" sz="900">
                <a:solidFill>
                  <a:schemeClr val="dk1"/>
                </a:solidFill>
                <a:latin typeface="Arial"/>
                <a:ea typeface="Arial"/>
                <a:cs typeface="Arial"/>
                <a:sym typeface="Arial"/>
              </a:rPr>
              <a:t>, velg </a:t>
            </a:r>
            <a:r>
              <a:rPr b="1" lang="no-NO" sz="900">
                <a:solidFill>
                  <a:schemeClr val="dk1"/>
                </a:solidFill>
                <a:latin typeface="Arial"/>
                <a:ea typeface="Arial"/>
                <a:cs typeface="Arial"/>
                <a:sym typeface="Arial"/>
              </a:rPr>
              <a:t>«Bilde eller tekstur» </a:t>
            </a:r>
            <a:r>
              <a:rPr lang="no-NO" sz="900">
                <a:solidFill>
                  <a:schemeClr val="dk1"/>
                </a:solidFill>
                <a:latin typeface="Arial"/>
                <a:ea typeface="Arial"/>
                <a:cs typeface="Arial"/>
                <a:sym typeface="Arial"/>
              </a:rPr>
              <a:t>og deretter </a:t>
            </a:r>
            <a:r>
              <a:rPr b="1" lang="no-NO" sz="900">
                <a:solidFill>
                  <a:schemeClr val="dk1"/>
                </a:solidFill>
                <a:latin typeface="Arial"/>
                <a:ea typeface="Arial"/>
                <a:cs typeface="Arial"/>
                <a:sym typeface="Arial"/>
              </a:rPr>
              <a:t>«Fil…»</a:t>
            </a:r>
            <a:endParaRPr sz="1300"/>
          </a:p>
          <a:p>
            <a:pPr indent="-146050" lvl="0" marL="152400" marR="0" rtl="0" algn="l">
              <a:spcBef>
                <a:spcPts val="0"/>
              </a:spcBef>
              <a:spcAft>
                <a:spcPts val="0"/>
              </a:spcAft>
              <a:buClr>
                <a:schemeClr val="dk1"/>
              </a:buClr>
              <a:buSzPts val="900"/>
              <a:buFont typeface="Arial"/>
              <a:buChar char="-"/>
            </a:pPr>
            <a:r>
              <a:rPr lang="no-NO" sz="900">
                <a:solidFill>
                  <a:schemeClr val="dk1"/>
                </a:solidFill>
                <a:latin typeface="Arial"/>
                <a:ea typeface="Arial"/>
                <a:cs typeface="Arial"/>
                <a:sym typeface="Arial"/>
              </a:rPr>
              <a:t>Velg ønsket bakgrunnsbilde</a:t>
            </a:r>
            <a:r>
              <a:rPr lang="no-NO" sz="900">
                <a:solidFill>
                  <a:schemeClr val="dk1"/>
                </a:solidFill>
                <a:latin typeface="Arial"/>
                <a:ea typeface="Arial"/>
                <a:cs typeface="Arial"/>
                <a:sym typeface="Arial"/>
              </a:rPr>
              <a:t> og klikk </a:t>
            </a:r>
            <a:r>
              <a:rPr b="1" lang="no-NO" sz="900">
                <a:solidFill>
                  <a:schemeClr val="dk1"/>
                </a:solidFill>
                <a:latin typeface="Arial"/>
                <a:ea typeface="Arial"/>
                <a:cs typeface="Arial"/>
                <a:sym typeface="Arial"/>
              </a:rPr>
              <a:t>«Åpne»</a:t>
            </a:r>
            <a:endParaRPr sz="1300"/>
          </a:p>
          <a:p>
            <a:pPr indent="-146050" lvl="0" marL="152400" marR="0" rtl="0" algn="l">
              <a:spcBef>
                <a:spcPts val="0"/>
              </a:spcBef>
              <a:spcAft>
                <a:spcPts val="0"/>
              </a:spcAft>
              <a:buClr>
                <a:schemeClr val="dk1"/>
              </a:buClr>
              <a:buSzPts val="900"/>
              <a:buFont typeface="Arial"/>
              <a:buChar char="-"/>
            </a:pPr>
            <a:r>
              <a:rPr lang="no-NO" sz="900">
                <a:solidFill>
                  <a:schemeClr val="dk1"/>
                </a:solidFill>
                <a:latin typeface="Arial"/>
                <a:ea typeface="Arial"/>
                <a:cs typeface="Arial"/>
                <a:sym typeface="Arial"/>
              </a:rPr>
              <a:t>Avslutt med å velge </a:t>
            </a:r>
            <a:r>
              <a:rPr b="1" lang="no-NO" sz="900">
                <a:solidFill>
                  <a:schemeClr val="dk1"/>
                </a:solidFill>
                <a:latin typeface="Arial"/>
                <a:ea typeface="Arial"/>
                <a:cs typeface="Arial"/>
                <a:sym typeface="Arial"/>
              </a:rPr>
              <a:t>«Lukk»</a:t>
            </a:r>
            <a:endParaRPr b="1" sz="900">
              <a:solidFill>
                <a:schemeClr val="dk1"/>
              </a:solidFill>
              <a:latin typeface="Arial"/>
              <a:ea typeface="Arial"/>
              <a:cs typeface="Arial"/>
              <a:sym typeface="Arial"/>
            </a:endParaRPr>
          </a:p>
        </p:txBody>
      </p:sp>
      <p:pic>
        <p:nvPicPr>
          <p:cNvPr id="88" name="Google Shape;88;p12"/>
          <p:cNvPicPr preferRelativeResize="0"/>
          <p:nvPr/>
        </p:nvPicPr>
        <p:blipFill rotWithShape="1">
          <a:blip r:embed="rId3">
            <a:alphaModFix/>
          </a:blip>
          <a:srcRect b="0" l="0" r="0" t="0"/>
          <a:stretch/>
        </p:blipFill>
        <p:spPr>
          <a:xfrm>
            <a:off x="2025" y="-121400"/>
            <a:ext cx="2159700" cy="2082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vileside #1" showMasterSp="0">
  <p:cSld name="Hvileside #1">
    <p:bg>
      <p:bgPr>
        <a:blipFill>
          <a:blip r:embed="rId2">
            <a:alphaModFix/>
          </a:blip>
          <a:stretch>
            <a:fillRect/>
          </a:stretch>
        </a:blipFill>
      </p:bgPr>
    </p:bg>
    <p:spTree>
      <p:nvGrpSpPr>
        <p:cNvPr id="89" name="Shape 89"/>
        <p:cNvGrpSpPr/>
        <p:nvPr/>
      </p:nvGrpSpPr>
      <p:grpSpPr>
        <a:xfrm>
          <a:off x="0" y="0"/>
          <a:ext cx="0" cy="0"/>
          <a:chOff x="0" y="0"/>
          <a:chExt cx="0" cy="0"/>
        </a:xfrm>
      </p:grpSpPr>
      <p:sp>
        <p:nvSpPr>
          <p:cNvPr id="90" name="Google Shape;90;p13"/>
          <p:cNvSpPr/>
          <p:nvPr/>
        </p:nvSpPr>
        <p:spPr>
          <a:xfrm>
            <a:off x="1117" y="838"/>
            <a:ext cx="900" cy="900"/>
          </a:xfrm>
          <a:prstGeom prst="rect">
            <a:avLst/>
          </a:prstGeom>
          <a:solidFill>
            <a:srgbClr val="FFFFFF"/>
          </a:solidFill>
          <a:ln>
            <a:noFill/>
          </a:ln>
        </p:spPr>
      </p:sp>
      <p:sp>
        <p:nvSpPr>
          <p:cNvPr id="91" name="Google Shape;91;p13"/>
          <p:cNvSpPr txBox="1"/>
          <p:nvPr/>
        </p:nvSpPr>
        <p:spPr>
          <a:xfrm>
            <a:off x="-1728142" y="1"/>
            <a:ext cx="1584000" cy="1800000"/>
          </a:xfrm>
          <a:prstGeom prst="rect">
            <a:avLst/>
          </a:prstGeom>
          <a:solidFill>
            <a:schemeClr val="lt2"/>
          </a:solidFill>
          <a:ln>
            <a:noFill/>
          </a:ln>
        </p:spPr>
        <p:txBody>
          <a:bodyPr anchorCtr="0" anchor="t" bIns="41875" lIns="83800" spcFirstLastPara="1" rIns="83800" wrap="square" tIns="41875">
            <a:noAutofit/>
          </a:bodyPr>
          <a:lstStyle/>
          <a:p>
            <a:pPr indent="0" lvl="0" marL="0" marR="0" rtl="0" algn="l">
              <a:spcBef>
                <a:spcPts val="0"/>
              </a:spcBef>
              <a:spcAft>
                <a:spcPts val="0"/>
              </a:spcAft>
              <a:buNone/>
            </a:pPr>
            <a:r>
              <a:rPr b="1" lang="no-NO" sz="900">
                <a:solidFill>
                  <a:schemeClr val="dk1"/>
                </a:solidFill>
                <a:latin typeface="Arial"/>
                <a:ea typeface="Arial"/>
                <a:cs typeface="Arial"/>
                <a:sym typeface="Arial"/>
              </a:rPr>
              <a:t>Utskifting</a:t>
            </a:r>
            <a:r>
              <a:rPr b="1" lang="no-NO" sz="900">
                <a:solidFill>
                  <a:schemeClr val="dk1"/>
                </a:solidFill>
                <a:latin typeface="Arial"/>
                <a:ea typeface="Arial"/>
                <a:cs typeface="Arial"/>
                <a:sym typeface="Arial"/>
              </a:rPr>
              <a:t> av bakgrunnsbilde:</a:t>
            </a:r>
            <a:endParaRPr sz="1300"/>
          </a:p>
          <a:p>
            <a:pPr indent="0" lvl="0" marL="0" marR="0" rtl="0" algn="l">
              <a:spcBef>
                <a:spcPts val="0"/>
              </a:spcBef>
              <a:spcAft>
                <a:spcPts val="0"/>
              </a:spcAft>
              <a:buNone/>
            </a:pPr>
            <a:r>
              <a:t/>
            </a:r>
            <a:endParaRPr sz="900">
              <a:solidFill>
                <a:schemeClr val="lt1"/>
              </a:solidFill>
              <a:latin typeface="Arial"/>
              <a:ea typeface="Arial"/>
              <a:cs typeface="Arial"/>
              <a:sym typeface="Arial"/>
            </a:endParaRPr>
          </a:p>
          <a:p>
            <a:pPr indent="-146050" lvl="0" marL="152400" marR="0" rtl="0" algn="l">
              <a:spcBef>
                <a:spcPts val="0"/>
              </a:spcBef>
              <a:spcAft>
                <a:spcPts val="0"/>
              </a:spcAft>
              <a:buClr>
                <a:schemeClr val="dk1"/>
              </a:buClr>
              <a:buSzPts val="900"/>
              <a:buFont typeface="Arial"/>
              <a:buChar char="-"/>
            </a:pPr>
            <a:r>
              <a:rPr lang="no-NO" sz="900">
                <a:solidFill>
                  <a:schemeClr val="dk1"/>
                </a:solidFill>
                <a:latin typeface="Arial"/>
                <a:ea typeface="Arial"/>
                <a:cs typeface="Arial"/>
                <a:sym typeface="Arial"/>
              </a:rPr>
              <a:t>Høyreklikk på lysbildet og velg </a:t>
            </a:r>
            <a:r>
              <a:rPr b="1" lang="no-NO" sz="900">
                <a:solidFill>
                  <a:schemeClr val="dk1"/>
                </a:solidFill>
                <a:latin typeface="Arial"/>
                <a:ea typeface="Arial"/>
                <a:cs typeface="Arial"/>
                <a:sym typeface="Arial"/>
              </a:rPr>
              <a:t>«Formater bakgrunn»</a:t>
            </a:r>
            <a:endParaRPr sz="1300"/>
          </a:p>
          <a:p>
            <a:pPr indent="-146050" lvl="0" marL="152400" marR="0" rtl="0" algn="l">
              <a:spcBef>
                <a:spcPts val="0"/>
              </a:spcBef>
              <a:spcAft>
                <a:spcPts val="0"/>
              </a:spcAft>
              <a:buClr>
                <a:schemeClr val="dk1"/>
              </a:buClr>
              <a:buSzPts val="900"/>
              <a:buFont typeface="Arial"/>
              <a:buChar char="-"/>
            </a:pPr>
            <a:r>
              <a:rPr lang="no-NO" sz="900">
                <a:solidFill>
                  <a:schemeClr val="dk1"/>
                </a:solidFill>
                <a:latin typeface="Arial"/>
                <a:ea typeface="Arial"/>
                <a:cs typeface="Arial"/>
                <a:sym typeface="Arial"/>
              </a:rPr>
              <a:t>Under </a:t>
            </a:r>
            <a:r>
              <a:rPr b="1" lang="no-NO" sz="900">
                <a:solidFill>
                  <a:schemeClr val="dk1"/>
                </a:solidFill>
                <a:latin typeface="Arial"/>
                <a:ea typeface="Arial"/>
                <a:cs typeface="Arial"/>
                <a:sym typeface="Arial"/>
              </a:rPr>
              <a:t>«Fyll»</a:t>
            </a:r>
            <a:r>
              <a:rPr lang="no-NO" sz="900">
                <a:solidFill>
                  <a:schemeClr val="dk1"/>
                </a:solidFill>
                <a:latin typeface="Arial"/>
                <a:ea typeface="Arial"/>
                <a:cs typeface="Arial"/>
                <a:sym typeface="Arial"/>
              </a:rPr>
              <a:t>, velg </a:t>
            </a:r>
            <a:r>
              <a:rPr b="1" lang="no-NO" sz="900">
                <a:solidFill>
                  <a:schemeClr val="dk1"/>
                </a:solidFill>
                <a:latin typeface="Arial"/>
                <a:ea typeface="Arial"/>
                <a:cs typeface="Arial"/>
                <a:sym typeface="Arial"/>
              </a:rPr>
              <a:t>«Bilde eller tekstur» </a:t>
            </a:r>
            <a:r>
              <a:rPr lang="no-NO" sz="900">
                <a:solidFill>
                  <a:schemeClr val="dk1"/>
                </a:solidFill>
                <a:latin typeface="Arial"/>
                <a:ea typeface="Arial"/>
                <a:cs typeface="Arial"/>
                <a:sym typeface="Arial"/>
              </a:rPr>
              <a:t>og deretter </a:t>
            </a:r>
            <a:r>
              <a:rPr b="1" lang="no-NO" sz="900">
                <a:solidFill>
                  <a:schemeClr val="dk1"/>
                </a:solidFill>
                <a:latin typeface="Arial"/>
                <a:ea typeface="Arial"/>
                <a:cs typeface="Arial"/>
                <a:sym typeface="Arial"/>
              </a:rPr>
              <a:t>«Fil…»</a:t>
            </a:r>
            <a:endParaRPr sz="1300"/>
          </a:p>
          <a:p>
            <a:pPr indent="-146050" lvl="0" marL="152400" marR="0" rtl="0" algn="l">
              <a:spcBef>
                <a:spcPts val="0"/>
              </a:spcBef>
              <a:spcAft>
                <a:spcPts val="0"/>
              </a:spcAft>
              <a:buClr>
                <a:schemeClr val="dk1"/>
              </a:buClr>
              <a:buSzPts val="900"/>
              <a:buFont typeface="Arial"/>
              <a:buChar char="-"/>
            </a:pPr>
            <a:r>
              <a:rPr lang="no-NO" sz="900">
                <a:solidFill>
                  <a:schemeClr val="dk1"/>
                </a:solidFill>
                <a:latin typeface="Arial"/>
                <a:ea typeface="Arial"/>
                <a:cs typeface="Arial"/>
                <a:sym typeface="Arial"/>
              </a:rPr>
              <a:t>Velg ønsket bakgrunnsbilde</a:t>
            </a:r>
            <a:r>
              <a:rPr lang="no-NO" sz="900">
                <a:solidFill>
                  <a:schemeClr val="dk1"/>
                </a:solidFill>
                <a:latin typeface="Arial"/>
                <a:ea typeface="Arial"/>
                <a:cs typeface="Arial"/>
                <a:sym typeface="Arial"/>
              </a:rPr>
              <a:t> og klikk </a:t>
            </a:r>
            <a:r>
              <a:rPr b="1" lang="no-NO" sz="900">
                <a:solidFill>
                  <a:schemeClr val="dk1"/>
                </a:solidFill>
                <a:latin typeface="Arial"/>
                <a:ea typeface="Arial"/>
                <a:cs typeface="Arial"/>
                <a:sym typeface="Arial"/>
              </a:rPr>
              <a:t>«Åpne»</a:t>
            </a:r>
            <a:endParaRPr sz="1300"/>
          </a:p>
          <a:p>
            <a:pPr indent="-146050" lvl="0" marL="152400" marR="0" rtl="0" algn="l">
              <a:spcBef>
                <a:spcPts val="0"/>
              </a:spcBef>
              <a:spcAft>
                <a:spcPts val="0"/>
              </a:spcAft>
              <a:buClr>
                <a:schemeClr val="dk1"/>
              </a:buClr>
              <a:buSzPts val="900"/>
              <a:buFont typeface="Arial"/>
              <a:buChar char="-"/>
            </a:pPr>
            <a:r>
              <a:rPr lang="no-NO" sz="900">
                <a:solidFill>
                  <a:schemeClr val="dk1"/>
                </a:solidFill>
                <a:latin typeface="Arial"/>
                <a:ea typeface="Arial"/>
                <a:cs typeface="Arial"/>
                <a:sym typeface="Arial"/>
              </a:rPr>
              <a:t>Avslutt med å velge </a:t>
            </a:r>
            <a:r>
              <a:rPr b="1" lang="no-NO" sz="900">
                <a:solidFill>
                  <a:schemeClr val="dk1"/>
                </a:solidFill>
                <a:latin typeface="Arial"/>
                <a:ea typeface="Arial"/>
                <a:cs typeface="Arial"/>
                <a:sym typeface="Arial"/>
              </a:rPr>
              <a:t>«Lukk»</a:t>
            </a:r>
            <a:endParaRPr b="1" sz="900">
              <a:solidFill>
                <a:schemeClr val="dk1"/>
              </a:solidFill>
              <a:latin typeface="Arial"/>
              <a:ea typeface="Arial"/>
              <a:cs typeface="Arial"/>
              <a:sym typeface="Arial"/>
            </a:endParaRPr>
          </a:p>
        </p:txBody>
      </p:sp>
      <p:pic>
        <p:nvPicPr>
          <p:cNvPr id="92" name="Google Shape;92;p13"/>
          <p:cNvPicPr preferRelativeResize="0"/>
          <p:nvPr/>
        </p:nvPicPr>
        <p:blipFill rotWithShape="1">
          <a:blip r:embed="rId3">
            <a:alphaModFix/>
          </a:blip>
          <a:srcRect b="0" l="0" r="0" t="0"/>
          <a:stretch/>
        </p:blipFill>
        <p:spPr>
          <a:xfrm>
            <a:off x="2025" y="-121400"/>
            <a:ext cx="2159700" cy="20829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redragsholderinfo">
  <p:cSld name="Foredragsholderinfo">
    <p:spTree>
      <p:nvGrpSpPr>
        <p:cNvPr id="93" name="Shape 93"/>
        <p:cNvGrpSpPr/>
        <p:nvPr/>
      </p:nvGrpSpPr>
      <p:grpSpPr>
        <a:xfrm>
          <a:off x="0" y="0"/>
          <a:ext cx="0" cy="0"/>
          <a:chOff x="0" y="0"/>
          <a:chExt cx="0" cy="0"/>
        </a:xfrm>
      </p:grpSpPr>
      <p:sp>
        <p:nvSpPr>
          <p:cNvPr id="94" name="Google Shape;94;p14"/>
          <p:cNvSpPr/>
          <p:nvPr/>
        </p:nvSpPr>
        <p:spPr>
          <a:xfrm>
            <a:off x="1117" y="838"/>
            <a:ext cx="900" cy="900"/>
          </a:xfrm>
          <a:prstGeom prst="rect">
            <a:avLst/>
          </a:prstGeom>
          <a:solidFill>
            <a:srgbClr val="FFFFFF"/>
          </a:solidFill>
          <a:ln>
            <a:noFill/>
          </a:ln>
        </p:spPr>
      </p:sp>
      <p:sp>
        <p:nvSpPr>
          <p:cNvPr id="95" name="Google Shape;95;p14"/>
          <p:cNvSpPr/>
          <p:nvPr/>
        </p:nvSpPr>
        <p:spPr>
          <a:xfrm>
            <a:off x="0" y="0"/>
            <a:ext cx="9144000" cy="5143500"/>
          </a:xfrm>
          <a:prstGeom prst="rect">
            <a:avLst/>
          </a:prstGeom>
          <a:solidFill>
            <a:schemeClr val="accent6"/>
          </a:solidFill>
          <a:ln>
            <a:noFill/>
          </a:ln>
        </p:spPr>
        <p:txBody>
          <a:bodyPr anchorCtr="0" anchor="ctr" bIns="29450" lIns="58900" spcFirstLastPara="1" rIns="58900" wrap="square" tIns="2945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96" name="Google Shape;96;p14"/>
          <p:cNvSpPr txBox="1"/>
          <p:nvPr>
            <p:ph type="title"/>
          </p:nvPr>
        </p:nvSpPr>
        <p:spPr>
          <a:xfrm>
            <a:off x="886050" y="2305559"/>
            <a:ext cx="7371900" cy="426900"/>
          </a:xfrm>
          <a:prstGeom prst="rect">
            <a:avLst/>
          </a:prstGeom>
          <a:noFill/>
          <a:ln>
            <a:noFill/>
          </a:ln>
        </p:spPr>
        <p:txBody>
          <a:bodyPr anchorCtr="0" anchor="t" bIns="83800" lIns="83800" spcFirstLastPara="1" rIns="83800" wrap="square" tIns="83800">
            <a:noAutofit/>
          </a:bodyPr>
          <a:lstStyle>
            <a:lvl1pPr indent="0" lvl="0" marL="0" marR="0" rtl="0" algn="l">
              <a:spcBef>
                <a:spcPts val="0"/>
              </a:spcBef>
              <a:spcAft>
                <a:spcPts val="0"/>
              </a:spcAft>
              <a:buClr>
                <a:srgbClr val="BADEE4"/>
              </a:buClr>
              <a:buSzPts val="1300"/>
              <a:buFont typeface="Arial"/>
              <a:buNone/>
              <a:defRPr b="1" i="0" sz="3400" u="none" cap="none" strike="noStrike">
                <a:solidFill>
                  <a:srgbClr val="BADEE4"/>
                </a:solidFill>
                <a:latin typeface="Arial"/>
                <a:ea typeface="Arial"/>
                <a:cs typeface="Arial"/>
                <a:sym typeface="Arial"/>
              </a:defRPr>
            </a:lvl1pPr>
            <a:lvl2pPr indent="0" lvl="1">
              <a:spcBef>
                <a:spcPts val="0"/>
              </a:spcBef>
              <a:spcAft>
                <a:spcPts val="0"/>
              </a:spcAft>
              <a:buSzPts val="1300"/>
              <a:buNone/>
              <a:defRPr sz="1600"/>
            </a:lvl2pPr>
            <a:lvl3pPr indent="0" lvl="2">
              <a:spcBef>
                <a:spcPts val="0"/>
              </a:spcBef>
              <a:spcAft>
                <a:spcPts val="0"/>
              </a:spcAft>
              <a:buSzPts val="1300"/>
              <a:buNone/>
              <a:defRPr sz="1600"/>
            </a:lvl3pPr>
            <a:lvl4pPr indent="0" lvl="3">
              <a:spcBef>
                <a:spcPts val="0"/>
              </a:spcBef>
              <a:spcAft>
                <a:spcPts val="0"/>
              </a:spcAft>
              <a:buSzPts val="1300"/>
              <a:buNone/>
              <a:defRPr sz="1600"/>
            </a:lvl4pPr>
            <a:lvl5pPr indent="0" lvl="4">
              <a:spcBef>
                <a:spcPts val="0"/>
              </a:spcBef>
              <a:spcAft>
                <a:spcPts val="0"/>
              </a:spcAft>
              <a:buSzPts val="1300"/>
              <a:buNone/>
              <a:defRPr sz="1600"/>
            </a:lvl5pPr>
            <a:lvl6pPr indent="0" lvl="5">
              <a:spcBef>
                <a:spcPts val="0"/>
              </a:spcBef>
              <a:spcAft>
                <a:spcPts val="0"/>
              </a:spcAft>
              <a:buSzPts val="1300"/>
              <a:buNone/>
              <a:defRPr sz="1600"/>
            </a:lvl6pPr>
            <a:lvl7pPr indent="0" lvl="6">
              <a:spcBef>
                <a:spcPts val="0"/>
              </a:spcBef>
              <a:spcAft>
                <a:spcPts val="0"/>
              </a:spcAft>
              <a:buSzPts val="1300"/>
              <a:buNone/>
              <a:defRPr sz="1600"/>
            </a:lvl7pPr>
            <a:lvl8pPr indent="0" lvl="7">
              <a:spcBef>
                <a:spcPts val="0"/>
              </a:spcBef>
              <a:spcAft>
                <a:spcPts val="0"/>
              </a:spcAft>
              <a:buSzPts val="1300"/>
              <a:buNone/>
              <a:defRPr sz="1600"/>
            </a:lvl8pPr>
            <a:lvl9pPr indent="0" lvl="8">
              <a:spcBef>
                <a:spcPts val="0"/>
              </a:spcBef>
              <a:spcAft>
                <a:spcPts val="0"/>
              </a:spcAft>
              <a:buSzPts val="1300"/>
              <a:buNone/>
              <a:defRPr sz="1600"/>
            </a:lvl9pPr>
          </a:lstStyle>
          <a:p/>
        </p:txBody>
      </p:sp>
      <p:sp>
        <p:nvSpPr>
          <p:cNvPr id="97" name="Google Shape;97;p14"/>
          <p:cNvSpPr txBox="1"/>
          <p:nvPr>
            <p:ph idx="1" type="body"/>
          </p:nvPr>
        </p:nvSpPr>
        <p:spPr>
          <a:xfrm>
            <a:off x="2269058" y="2788634"/>
            <a:ext cx="5988900" cy="243600"/>
          </a:xfrm>
          <a:prstGeom prst="rect">
            <a:avLst/>
          </a:prstGeom>
          <a:noFill/>
          <a:ln>
            <a:noFill/>
          </a:ln>
        </p:spPr>
        <p:txBody>
          <a:bodyPr anchorCtr="0" anchor="t" bIns="83800" lIns="83800" spcFirstLastPara="1" rIns="83800" wrap="square" tIns="83800">
            <a:noAutofit/>
          </a:bodyPr>
          <a:lstStyle>
            <a:lvl1pPr indent="-228600" lvl="0" marL="457200" marR="0" rtl="0" algn="l">
              <a:spcBef>
                <a:spcPts val="400"/>
              </a:spcBef>
              <a:spcAft>
                <a:spcPts val="0"/>
              </a:spcAft>
              <a:buClr>
                <a:srgbClr val="BADEE4"/>
              </a:buClr>
              <a:buSzPts val="1900"/>
              <a:buFont typeface="Arial"/>
              <a:buNone/>
              <a:defRPr b="0" i="0" sz="1900" u="none" cap="none" strike="noStrike">
                <a:solidFill>
                  <a:srgbClr val="BADEE4"/>
                </a:solidFill>
                <a:latin typeface="Arial"/>
                <a:ea typeface="Arial"/>
                <a:cs typeface="Arial"/>
                <a:sym typeface="Arial"/>
              </a:defRPr>
            </a:lvl1pPr>
            <a:lvl2pPr indent="-228600" lvl="1" marL="914400" marR="0" rtl="0" algn="l">
              <a:spcBef>
                <a:spcPts val="300"/>
              </a:spcBef>
              <a:spcAft>
                <a:spcPts val="0"/>
              </a:spcAft>
              <a:buClr>
                <a:schemeClr val="dk2"/>
              </a:buClr>
              <a:buSzPts val="1500"/>
              <a:buFont typeface="Arial"/>
              <a:buNone/>
              <a:defRPr b="0" i="0" sz="1500" u="none" cap="none" strike="noStrike">
                <a:solidFill>
                  <a:srgbClr val="BADEE4"/>
                </a:solidFill>
                <a:latin typeface="Times New Roman"/>
                <a:ea typeface="Times New Roman"/>
                <a:cs typeface="Times New Roman"/>
                <a:sym typeface="Times New Roman"/>
              </a:defRPr>
            </a:lvl2pPr>
            <a:lvl3pPr indent="-228600" lvl="2" marL="1371600" marR="0" rtl="0" algn="l">
              <a:spcBef>
                <a:spcPts val="300"/>
              </a:spcBef>
              <a:spcAft>
                <a:spcPts val="0"/>
              </a:spcAft>
              <a:buClr>
                <a:srgbClr val="BADEE4"/>
              </a:buClr>
              <a:buSzPts val="1500"/>
              <a:buFont typeface="Arial"/>
              <a:buNone/>
              <a:defRPr b="0" i="0" sz="1500" u="none" cap="none" strike="noStrike">
                <a:solidFill>
                  <a:srgbClr val="BADEE4"/>
                </a:solidFill>
                <a:latin typeface="Times New Roman"/>
                <a:ea typeface="Times New Roman"/>
                <a:cs typeface="Times New Roman"/>
                <a:sym typeface="Times New Roman"/>
              </a:defRPr>
            </a:lvl3pPr>
            <a:lvl4pPr indent="-228600" lvl="3" marL="1828800" marR="0" rtl="0" algn="l">
              <a:spcBef>
                <a:spcPts val="300"/>
              </a:spcBef>
              <a:spcAft>
                <a:spcPts val="0"/>
              </a:spcAft>
              <a:buClr>
                <a:schemeClr val="dk2"/>
              </a:buClr>
              <a:buSzPts val="1500"/>
              <a:buFont typeface="Arial"/>
              <a:buNone/>
              <a:defRPr b="0" i="0" sz="1500" u="none" cap="none" strike="noStrike">
                <a:solidFill>
                  <a:srgbClr val="BADEE4"/>
                </a:solidFill>
                <a:latin typeface="Times New Roman"/>
                <a:ea typeface="Times New Roman"/>
                <a:cs typeface="Times New Roman"/>
                <a:sym typeface="Times New Roman"/>
              </a:defRPr>
            </a:lvl4pPr>
            <a:lvl5pPr indent="-228600" lvl="4" marL="2286000" marR="0" rtl="0" algn="l">
              <a:spcBef>
                <a:spcPts val="300"/>
              </a:spcBef>
              <a:spcAft>
                <a:spcPts val="0"/>
              </a:spcAft>
              <a:buClr>
                <a:schemeClr val="dk2"/>
              </a:buClr>
              <a:buSzPts val="1500"/>
              <a:buFont typeface="Arial"/>
              <a:buNone/>
              <a:defRPr b="0" i="0" sz="1500" u="none" cap="none" strike="noStrike">
                <a:solidFill>
                  <a:srgbClr val="BADEE4"/>
                </a:solidFill>
                <a:latin typeface="Times New Roman"/>
                <a:ea typeface="Times New Roman"/>
                <a:cs typeface="Times New Roman"/>
                <a:sym typeface="Times New Roman"/>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8" name="Google Shape;98;p14"/>
          <p:cNvSpPr txBox="1"/>
          <p:nvPr>
            <p:ph idx="2" type="body"/>
          </p:nvPr>
        </p:nvSpPr>
        <p:spPr>
          <a:xfrm>
            <a:off x="2272317" y="3034059"/>
            <a:ext cx="5985600" cy="243600"/>
          </a:xfrm>
          <a:prstGeom prst="rect">
            <a:avLst/>
          </a:prstGeom>
          <a:noFill/>
          <a:ln>
            <a:noFill/>
          </a:ln>
        </p:spPr>
        <p:txBody>
          <a:bodyPr anchorCtr="0" anchor="t" bIns="83800" lIns="83800" spcFirstLastPara="1" rIns="83800" wrap="square" tIns="83800">
            <a:noAutofit/>
          </a:bodyPr>
          <a:lstStyle>
            <a:lvl1pPr indent="-228600" lvl="0" marL="457200" marR="0" rtl="0" algn="l">
              <a:spcBef>
                <a:spcPts val="400"/>
              </a:spcBef>
              <a:spcAft>
                <a:spcPts val="0"/>
              </a:spcAft>
              <a:buClr>
                <a:srgbClr val="BADEE4"/>
              </a:buClr>
              <a:buSzPts val="1900"/>
              <a:buFont typeface="Arial"/>
              <a:buNone/>
              <a:defRPr b="0" i="0" sz="1900" u="none" cap="none" strike="noStrike">
                <a:solidFill>
                  <a:srgbClr val="BADEE4"/>
                </a:solidFill>
                <a:latin typeface="Arial"/>
                <a:ea typeface="Arial"/>
                <a:cs typeface="Arial"/>
                <a:sym typeface="Arial"/>
              </a:defRPr>
            </a:lvl1pPr>
            <a:lvl2pPr indent="-228600" lvl="1" marL="914400" marR="0" rtl="0" algn="l">
              <a:spcBef>
                <a:spcPts val="300"/>
              </a:spcBef>
              <a:spcAft>
                <a:spcPts val="0"/>
              </a:spcAft>
              <a:buClr>
                <a:schemeClr val="dk2"/>
              </a:buClr>
              <a:buSzPts val="1500"/>
              <a:buFont typeface="Arial"/>
              <a:buNone/>
              <a:defRPr b="0" i="0" sz="1500" u="none" cap="none" strike="noStrike">
                <a:solidFill>
                  <a:srgbClr val="BADEE4"/>
                </a:solidFill>
                <a:latin typeface="Times New Roman"/>
                <a:ea typeface="Times New Roman"/>
                <a:cs typeface="Times New Roman"/>
                <a:sym typeface="Times New Roman"/>
              </a:defRPr>
            </a:lvl2pPr>
            <a:lvl3pPr indent="-228600" lvl="2" marL="1371600" marR="0" rtl="0" algn="l">
              <a:spcBef>
                <a:spcPts val="300"/>
              </a:spcBef>
              <a:spcAft>
                <a:spcPts val="0"/>
              </a:spcAft>
              <a:buClr>
                <a:srgbClr val="BADEE4"/>
              </a:buClr>
              <a:buSzPts val="1500"/>
              <a:buFont typeface="Arial"/>
              <a:buNone/>
              <a:defRPr b="0" i="0" sz="1500" u="none" cap="none" strike="noStrike">
                <a:solidFill>
                  <a:srgbClr val="BADEE4"/>
                </a:solidFill>
                <a:latin typeface="Times New Roman"/>
                <a:ea typeface="Times New Roman"/>
                <a:cs typeface="Times New Roman"/>
                <a:sym typeface="Times New Roman"/>
              </a:defRPr>
            </a:lvl3pPr>
            <a:lvl4pPr indent="-228600" lvl="3" marL="1828800" marR="0" rtl="0" algn="l">
              <a:spcBef>
                <a:spcPts val="300"/>
              </a:spcBef>
              <a:spcAft>
                <a:spcPts val="0"/>
              </a:spcAft>
              <a:buClr>
                <a:schemeClr val="dk2"/>
              </a:buClr>
              <a:buSzPts val="1500"/>
              <a:buFont typeface="Arial"/>
              <a:buNone/>
              <a:defRPr b="0" i="0" sz="1500" u="none" cap="none" strike="noStrike">
                <a:solidFill>
                  <a:srgbClr val="BADEE4"/>
                </a:solidFill>
                <a:latin typeface="Times New Roman"/>
                <a:ea typeface="Times New Roman"/>
                <a:cs typeface="Times New Roman"/>
                <a:sym typeface="Times New Roman"/>
              </a:defRPr>
            </a:lvl4pPr>
            <a:lvl5pPr indent="-228600" lvl="4" marL="2286000" marR="0" rtl="0" algn="l">
              <a:spcBef>
                <a:spcPts val="300"/>
              </a:spcBef>
              <a:spcAft>
                <a:spcPts val="0"/>
              </a:spcAft>
              <a:buClr>
                <a:schemeClr val="dk2"/>
              </a:buClr>
              <a:buSzPts val="1500"/>
              <a:buFont typeface="Arial"/>
              <a:buNone/>
              <a:defRPr b="0" i="0" sz="1500" u="none" cap="none" strike="noStrike">
                <a:solidFill>
                  <a:srgbClr val="BADEE4"/>
                </a:solidFill>
                <a:latin typeface="Times New Roman"/>
                <a:ea typeface="Times New Roman"/>
                <a:cs typeface="Times New Roman"/>
                <a:sym typeface="Times New Roman"/>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9" name="Google Shape;99;p14"/>
          <p:cNvSpPr txBox="1"/>
          <p:nvPr>
            <p:ph idx="3" type="body"/>
          </p:nvPr>
        </p:nvSpPr>
        <p:spPr>
          <a:xfrm>
            <a:off x="2269058" y="3279295"/>
            <a:ext cx="5988900" cy="243600"/>
          </a:xfrm>
          <a:prstGeom prst="rect">
            <a:avLst/>
          </a:prstGeom>
          <a:noFill/>
          <a:ln>
            <a:noFill/>
          </a:ln>
        </p:spPr>
        <p:txBody>
          <a:bodyPr anchorCtr="0" anchor="t" bIns="83800" lIns="83800" spcFirstLastPara="1" rIns="83800" wrap="square" tIns="83800">
            <a:noAutofit/>
          </a:bodyPr>
          <a:lstStyle>
            <a:lvl1pPr indent="-228600" lvl="0" marL="457200" marR="0" rtl="0" algn="l">
              <a:spcBef>
                <a:spcPts val="400"/>
              </a:spcBef>
              <a:spcAft>
                <a:spcPts val="0"/>
              </a:spcAft>
              <a:buClr>
                <a:srgbClr val="BADEE4"/>
              </a:buClr>
              <a:buSzPts val="1900"/>
              <a:buFont typeface="Arial"/>
              <a:buNone/>
              <a:defRPr b="0" i="0" sz="1900" u="none" cap="none" strike="noStrike">
                <a:solidFill>
                  <a:srgbClr val="BADEE4"/>
                </a:solidFill>
                <a:latin typeface="Arial"/>
                <a:ea typeface="Arial"/>
                <a:cs typeface="Arial"/>
                <a:sym typeface="Arial"/>
              </a:defRPr>
            </a:lvl1pPr>
            <a:lvl2pPr indent="-228600" lvl="1" marL="914400" marR="0" rtl="0" algn="l">
              <a:spcBef>
                <a:spcPts val="300"/>
              </a:spcBef>
              <a:spcAft>
                <a:spcPts val="0"/>
              </a:spcAft>
              <a:buClr>
                <a:schemeClr val="dk2"/>
              </a:buClr>
              <a:buSzPts val="1500"/>
              <a:buFont typeface="Arial"/>
              <a:buNone/>
              <a:defRPr b="0" i="0" sz="1500" u="none" cap="none" strike="noStrike">
                <a:solidFill>
                  <a:srgbClr val="BADEE4"/>
                </a:solidFill>
                <a:latin typeface="Times New Roman"/>
                <a:ea typeface="Times New Roman"/>
                <a:cs typeface="Times New Roman"/>
                <a:sym typeface="Times New Roman"/>
              </a:defRPr>
            </a:lvl2pPr>
            <a:lvl3pPr indent="-228600" lvl="2" marL="1371600" marR="0" rtl="0" algn="l">
              <a:spcBef>
                <a:spcPts val="300"/>
              </a:spcBef>
              <a:spcAft>
                <a:spcPts val="0"/>
              </a:spcAft>
              <a:buClr>
                <a:srgbClr val="BADEE4"/>
              </a:buClr>
              <a:buSzPts val="1500"/>
              <a:buFont typeface="Arial"/>
              <a:buNone/>
              <a:defRPr b="0" i="0" sz="1500" u="none" cap="none" strike="noStrike">
                <a:solidFill>
                  <a:srgbClr val="BADEE4"/>
                </a:solidFill>
                <a:latin typeface="Times New Roman"/>
                <a:ea typeface="Times New Roman"/>
                <a:cs typeface="Times New Roman"/>
                <a:sym typeface="Times New Roman"/>
              </a:defRPr>
            </a:lvl3pPr>
            <a:lvl4pPr indent="-228600" lvl="3" marL="1828800" marR="0" rtl="0" algn="l">
              <a:spcBef>
                <a:spcPts val="300"/>
              </a:spcBef>
              <a:spcAft>
                <a:spcPts val="0"/>
              </a:spcAft>
              <a:buClr>
                <a:schemeClr val="dk2"/>
              </a:buClr>
              <a:buSzPts val="1500"/>
              <a:buFont typeface="Arial"/>
              <a:buNone/>
              <a:defRPr b="0" i="0" sz="1500" u="none" cap="none" strike="noStrike">
                <a:solidFill>
                  <a:srgbClr val="BADEE4"/>
                </a:solidFill>
                <a:latin typeface="Times New Roman"/>
                <a:ea typeface="Times New Roman"/>
                <a:cs typeface="Times New Roman"/>
                <a:sym typeface="Times New Roman"/>
              </a:defRPr>
            </a:lvl4pPr>
            <a:lvl5pPr indent="-228600" lvl="4" marL="2286000" marR="0" rtl="0" algn="l">
              <a:spcBef>
                <a:spcPts val="300"/>
              </a:spcBef>
              <a:spcAft>
                <a:spcPts val="0"/>
              </a:spcAft>
              <a:buClr>
                <a:schemeClr val="dk2"/>
              </a:buClr>
              <a:buSzPts val="1500"/>
              <a:buFont typeface="Arial"/>
              <a:buNone/>
              <a:defRPr b="0" i="0" sz="1500" u="none" cap="none" strike="noStrike">
                <a:solidFill>
                  <a:srgbClr val="BADEE4"/>
                </a:solidFill>
                <a:latin typeface="Times New Roman"/>
                <a:ea typeface="Times New Roman"/>
                <a:cs typeface="Times New Roman"/>
                <a:sym typeface="Times New Roman"/>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0" name="Google Shape;100;p14"/>
          <p:cNvSpPr txBox="1"/>
          <p:nvPr>
            <p:ph idx="4" type="body"/>
          </p:nvPr>
        </p:nvSpPr>
        <p:spPr>
          <a:xfrm>
            <a:off x="886050" y="2788635"/>
            <a:ext cx="1063500" cy="245400"/>
          </a:xfrm>
          <a:prstGeom prst="rect">
            <a:avLst/>
          </a:prstGeom>
          <a:noFill/>
          <a:ln>
            <a:noFill/>
          </a:ln>
        </p:spPr>
        <p:txBody>
          <a:bodyPr anchorCtr="0" anchor="t" bIns="83800" lIns="83800" spcFirstLastPara="1" rIns="83800" wrap="square" tIns="83800">
            <a:noAutofit/>
          </a:bodyPr>
          <a:lstStyle>
            <a:lvl1pPr indent="-228600" lvl="0" marL="457200" marR="0" rtl="0" algn="l">
              <a:spcBef>
                <a:spcPts val="0"/>
              </a:spcBef>
              <a:spcAft>
                <a:spcPts val="0"/>
              </a:spcAft>
              <a:buClr>
                <a:srgbClr val="BADEE4"/>
              </a:buClr>
              <a:buSzPts val="1900"/>
              <a:buFont typeface="Arial"/>
              <a:buNone/>
              <a:defRPr b="0" i="0" sz="1900" u="none" cap="none" strike="noStrike">
                <a:solidFill>
                  <a:srgbClr val="BADEE4"/>
                </a:solidFill>
                <a:latin typeface="Arial"/>
                <a:ea typeface="Arial"/>
                <a:cs typeface="Arial"/>
                <a:sym typeface="Arial"/>
              </a:defRPr>
            </a:lvl1pPr>
            <a:lvl2pPr indent="-323850" lvl="1" marL="9144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2pPr>
            <a:lvl3pPr indent="-323850" lvl="2" marL="1371600" marR="0" rtl="0" algn="l">
              <a:spcBef>
                <a:spcPts val="300"/>
              </a:spcBef>
              <a:spcAft>
                <a:spcPts val="0"/>
              </a:spcAft>
              <a:buClr>
                <a:schemeClr val="dk1"/>
              </a:buClr>
              <a:buSzPts val="1500"/>
              <a:buFont typeface="Arial"/>
              <a:buChar char="•"/>
              <a:defRPr b="0" i="0" sz="1500" u="none" cap="none" strike="noStrike">
                <a:solidFill>
                  <a:schemeClr val="dk1"/>
                </a:solidFill>
                <a:latin typeface="Times New Roman"/>
                <a:ea typeface="Times New Roman"/>
                <a:cs typeface="Times New Roman"/>
                <a:sym typeface="Times New Roman"/>
              </a:defRPr>
            </a:lvl3pPr>
            <a:lvl4pPr indent="-323850" lvl="3" marL="18288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4pPr>
            <a:lvl5pPr indent="-323850" lvl="4" marL="22860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1" name="Google Shape;101;p14"/>
          <p:cNvSpPr txBox="1"/>
          <p:nvPr>
            <p:ph idx="5" type="body"/>
          </p:nvPr>
        </p:nvSpPr>
        <p:spPr>
          <a:xfrm>
            <a:off x="886050" y="3045099"/>
            <a:ext cx="1063500" cy="245400"/>
          </a:xfrm>
          <a:prstGeom prst="rect">
            <a:avLst/>
          </a:prstGeom>
          <a:noFill/>
          <a:ln>
            <a:noFill/>
          </a:ln>
        </p:spPr>
        <p:txBody>
          <a:bodyPr anchorCtr="0" anchor="t" bIns="83800" lIns="83800" spcFirstLastPara="1" rIns="83800" wrap="square" tIns="83800">
            <a:noAutofit/>
          </a:bodyPr>
          <a:lstStyle>
            <a:lvl1pPr indent="-228600" lvl="0" marL="457200" marR="0" rtl="0" algn="l">
              <a:spcBef>
                <a:spcPts val="0"/>
              </a:spcBef>
              <a:spcAft>
                <a:spcPts val="0"/>
              </a:spcAft>
              <a:buClr>
                <a:srgbClr val="BADEE4"/>
              </a:buClr>
              <a:buSzPts val="1900"/>
              <a:buFont typeface="Arial"/>
              <a:buNone/>
              <a:defRPr b="0" i="0" sz="1900" u="none" cap="none" strike="noStrike">
                <a:solidFill>
                  <a:srgbClr val="BADEE4"/>
                </a:solidFill>
                <a:latin typeface="Arial"/>
                <a:ea typeface="Arial"/>
                <a:cs typeface="Arial"/>
                <a:sym typeface="Arial"/>
              </a:defRPr>
            </a:lvl1pPr>
            <a:lvl2pPr indent="-323850" lvl="1" marL="9144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2pPr>
            <a:lvl3pPr indent="-323850" lvl="2" marL="1371600" marR="0" rtl="0" algn="l">
              <a:spcBef>
                <a:spcPts val="300"/>
              </a:spcBef>
              <a:spcAft>
                <a:spcPts val="0"/>
              </a:spcAft>
              <a:buClr>
                <a:schemeClr val="dk1"/>
              </a:buClr>
              <a:buSzPts val="1500"/>
              <a:buFont typeface="Arial"/>
              <a:buChar char="•"/>
              <a:defRPr b="0" i="0" sz="1500" u="none" cap="none" strike="noStrike">
                <a:solidFill>
                  <a:schemeClr val="dk1"/>
                </a:solidFill>
                <a:latin typeface="Times New Roman"/>
                <a:ea typeface="Times New Roman"/>
                <a:cs typeface="Times New Roman"/>
                <a:sym typeface="Times New Roman"/>
              </a:defRPr>
            </a:lvl3pPr>
            <a:lvl4pPr indent="-323850" lvl="3" marL="18288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4pPr>
            <a:lvl5pPr indent="-323850" lvl="4" marL="22860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2" name="Google Shape;102;p14"/>
          <p:cNvSpPr txBox="1"/>
          <p:nvPr>
            <p:ph idx="6" type="body"/>
          </p:nvPr>
        </p:nvSpPr>
        <p:spPr>
          <a:xfrm>
            <a:off x="886050" y="3295150"/>
            <a:ext cx="1063500" cy="245400"/>
          </a:xfrm>
          <a:prstGeom prst="rect">
            <a:avLst/>
          </a:prstGeom>
          <a:noFill/>
          <a:ln>
            <a:noFill/>
          </a:ln>
        </p:spPr>
        <p:txBody>
          <a:bodyPr anchorCtr="0" anchor="t" bIns="83800" lIns="83800" spcFirstLastPara="1" rIns="83800" wrap="square" tIns="83800">
            <a:noAutofit/>
          </a:bodyPr>
          <a:lstStyle>
            <a:lvl1pPr indent="-228600" lvl="0" marL="457200" marR="0" rtl="0" algn="l">
              <a:spcBef>
                <a:spcPts val="0"/>
              </a:spcBef>
              <a:spcAft>
                <a:spcPts val="0"/>
              </a:spcAft>
              <a:buClr>
                <a:srgbClr val="BADEE4"/>
              </a:buClr>
              <a:buSzPts val="1900"/>
              <a:buFont typeface="Arial"/>
              <a:buNone/>
              <a:defRPr b="0" i="0" sz="1900" u="none" cap="none" strike="noStrike">
                <a:solidFill>
                  <a:srgbClr val="BADEE4"/>
                </a:solidFill>
                <a:latin typeface="Arial"/>
                <a:ea typeface="Arial"/>
                <a:cs typeface="Arial"/>
                <a:sym typeface="Arial"/>
              </a:defRPr>
            </a:lvl1pPr>
            <a:lvl2pPr indent="-323850" lvl="1" marL="9144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2pPr>
            <a:lvl3pPr indent="-323850" lvl="2" marL="1371600" marR="0" rtl="0" algn="l">
              <a:spcBef>
                <a:spcPts val="300"/>
              </a:spcBef>
              <a:spcAft>
                <a:spcPts val="0"/>
              </a:spcAft>
              <a:buClr>
                <a:schemeClr val="dk1"/>
              </a:buClr>
              <a:buSzPts val="1500"/>
              <a:buFont typeface="Arial"/>
              <a:buChar char="•"/>
              <a:defRPr b="0" i="0" sz="1500" u="none" cap="none" strike="noStrike">
                <a:solidFill>
                  <a:schemeClr val="dk1"/>
                </a:solidFill>
                <a:latin typeface="Times New Roman"/>
                <a:ea typeface="Times New Roman"/>
                <a:cs typeface="Times New Roman"/>
                <a:sym typeface="Times New Roman"/>
              </a:defRPr>
            </a:lvl3pPr>
            <a:lvl4pPr indent="-323850" lvl="3" marL="18288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4pPr>
            <a:lvl5pPr indent="-323850" lvl="4" marL="22860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03" name="Google Shape;103;p14"/>
          <p:cNvPicPr preferRelativeResize="0"/>
          <p:nvPr/>
        </p:nvPicPr>
        <p:blipFill rotWithShape="1">
          <a:blip r:embed="rId2">
            <a:alphaModFix/>
          </a:blip>
          <a:srcRect b="0" l="0" r="0" t="0"/>
          <a:stretch/>
        </p:blipFill>
        <p:spPr>
          <a:xfrm>
            <a:off x="2025" y="-121400"/>
            <a:ext cx="2159700" cy="20829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luttnings/ intro slide">
  <p:cSld name="Avsluttnings/ intro slide">
    <p:spTree>
      <p:nvGrpSpPr>
        <p:cNvPr id="104" name="Shape 104"/>
        <p:cNvGrpSpPr/>
        <p:nvPr/>
      </p:nvGrpSpPr>
      <p:grpSpPr>
        <a:xfrm>
          <a:off x="0" y="0"/>
          <a:ext cx="0" cy="0"/>
          <a:chOff x="0" y="0"/>
          <a:chExt cx="0" cy="0"/>
        </a:xfrm>
      </p:grpSpPr>
      <p:sp>
        <p:nvSpPr>
          <p:cNvPr id="105" name="Google Shape;105;p15"/>
          <p:cNvSpPr/>
          <p:nvPr/>
        </p:nvSpPr>
        <p:spPr>
          <a:xfrm>
            <a:off x="1117" y="838"/>
            <a:ext cx="900" cy="900"/>
          </a:xfrm>
          <a:prstGeom prst="rect">
            <a:avLst/>
          </a:prstGeom>
          <a:solidFill>
            <a:srgbClr val="FFFFFF"/>
          </a:solidFill>
          <a:ln>
            <a:noFill/>
          </a:ln>
        </p:spPr>
      </p:sp>
      <p:sp>
        <p:nvSpPr>
          <p:cNvPr id="106" name="Google Shape;106;p15"/>
          <p:cNvSpPr/>
          <p:nvPr/>
        </p:nvSpPr>
        <p:spPr>
          <a:xfrm>
            <a:off x="0" y="0"/>
            <a:ext cx="9144000" cy="5143500"/>
          </a:xfrm>
          <a:prstGeom prst="rect">
            <a:avLst/>
          </a:prstGeom>
          <a:solidFill>
            <a:schemeClr val="accent6"/>
          </a:solidFill>
          <a:ln>
            <a:noFill/>
          </a:ln>
        </p:spPr>
        <p:txBody>
          <a:bodyPr anchorCtr="0" anchor="ctr" bIns="29450" lIns="58900" spcFirstLastPara="1" rIns="58900" wrap="square" tIns="2945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pic>
        <p:nvPicPr>
          <p:cNvPr id="107" name="Google Shape;107;p15"/>
          <p:cNvPicPr preferRelativeResize="0"/>
          <p:nvPr/>
        </p:nvPicPr>
        <p:blipFill rotWithShape="1">
          <a:blip r:embed="rId2">
            <a:alphaModFix/>
          </a:blip>
          <a:srcRect b="0" l="0" r="0" t="0"/>
          <a:stretch/>
        </p:blipFill>
        <p:spPr>
          <a:xfrm>
            <a:off x="0" y="0"/>
            <a:ext cx="3504900" cy="3712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 innholdsdeler">
  <p:cSld name="To innholdsdeler">
    <p:spTree>
      <p:nvGrpSpPr>
        <p:cNvPr id="108" name="Shape 108"/>
        <p:cNvGrpSpPr/>
        <p:nvPr/>
      </p:nvGrpSpPr>
      <p:grpSpPr>
        <a:xfrm>
          <a:off x="0" y="0"/>
          <a:ext cx="0" cy="0"/>
          <a:chOff x="0" y="0"/>
          <a:chExt cx="0" cy="0"/>
        </a:xfrm>
      </p:grpSpPr>
      <p:sp>
        <p:nvSpPr>
          <p:cNvPr id="109" name="Google Shape;109;p16"/>
          <p:cNvSpPr txBox="1"/>
          <p:nvPr>
            <p:ph type="title"/>
          </p:nvPr>
        </p:nvSpPr>
        <p:spPr>
          <a:xfrm>
            <a:off x="886050" y="380690"/>
            <a:ext cx="7371900" cy="4269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Clr>
                <a:schemeClr val="dk2"/>
              </a:buClr>
              <a:buSzPts val="1300"/>
              <a:buFont typeface="Arial"/>
              <a:buNone/>
              <a:defRPr b="1" i="0" sz="3400" u="none" cap="none" strike="noStrike">
                <a:solidFill>
                  <a:schemeClr val="dk2"/>
                </a:solidFill>
                <a:latin typeface="Arial"/>
                <a:ea typeface="Arial"/>
                <a:cs typeface="Arial"/>
                <a:sym typeface="Arial"/>
              </a:defRPr>
            </a:lvl1pPr>
            <a:lvl2pPr indent="0" lvl="1">
              <a:spcBef>
                <a:spcPts val="0"/>
              </a:spcBef>
              <a:spcAft>
                <a:spcPts val="0"/>
              </a:spcAft>
              <a:buSzPts val="1300"/>
              <a:buNone/>
              <a:defRPr sz="1600"/>
            </a:lvl2pPr>
            <a:lvl3pPr indent="0" lvl="2">
              <a:spcBef>
                <a:spcPts val="0"/>
              </a:spcBef>
              <a:spcAft>
                <a:spcPts val="0"/>
              </a:spcAft>
              <a:buSzPts val="1300"/>
              <a:buNone/>
              <a:defRPr sz="1600"/>
            </a:lvl3pPr>
            <a:lvl4pPr indent="0" lvl="3">
              <a:spcBef>
                <a:spcPts val="0"/>
              </a:spcBef>
              <a:spcAft>
                <a:spcPts val="0"/>
              </a:spcAft>
              <a:buSzPts val="1300"/>
              <a:buNone/>
              <a:defRPr sz="1600"/>
            </a:lvl4pPr>
            <a:lvl5pPr indent="0" lvl="4">
              <a:spcBef>
                <a:spcPts val="0"/>
              </a:spcBef>
              <a:spcAft>
                <a:spcPts val="0"/>
              </a:spcAft>
              <a:buSzPts val="1300"/>
              <a:buNone/>
              <a:defRPr sz="1600"/>
            </a:lvl5pPr>
            <a:lvl6pPr indent="0" lvl="5">
              <a:spcBef>
                <a:spcPts val="0"/>
              </a:spcBef>
              <a:spcAft>
                <a:spcPts val="0"/>
              </a:spcAft>
              <a:buSzPts val="1300"/>
              <a:buNone/>
              <a:defRPr sz="1600"/>
            </a:lvl6pPr>
            <a:lvl7pPr indent="0" lvl="6">
              <a:spcBef>
                <a:spcPts val="0"/>
              </a:spcBef>
              <a:spcAft>
                <a:spcPts val="0"/>
              </a:spcAft>
              <a:buSzPts val="1300"/>
              <a:buNone/>
              <a:defRPr sz="1600"/>
            </a:lvl7pPr>
            <a:lvl8pPr indent="0" lvl="7">
              <a:spcBef>
                <a:spcPts val="0"/>
              </a:spcBef>
              <a:spcAft>
                <a:spcPts val="0"/>
              </a:spcAft>
              <a:buSzPts val="1300"/>
              <a:buNone/>
              <a:defRPr sz="1600"/>
            </a:lvl8pPr>
            <a:lvl9pPr indent="0" lvl="8">
              <a:spcBef>
                <a:spcPts val="0"/>
              </a:spcBef>
              <a:spcAft>
                <a:spcPts val="0"/>
              </a:spcAft>
              <a:buSzPts val="1300"/>
              <a:buNone/>
              <a:defRPr sz="1600"/>
            </a:lvl9pPr>
          </a:lstStyle>
          <a:p/>
        </p:txBody>
      </p:sp>
      <p:sp>
        <p:nvSpPr>
          <p:cNvPr id="110" name="Google Shape;110;p16"/>
          <p:cNvSpPr txBox="1"/>
          <p:nvPr>
            <p:ph idx="10" type="dt"/>
          </p:nvPr>
        </p:nvSpPr>
        <p:spPr>
          <a:xfrm>
            <a:off x="886049" y="4858038"/>
            <a:ext cx="1331700" cy="924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sz="700">
                <a:solidFill>
                  <a:schemeClr val="dk1"/>
                </a:solidFill>
                <a:latin typeface="Arial"/>
                <a:ea typeface="Arial"/>
                <a:cs typeface="Arial"/>
                <a:sym typeface="Arial"/>
              </a:defRPr>
            </a:lvl1pPr>
            <a:lvl2pPr indent="-12700" lvl="1" marL="4191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2pPr>
            <a:lvl3pPr indent="-12700" lvl="2" marL="8382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3pPr>
            <a:lvl4pPr indent="-12700" lvl="3" marL="12573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4pPr>
            <a:lvl5pPr indent="-12700" lvl="4" marL="16764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5pPr>
            <a:lvl6pPr indent="-12700" lvl="5" marL="20955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6pPr>
            <a:lvl7pPr indent="-12700" lvl="6" marL="25146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7pPr>
            <a:lvl8pPr indent="-12700" lvl="7" marL="29337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8pPr>
            <a:lvl9pPr indent="-12700" lvl="8" marL="33528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9pPr>
          </a:lstStyle>
          <a:p/>
        </p:txBody>
      </p:sp>
      <p:sp>
        <p:nvSpPr>
          <p:cNvPr id="111" name="Google Shape;111;p16"/>
          <p:cNvSpPr txBox="1"/>
          <p:nvPr>
            <p:ph idx="11" type="ftr"/>
          </p:nvPr>
        </p:nvSpPr>
        <p:spPr>
          <a:xfrm>
            <a:off x="2217655" y="4858038"/>
            <a:ext cx="4226100" cy="924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sz="700">
                <a:solidFill>
                  <a:schemeClr val="dk1"/>
                </a:solidFill>
                <a:latin typeface="Arial"/>
                <a:ea typeface="Arial"/>
                <a:cs typeface="Arial"/>
                <a:sym typeface="Arial"/>
              </a:defRPr>
            </a:lvl1pPr>
            <a:lvl2pPr indent="-12700" lvl="1" marL="4191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2pPr>
            <a:lvl3pPr indent="-12700" lvl="2" marL="8382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3pPr>
            <a:lvl4pPr indent="-12700" lvl="3" marL="12573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4pPr>
            <a:lvl5pPr indent="-12700" lvl="4" marL="16764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5pPr>
            <a:lvl6pPr indent="-12700" lvl="5" marL="20955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6pPr>
            <a:lvl7pPr indent="-12700" lvl="6" marL="25146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7pPr>
            <a:lvl8pPr indent="-12700" lvl="7" marL="29337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8pPr>
            <a:lvl9pPr indent="-12700" lvl="8" marL="33528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9pPr>
          </a:lstStyle>
          <a:p/>
        </p:txBody>
      </p:sp>
      <p:sp>
        <p:nvSpPr>
          <p:cNvPr id="112" name="Google Shape;112;p16"/>
          <p:cNvSpPr txBox="1"/>
          <p:nvPr>
            <p:ph idx="1" type="body"/>
          </p:nvPr>
        </p:nvSpPr>
        <p:spPr>
          <a:xfrm>
            <a:off x="886050" y="1200154"/>
            <a:ext cx="3594300" cy="3394500"/>
          </a:xfrm>
          <a:prstGeom prst="rect">
            <a:avLst/>
          </a:prstGeom>
          <a:noFill/>
          <a:ln>
            <a:noFill/>
          </a:ln>
        </p:spPr>
        <p:txBody>
          <a:bodyPr anchorCtr="0" anchor="t" bIns="83800" lIns="83800" spcFirstLastPara="1" rIns="83800" wrap="square" tIns="83800">
            <a:noAutofit/>
          </a:bodyPr>
          <a:lstStyle>
            <a:lvl1pPr indent="-349250" lvl="0" marL="457200" marR="0" rtl="0" algn="l">
              <a:spcBef>
                <a:spcPts val="400"/>
              </a:spcBef>
              <a:spcAft>
                <a:spcPts val="0"/>
              </a:spcAft>
              <a:buClr>
                <a:schemeClr val="dk1"/>
              </a:buClr>
              <a:buSzPts val="1900"/>
              <a:buFont typeface="Arial"/>
              <a:buChar char="•"/>
              <a:defRPr b="0" i="0" sz="1900" u="none" cap="none" strike="noStrike">
                <a:solidFill>
                  <a:schemeClr val="dk1"/>
                </a:solidFill>
                <a:latin typeface="Times New Roman"/>
                <a:ea typeface="Times New Roman"/>
                <a:cs typeface="Times New Roman"/>
                <a:sym typeface="Times New Roman"/>
              </a:defRPr>
            </a:lvl1pPr>
            <a:lvl2pPr indent="-323850" lvl="1" marL="9144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2pPr>
            <a:lvl3pPr indent="-323850" lvl="2" marL="1371600" marR="0" rtl="0" algn="l">
              <a:spcBef>
                <a:spcPts val="300"/>
              </a:spcBef>
              <a:spcAft>
                <a:spcPts val="0"/>
              </a:spcAft>
              <a:buClr>
                <a:schemeClr val="dk1"/>
              </a:buClr>
              <a:buSzPts val="1500"/>
              <a:buFont typeface="Arial"/>
              <a:buChar char="•"/>
              <a:defRPr b="0" i="0" sz="1500" u="none" cap="none" strike="noStrike">
                <a:solidFill>
                  <a:schemeClr val="dk1"/>
                </a:solidFill>
                <a:latin typeface="Times New Roman"/>
                <a:ea typeface="Times New Roman"/>
                <a:cs typeface="Times New Roman"/>
                <a:sym typeface="Times New Roman"/>
              </a:defRPr>
            </a:lvl3pPr>
            <a:lvl4pPr indent="-323850" lvl="3" marL="18288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4pPr>
            <a:lvl5pPr indent="-323850" lvl="4" marL="22860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3" name="Google Shape;113;p16"/>
          <p:cNvSpPr txBox="1"/>
          <p:nvPr>
            <p:ph idx="2" type="body"/>
          </p:nvPr>
        </p:nvSpPr>
        <p:spPr>
          <a:xfrm>
            <a:off x="4663602" y="1200154"/>
            <a:ext cx="3594300" cy="3394500"/>
          </a:xfrm>
          <a:prstGeom prst="rect">
            <a:avLst/>
          </a:prstGeom>
          <a:noFill/>
          <a:ln>
            <a:noFill/>
          </a:ln>
        </p:spPr>
        <p:txBody>
          <a:bodyPr anchorCtr="0" anchor="t" bIns="83800" lIns="83800" spcFirstLastPara="1" rIns="83800" wrap="square" tIns="83800">
            <a:noAutofit/>
          </a:bodyPr>
          <a:lstStyle>
            <a:lvl1pPr indent="-349250" lvl="0" marL="457200" marR="0" rtl="0" algn="l">
              <a:spcBef>
                <a:spcPts val="400"/>
              </a:spcBef>
              <a:spcAft>
                <a:spcPts val="0"/>
              </a:spcAft>
              <a:buClr>
                <a:schemeClr val="dk1"/>
              </a:buClr>
              <a:buSzPts val="1900"/>
              <a:buFont typeface="Arial"/>
              <a:buChar char="•"/>
              <a:defRPr b="0" i="0" sz="1900" u="none" cap="none" strike="noStrike">
                <a:solidFill>
                  <a:schemeClr val="dk1"/>
                </a:solidFill>
                <a:latin typeface="Times New Roman"/>
                <a:ea typeface="Times New Roman"/>
                <a:cs typeface="Times New Roman"/>
                <a:sym typeface="Times New Roman"/>
              </a:defRPr>
            </a:lvl1pPr>
            <a:lvl2pPr indent="-323850" lvl="1" marL="9144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2pPr>
            <a:lvl3pPr indent="-323850" lvl="2" marL="1371600" marR="0" rtl="0" algn="l">
              <a:spcBef>
                <a:spcPts val="300"/>
              </a:spcBef>
              <a:spcAft>
                <a:spcPts val="0"/>
              </a:spcAft>
              <a:buClr>
                <a:schemeClr val="dk1"/>
              </a:buClr>
              <a:buSzPts val="1500"/>
              <a:buFont typeface="Arial"/>
              <a:buChar char="•"/>
              <a:defRPr b="0" i="0" sz="1500" u="none" cap="none" strike="noStrike">
                <a:solidFill>
                  <a:schemeClr val="dk1"/>
                </a:solidFill>
                <a:latin typeface="Times New Roman"/>
                <a:ea typeface="Times New Roman"/>
                <a:cs typeface="Times New Roman"/>
                <a:sym typeface="Times New Roman"/>
              </a:defRPr>
            </a:lvl3pPr>
            <a:lvl4pPr indent="-323850" lvl="3" marL="18288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4pPr>
            <a:lvl5pPr indent="-323850" lvl="4" marL="22860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4" name="Google Shape;114;p16"/>
          <p:cNvSpPr txBox="1"/>
          <p:nvPr>
            <p:ph idx="12" type="sldNum"/>
          </p:nvPr>
        </p:nvSpPr>
        <p:spPr>
          <a:xfrm>
            <a:off x="396262" y="4860458"/>
            <a:ext cx="468000" cy="92400"/>
          </a:xfrm>
          <a:prstGeom prst="rect">
            <a:avLst/>
          </a:prstGeom>
          <a:noFill/>
          <a:ln>
            <a:noFill/>
          </a:ln>
        </p:spPr>
        <p:txBody>
          <a:bodyPr anchorCtr="0" anchor="t" bIns="0" lIns="0" spcFirstLastPara="1" rIns="0" wrap="square" tIns="0">
            <a:noAutofit/>
          </a:bodyPr>
          <a:lstStyle>
            <a:lvl1pPr indent="0" lvl="0" marL="0" marR="0" rtl="0" algn="l">
              <a:spcBef>
                <a:spcPts val="0"/>
              </a:spcBef>
              <a:buNone/>
              <a:defRPr sz="700">
                <a:solidFill>
                  <a:schemeClr val="dk1"/>
                </a:solidFill>
                <a:latin typeface="Arial"/>
                <a:ea typeface="Arial"/>
                <a:cs typeface="Arial"/>
                <a:sym typeface="Arial"/>
              </a:defRPr>
            </a:lvl1pPr>
            <a:lvl2pPr indent="0" lvl="1" marL="0" marR="0" rtl="0" algn="l">
              <a:spcBef>
                <a:spcPts val="0"/>
              </a:spcBef>
              <a:buNone/>
              <a:defRPr sz="700">
                <a:solidFill>
                  <a:schemeClr val="dk1"/>
                </a:solidFill>
                <a:latin typeface="Arial"/>
                <a:ea typeface="Arial"/>
                <a:cs typeface="Arial"/>
                <a:sym typeface="Arial"/>
              </a:defRPr>
            </a:lvl2pPr>
            <a:lvl3pPr indent="0" lvl="2" marL="0" marR="0" rtl="0" algn="l">
              <a:spcBef>
                <a:spcPts val="0"/>
              </a:spcBef>
              <a:buNone/>
              <a:defRPr sz="700">
                <a:solidFill>
                  <a:schemeClr val="dk1"/>
                </a:solidFill>
                <a:latin typeface="Arial"/>
                <a:ea typeface="Arial"/>
                <a:cs typeface="Arial"/>
                <a:sym typeface="Arial"/>
              </a:defRPr>
            </a:lvl3pPr>
            <a:lvl4pPr indent="0" lvl="3" marL="0" marR="0" rtl="0" algn="l">
              <a:spcBef>
                <a:spcPts val="0"/>
              </a:spcBef>
              <a:buNone/>
              <a:defRPr sz="700">
                <a:solidFill>
                  <a:schemeClr val="dk1"/>
                </a:solidFill>
                <a:latin typeface="Arial"/>
                <a:ea typeface="Arial"/>
                <a:cs typeface="Arial"/>
                <a:sym typeface="Arial"/>
              </a:defRPr>
            </a:lvl4pPr>
            <a:lvl5pPr indent="0" lvl="4" marL="0" marR="0" rtl="0" algn="l">
              <a:spcBef>
                <a:spcPts val="0"/>
              </a:spcBef>
              <a:buNone/>
              <a:defRPr sz="700">
                <a:solidFill>
                  <a:schemeClr val="dk1"/>
                </a:solidFill>
                <a:latin typeface="Arial"/>
                <a:ea typeface="Arial"/>
                <a:cs typeface="Arial"/>
                <a:sym typeface="Arial"/>
              </a:defRPr>
            </a:lvl5pPr>
            <a:lvl6pPr indent="0" lvl="5" marL="0" marR="0" rtl="0" algn="l">
              <a:spcBef>
                <a:spcPts val="0"/>
              </a:spcBef>
              <a:buNone/>
              <a:defRPr sz="700">
                <a:solidFill>
                  <a:schemeClr val="dk1"/>
                </a:solidFill>
                <a:latin typeface="Arial"/>
                <a:ea typeface="Arial"/>
                <a:cs typeface="Arial"/>
                <a:sym typeface="Arial"/>
              </a:defRPr>
            </a:lvl6pPr>
            <a:lvl7pPr indent="0" lvl="6" marL="0" marR="0" rtl="0" algn="l">
              <a:spcBef>
                <a:spcPts val="0"/>
              </a:spcBef>
              <a:buNone/>
              <a:defRPr sz="700">
                <a:solidFill>
                  <a:schemeClr val="dk1"/>
                </a:solidFill>
                <a:latin typeface="Arial"/>
                <a:ea typeface="Arial"/>
                <a:cs typeface="Arial"/>
                <a:sym typeface="Arial"/>
              </a:defRPr>
            </a:lvl7pPr>
            <a:lvl8pPr indent="0" lvl="7" marL="0" marR="0" rtl="0" algn="l">
              <a:spcBef>
                <a:spcPts val="0"/>
              </a:spcBef>
              <a:buNone/>
              <a:defRPr sz="700">
                <a:solidFill>
                  <a:schemeClr val="dk1"/>
                </a:solidFill>
                <a:latin typeface="Arial"/>
                <a:ea typeface="Arial"/>
                <a:cs typeface="Arial"/>
                <a:sym typeface="Arial"/>
              </a:defRPr>
            </a:lvl8pPr>
            <a:lvl9pPr indent="0" lvl="8" marL="0" marR="0" rtl="0" algn="l">
              <a:spcBef>
                <a:spcPts val="0"/>
              </a:spcBef>
              <a:buNone/>
              <a:defRPr sz="7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e tittel" type="titleOnly">
  <p:cSld name="TITLE_ONLY">
    <p:spTree>
      <p:nvGrpSpPr>
        <p:cNvPr id="115" name="Shape 115"/>
        <p:cNvGrpSpPr/>
        <p:nvPr/>
      </p:nvGrpSpPr>
      <p:grpSpPr>
        <a:xfrm>
          <a:off x="0" y="0"/>
          <a:ext cx="0" cy="0"/>
          <a:chOff x="0" y="0"/>
          <a:chExt cx="0" cy="0"/>
        </a:xfrm>
      </p:grpSpPr>
      <p:sp>
        <p:nvSpPr>
          <p:cNvPr id="116" name="Google Shape;116;p17"/>
          <p:cNvSpPr txBox="1"/>
          <p:nvPr>
            <p:ph type="title"/>
          </p:nvPr>
        </p:nvSpPr>
        <p:spPr>
          <a:xfrm>
            <a:off x="886050" y="380690"/>
            <a:ext cx="7371900" cy="4269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Clr>
                <a:schemeClr val="dk2"/>
              </a:buClr>
              <a:buSzPts val="1300"/>
              <a:buFont typeface="Arial"/>
              <a:buNone/>
              <a:defRPr b="1" i="0" sz="3400" u="none" cap="none" strike="noStrike">
                <a:solidFill>
                  <a:schemeClr val="dk2"/>
                </a:solidFill>
                <a:latin typeface="Arial"/>
                <a:ea typeface="Arial"/>
                <a:cs typeface="Arial"/>
                <a:sym typeface="Arial"/>
              </a:defRPr>
            </a:lvl1pPr>
            <a:lvl2pPr indent="0" lvl="1">
              <a:spcBef>
                <a:spcPts val="0"/>
              </a:spcBef>
              <a:spcAft>
                <a:spcPts val="0"/>
              </a:spcAft>
              <a:buSzPts val="1300"/>
              <a:buNone/>
              <a:defRPr sz="1600"/>
            </a:lvl2pPr>
            <a:lvl3pPr indent="0" lvl="2">
              <a:spcBef>
                <a:spcPts val="0"/>
              </a:spcBef>
              <a:spcAft>
                <a:spcPts val="0"/>
              </a:spcAft>
              <a:buSzPts val="1300"/>
              <a:buNone/>
              <a:defRPr sz="1600"/>
            </a:lvl3pPr>
            <a:lvl4pPr indent="0" lvl="3">
              <a:spcBef>
                <a:spcPts val="0"/>
              </a:spcBef>
              <a:spcAft>
                <a:spcPts val="0"/>
              </a:spcAft>
              <a:buSzPts val="1300"/>
              <a:buNone/>
              <a:defRPr sz="1600"/>
            </a:lvl4pPr>
            <a:lvl5pPr indent="0" lvl="4">
              <a:spcBef>
                <a:spcPts val="0"/>
              </a:spcBef>
              <a:spcAft>
                <a:spcPts val="0"/>
              </a:spcAft>
              <a:buSzPts val="1300"/>
              <a:buNone/>
              <a:defRPr sz="1600"/>
            </a:lvl5pPr>
            <a:lvl6pPr indent="0" lvl="5">
              <a:spcBef>
                <a:spcPts val="0"/>
              </a:spcBef>
              <a:spcAft>
                <a:spcPts val="0"/>
              </a:spcAft>
              <a:buSzPts val="1300"/>
              <a:buNone/>
              <a:defRPr sz="1600"/>
            </a:lvl6pPr>
            <a:lvl7pPr indent="0" lvl="6">
              <a:spcBef>
                <a:spcPts val="0"/>
              </a:spcBef>
              <a:spcAft>
                <a:spcPts val="0"/>
              </a:spcAft>
              <a:buSzPts val="1300"/>
              <a:buNone/>
              <a:defRPr sz="1600"/>
            </a:lvl7pPr>
            <a:lvl8pPr indent="0" lvl="7">
              <a:spcBef>
                <a:spcPts val="0"/>
              </a:spcBef>
              <a:spcAft>
                <a:spcPts val="0"/>
              </a:spcAft>
              <a:buSzPts val="1300"/>
              <a:buNone/>
              <a:defRPr sz="1600"/>
            </a:lvl8pPr>
            <a:lvl9pPr indent="0" lvl="8">
              <a:spcBef>
                <a:spcPts val="0"/>
              </a:spcBef>
              <a:spcAft>
                <a:spcPts val="0"/>
              </a:spcAft>
              <a:buSzPts val="1300"/>
              <a:buNone/>
              <a:defRPr sz="1600"/>
            </a:lvl9pPr>
          </a:lstStyle>
          <a:p/>
        </p:txBody>
      </p:sp>
      <p:sp>
        <p:nvSpPr>
          <p:cNvPr id="117" name="Google Shape;117;p17"/>
          <p:cNvSpPr txBox="1"/>
          <p:nvPr>
            <p:ph idx="10" type="dt"/>
          </p:nvPr>
        </p:nvSpPr>
        <p:spPr>
          <a:xfrm>
            <a:off x="886049" y="4858038"/>
            <a:ext cx="1331700" cy="924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sz="700">
                <a:solidFill>
                  <a:schemeClr val="dk1"/>
                </a:solidFill>
                <a:latin typeface="Arial"/>
                <a:ea typeface="Arial"/>
                <a:cs typeface="Arial"/>
                <a:sym typeface="Arial"/>
              </a:defRPr>
            </a:lvl1pPr>
            <a:lvl2pPr indent="-12700" lvl="1" marL="4191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2pPr>
            <a:lvl3pPr indent="-12700" lvl="2" marL="8382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3pPr>
            <a:lvl4pPr indent="-12700" lvl="3" marL="12573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4pPr>
            <a:lvl5pPr indent="-12700" lvl="4" marL="16764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5pPr>
            <a:lvl6pPr indent="-12700" lvl="5" marL="20955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6pPr>
            <a:lvl7pPr indent="-12700" lvl="6" marL="25146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7pPr>
            <a:lvl8pPr indent="-12700" lvl="7" marL="29337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8pPr>
            <a:lvl9pPr indent="-12700" lvl="8" marL="33528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9pPr>
          </a:lstStyle>
          <a:p/>
        </p:txBody>
      </p:sp>
      <p:sp>
        <p:nvSpPr>
          <p:cNvPr id="118" name="Google Shape;118;p17"/>
          <p:cNvSpPr txBox="1"/>
          <p:nvPr>
            <p:ph idx="11" type="ftr"/>
          </p:nvPr>
        </p:nvSpPr>
        <p:spPr>
          <a:xfrm>
            <a:off x="2217655" y="4858038"/>
            <a:ext cx="4226100" cy="924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sz="700">
                <a:solidFill>
                  <a:schemeClr val="dk1"/>
                </a:solidFill>
                <a:latin typeface="Arial"/>
                <a:ea typeface="Arial"/>
                <a:cs typeface="Arial"/>
                <a:sym typeface="Arial"/>
              </a:defRPr>
            </a:lvl1pPr>
            <a:lvl2pPr indent="-12700" lvl="1" marL="4191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2pPr>
            <a:lvl3pPr indent="-12700" lvl="2" marL="8382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3pPr>
            <a:lvl4pPr indent="-12700" lvl="3" marL="12573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4pPr>
            <a:lvl5pPr indent="-12700" lvl="4" marL="16764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5pPr>
            <a:lvl6pPr indent="-12700" lvl="5" marL="20955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6pPr>
            <a:lvl7pPr indent="-12700" lvl="6" marL="25146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7pPr>
            <a:lvl8pPr indent="-12700" lvl="7" marL="29337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8pPr>
            <a:lvl9pPr indent="-12700" lvl="8" marL="33528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9pPr>
          </a:lstStyle>
          <a:p/>
        </p:txBody>
      </p:sp>
      <p:sp>
        <p:nvSpPr>
          <p:cNvPr id="119" name="Google Shape;119;p17"/>
          <p:cNvSpPr txBox="1"/>
          <p:nvPr>
            <p:ph idx="12" type="sldNum"/>
          </p:nvPr>
        </p:nvSpPr>
        <p:spPr>
          <a:xfrm>
            <a:off x="396262" y="4860458"/>
            <a:ext cx="468000" cy="92400"/>
          </a:xfrm>
          <a:prstGeom prst="rect">
            <a:avLst/>
          </a:prstGeom>
          <a:noFill/>
          <a:ln>
            <a:noFill/>
          </a:ln>
        </p:spPr>
        <p:txBody>
          <a:bodyPr anchorCtr="0" anchor="t" bIns="0" lIns="0" spcFirstLastPara="1" rIns="0" wrap="square" tIns="0">
            <a:noAutofit/>
          </a:bodyPr>
          <a:lstStyle>
            <a:lvl1pPr indent="0" lvl="0" marL="0" marR="0" rtl="0" algn="l">
              <a:spcBef>
                <a:spcPts val="0"/>
              </a:spcBef>
              <a:buNone/>
              <a:defRPr sz="700">
                <a:solidFill>
                  <a:schemeClr val="dk1"/>
                </a:solidFill>
                <a:latin typeface="Arial"/>
                <a:ea typeface="Arial"/>
                <a:cs typeface="Arial"/>
                <a:sym typeface="Arial"/>
              </a:defRPr>
            </a:lvl1pPr>
            <a:lvl2pPr indent="0" lvl="1" marL="0" marR="0" rtl="0" algn="l">
              <a:spcBef>
                <a:spcPts val="0"/>
              </a:spcBef>
              <a:buNone/>
              <a:defRPr sz="700">
                <a:solidFill>
                  <a:schemeClr val="dk1"/>
                </a:solidFill>
                <a:latin typeface="Arial"/>
                <a:ea typeface="Arial"/>
                <a:cs typeface="Arial"/>
                <a:sym typeface="Arial"/>
              </a:defRPr>
            </a:lvl2pPr>
            <a:lvl3pPr indent="0" lvl="2" marL="0" marR="0" rtl="0" algn="l">
              <a:spcBef>
                <a:spcPts val="0"/>
              </a:spcBef>
              <a:buNone/>
              <a:defRPr sz="700">
                <a:solidFill>
                  <a:schemeClr val="dk1"/>
                </a:solidFill>
                <a:latin typeface="Arial"/>
                <a:ea typeface="Arial"/>
                <a:cs typeface="Arial"/>
                <a:sym typeface="Arial"/>
              </a:defRPr>
            </a:lvl3pPr>
            <a:lvl4pPr indent="0" lvl="3" marL="0" marR="0" rtl="0" algn="l">
              <a:spcBef>
                <a:spcPts val="0"/>
              </a:spcBef>
              <a:buNone/>
              <a:defRPr sz="700">
                <a:solidFill>
                  <a:schemeClr val="dk1"/>
                </a:solidFill>
                <a:latin typeface="Arial"/>
                <a:ea typeface="Arial"/>
                <a:cs typeface="Arial"/>
                <a:sym typeface="Arial"/>
              </a:defRPr>
            </a:lvl4pPr>
            <a:lvl5pPr indent="0" lvl="4" marL="0" marR="0" rtl="0" algn="l">
              <a:spcBef>
                <a:spcPts val="0"/>
              </a:spcBef>
              <a:buNone/>
              <a:defRPr sz="700">
                <a:solidFill>
                  <a:schemeClr val="dk1"/>
                </a:solidFill>
                <a:latin typeface="Arial"/>
                <a:ea typeface="Arial"/>
                <a:cs typeface="Arial"/>
                <a:sym typeface="Arial"/>
              </a:defRPr>
            </a:lvl5pPr>
            <a:lvl6pPr indent="0" lvl="5" marL="0" marR="0" rtl="0" algn="l">
              <a:spcBef>
                <a:spcPts val="0"/>
              </a:spcBef>
              <a:buNone/>
              <a:defRPr sz="700">
                <a:solidFill>
                  <a:schemeClr val="dk1"/>
                </a:solidFill>
                <a:latin typeface="Arial"/>
                <a:ea typeface="Arial"/>
                <a:cs typeface="Arial"/>
                <a:sym typeface="Arial"/>
              </a:defRPr>
            </a:lvl6pPr>
            <a:lvl7pPr indent="0" lvl="6" marL="0" marR="0" rtl="0" algn="l">
              <a:spcBef>
                <a:spcPts val="0"/>
              </a:spcBef>
              <a:buNone/>
              <a:defRPr sz="700">
                <a:solidFill>
                  <a:schemeClr val="dk1"/>
                </a:solidFill>
                <a:latin typeface="Arial"/>
                <a:ea typeface="Arial"/>
                <a:cs typeface="Arial"/>
                <a:sym typeface="Arial"/>
              </a:defRPr>
            </a:lvl7pPr>
            <a:lvl8pPr indent="0" lvl="7" marL="0" marR="0" rtl="0" algn="l">
              <a:spcBef>
                <a:spcPts val="0"/>
              </a:spcBef>
              <a:buNone/>
              <a:defRPr sz="700">
                <a:solidFill>
                  <a:schemeClr val="dk1"/>
                </a:solidFill>
                <a:latin typeface="Arial"/>
                <a:ea typeface="Arial"/>
                <a:cs typeface="Arial"/>
                <a:sym typeface="Arial"/>
              </a:defRPr>
            </a:lvl8pPr>
            <a:lvl9pPr indent="0" lvl="8" marL="0" marR="0" rtl="0" algn="l">
              <a:spcBef>
                <a:spcPts val="0"/>
              </a:spcBef>
              <a:buNone/>
              <a:defRPr sz="7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rsidemal" type="title">
  <p:cSld name="TITLE">
    <p:spTree>
      <p:nvGrpSpPr>
        <p:cNvPr id="21" name="Shape 21"/>
        <p:cNvGrpSpPr/>
        <p:nvPr/>
      </p:nvGrpSpPr>
      <p:grpSpPr>
        <a:xfrm>
          <a:off x="0" y="0"/>
          <a:ext cx="0" cy="0"/>
          <a:chOff x="0" y="0"/>
          <a:chExt cx="0" cy="0"/>
        </a:xfrm>
      </p:grpSpPr>
      <p:sp>
        <p:nvSpPr>
          <p:cNvPr id="22" name="Google Shape;22;p3"/>
          <p:cNvSpPr/>
          <p:nvPr/>
        </p:nvSpPr>
        <p:spPr>
          <a:xfrm>
            <a:off x="1117" y="838"/>
            <a:ext cx="900" cy="900"/>
          </a:xfrm>
          <a:prstGeom prst="rect">
            <a:avLst/>
          </a:prstGeom>
          <a:solidFill>
            <a:srgbClr val="FFFFFF"/>
          </a:solidFill>
          <a:ln>
            <a:noFill/>
          </a:ln>
        </p:spPr>
      </p:sp>
      <p:sp>
        <p:nvSpPr>
          <p:cNvPr id="23" name="Google Shape;23;p3"/>
          <p:cNvSpPr/>
          <p:nvPr/>
        </p:nvSpPr>
        <p:spPr>
          <a:xfrm>
            <a:off x="0" y="0"/>
            <a:ext cx="9144000" cy="5143500"/>
          </a:xfrm>
          <a:prstGeom prst="rect">
            <a:avLst/>
          </a:prstGeom>
          <a:solidFill>
            <a:srgbClr val="E9E9E9"/>
          </a:solidFill>
          <a:ln>
            <a:noFill/>
          </a:ln>
        </p:spPr>
        <p:txBody>
          <a:bodyPr anchorCtr="0" anchor="ctr" bIns="29450" lIns="58900" spcFirstLastPara="1" rIns="58900" wrap="square" tIns="2945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24" name="Google Shape;24;p3"/>
          <p:cNvSpPr/>
          <p:nvPr/>
        </p:nvSpPr>
        <p:spPr>
          <a:xfrm>
            <a:off x="448089" y="2143608"/>
            <a:ext cx="8253000" cy="2667600"/>
          </a:xfrm>
          <a:prstGeom prst="rect">
            <a:avLst/>
          </a:prstGeom>
          <a:solidFill>
            <a:schemeClr val="dk2"/>
          </a:solidFill>
          <a:ln>
            <a:noFill/>
          </a:ln>
        </p:spPr>
        <p:txBody>
          <a:bodyPr anchorCtr="0" anchor="ctr" bIns="29450" lIns="58900" spcFirstLastPara="1" rIns="58900" wrap="square" tIns="2945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25" name="Google Shape;25;p3"/>
          <p:cNvSpPr txBox="1"/>
          <p:nvPr>
            <p:ph type="ctrTitle"/>
          </p:nvPr>
        </p:nvSpPr>
        <p:spPr>
          <a:xfrm>
            <a:off x="886050" y="2970714"/>
            <a:ext cx="7432500" cy="426900"/>
          </a:xfrm>
          <a:prstGeom prst="rect">
            <a:avLst/>
          </a:prstGeom>
          <a:noFill/>
          <a:ln>
            <a:noFill/>
          </a:ln>
        </p:spPr>
        <p:txBody>
          <a:bodyPr anchorCtr="0" anchor="b" bIns="83800" lIns="83800" spcFirstLastPara="1" rIns="83800" wrap="square" tIns="83800">
            <a:noAutofit/>
          </a:bodyPr>
          <a:lstStyle>
            <a:lvl1pPr indent="0" lvl="0" marL="0" marR="0" rtl="0" algn="l">
              <a:spcBef>
                <a:spcPts val="0"/>
              </a:spcBef>
              <a:spcAft>
                <a:spcPts val="0"/>
              </a:spcAft>
              <a:buClr>
                <a:schemeClr val="lt1"/>
              </a:buClr>
              <a:buSzPts val="1300"/>
              <a:buFont typeface="Arial"/>
              <a:buNone/>
              <a:defRPr b="1" i="0" sz="3400" u="none" cap="none" strike="noStrike">
                <a:solidFill>
                  <a:schemeClr val="lt1"/>
                </a:solidFill>
                <a:latin typeface="Arial"/>
                <a:ea typeface="Arial"/>
                <a:cs typeface="Arial"/>
                <a:sym typeface="Arial"/>
              </a:defRPr>
            </a:lvl1pPr>
            <a:lvl2pPr indent="0" lvl="1">
              <a:spcBef>
                <a:spcPts val="0"/>
              </a:spcBef>
              <a:spcAft>
                <a:spcPts val="0"/>
              </a:spcAft>
              <a:buSzPts val="1300"/>
              <a:buNone/>
              <a:defRPr sz="1600"/>
            </a:lvl2pPr>
            <a:lvl3pPr indent="0" lvl="2">
              <a:spcBef>
                <a:spcPts val="0"/>
              </a:spcBef>
              <a:spcAft>
                <a:spcPts val="0"/>
              </a:spcAft>
              <a:buSzPts val="1300"/>
              <a:buNone/>
              <a:defRPr sz="1600"/>
            </a:lvl3pPr>
            <a:lvl4pPr indent="0" lvl="3">
              <a:spcBef>
                <a:spcPts val="0"/>
              </a:spcBef>
              <a:spcAft>
                <a:spcPts val="0"/>
              </a:spcAft>
              <a:buSzPts val="1300"/>
              <a:buNone/>
              <a:defRPr sz="1600"/>
            </a:lvl4pPr>
            <a:lvl5pPr indent="0" lvl="4">
              <a:spcBef>
                <a:spcPts val="0"/>
              </a:spcBef>
              <a:spcAft>
                <a:spcPts val="0"/>
              </a:spcAft>
              <a:buSzPts val="1300"/>
              <a:buNone/>
              <a:defRPr sz="1600"/>
            </a:lvl5pPr>
            <a:lvl6pPr indent="0" lvl="5">
              <a:spcBef>
                <a:spcPts val="0"/>
              </a:spcBef>
              <a:spcAft>
                <a:spcPts val="0"/>
              </a:spcAft>
              <a:buSzPts val="1300"/>
              <a:buNone/>
              <a:defRPr sz="1600"/>
            </a:lvl6pPr>
            <a:lvl7pPr indent="0" lvl="6">
              <a:spcBef>
                <a:spcPts val="0"/>
              </a:spcBef>
              <a:spcAft>
                <a:spcPts val="0"/>
              </a:spcAft>
              <a:buSzPts val="1300"/>
              <a:buNone/>
              <a:defRPr sz="1600"/>
            </a:lvl7pPr>
            <a:lvl8pPr indent="0" lvl="7">
              <a:spcBef>
                <a:spcPts val="0"/>
              </a:spcBef>
              <a:spcAft>
                <a:spcPts val="0"/>
              </a:spcAft>
              <a:buSzPts val="1300"/>
              <a:buNone/>
              <a:defRPr sz="1600"/>
            </a:lvl8pPr>
            <a:lvl9pPr indent="0" lvl="8">
              <a:spcBef>
                <a:spcPts val="0"/>
              </a:spcBef>
              <a:spcAft>
                <a:spcPts val="0"/>
              </a:spcAft>
              <a:buSzPts val="1300"/>
              <a:buNone/>
              <a:defRPr sz="1600"/>
            </a:lvl9pPr>
          </a:lstStyle>
          <a:p/>
        </p:txBody>
      </p:sp>
      <p:sp>
        <p:nvSpPr>
          <p:cNvPr id="26" name="Google Shape;26;p3"/>
          <p:cNvSpPr txBox="1"/>
          <p:nvPr>
            <p:ph idx="1" type="subTitle"/>
          </p:nvPr>
        </p:nvSpPr>
        <p:spPr>
          <a:xfrm>
            <a:off x="886049" y="3446222"/>
            <a:ext cx="7432500" cy="243600"/>
          </a:xfrm>
          <a:prstGeom prst="rect">
            <a:avLst/>
          </a:prstGeom>
          <a:noFill/>
          <a:ln>
            <a:noFill/>
          </a:ln>
        </p:spPr>
        <p:txBody>
          <a:bodyPr anchorCtr="0" anchor="t" bIns="83800" lIns="83800" spcFirstLastPara="1" rIns="83800" wrap="square" tIns="83800">
            <a:noAutofit/>
          </a:bodyPr>
          <a:lstStyle>
            <a:lvl1pPr indent="0" lvl="0" marL="0" marR="0" rtl="0" algn="l">
              <a:spcBef>
                <a:spcPts val="400"/>
              </a:spcBef>
              <a:spcAft>
                <a:spcPts val="0"/>
              </a:spcAft>
              <a:buClr>
                <a:srgbClr val="BADEE4"/>
              </a:buClr>
              <a:buSzPts val="1900"/>
              <a:buFont typeface="Arial"/>
              <a:buNone/>
              <a:defRPr b="0" i="0" sz="1900" u="none" cap="none" strike="noStrike">
                <a:solidFill>
                  <a:srgbClr val="BADEE4"/>
                </a:solidFill>
                <a:latin typeface="Arial"/>
                <a:ea typeface="Arial"/>
                <a:cs typeface="Arial"/>
                <a:sym typeface="Arial"/>
              </a:defRPr>
            </a:lvl1pPr>
            <a:lvl2pPr indent="-12700" lvl="1" marL="419100" marR="0" rtl="0" algn="ctr">
              <a:spcBef>
                <a:spcPts val="300"/>
              </a:spcBef>
              <a:spcAft>
                <a:spcPts val="0"/>
              </a:spcAft>
              <a:buClr>
                <a:schemeClr val="dk2"/>
              </a:buClr>
              <a:buSzPts val="1500"/>
              <a:buFont typeface="Arial"/>
              <a:buNone/>
              <a:defRPr b="0" i="0" sz="1500" u="none" cap="none" strike="noStrike">
                <a:solidFill>
                  <a:srgbClr val="888888"/>
                </a:solidFill>
                <a:latin typeface="Times New Roman"/>
                <a:ea typeface="Times New Roman"/>
                <a:cs typeface="Times New Roman"/>
                <a:sym typeface="Times New Roman"/>
              </a:defRPr>
            </a:lvl2pPr>
            <a:lvl3pPr indent="-12700" lvl="2" marL="838200" marR="0" rtl="0" algn="ctr">
              <a:spcBef>
                <a:spcPts val="300"/>
              </a:spcBef>
              <a:spcAft>
                <a:spcPts val="0"/>
              </a:spcAft>
              <a:buClr>
                <a:srgbClr val="888888"/>
              </a:buClr>
              <a:buSzPts val="1500"/>
              <a:buFont typeface="Arial"/>
              <a:buNone/>
              <a:defRPr b="0" i="0" sz="1500" u="none" cap="none" strike="noStrike">
                <a:solidFill>
                  <a:srgbClr val="888888"/>
                </a:solidFill>
                <a:latin typeface="Times New Roman"/>
                <a:ea typeface="Times New Roman"/>
                <a:cs typeface="Times New Roman"/>
                <a:sym typeface="Times New Roman"/>
              </a:defRPr>
            </a:lvl3pPr>
            <a:lvl4pPr indent="-12700" lvl="3" marL="1257300" marR="0" rtl="0" algn="ctr">
              <a:spcBef>
                <a:spcPts val="300"/>
              </a:spcBef>
              <a:spcAft>
                <a:spcPts val="0"/>
              </a:spcAft>
              <a:buClr>
                <a:schemeClr val="dk2"/>
              </a:buClr>
              <a:buSzPts val="1500"/>
              <a:buFont typeface="Arial"/>
              <a:buNone/>
              <a:defRPr b="0" i="0" sz="1500" u="none" cap="none" strike="noStrike">
                <a:solidFill>
                  <a:srgbClr val="888888"/>
                </a:solidFill>
                <a:latin typeface="Times New Roman"/>
                <a:ea typeface="Times New Roman"/>
                <a:cs typeface="Times New Roman"/>
                <a:sym typeface="Times New Roman"/>
              </a:defRPr>
            </a:lvl4pPr>
            <a:lvl5pPr indent="-12700" lvl="4" marL="1676400" marR="0" rtl="0" algn="ctr">
              <a:spcBef>
                <a:spcPts val="300"/>
              </a:spcBef>
              <a:spcAft>
                <a:spcPts val="0"/>
              </a:spcAft>
              <a:buClr>
                <a:schemeClr val="dk2"/>
              </a:buClr>
              <a:buSzPts val="1500"/>
              <a:buFont typeface="Arial"/>
              <a:buNone/>
              <a:defRPr b="0" i="0" sz="1500" u="none" cap="none" strike="noStrike">
                <a:solidFill>
                  <a:srgbClr val="888888"/>
                </a:solidFill>
                <a:latin typeface="Times New Roman"/>
                <a:ea typeface="Times New Roman"/>
                <a:cs typeface="Times New Roman"/>
                <a:sym typeface="Times New Roman"/>
              </a:defRPr>
            </a:lvl5pPr>
            <a:lvl6pPr indent="-12700" lvl="5" marL="20955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6pPr>
            <a:lvl7pPr indent="-12700" lvl="6" marL="25146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7pPr>
            <a:lvl8pPr indent="-12700" lvl="7" marL="29337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8pPr>
            <a:lvl9pPr indent="-12700" lvl="8" marL="33528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9pPr>
          </a:lstStyle>
          <a:p/>
        </p:txBody>
      </p:sp>
      <p:sp>
        <p:nvSpPr>
          <p:cNvPr id="27" name="Google Shape;27;p3"/>
          <p:cNvSpPr txBox="1"/>
          <p:nvPr>
            <p:ph idx="10" type="dt"/>
          </p:nvPr>
        </p:nvSpPr>
        <p:spPr>
          <a:xfrm>
            <a:off x="872677" y="4332831"/>
            <a:ext cx="7446000" cy="1623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b="0" i="0" sz="1300" u="none" cap="none" strike="noStrike">
                <a:solidFill>
                  <a:srgbClr val="74C4D7"/>
                </a:solidFill>
                <a:latin typeface="Arial"/>
                <a:ea typeface="Arial"/>
                <a:cs typeface="Arial"/>
                <a:sym typeface="Arial"/>
              </a:defRPr>
            </a:lvl1pPr>
            <a:lvl2pPr indent="-12700" lvl="1" marL="4191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2pPr>
            <a:lvl3pPr indent="-12700" lvl="2" marL="8382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3pPr>
            <a:lvl4pPr indent="-12700" lvl="3" marL="12573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4pPr>
            <a:lvl5pPr indent="-12700" lvl="4" marL="16764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5pPr>
            <a:lvl6pPr indent="-12700" lvl="5" marL="20955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6pPr>
            <a:lvl7pPr indent="-12700" lvl="6" marL="25146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7pPr>
            <a:lvl8pPr indent="-12700" lvl="7" marL="29337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8pPr>
            <a:lvl9pPr indent="-12700" lvl="8" marL="33528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9pPr>
          </a:lstStyle>
          <a:p/>
        </p:txBody>
      </p:sp>
      <p:pic>
        <p:nvPicPr>
          <p:cNvPr id="28" name="Google Shape;28;p3"/>
          <p:cNvPicPr preferRelativeResize="0"/>
          <p:nvPr/>
        </p:nvPicPr>
        <p:blipFill rotWithShape="1">
          <a:blip r:embed="rId2">
            <a:alphaModFix/>
          </a:blip>
          <a:srcRect b="0" l="0" r="0" t="0"/>
          <a:stretch/>
        </p:blipFill>
        <p:spPr>
          <a:xfrm>
            <a:off x="-2" y="0"/>
            <a:ext cx="1733100" cy="178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rsidemal med bilde" showMasterSp="0">
  <p:cSld name="Forsidemal med bilde">
    <p:bg>
      <p:bgPr>
        <a:blipFill rotWithShape="1">
          <a:blip r:embed="rId2">
            <a:alphaModFix/>
          </a:blip>
          <a:stretch>
            <a:fillRect b="0" l="0" r="0" t="0"/>
          </a:stretch>
        </a:blipFill>
      </p:bgPr>
    </p:bg>
    <p:spTree>
      <p:nvGrpSpPr>
        <p:cNvPr id="29" name="Shape 29"/>
        <p:cNvGrpSpPr/>
        <p:nvPr/>
      </p:nvGrpSpPr>
      <p:grpSpPr>
        <a:xfrm>
          <a:off x="0" y="0"/>
          <a:ext cx="0" cy="0"/>
          <a:chOff x="0" y="0"/>
          <a:chExt cx="0" cy="0"/>
        </a:xfrm>
      </p:grpSpPr>
      <p:sp>
        <p:nvSpPr>
          <p:cNvPr id="30" name="Google Shape;30;p4"/>
          <p:cNvSpPr/>
          <p:nvPr/>
        </p:nvSpPr>
        <p:spPr>
          <a:xfrm>
            <a:off x="1117" y="838"/>
            <a:ext cx="900" cy="900"/>
          </a:xfrm>
          <a:prstGeom prst="rect">
            <a:avLst/>
          </a:prstGeom>
          <a:solidFill>
            <a:srgbClr val="FFFFFF"/>
          </a:solidFill>
          <a:ln>
            <a:noFill/>
          </a:ln>
        </p:spPr>
      </p:sp>
      <p:sp>
        <p:nvSpPr>
          <p:cNvPr id="31" name="Google Shape;31;p4"/>
          <p:cNvSpPr/>
          <p:nvPr/>
        </p:nvSpPr>
        <p:spPr>
          <a:xfrm>
            <a:off x="448089" y="2143608"/>
            <a:ext cx="8253000" cy="2667600"/>
          </a:xfrm>
          <a:prstGeom prst="rect">
            <a:avLst/>
          </a:prstGeom>
          <a:solidFill>
            <a:srgbClr val="E9E9E9"/>
          </a:solidFill>
          <a:ln>
            <a:noFill/>
          </a:ln>
        </p:spPr>
        <p:txBody>
          <a:bodyPr anchorCtr="0" anchor="ctr" bIns="29450" lIns="58900" spcFirstLastPara="1" rIns="58900" wrap="square" tIns="2945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32" name="Google Shape;32;p4"/>
          <p:cNvSpPr txBox="1"/>
          <p:nvPr>
            <p:ph type="ctrTitle"/>
          </p:nvPr>
        </p:nvSpPr>
        <p:spPr>
          <a:xfrm>
            <a:off x="886050" y="2971513"/>
            <a:ext cx="7432500" cy="426900"/>
          </a:xfrm>
          <a:prstGeom prst="rect">
            <a:avLst/>
          </a:prstGeom>
          <a:noFill/>
          <a:ln>
            <a:noFill/>
          </a:ln>
        </p:spPr>
        <p:txBody>
          <a:bodyPr anchorCtr="0" anchor="b" bIns="83800" lIns="83800" spcFirstLastPara="1" rIns="83800" wrap="square" tIns="83800">
            <a:noAutofit/>
          </a:bodyPr>
          <a:lstStyle>
            <a:lvl1pPr indent="0" lvl="0" marL="0" marR="0" rtl="0" algn="l">
              <a:spcBef>
                <a:spcPts val="0"/>
              </a:spcBef>
              <a:spcAft>
                <a:spcPts val="0"/>
              </a:spcAft>
              <a:buClr>
                <a:schemeClr val="accent6"/>
              </a:buClr>
              <a:buSzPts val="1300"/>
              <a:buFont typeface="Arial"/>
              <a:buNone/>
              <a:defRPr b="1" i="0" sz="3400" u="none" cap="none" strike="noStrike">
                <a:solidFill>
                  <a:schemeClr val="accent6"/>
                </a:solidFill>
                <a:latin typeface="Arial"/>
                <a:ea typeface="Arial"/>
                <a:cs typeface="Arial"/>
                <a:sym typeface="Arial"/>
              </a:defRPr>
            </a:lvl1pPr>
            <a:lvl2pPr indent="0" lvl="1">
              <a:spcBef>
                <a:spcPts val="0"/>
              </a:spcBef>
              <a:spcAft>
                <a:spcPts val="0"/>
              </a:spcAft>
              <a:buSzPts val="1300"/>
              <a:buNone/>
              <a:defRPr sz="1600"/>
            </a:lvl2pPr>
            <a:lvl3pPr indent="0" lvl="2">
              <a:spcBef>
                <a:spcPts val="0"/>
              </a:spcBef>
              <a:spcAft>
                <a:spcPts val="0"/>
              </a:spcAft>
              <a:buSzPts val="1300"/>
              <a:buNone/>
              <a:defRPr sz="1600"/>
            </a:lvl3pPr>
            <a:lvl4pPr indent="0" lvl="3">
              <a:spcBef>
                <a:spcPts val="0"/>
              </a:spcBef>
              <a:spcAft>
                <a:spcPts val="0"/>
              </a:spcAft>
              <a:buSzPts val="1300"/>
              <a:buNone/>
              <a:defRPr sz="1600"/>
            </a:lvl4pPr>
            <a:lvl5pPr indent="0" lvl="4">
              <a:spcBef>
                <a:spcPts val="0"/>
              </a:spcBef>
              <a:spcAft>
                <a:spcPts val="0"/>
              </a:spcAft>
              <a:buSzPts val="1300"/>
              <a:buNone/>
              <a:defRPr sz="1600"/>
            </a:lvl5pPr>
            <a:lvl6pPr indent="0" lvl="5">
              <a:spcBef>
                <a:spcPts val="0"/>
              </a:spcBef>
              <a:spcAft>
                <a:spcPts val="0"/>
              </a:spcAft>
              <a:buSzPts val="1300"/>
              <a:buNone/>
              <a:defRPr sz="1600"/>
            </a:lvl6pPr>
            <a:lvl7pPr indent="0" lvl="6">
              <a:spcBef>
                <a:spcPts val="0"/>
              </a:spcBef>
              <a:spcAft>
                <a:spcPts val="0"/>
              </a:spcAft>
              <a:buSzPts val="1300"/>
              <a:buNone/>
              <a:defRPr sz="1600"/>
            </a:lvl7pPr>
            <a:lvl8pPr indent="0" lvl="7">
              <a:spcBef>
                <a:spcPts val="0"/>
              </a:spcBef>
              <a:spcAft>
                <a:spcPts val="0"/>
              </a:spcAft>
              <a:buSzPts val="1300"/>
              <a:buNone/>
              <a:defRPr sz="1600"/>
            </a:lvl8pPr>
            <a:lvl9pPr indent="0" lvl="8">
              <a:spcBef>
                <a:spcPts val="0"/>
              </a:spcBef>
              <a:spcAft>
                <a:spcPts val="0"/>
              </a:spcAft>
              <a:buSzPts val="1300"/>
              <a:buNone/>
              <a:defRPr sz="1600"/>
            </a:lvl9pPr>
          </a:lstStyle>
          <a:p/>
        </p:txBody>
      </p:sp>
      <p:sp>
        <p:nvSpPr>
          <p:cNvPr id="33" name="Google Shape;33;p4"/>
          <p:cNvSpPr txBox="1"/>
          <p:nvPr>
            <p:ph idx="1" type="subTitle"/>
          </p:nvPr>
        </p:nvSpPr>
        <p:spPr>
          <a:xfrm>
            <a:off x="886049" y="3446663"/>
            <a:ext cx="7432500" cy="243600"/>
          </a:xfrm>
          <a:prstGeom prst="rect">
            <a:avLst/>
          </a:prstGeom>
          <a:noFill/>
          <a:ln>
            <a:noFill/>
          </a:ln>
        </p:spPr>
        <p:txBody>
          <a:bodyPr anchorCtr="0" anchor="t" bIns="83800" lIns="83800" spcFirstLastPara="1" rIns="83800" wrap="square" tIns="83800">
            <a:noAutofit/>
          </a:bodyPr>
          <a:lstStyle>
            <a:lvl1pPr indent="0" lvl="0" marL="0" marR="0" rtl="0" algn="l">
              <a:spcBef>
                <a:spcPts val="400"/>
              </a:spcBef>
              <a:spcAft>
                <a:spcPts val="0"/>
              </a:spcAft>
              <a:buClr>
                <a:schemeClr val="accent6"/>
              </a:buClr>
              <a:buSzPts val="1900"/>
              <a:buFont typeface="Arial"/>
              <a:buNone/>
              <a:defRPr b="0" i="0" sz="1900" u="none" cap="none" strike="noStrike">
                <a:solidFill>
                  <a:schemeClr val="accent6"/>
                </a:solidFill>
                <a:latin typeface="Arial"/>
                <a:ea typeface="Arial"/>
                <a:cs typeface="Arial"/>
                <a:sym typeface="Arial"/>
              </a:defRPr>
            </a:lvl1pPr>
            <a:lvl2pPr indent="-12700" lvl="1" marL="419100" marR="0" rtl="0" algn="ctr">
              <a:spcBef>
                <a:spcPts val="300"/>
              </a:spcBef>
              <a:spcAft>
                <a:spcPts val="0"/>
              </a:spcAft>
              <a:buClr>
                <a:schemeClr val="dk2"/>
              </a:buClr>
              <a:buSzPts val="1500"/>
              <a:buFont typeface="Arial"/>
              <a:buNone/>
              <a:defRPr b="0" i="0" sz="1500" u="none" cap="none" strike="noStrike">
                <a:solidFill>
                  <a:srgbClr val="888888"/>
                </a:solidFill>
                <a:latin typeface="Times New Roman"/>
                <a:ea typeface="Times New Roman"/>
                <a:cs typeface="Times New Roman"/>
                <a:sym typeface="Times New Roman"/>
              </a:defRPr>
            </a:lvl2pPr>
            <a:lvl3pPr indent="-12700" lvl="2" marL="838200" marR="0" rtl="0" algn="ctr">
              <a:spcBef>
                <a:spcPts val="300"/>
              </a:spcBef>
              <a:spcAft>
                <a:spcPts val="0"/>
              </a:spcAft>
              <a:buClr>
                <a:srgbClr val="888888"/>
              </a:buClr>
              <a:buSzPts val="1500"/>
              <a:buFont typeface="Arial"/>
              <a:buNone/>
              <a:defRPr b="0" i="0" sz="1500" u="none" cap="none" strike="noStrike">
                <a:solidFill>
                  <a:srgbClr val="888888"/>
                </a:solidFill>
                <a:latin typeface="Times New Roman"/>
                <a:ea typeface="Times New Roman"/>
                <a:cs typeface="Times New Roman"/>
                <a:sym typeface="Times New Roman"/>
              </a:defRPr>
            </a:lvl3pPr>
            <a:lvl4pPr indent="-12700" lvl="3" marL="1257300" marR="0" rtl="0" algn="ctr">
              <a:spcBef>
                <a:spcPts val="300"/>
              </a:spcBef>
              <a:spcAft>
                <a:spcPts val="0"/>
              </a:spcAft>
              <a:buClr>
                <a:schemeClr val="dk2"/>
              </a:buClr>
              <a:buSzPts val="1500"/>
              <a:buFont typeface="Arial"/>
              <a:buNone/>
              <a:defRPr b="0" i="0" sz="1500" u="none" cap="none" strike="noStrike">
                <a:solidFill>
                  <a:srgbClr val="888888"/>
                </a:solidFill>
                <a:latin typeface="Times New Roman"/>
                <a:ea typeface="Times New Roman"/>
                <a:cs typeface="Times New Roman"/>
                <a:sym typeface="Times New Roman"/>
              </a:defRPr>
            </a:lvl4pPr>
            <a:lvl5pPr indent="-12700" lvl="4" marL="1676400" marR="0" rtl="0" algn="ctr">
              <a:spcBef>
                <a:spcPts val="300"/>
              </a:spcBef>
              <a:spcAft>
                <a:spcPts val="0"/>
              </a:spcAft>
              <a:buClr>
                <a:schemeClr val="dk2"/>
              </a:buClr>
              <a:buSzPts val="1500"/>
              <a:buFont typeface="Arial"/>
              <a:buNone/>
              <a:defRPr b="0" i="0" sz="1500" u="none" cap="none" strike="noStrike">
                <a:solidFill>
                  <a:srgbClr val="888888"/>
                </a:solidFill>
                <a:latin typeface="Times New Roman"/>
                <a:ea typeface="Times New Roman"/>
                <a:cs typeface="Times New Roman"/>
                <a:sym typeface="Times New Roman"/>
              </a:defRPr>
            </a:lvl5pPr>
            <a:lvl6pPr indent="-12700" lvl="5" marL="20955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6pPr>
            <a:lvl7pPr indent="-12700" lvl="6" marL="25146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7pPr>
            <a:lvl8pPr indent="-12700" lvl="7" marL="29337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8pPr>
            <a:lvl9pPr indent="-12700" lvl="8" marL="33528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9pPr>
          </a:lstStyle>
          <a:p/>
        </p:txBody>
      </p:sp>
      <p:sp>
        <p:nvSpPr>
          <p:cNvPr id="34" name="Google Shape;34;p4"/>
          <p:cNvSpPr txBox="1"/>
          <p:nvPr>
            <p:ph idx="10" type="dt"/>
          </p:nvPr>
        </p:nvSpPr>
        <p:spPr>
          <a:xfrm>
            <a:off x="872677" y="4332831"/>
            <a:ext cx="7446000" cy="1623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b="0" i="0" sz="1300" u="none" cap="none" strike="noStrike">
                <a:solidFill>
                  <a:schemeClr val="accent6"/>
                </a:solidFill>
                <a:latin typeface="Arial"/>
                <a:ea typeface="Arial"/>
                <a:cs typeface="Arial"/>
                <a:sym typeface="Arial"/>
              </a:defRPr>
            </a:lvl1pPr>
            <a:lvl2pPr indent="-12700" lvl="1" marL="4191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2pPr>
            <a:lvl3pPr indent="-12700" lvl="2" marL="8382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3pPr>
            <a:lvl4pPr indent="-12700" lvl="3" marL="12573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4pPr>
            <a:lvl5pPr indent="-12700" lvl="4" marL="16764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5pPr>
            <a:lvl6pPr indent="-12700" lvl="5" marL="20955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6pPr>
            <a:lvl7pPr indent="-12700" lvl="6" marL="25146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7pPr>
            <a:lvl8pPr indent="-12700" lvl="7" marL="29337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8pPr>
            <a:lvl9pPr indent="-12700" lvl="8" marL="33528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9pPr>
          </a:lstStyle>
          <a:p/>
        </p:txBody>
      </p:sp>
      <p:sp>
        <p:nvSpPr>
          <p:cNvPr id="35" name="Google Shape;35;p4"/>
          <p:cNvSpPr txBox="1"/>
          <p:nvPr/>
        </p:nvSpPr>
        <p:spPr>
          <a:xfrm>
            <a:off x="-1728142" y="1"/>
            <a:ext cx="1584000" cy="1800000"/>
          </a:xfrm>
          <a:prstGeom prst="rect">
            <a:avLst/>
          </a:prstGeom>
          <a:solidFill>
            <a:schemeClr val="lt2"/>
          </a:solidFill>
          <a:ln>
            <a:noFill/>
          </a:ln>
        </p:spPr>
        <p:txBody>
          <a:bodyPr anchorCtr="0" anchor="t" bIns="41875" lIns="83800" spcFirstLastPara="1" rIns="83800" wrap="square" tIns="41875">
            <a:noAutofit/>
          </a:bodyPr>
          <a:lstStyle/>
          <a:p>
            <a:pPr indent="0" lvl="0" marL="0" marR="0" rtl="0" algn="l">
              <a:spcBef>
                <a:spcPts val="0"/>
              </a:spcBef>
              <a:spcAft>
                <a:spcPts val="0"/>
              </a:spcAft>
              <a:buNone/>
            </a:pPr>
            <a:r>
              <a:rPr b="1" i="0" lang="no-NO" sz="900" u="none" cap="none" strike="noStrike">
                <a:solidFill>
                  <a:schemeClr val="dk1"/>
                </a:solidFill>
                <a:latin typeface="Arial"/>
                <a:ea typeface="Arial"/>
                <a:cs typeface="Arial"/>
                <a:sym typeface="Arial"/>
              </a:rPr>
              <a:t>Utskifting av bakgrunnsbilde:</a:t>
            </a:r>
            <a:endParaRPr sz="1300"/>
          </a:p>
          <a:p>
            <a:pPr indent="0" lvl="0" marL="0" marR="0" rtl="0" algn="l">
              <a:spcBef>
                <a:spcPts val="0"/>
              </a:spcBef>
              <a:spcAft>
                <a:spcPts val="0"/>
              </a:spcAft>
              <a:buNone/>
            </a:pPr>
            <a:r>
              <a:t/>
            </a:r>
            <a:endParaRPr sz="900">
              <a:solidFill>
                <a:schemeClr val="lt1"/>
              </a:solidFill>
              <a:latin typeface="Arial"/>
              <a:ea typeface="Arial"/>
              <a:cs typeface="Arial"/>
              <a:sym typeface="Arial"/>
            </a:endParaRPr>
          </a:p>
          <a:p>
            <a:pPr indent="-146050" lvl="0" marL="152400" marR="0" rtl="0" algn="l">
              <a:spcBef>
                <a:spcPts val="0"/>
              </a:spcBef>
              <a:spcAft>
                <a:spcPts val="0"/>
              </a:spcAft>
              <a:buClr>
                <a:schemeClr val="dk1"/>
              </a:buClr>
              <a:buSzPts val="900"/>
              <a:buFont typeface="Arial"/>
              <a:buChar char="-"/>
            </a:pPr>
            <a:r>
              <a:rPr lang="no-NO" sz="900">
                <a:solidFill>
                  <a:schemeClr val="dk1"/>
                </a:solidFill>
                <a:latin typeface="Arial"/>
                <a:ea typeface="Arial"/>
                <a:cs typeface="Arial"/>
                <a:sym typeface="Arial"/>
              </a:rPr>
              <a:t>Høyreklikk på lysbildet og velg </a:t>
            </a:r>
            <a:r>
              <a:rPr b="1" lang="no-NO" sz="900">
                <a:solidFill>
                  <a:schemeClr val="dk1"/>
                </a:solidFill>
                <a:latin typeface="Arial"/>
                <a:ea typeface="Arial"/>
                <a:cs typeface="Arial"/>
                <a:sym typeface="Arial"/>
              </a:rPr>
              <a:t>«Formater bakgrunn»</a:t>
            </a:r>
            <a:endParaRPr sz="1300"/>
          </a:p>
          <a:p>
            <a:pPr indent="-146050" lvl="0" marL="152400" marR="0" rtl="0" algn="l">
              <a:spcBef>
                <a:spcPts val="0"/>
              </a:spcBef>
              <a:spcAft>
                <a:spcPts val="0"/>
              </a:spcAft>
              <a:buClr>
                <a:schemeClr val="dk1"/>
              </a:buClr>
              <a:buSzPts val="900"/>
              <a:buFont typeface="Arial"/>
              <a:buChar char="-"/>
            </a:pPr>
            <a:r>
              <a:rPr lang="no-NO" sz="900">
                <a:solidFill>
                  <a:schemeClr val="dk1"/>
                </a:solidFill>
                <a:latin typeface="Arial"/>
                <a:ea typeface="Arial"/>
                <a:cs typeface="Arial"/>
                <a:sym typeface="Arial"/>
              </a:rPr>
              <a:t>Under </a:t>
            </a:r>
            <a:r>
              <a:rPr b="1" lang="no-NO" sz="900">
                <a:solidFill>
                  <a:schemeClr val="dk1"/>
                </a:solidFill>
                <a:latin typeface="Arial"/>
                <a:ea typeface="Arial"/>
                <a:cs typeface="Arial"/>
                <a:sym typeface="Arial"/>
              </a:rPr>
              <a:t>«Fyll»</a:t>
            </a:r>
            <a:r>
              <a:rPr lang="no-NO" sz="900">
                <a:solidFill>
                  <a:schemeClr val="dk1"/>
                </a:solidFill>
                <a:latin typeface="Arial"/>
                <a:ea typeface="Arial"/>
                <a:cs typeface="Arial"/>
                <a:sym typeface="Arial"/>
              </a:rPr>
              <a:t>, velg </a:t>
            </a:r>
            <a:r>
              <a:rPr b="1" lang="no-NO" sz="900">
                <a:solidFill>
                  <a:schemeClr val="dk1"/>
                </a:solidFill>
                <a:latin typeface="Arial"/>
                <a:ea typeface="Arial"/>
                <a:cs typeface="Arial"/>
                <a:sym typeface="Arial"/>
              </a:rPr>
              <a:t>«Bilde eller tekstur» </a:t>
            </a:r>
            <a:r>
              <a:rPr lang="no-NO" sz="900">
                <a:solidFill>
                  <a:schemeClr val="dk1"/>
                </a:solidFill>
                <a:latin typeface="Arial"/>
                <a:ea typeface="Arial"/>
                <a:cs typeface="Arial"/>
                <a:sym typeface="Arial"/>
              </a:rPr>
              <a:t>og deretter </a:t>
            </a:r>
            <a:r>
              <a:rPr b="1" lang="no-NO" sz="900">
                <a:solidFill>
                  <a:schemeClr val="dk1"/>
                </a:solidFill>
                <a:latin typeface="Arial"/>
                <a:ea typeface="Arial"/>
                <a:cs typeface="Arial"/>
                <a:sym typeface="Arial"/>
              </a:rPr>
              <a:t>«Fil…»</a:t>
            </a:r>
            <a:endParaRPr sz="1300"/>
          </a:p>
          <a:p>
            <a:pPr indent="-146050" lvl="0" marL="152400" marR="0" rtl="0" algn="l">
              <a:spcBef>
                <a:spcPts val="0"/>
              </a:spcBef>
              <a:spcAft>
                <a:spcPts val="0"/>
              </a:spcAft>
              <a:buClr>
                <a:schemeClr val="dk1"/>
              </a:buClr>
              <a:buSzPts val="900"/>
              <a:buFont typeface="Arial"/>
              <a:buChar char="-"/>
            </a:pPr>
            <a:r>
              <a:rPr lang="no-NO" sz="900">
                <a:solidFill>
                  <a:schemeClr val="dk1"/>
                </a:solidFill>
                <a:latin typeface="Arial"/>
                <a:ea typeface="Arial"/>
                <a:cs typeface="Arial"/>
                <a:sym typeface="Arial"/>
              </a:rPr>
              <a:t>Velg ønsket bakgrunnsbilde</a:t>
            </a:r>
            <a:r>
              <a:rPr lang="no-NO" sz="900">
                <a:solidFill>
                  <a:schemeClr val="dk1"/>
                </a:solidFill>
                <a:latin typeface="Arial"/>
                <a:ea typeface="Arial"/>
                <a:cs typeface="Arial"/>
                <a:sym typeface="Arial"/>
              </a:rPr>
              <a:t> og klikk </a:t>
            </a:r>
            <a:r>
              <a:rPr b="1" lang="no-NO" sz="900">
                <a:solidFill>
                  <a:schemeClr val="dk1"/>
                </a:solidFill>
                <a:latin typeface="Arial"/>
                <a:ea typeface="Arial"/>
                <a:cs typeface="Arial"/>
                <a:sym typeface="Arial"/>
              </a:rPr>
              <a:t>«Åpne»</a:t>
            </a:r>
            <a:endParaRPr sz="1300"/>
          </a:p>
          <a:p>
            <a:pPr indent="-146050" lvl="0" marL="152400" marR="0" rtl="0" algn="l">
              <a:spcBef>
                <a:spcPts val="0"/>
              </a:spcBef>
              <a:spcAft>
                <a:spcPts val="0"/>
              </a:spcAft>
              <a:buClr>
                <a:schemeClr val="dk1"/>
              </a:buClr>
              <a:buSzPts val="900"/>
              <a:buFont typeface="Arial"/>
              <a:buChar char="-"/>
            </a:pPr>
            <a:r>
              <a:rPr lang="no-NO" sz="900">
                <a:solidFill>
                  <a:schemeClr val="dk1"/>
                </a:solidFill>
                <a:latin typeface="Arial"/>
                <a:ea typeface="Arial"/>
                <a:cs typeface="Arial"/>
                <a:sym typeface="Arial"/>
              </a:rPr>
              <a:t>Avslutt med å velge </a:t>
            </a:r>
            <a:r>
              <a:rPr b="1" lang="no-NO" sz="900">
                <a:solidFill>
                  <a:schemeClr val="dk1"/>
                </a:solidFill>
                <a:latin typeface="Arial"/>
                <a:ea typeface="Arial"/>
                <a:cs typeface="Arial"/>
                <a:sym typeface="Arial"/>
              </a:rPr>
              <a:t>«Lukk»</a:t>
            </a:r>
            <a:endParaRPr b="1" sz="900">
              <a:solidFill>
                <a:schemeClr val="dk1"/>
              </a:solidFill>
              <a:latin typeface="Arial"/>
              <a:ea typeface="Arial"/>
              <a:cs typeface="Arial"/>
              <a:sym typeface="Arial"/>
            </a:endParaRPr>
          </a:p>
        </p:txBody>
      </p:sp>
      <p:pic>
        <p:nvPicPr>
          <p:cNvPr id="36" name="Google Shape;36;p4"/>
          <p:cNvPicPr preferRelativeResize="0"/>
          <p:nvPr/>
        </p:nvPicPr>
        <p:blipFill rotWithShape="1">
          <a:blip r:embed="rId3">
            <a:alphaModFix/>
          </a:blip>
          <a:srcRect b="0" l="0" r="0" t="0"/>
          <a:stretch/>
        </p:blipFill>
        <p:spPr>
          <a:xfrm>
            <a:off x="0" y="0"/>
            <a:ext cx="2081100" cy="2006700"/>
          </a:xfrm>
          <a:prstGeom prst="rect">
            <a:avLst/>
          </a:prstGeom>
          <a:noFill/>
          <a:ln>
            <a:noFill/>
          </a:ln>
        </p:spPr>
      </p:pic>
      <p:sp>
        <p:nvSpPr>
          <p:cNvPr id="37" name="Google Shape;37;p4"/>
          <p:cNvSpPr txBox="1"/>
          <p:nvPr/>
        </p:nvSpPr>
        <p:spPr>
          <a:xfrm>
            <a:off x="5584875" y="4332825"/>
            <a:ext cx="30000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o-NO" sz="800">
                <a:solidFill>
                  <a:srgbClr val="74C4D7"/>
                </a:solidFill>
              </a:rPr>
              <a:t>Classification: Open, Internal, Confidential, Classified</a:t>
            </a:r>
            <a:endParaRPr b="1">
              <a:solidFill>
                <a:srgbClr val="74C4D7"/>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rsidemal med bilde #2" showMasterSp="0">
  <p:cSld name="Forsidemal med bilde #2">
    <p:bg>
      <p:bgPr>
        <a:blipFill rotWithShape="1">
          <a:blip r:embed="rId2">
            <a:alphaModFix/>
          </a:blip>
          <a:stretch>
            <a:fillRect b="0" l="0" r="0" t="0"/>
          </a:stretch>
        </a:blipFill>
      </p:bgPr>
    </p:bg>
    <p:spTree>
      <p:nvGrpSpPr>
        <p:cNvPr id="38" name="Shape 38"/>
        <p:cNvGrpSpPr/>
        <p:nvPr/>
      </p:nvGrpSpPr>
      <p:grpSpPr>
        <a:xfrm>
          <a:off x="0" y="0"/>
          <a:ext cx="0" cy="0"/>
          <a:chOff x="0" y="0"/>
          <a:chExt cx="0" cy="0"/>
        </a:xfrm>
      </p:grpSpPr>
      <p:sp>
        <p:nvSpPr>
          <p:cNvPr id="39" name="Google Shape;39;p5"/>
          <p:cNvSpPr/>
          <p:nvPr/>
        </p:nvSpPr>
        <p:spPr>
          <a:xfrm>
            <a:off x="1117" y="838"/>
            <a:ext cx="900" cy="900"/>
          </a:xfrm>
          <a:prstGeom prst="rect">
            <a:avLst/>
          </a:prstGeom>
          <a:solidFill>
            <a:srgbClr val="FFFFFF"/>
          </a:solidFill>
          <a:ln>
            <a:noFill/>
          </a:ln>
        </p:spPr>
      </p:sp>
      <p:sp>
        <p:nvSpPr>
          <p:cNvPr id="40" name="Google Shape;40;p5"/>
          <p:cNvSpPr/>
          <p:nvPr/>
        </p:nvSpPr>
        <p:spPr>
          <a:xfrm>
            <a:off x="448089" y="2143608"/>
            <a:ext cx="8253000" cy="2667600"/>
          </a:xfrm>
          <a:prstGeom prst="rect">
            <a:avLst/>
          </a:prstGeom>
          <a:solidFill>
            <a:srgbClr val="E9E9E9"/>
          </a:solidFill>
          <a:ln>
            <a:noFill/>
          </a:ln>
        </p:spPr>
        <p:txBody>
          <a:bodyPr anchorCtr="0" anchor="ctr" bIns="29450" lIns="58900" spcFirstLastPara="1" rIns="58900" wrap="square" tIns="2945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41" name="Google Shape;41;p5"/>
          <p:cNvSpPr txBox="1"/>
          <p:nvPr>
            <p:ph type="ctrTitle"/>
          </p:nvPr>
        </p:nvSpPr>
        <p:spPr>
          <a:xfrm>
            <a:off x="886050" y="3007672"/>
            <a:ext cx="7432500" cy="426900"/>
          </a:xfrm>
          <a:prstGeom prst="rect">
            <a:avLst/>
          </a:prstGeom>
          <a:noFill/>
          <a:ln>
            <a:noFill/>
          </a:ln>
        </p:spPr>
        <p:txBody>
          <a:bodyPr anchorCtr="0" anchor="b" bIns="83800" lIns="83800" spcFirstLastPara="1" rIns="83800" wrap="square" tIns="83800">
            <a:noAutofit/>
          </a:bodyPr>
          <a:lstStyle>
            <a:lvl1pPr indent="0" lvl="0" marL="0" marR="0" rtl="0" algn="l">
              <a:spcBef>
                <a:spcPts val="0"/>
              </a:spcBef>
              <a:spcAft>
                <a:spcPts val="0"/>
              </a:spcAft>
              <a:buClr>
                <a:schemeClr val="accent6"/>
              </a:buClr>
              <a:buSzPts val="1300"/>
              <a:buFont typeface="Arial"/>
              <a:buNone/>
              <a:defRPr b="1" i="0" sz="3400" u="none" cap="none" strike="noStrike">
                <a:solidFill>
                  <a:schemeClr val="accent6"/>
                </a:solidFill>
                <a:latin typeface="Arial"/>
                <a:ea typeface="Arial"/>
                <a:cs typeface="Arial"/>
                <a:sym typeface="Arial"/>
              </a:defRPr>
            </a:lvl1pPr>
            <a:lvl2pPr indent="0" lvl="1">
              <a:spcBef>
                <a:spcPts val="0"/>
              </a:spcBef>
              <a:spcAft>
                <a:spcPts val="0"/>
              </a:spcAft>
              <a:buSzPts val="1300"/>
              <a:buNone/>
              <a:defRPr sz="1600"/>
            </a:lvl2pPr>
            <a:lvl3pPr indent="0" lvl="2">
              <a:spcBef>
                <a:spcPts val="0"/>
              </a:spcBef>
              <a:spcAft>
                <a:spcPts val="0"/>
              </a:spcAft>
              <a:buSzPts val="1300"/>
              <a:buNone/>
              <a:defRPr sz="1600"/>
            </a:lvl3pPr>
            <a:lvl4pPr indent="0" lvl="3">
              <a:spcBef>
                <a:spcPts val="0"/>
              </a:spcBef>
              <a:spcAft>
                <a:spcPts val="0"/>
              </a:spcAft>
              <a:buSzPts val="1300"/>
              <a:buNone/>
              <a:defRPr sz="1600"/>
            </a:lvl4pPr>
            <a:lvl5pPr indent="0" lvl="4">
              <a:spcBef>
                <a:spcPts val="0"/>
              </a:spcBef>
              <a:spcAft>
                <a:spcPts val="0"/>
              </a:spcAft>
              <a:buSzPts val="1300"/>
              <a:buNone/>
              <a:defRPr sz="1600"/>
            </a:lvl5pPr>
            <a:lvl6pPr indent="0" lvl="5">
              <a:spcBef>
                <a:spcPts val="0"/>
              </a:spcBef>
              <a:spcAft>
                <a:spcPts val="0"/>
              </a:spcAft>
              <a:buSzPts val="1300"/>
              <a:buNone/>
              <a:defRPr sz="1600"/>
            </a:lvl6pPr>
            <a:lvl7pPr indent="0" lvl="6">
              <a:spcBef>
                <a:spcPts val="0"/>
              </a:spcBef>
              <a:spcAft>
                <a:spcPts val="0"/>
              </a:spcAft>
              <a:buSzPts val="1300"/>
              <a:buNone/>
              <a:defRPr sz="1600"/>
            </a:lvl7pPr>
            <a:lvl8pPr indent="0" lvl="7">
              <a:spcBef>
                <a:spcPts val="0"/>
              </a:spcBef>
              <a:spcAft>
                <a:spcPts val="0"/>
              </a:spcAft>
              <a:buSzPts val="1300"/>
              <a:buNone/>
              <a:defRPr sz="1600"/>
            </a:lvl8pPr>
            <a:lvl9pPr indent="0" lvl="8">
              <a:spcBef>
                <a:spcPts val="0"/>
              </a:spcBef>
              <a:spcAft>
                <a:spcPts val="0"/>
              </a:spcAft>
              <a:buSzPts val="1300"/>
              <a:buNone/>
              <a:defRPr sz="1600"/>
            </a:lvl9pPr>
          </a:lstStyle>
          <a:p/>
        </p:txBody>
      </p:sp>
      <p:sp>
        <p:nvSpPr>
          <p:cNvPr id="42" name="Google Shape;42;p5"/>
          <p:cNvSpPr txBox="1"/>
          <p:nvPr>
            <p:ph idx="1" type="subTitle"/>
          </p:nvPr>
        </p:nvSpPr>
        <p:spPr>
          <a:xfrm>
            <a:off x="886049" y="3473782"/>
            <a:ext cx="7432500" cy="243600"/>
          </a:xfrm>
          <a:prstGeom prst="rect">
            <a:avLst/>
          </a:prstGeom>
          <a:noFill/>
          <a:ln>
            <a:noFill/>
          </a:ln>
        </p:spPr>
        <p:txBody>
          <a:bodyPr anchorCtr="0" anchor="t" bIns="83800" lIns="83800" spcFirstLastPara="1" rIns="83800" wrap="square" tIns="83800">
            <a:noAutofit/>
          </a:bodyPr>
          <a:lstStyle>
            <a:lvl1pPr indent="0" lvl="0" marL="0" marR="0" rtl="0" algn="l">
              <a:spcBef>
                <a:spcPts val="400"/>
              </a:spcBef>
              <a:spcAft>
                <a:spcPts val="0"/>
              </a:spcAft>
              <a:buClr>
                <a:schemeClr val="accent6"/>
              </a:buClr>
              <a:buSzPts val="1900"/>
              <a:buFont typeface="Arial"/>
              <a:buNone/>
              <a:defRPr b="0" i="0" sz="1900" u="none" cap="none" strike="noStrike">
                <a:solidFill>
                  <a:schemeClr val="accent6"/>
                </a:solidFill>
                <a:latin typeface="Arial"/>
                <a:ea typeface="Arial"/>
                <a:cs typeface="Arial"/>
                <a:sym typeface="Arial"/>
              </a:defRPr>
            </a:lvl1pPr>
            <a:lvl2pPr indent="-12700" lvl="1" marL="419100" marR="0" rtl="0" algn="ctr">
              <a:spcBef>
                <a:spcPts val="300"/>
              </a:spcBef>
              <a:spcAft>
                <a:spcPts val="0"/>
              </a:spcAft>
              <a:buClr>
                <a:schemeClr val="dk2"/>
              </a:buClr>
              <a:buSzPts val="1500"/>
              <a:buFont typeface="Arial"/>
              <a:buNone/>
              <a:defRPr b="0" i="0" sz="1500" u="none" cap="none" strike="noStrike">
                <a:solidFill>
                  <a:srgbClr val="888888"/>
                </a:solidFill>
                <a:latin typeface="Times New Roman"/>
                <a:ea typeface="Times New Roman"/>
                <a:cs typeface="Times New Roman"/>
                <a:sym typeface="Times New Roman"/>
              </a:defRPr>
            </a:lvl2pPr>
            <a:lvl3pPr indent="-12700" lvl="2" marL="838200" marR="0" rtl="0" algn="ctr">
              <a:spcBef>
                <a:spcPts val="300"/>
              </a:spcBef>
              <a:spcAft>
                <a:spcPts val="0"/>
              </a:spcAft>
              <a:buClr>
                <a:srgbClr val="888888"/>
              </a:buClr>
              <a:buSzPts val="1500"/>
              <a:buFont typeface="Arial"/>
              <a:buNone/>
              <a:defRPr b="0" i="0" sz="1500" u="none" cap="none" strike="noStrike">
                <a:solidFill>
                  <a:srgbClr val="888888"/>
                </a:solidFill>
                <a:latin typeface="Times New Roman"/>
                <a:ea typeface="Times New Roman"/>
                <a:cs typeface="Times New Roman"/>
                <a:sym typeface="Times New Roman"/>
              </a:defRPr>
            </a:lvl3pPr>
            <a:lvl4pPr indent="-12700" lvl="3" marL="1257300" marR="0" rtl="0" algn="ctr">
              <a:spcBef>
                <a:spcPts val="300"/>
              </a:spcBef>
              <a:spcAft>
                <a:spcPts val="0"/>
              </a:spcAft>
              <a:buClr>
                <a:schemeClr val="dk2"/>
              </a:buClr>
              <a:buSzPts val="1500"/>
              <a:buFont typeface="Arial"/>
              <a:buNone/>
              <a:defRPr b="0" i="0" sz="1500" u="none" cap="none" strike="noStrike">
                <a:solidFill>
                  <a:srgbClr val="888888"/>
                </a:solidFill>
                <a:latin typeface="Times New Roman"/>
                <a:ea typeface="Times New Roman"/>
                <a:cs typeface="Times New Roman"/>
                <a:sym typeface="Times New Roman"/>
              </a:defRPr>
            </a:lvl4pPr>
            <a:lvl5pPr indent="-12700" lvl="4" marL="1676400" marR="0" rtl="0" algn="ctr">
              <a:spcBef>
                <a:spcPts val="300"/>
              </a:spcBef>
              <a:spcAft>
                <a:spcPts val="0"/>
              </a:spcAft>
              <a:buClr>
                <a:schemeClr val="dk2"/>
              </a:buClr>
              <a:buSzPts val="1500"/>
              <a:buFont typeface="Arial"/>
              <a:buNone/>
              <a:defRPr b="0" i="0" sz="1500" u="none" cap="none" strike="noStrike">
                <a:solidFill>
                  <a:srgbClr val="888888"/>
                </a:solidFill>
                <a:latin typeface="Times New Roman"/>
                <a:ea typeface="Times New Roman"/>
                <a:cs typeface="Times New Roman"/>
                <a:sym typeface="Times New Roman"/>
              </a:defRPr>
            </a:lvl5pPr>
            <a:lvl6pPr indent="-12700" lvl="5" marL="20955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6pPr>
            <a:lvl7pPr indent="-12700" lvl="6" marL="25146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7pPr>
            <a:lvl8pPr indent="-12700" lvl="7" marL="29337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8pPr>
            <a:lvl9pPr indent="-12700" lvl="8" marL="33528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9pPr>
          </a:lstStyle>
          <a:p/>
        </p:txBody>
      </p:sp>
      <p:sp>
        <p:nvSpPr>
          <p:cNvPr id="43" name="Google Shape;43;p5"/>
          <p:cNvSpPr txBox="1"/>
          <p:nvPr>
            <p:ph idx="10" type="dt"/>
          </p:nvPr>
        </p:nvSpPr>
        <p:spPr>
          <a:xfrm>
            <a:off x="872677" y="4332831"/>
            <a:ext cx="7446000" cy="1623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sz="1300">
                <a:solidFill>
                  <a:schemeClr val="accent6"/>
                </a:solidFill>
                <a:latin typeface="Arial"/>
                <a:ea typeface="Arial"/>
                <a:cs typeface="Arial"/>
                <a:sym typeface="Arial"/>
              </a:defRPr>
            </a:lvl1pPr>
            <a:lvl2pPr indent="-12700" lvl="1" marL="4191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2pPr>
            <a:lvl3pPr indent="-12700" lvl="2" marL="8382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3pPr>
            <a:lvl4pPr indent="-12700" lvl="3" marL="12573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4pPr>
            <a:lvl5pPr indent="-12700" lvl="4" marL="16764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5pPr>
            <a:lvl6pPr indent="-12700" lvl="5" marL="20955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6pPr>
            <a:lvl7pPr indent="-12700" lvl="6" marL="25146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7pPr>
            <a:lvl8pPr indent="-12700" lvl="7" marL="29337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8pPr>
            <a:lvl9pPr indent="-12700" lvl="8" marL="33528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9pPr>
          </a:lstStyle>
          <a:p/>
        </p:txBody>
      </p:sp>
      <p:sp>
        <p:nvSpPr>
          <p:cNvPr id="44" name="Google Shape;44;p5"/>
          <p:cNvSpPr txBox="1"/>
          <p:nvPr/>
        </p:nvSpPr>
        <p:spPr>
          <a:xfrm>
            <a:off x="-1728142" y="1"/>
            <a:ext cx="1584000" cy="1800000"/>
          </a:xfrm>
          <a:prstGeom prst="rect">
            <a:avLst/>
          </a:prstGeom>
          <a:solidFill>
            <a:schemeClr val="lt2"/>
          </a:solidFill>
          <a:ln>
            <a:noFill/>
          </a:ln>
        </p:spPr>
        <p:txBody>
          <a:bodyPr anchorCtr="0" anchor="t" bIns="41875" lIns="83800" spcFirstLastPara="1" rIns="83800" wrap="square" tIns="41875">
            <a:noAutofit/>
          </a:bodyPr>
          <a:lstStyle/>
          <a:p>
            <a:pPr indent="0" lvl="0" marL="0" marR="0" rtl="0" algn="l">
              <a:spcBef>
                <a:spcPts val="0"/>
              </a:spcBef>
              <a:spcAft>
                <a:spcPts val="0"/>
              </a:spcAft>
              <a:buNone/>
            </a:pPr>
            <a:r>
              <a:rPr b="1" lang="no-NO" sz="900">
                <a:solidFill>
                  <a:schemeClr val="dk1"/>
                </a:solidFill>
                <a:latin typeface="Arial"/>
                <a:ea typeface="Arial"/>
                <a:cs typeface="Arial"/>
                <a:sym typeface="Arial"/>
              </a:rPr>
              <a:t>Utskifting</a:t>
            </a:r>
            <a:r>
              <a:rPr b="1" lang="no-NO" sz="900">
                <a:solidFill>
                  <a:schemeClr val="dk1"/>
                </a:solidFill>
                <a:latin typeface="Arial"/>
                <a:ea typeface="Arial"/>
                <a:cs typeface="Arial"/>
                <a:sym typeface="Arial"/>
              </a:rPr>
              <a:t> av bakgrunnsbilde:</a:t>
            </a:r>
            <a:endParaRPr sz="1300"/>
          </a:p>
          <a:p>
            <a:pPr indent="0" lvl="0" marL="0" marR="0" rtl="0" algn="l">
              <a:spcBef>
                <a:spcPts val="0"/>
              </a:spcBef>
              <a:spcAft>
                <a:spcPts val="0"/>
              </a:spcAft>
              <a:buNone/>
            </a:pPr>
            <a:r>
              <a:t/>
            </a:r>
            <a:endParaRPr sz="900">
              <a:solidFill>
                <a:schemeClr val="lt1"/>
              </a:solidFill>
              <a:latin typeface="Arial"/>
              <a:ea typeface="Arial"/>
              <a:cs typeface="Arial"/>
              <a:sym typeface="Arial"/>
            </a:endParaRPr>
          </a:p>
          <a:p>
            <a:pPr indent="-146050" lvl="0" marL="152400" marR="0" rtl="0" algn="l">
              <a:spcBef>
                <a:spcPts val="0"/>
              </a:spcBef>
              <a:spcAft>
                <a:spcPts val="0"/>
              </a:spcAft>
              <a:buClr>
                <a:schemeClr val="dk1"/>
              </a:buClr>
              <a:buSzPts val="900"/>
              <a:buFont typeface="Arial"/>
              <a:buChar char="-"/>
            </a:pPr>
            <a:r>
              <a:rPr lang="no-NO" sz="900">
                <a:solidFill>
                  <a:schemeClr val="dk1"/>
                </a:solidFill>
                <a:latin typeface="Arial"/>
                <a:ea typeface="Arial"/>
                <a:cs typeface="Arial"/>
                <a:sym typeface="Arial"/>
              </a:rPr>
              <a:t>Høyreklikk på lysbildet og velg </a:t>
            </a:r>
            <a:r>
              <a:rPr b="1" lang="no-NO" sz="900">
                <a:solidFill>
                  <a:schemeClr val="dk1"/>
                </a:solidFill>
                <a:latin typeface="Arial"/>
                <a:ea typeface="Arial"/>
                <a:cs typeface="Arial"/>
                <a:sym typeface="Arial"/>
              </a:rPr>
              <a:t>«Formater bakgrunn»</a:t>
            </a:r>
            <a:endParaRPr sz="1300"/>
          </a:p>
          <a:p>
            <a:pPr indent="-146050" lvl="0" marL="152400" marR="0" rtl="0" algn="l">
              <a:spcBef>
                <a:spcPts val="0"/>
              </a:spcBef>
              <a:spcAft>
                <a:spcPts val="0"/>
              </a:spcAft>
              <a:buClr>
                <a:schemeClr val="dk1"/>
              </a:buClr>
              <a:buSzPts val="900"/>
              <a:buFont typeface="Arial"/>
              <a:buChar char="-"/>
            </a:pPr>
            <a:r>
              <a:rPr lang="no-NO" sz="900">
                <a:solidFill>
                  <a:schemeClr val="dk1"/>
                </a:solidFill>
                <a:latin typeface="Arial"/>
                <a:ea typeface="Arial"/>
                <a:cs typeface="Arial"/>
                <a:sym typeface="Arial"/>
              </a:rPr>
              <a:t>Under </a:t>
            </a:r>
            <a:r>
              <a:rPr b="1" lang="no-NO" sz="900">
                <a:solidFill>
                  <a:schemeClr val="dk1"/>
                </a:solidFill>
                <a:latin typeface="Arial"/>
                <a:ea typeface="Arial"/>
                <a:cs typeface="Arial"/>
                <a:sym typeface="Arial"/>
              </a:rPr>
              <a:t>«Fyll»</a:t>
            </a:r>
            <a:r>
              <a:rPr lang="no-NO" sz="900">
                <a:solidFill>
                  <a:schemeClr val="dk1"/>
                </a:solidFill>
                <a:latin typeface="Arial"/>
                <a:ea typeface="Arial"/>
                <a:cs typeface="Arial"/>
                <a:sym typeface="Arial"/>
              </a:rPr>
              <a:t>, velg </a:t>
            </a:r>
            <a:r>
              <a:rPr b="1" lang="no-NO" sz="900">
                <a:solidFill>
                  <a:schemeClr val="dk1"/>
                </a:solidFill>
                <a:latin typeface="Arial"/>
                <a:ea typeface="Arial"/>
                <a:cs typeface="Arial"/>
                <a:sym typeface="Arial"/>
              </a:rPr>
              <a:t>«Bilde eller tekstur» </a:t>
            </a:r>
            <a:r>
              <a:rPr lang="no-NO" sz="900">
                <a:solidFill>
                  <a:schemeClr val="dk1"/>
                </a:solidFill>
                <a:latin typeface="Arial"/>
                <a:ea typeface="Arial"/>
                <a:cs typeface="Arial"/>
                <a:sym typeface="Arial"/>
              </a:rPr>
              <a:t>og deretter </a:t>
            </a:r>
            <a:r>
              <a:rPr b="1" lang="no-NO" sz="900">
                <a:solidFill>
                  <a:schemeClr val="dk1"/>
                </a:solidFill>
                <a:latin typeface="Arial"/>
                <a:ea typeface="Arial"/>
                <a:cs typeface="Arial"/>
                <a:sym typeface="Arial"/>
              </a:rPr>
              <a:t>«Fil…»</a:t>
            </a:r>
            <a:endParaRPr sz="1300"/>
          </a:p>
          <a:p>
            <a:pPr indent="-146050" lvl="0" marL="152400" marR="0" rtl="0" algn="l">
              <a:spcBef>
                <a:spcPts val="0"/>
              </a:spcBef>
              <a:spcAft>
                <a:spcPts val="0"/>
              </a:spcAft>
              <a:buClr>
                <a:schemeClr val="dk1"/>
              </a:buClr>
              <a:buSzPts val="900"/>
              <a:buFont typeface="Arial"/>
              <a:buChar char="-"/>
            </a:pPr>
            <a:r>
              <a:rPr lang="no-NO" sz="900">
                <a:solidFill>
                  <a:schemeClr val="dk1"/>
                </a:solidFill>
                <a:latin typeface="Arial"/>
                <a:ea typeface="Arial"/>
                <a:cs typeface="Arial"/>
                <a:sym typeface="Arial"/>
              </a:rPr>
              <a:t>Velg ønsket bakgrunnsbilde</a:t>
            </a:r>
            <a:r>
              <a:rPr lang="no-NO" sz="900">
                <a:solidFill>
                  <a:schemeClr val="dk1"/>
                </a:solidFill>
                <a:latin typeface="Arial"/>
                <a:ea typeface="Arial"/>
                <a:cs typeface="Arial"/>
                <a:sym typeface="Arial"/>
              </a:rPr>
              <a:t> og klikk </a:t>
            </a:r>
            <a:r>
              <a:rPr b="1" lang="no-NO" sz="900">
                <a:solidFill>
                  <a:schemeClr val="dk1"/>
                </a:solidFill>
                <a:latin typeface="Arial"/>
                <a:ea typeface="Arial"/>
                <a:cs typeface="Arial"/>
                <a:sym typeface="Arial"/>
              </a:rPr>
              <a:t>«Åpne»</a:t>
            </a:r>
            <a:endParaRPr sz="1300"/>
          </a:p>
          <a:p>
            <a:pPr indent="-146050" lvl="0" marL="152400" marR="0" rtl="0" algn="l">
              <a:spcBef>
                <a:spcPts val="0"/>
              </a:spcBef>
              <a:spcAft>
                <a:spcPts val="0"/>
              </a:spcAft>
              <a:buClr>
                <a:schemeClr val="dk1"/>
              </a:buClr>
              <a:buSzPts val="900"/>
              <a:buFont typeface="Arial"/>
              <a:buChar char="-"/>
            </a:pPr>
            <a:r>
              <a:rPr lang="no-NO" sz="900">
                <a:solidFill>
                  <a:schemeClr val="dk1"/>
                </a:solidFill>
                <a:latin typeface="Arial"/>
                <a:ea typeface="Arial"/>
                <a:cs typeface="Arial"/>
                <a:sym typeface="Arial"/>
              </a:rPr>
              <a:t>Avslutt med å velge </a:t>
            </a:r>
            <a:r>
              <a:rPr b="1" lang="no-NO" sz="900">
                <a:solidFill>
                  <a:schemeClr val="dk1"/>
                </a:solidFill>
                <a:latin typeface="Arial"/>
                <a:ea typeface="Arial"/>
                <a:cs typeface="Arial"/>
                <a:sym typeface="Arial"/>
              </a:rPr>
              <a:t>«Lukk»</a:t>
            </a:r>
            <a:endParaRPr b="1" sz="900">
              <a:solidFill>
                <a:schemeClr val="dk1"/>
              </a:solidFill>
              <a:latin typeface="Arial"/>
              <a:ea typeface="Arial"/>
              <a:cs typeface="Arial"/>
              <a:sym typeface="Arial"/>
            </a:endParaRPr>
          </a:p>
        </p:txBody>
      </p:sp>
      <p:pic>
        <p:nvPicPr>
          <p:cNvPr id="45" name="Google Shape;45;p5"/>
          <p:cNvPicPr preferRelativeResize="0"/>
          <p:nvPr/>
        </p:nvPicPr>
        <p:blipFill rotWithShape="1">
          <a:blip r:embed="rId3">
            <a:alphaModFix/>
          </a:blip>
          <a:srcRect b="0" l="0" r="0" t="0"/>
          <a:stretch/>
        </p:blipFill>
        <p:spPr>
          <a:xfrm>
            <a:off x="0" y="0"/>
            <a:ext cx="2081100" cy="2006700"/>
          </a:xfrm>
          <a:prstGeom prst="rect">
            <a:avLst/>
          </a:prstGeom>
          <a:noFill/>
          <a:ln>
            <a:noFill/>
          </a:ln>
        </p:spPr>
      </p:pic>
      <p:sp>
        <p:nvSpPr>
          <p:cNvPr id="46" name="Google Shape;46;p5"/>
          <p:cNvSpPr txBox="1"/>
          <p:nvPr/>
        </p:nvSpPr>
        <p:spPr>
          <a:xfrm>
            <a:off x="5584875" y="4332825"/>
            <a:ext cx="30000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o-NO" sz="800">
                <a:solidFill>
                  <a:srgbClr val="74C4D7"/>
                </a:solidFill>
              </a:rPr>
              <a:t>Classification: Open, Internal, Confidential, Classified</a:t>
            </a:r>
            <a:endParaRPr b="1">
              <a:solidFill>
                <a:srgbClr val="74C4D7"/>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l og innhold med logo" showMasterSp="0" type="obj">
  <p:cSld name="OBJECT">
    <p:bg>
      <p:bgPr>
        <a:solidFill>
          <a:srgbClr val="FFFFFF"/>
        </a:solidFill>
      </p:bgPr>
    </p:bg>
    <p:spTree>
      <p:nvGrpSpPr>
        <p:cNvPr id="47" name="Shape 47"/>
        <p:cNvGrpSpPr/>
        <p:nvPr/>
      </p:nvGrpSpPr>
      <p:grpSpPr>
        <a:xfrm>
          <a:off x="0" y="0"/>
          <a:ext cx="0" cy="0"/>
          <a:chOff x="0" y="0"/>
          <a:chExt cx="0" cy="0"/>
        </a:xfrm>
      </p:grpSpPr>
      <p:sp>
        <p:nvSpPr>
          <p:cNvPr id="48" name="Google Shape;48;p6"/>
          <p:cNvSpPr txBox="1"/>
          <p:nvPr>
            <p:ph type="title"/>
          </p:nvPr>
        </p:nvSpPr>
        <p:spPr>
          <a:xfrm>
            <a:off x="886050" y="380690"/>
            <a:ext cx="7371900" cy="4269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Clr>
                <a:schemeClr val="dk2"/>
              </a:buClr>
              <a:buSzPts val="1300"/>
              <a:buFont typeface="Arial"/>
              <a:buNone/>
              <a:defRPr b="1" i="0" sz="3400" u="none" cap="none" strike="noStrike">
                <a:solidFill>
                  <a:schemeClr val="dk2"/>
                </a:solidFill>
                <a:latin typeface="Arial"/>
                <a:ea typeface="Arial"/>
                <a:cs typeface="Arial"/>
                <a:sym typeface="Arial"/>
              </a:defRPr>
            </a:lvl1pPr>
            <a:lvl2pPr indent="0" lvl="1">
              <a:spcBef>
                <a:spcPts val="0"/>
              </a:spcBef>
              <a:spcAft>
                <a:spcPts val="0"/>
              </a:spcAft>
              <a:buSzPts val="1300"/>
              <a:buNone/>
              <a:defRPr sz="1600"/>
            </a:lvl2pPr>
            <a:lvl3pPr indent="0" lvl="2">
              <a:spcBef>
                <a:spcPts val="0"/>
              </a:spcBef>
              <a:spcAft>
                <a:spcPts val="0"/>
              </a:spcAft>
              <a:buSzPts val="1300"/>
              <a:buNone/>
              <a:defRPr sz="1600"/>
            </a:lvl3pPr>
            <a:lvl4pPr indent="0" lvl="3">
              <a:spcBef>
                <a:spcPts val="0"/>
              </a:spcBef>
              <a:spcAft>
                <a:spcPts val="0"/>
              </a:spcAft>
              <a:buSzPts val="1300"/>
              <a:buNone/>
              <a:defRPr sz="1600"/>
            </a:lvl4pPr>
            <a:lvl5pPr indent="0" lvl="4">
              <a:spcBef>
                <a:spcPts val="0"/>
              </a:spcBef>
              <a:spcAft>
                <a:spcPts val="0"/>
              </a:spcAft>
              <a:buSzPts val="1300"/>
              <a:buNone/>
              <a:defRPr sz="1600"/>
            </a:lvl5pPr>
            <a:lvl6pPr indent="0" lvl="5">
              <a:spcBef>
                <a:spcPts val="0"/>
              </a:spcBef>
              <a:spcAft>
                <a:spcPts val="0"/>
              </a:spcAft>
              <a:buSzPts val="1300"/>
              <a:buNone/>
              <a:defRPr sz="1600"/>
            </a:lvl6pPr>
            <a:lvl7pPr indent="0" lvl="6">
              <a:spcBef>
                <a:spcPts val="0"/>
              </a:spcBef>
              <a:spcAft>
                <a:spcPts val="0"/>
              </a:spcAft>
              <a:buSzPts val="1300"/>
              <a:buNone/>
              <a:defRPr sz="1600"/>
            </a:lvl7pPr>
            <a:lvl8pPr indent="0" lvl="7">
              <a:spcBef>
                <a:spcPts val="0"/>
              </a:spcBef>
              <a:spcAft>
                <a:spcPts val="0"/>
              </a:spcAft>
              <a:buSzPts val="1300"/>
              <a:buNone/>
              <a:defRPr sz="1600"/>
            </a:lvl8pPr>
            <a:lvl9pPr indent="0" lvl="8">
              <a:spcBef>
                <a:spcPts val="0"/>
              </a:spcBef>
              <a:spcAft>
                <a:spcPts val="0"/>
              </a:spcAft>
              <a:buSzPts val="1300"/>
              <a:buNone/>
              <a:defRPr sz="1600"/>
            </a:lvl9pPr>
          </a:lstStyle>
          <a:p/>
        </p:txBody>
      </p:sp>
      <p:sp>
        <p:nvSpPr>
          <p:cNvPr id="49" name="Google Shape;49;p6"/>
          <p:cNvSpPr txBox="1"/>
          <p:nvPr>
            <p:ph idx="1" type="body"/>
          </p:nvPr>
        </p:nvSpPr>
        <p:spPr>
          <a:xfrm>
            <a:off x="886050" y="1657354"/>
            <a:ext cx="7371900" cy="3394500"/>
          </a:xfrm>
          <a:prstGeom prst="rect">
            <a:avLst/>
          </a:prstGeom>
          <a:noFill/>
          <a:ln>
            <a:noFill/>
          </a:ln>
        </p:spPr>
        <p:txBody>
          <a:bodyPr anchorCtr="0" anchor="t" bIns="83800" lIns="83800" spcFirstLastPara="1" rIns="83800" wrap="square" tIns="83800">
            <a:noAutofit/>
          </a:bodyPr>
          <a:lstStyle>
            <a:lvl1pPr indent="-349250" lvl="0" marL="457200" marR="0" rtl="0" algn="l">
              <a:spcBef>
                <a:spcPts val="400"/>
              </a:spcBef>
              <a:spcAft>
                <a:spcPts val="0"/>
              </a:spcAft>
              <a:buClr>
                <a:schemeClr val="dk1"/>
              </a:buClr>
              <a:buSzPts val="1900"/>
              <a:buFont typeface="Arial"/>
              <a:buChar char="•"/>
              <a:defRPr b="0" i="0" sz="1900" u="none" cap="none" strike="noStrike">
                <a:solidFill>
                  <a:schemeClr val="dk1"/>
                </a:solidFill>
                <a:latin typeface="Times New Roman"/>
                <a:ea typeface="Times New Roman"/>
                <a:cs typeface="Times New Roman"/>
                <a:sym typeface="Times New Roman"/>
              </a:defRPr>
            </a:lvl1pPr>
            <a:lvl2pPr indent="-323850" lvl="1" marL="9144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2pPr>
            <a:lvl3pPr indent="-323850" lvl="2" marL="1371600" marR="0" rtl="0" algn="l">
              <a:spcBef>
                <a:spcPts val="300"/>
              </a:spcBef>
              <a:spcAft>
                <a:spcPts val="0"/>
              </a:spcAft>
              <a:buClr>
                <a:schemeClr val="dk1"/>
              </a:buClr>
              <a:buSzPts val="1500"/>
              <a:buFont typeface="Arial"/>
              <a:buChar char="•"/>
              <a:defRPr b="0" i="0" sz="1500" u="none" cap="none" strike="noStrike">
                <a:solidFill>
                  <a:schemeClr val="dk1"/>
                </a:solidFill>
                <a:latin typeface="Times New Roman"/>
                <a:ea typeface="Times New Roman"/>
                <a:cs typeface="Times New Roman"/>
                <a:sym typeface="Times New Roman"/>
              </a:defRPr>
            </a:lvl3pPr>
            <a:lvl4pPr indent="-323850" lvl="3" marL="18288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4pPr>
            <a:lvl5pPr indent="-323850" lvl="4" marL="22860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 name="Google Shape;50;p6"/>
          <p:cNvSpPr txBox="1"/>
          <p:nvPr>
            <p:ph idx="10" type="dt"/>
          </p:nvPr>
        </p:nvSpPr>
        <p:spPr>
          <a:xfrm>
            <a:off x="886049" y="4858038"/>
            <a:ext cx="1331700" cy="924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sz="700">
                <a:solidFill>
                  <a:schemeClr val="dk1"/>
                </a:solidFill>
                <a:latin typeface="Arial"/>
                <a:ea typeface="Arial"/>
                <a:cs typeface="Arial"/>
                <a:sym typeface="Arial"/>
              </a:defRPr>
            </a:lvl1pPr>
            <a:lvl2pPr indent="-12700" lvl="1" marL="4191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2pPr>
            <a:lvl3pPr indent="-12700" lvl="2" marL="8382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3pPr>
            <a:lvl4pPr indent="-12700" lvl="3" marL="12573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4pPr>
            <a:lvl5pPr indent="-12700" lvl="4" marL="16764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5pPr>
            <a:lvl6pPr indent="-12700" lvl="5" marL="20955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6pPr>
            <a:lvl7pPr indent="-12700" lvl="6" marL="25146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7pPr>
            <a:lvl8pPr indent="-12700" lvl="7" marL="29337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8pPr>
            <a:lvl9pPr indent="-12700" lvl="8" marL="33528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9pPr>
          </a:lstStyle>
          <a:p/>
        </p:txBody>
      </p:sp>
      <p:sp>
        <p:nvSpPr>
          <p:cNvPr id="51" name="Google Shape;51;p6"/>
          <p:cNvSpPr txBox="1"/>
          <p:nvPr>
            <p:ph idx="11" type="ftr"/>
          </p:nvPr>
        </p:nvSpPr>
        <p:spPr>
          <a:xfrm>
            <a:off x="2217655" y="4858038"/>
            <a:ext cx="4226100" cy="924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sz="700">
                <a:solidFill>
                  <a:schemeClr val="dk1"/>
                </a:solidFill>
                <a:latin typeface="Arial"/>
                <a:ea typeface="Arial"/>
                <a:cs typeface="Arial"/>
                <a:sym typeface="Arial"/>
              </a:defRPr>
            </a:lvl1pPr>
            <a:lvl2pPr indent="-12700" lvl="1" marL="4191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2pPr>
            <a:lvl3pPr indent="-12700" lvl="2" marL="8382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3pPr>
            <a:lvl4pPr indent="-12700" lvl="3" marL="12573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4pPr>
            <a:lvl5pPr indent="-12700" lvl="4" marL="16764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5pPr>
            <a:lvl6pPr indent="-12700" lvl="5" marL="20955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6pPr>
            <a:lvl7pPr indent="-12700" lvl="6" marL="25146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7pPr>
            <a:lvl8pPr indent="-12700" lvl="7" marL="29337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8pPr>
            <a:lvl9pPr indent="-12700" lvl="8" marL="33528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9pPr>
          </a:lstStyle>
          <a:p/>
        </p:txBody>
      </p:sp>
      <p:sp>
        <p:nvSpPr>
          <p:cNvPr id="52" name="Google Shape;52;p6"/>
          <p:cNvSpPr txBox="1"/>
          <p:nvPr>
            <p:ph idx="12" type="sldNum"/>
          </p:nvPr>
        </p:nvSpPr>
        <p:spPr>
          <a:xfrm>
            <a:off x="396262" y="4860458"/>
            <a:ext cx="468000" cy="92400"/>
          </a:xfrm>
          <a:prstGeom prst="rect">
            <a:avLst/>
          </a:prstGeom>
          <a:noFill/>
          <a:ln>
            <a:noFill/>
          </a:ln>
        </p:spPr>
        <p:txBody>
          <a:bodyPr anchorCtr="0" anchor="t" bIns="0" lIns="0" spcFirstLastPara="1" rIns="0" wrap="square" tIns="0">
            <a:noAutofit/>
          </a:bodyPr>
          <a:lstStyle>
            <a:lvl1pPr indent="0" lvl="0" marL="0" marR="0" rtl="0" algn="l">
              <a:spcBef>
                <a:spcPts val="0"/>
              </a:spcBef>
              <a:buNone/>
              <a:defRPr sz="700">
                <a:solidFill>
                  <a:schemeClr val="dk1"/>
                </a:solidFill>
                <a:latin typeface="Arial"/>
                <a:ea typeface="Arial"/>
                <a:cs typeface="Arial"/>
                <a:sym typeface="Arial"/>
              </a:defRPr>
            </a:lvl1pPr>
            <a:lvl2pPr indent="0" lvl="1" marL="0" marR="0" rtl="0" algn="l">
              <a:spcBef>
                <a:spcPts val="0"/>
              </a:spcBef>
              <a:buNone/>
              <a:defRPr sz="700">
                <a:solidFill>
                  <a:schemeClr val="dk1"/>
                </a:solidFill>
                <a:latin typeface="Arial"/>
                <a:ea typeface="Arial"/>
                <a:cs typeface="Arial"/>
                <a:sym typeface="Arial"/>
              </a:defRPr>
            </a:lvl2pPr>
            <a:lvl3pPr indent="0" lvl="2" marL="0" marR="0" rtl="0" algn="l">
              <a:spcBef>
                <a:spcPts val="0"/>
              </a:spcBef>
              <a:buNone/>
              <a:defRPr sz="700">
                <a:solidFill>
                  <a:schemeClr val="dk1"/>
                </a:solidFill>
                <a:latin typeface="Arial"/>
                <a:ea typeface="Arial"/>
                <a:cs typeface="Arial"/>
                <a:sym typeface="Arial"/>
              </a:defRPr>
            </a:lvl3pPr>
            <a:lvl4pPr indent="0" lvl="3" marL="0" marR="0" rtl="0" algn="l">
              <a:spcBef>
                <a:spcPts val="0"/>
              </a:spcBef>
              <a:buNone/>
              <a:defRPr sz="700">
                <a:solidFill>
                  <a:schemeClr val="dk1"/>
                </a:solidFill>
                <a:latin typeface="Arial"/>
                <a:ea typeface="Arial"/>
                <a:cs typeface="Arial"/>
                <a:sym typeface="Arial"/>
              </a:defRPr>
            </a:lvl4pPr>
            <a:lvl5pPr indent="0" lvl="4" marL="0" marR="0" rtl="0" algn="l">
              <a:spcBef>
                <a:spcPts val="0"/>
              </a:spcBef>
              <a:buNone/>
              <a:defRPr sz="700">
                <a:solidFill>
                  <a:schemeClr val="dk1"/>
                </a:solidFill>
                <a:latin typeface="Arial"/>
                <a:ea typeface="Arial"/>
                <a:cs typeface="Arial"/>
                <a:sym typeface="Arial"/>
              </a:defRPr>
            </a:lvl5pPr>
            <a:lvl6pPr indent="0" lvl="5" marL="0" marR="0" rtl="0" algn="l">
              <a:spcBef>
                <a:spcPts val="0"/>
              </a:spcBef>
              <a:buNone/>
              <a:defRPr sz="700">
                <a:solidFill>
                  <a:schemeClr val="dk1"/>
                </a:solidFill>
                <a:latin typeface="Arial"/>
                <a:ea typeface="Arial"/>
                <a:cs typeface="Arial"/>
                <a:sym typeface="Arial"/>
              </a:defRPr>
            </a:lvl6pPr>
            <a:lvl7pPr indent="0" lvl="6" marL="0" marR="0" rtl="0" algn="l">
              <a:spcBef>
                <a:spcPts val="0"/>
              </a:spcBef>
              <a:buNone/>
              <a:defRPr sz="700">
                <a:solidFill>
                  <a:schemeClr val="dk1"/>
                </a:solidFill>
                <a:latin typeface="Arial"/>
                <a:ea typeface="Arial"/>
                <a:cs typeface="Arial"/>
                <a:sym typeface="Arial"/>
              </a:defRPr>
            </a:lvl7pPr>
            <a:lvl8pPr indent="0" lvl="7" marL="0" marR="0" rtl="0" algn="l">
              <a:spcBef>
                <a:spcPts val="0"/>
              </a:spcBef>
              <a:buNone/>
              <a:defRPr sz="700">
                <a:solidFill>
                  <a:schemeClr val="dk1"/>
                </a:solidFill>
                <a:latin typeface="Arial"/>
                <a:ea typeface="Arial"/>
                <a:cs typeface="Arial"/>
                <a:sym typeface="Arial"/>
              </a:defRPr>
            </a:lvl8pPr>
            <a:lvl9pPr indent="0" lvl="8" marL="0" marR="0" rtl="0" algn="l">
              <a:spcBef>
                <a:spcPts val="0"/>
              </a:spcBef>
              <a:buNone/>
              <a:defRPr sz="7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no-NO"/>
              <a:t>‹#›</a:t>
            </a:fld>
            <a:endParaRPr/>
          </a:p>
        </p:txBody>
      </p:sp>
      <p:pic>
        <p:nvPicPr>
          <p:cNvPr id="53" name="Google Shape;53;p6"/>
          <p:cNvPicPr preferRelativeResize="0"/>
          <p:nvPr/>
        </p:nvPicPr>
        <p:blipFill>
          <a:blip r:embed="rId2">
            <a:alphaModFix/>
          </a:blip>
          <a:stretch>
            <a:fillRect/>
          </a:stretch>
        </p:blipFill>
        <p:spPr>
          <a:xfrm>
            <a:off x="7797151" y="4569920"/>
            <a:ext cx="1098275" cy="33185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l og innhold">
  <p:cSld name="Tittel og innhold">
    <p:bg>
      <p:bgPr>
        <a:solidFill>
          <a:srgbClr val="FFFFFF"/>
        </a:solidFill>
      </p:bgPr>
    </p:bg>
    <p:spTree>
      <p:nvGrpSpPr>
        <p:cNvPr id="54" name="Shape 54"/>
        <p:cNvGrpSpPr/>
        <p:nvPr/>
      </p:nvGrpSpPr>
      <p:grpSpPr>
        <a:xfrm>
          <a:off x="0" y="0"/>
          <a:ext cx="0" cy="0"/>
          <a:chOff x="0" y="0"/>
          <a:chExt cx="0" cy="0"/>
        </a:xfrm>
      </p:grpSpPr>
      <p:sp>
        <p:nvSpPr>
          <p:cNvPr id="55" name="Google Shape;55;p7"/>
          <p:cNvSpPr/>
          <p:nvPr/>
        </p:nvSpPr>
        <p:spPr>
          <a:xfrm>
            <a:off x="1588" y="1191"/>
            <a:ext cx="1200" cy="1200"/>
          </a:xfrm>
          <a:prstGeom prst="rect">
            <a:avLst/>
          </a:prstGeom>
          <a:solidFill>
            <a:srgbClr val="FFFFFF"/>
          </a:solidFill>
          <a:ln>
            <a:noFill/>
          </a:ln>
        </p:spPr>
      </p:sp>
      <p:sp>
        <p:nvSpPr>
          <p:cNvPr id="56" name="Google Shape;56;p7"/>
          <p:cNvSpPr txBox="1"/>
          <p:nvPr>
            <p:ph type="title"/>
          </p:nvPr>
        </p:nvSpPr>
        <p:spPr>
          <a:xfrm>
            <a:off x="886050" y="380690"/>
            <a:ext cx="7371900" cy="4269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Clr>
                <a:schemeClr val="dk2"/>
              </a:buClr>
              <a:buSzPts val="1300"/>
              <a:buFont typeface="Arial"/>
              <a:buNone/>
              <a:defRPr b="1" i="0" sz="3400" u="none" cap="none" strike="noStrike">
                <a:solidFill>
                  <a:schemeClr val="dk2"/>
                </a:solidFill>
                <a:latin typeface="Arial"/>
                <a:ea typeface="Arial"/>
                <a:cs typeface="Arial"/>
                <a:sym typeface="Arial"/>
              </a:defRPr>
            </a:lvl1pPr>
            <a:lvl2pPr indent="0" lvl="1">
              <a:spcBef>
                <a:spcPts val="0"/>
              </a:spcBef>
              <a:spcAft>
                <a:spcPts val="0"/>
              </a:spcAft>
              <a:buSzPts val="1300"/>
              <a:buNone/>
              <a:defRPr sz="1600"/>
            </a:lvl2pPr>
            <a:lvl3pPr indent="0" lvl="2">
              <a:spcBef>
                <a:spcPts val="0"/>
              </a:spcBef>
              <a:spcAft>
                <a:spcPts val="0"/>
              </a:spcAft>
              <a:buSzPts val="1300"/>
              <a:buNone/>
              <a:defRPr sz="1600"/>
            </a:lvl3pPr>
            <a:lvl4pPr indent="0" lvl="3">
              <a:spcBef>
                <a:spcPts val="0"/>
              </a:spcBef>
              <a:spcAft>
                <a:spcPts val="0"/>
              </a:spcAft>
              <a:buSzPts val="1300"/>
              <a:buNone/>
              <a:defRPr sz="1600"/>
            </a:lvl4pPr>
            <a:lvl5pPr indent="0" lvl="4">
              <a:spcBef>
                <a:spcPts val="0"/>
              </a:spcBef>
              <a:spcAft>
                <a:spcPts val="0"/>
              </a:spcAft>
              <a:buSzPts val="1300"/>
              <a:buNone/>
              <a:defRPr sz="1600"/>
            </a:lvl5pPr>
            <a:lvl6pPr indent="0" lvl="5">
              <a:spcBef>
                <a:spcPts val="0"/>
              </a:spcBef>
              <a:spcAft>
                <a:spcPts val="0"/>
              </a:spcAft>
              <a:buSzPts val="1300"/>
              <a:buNone/>
              <a:defRPr sz="1600"/>
            </a:lvl6pPr>
            <a:lvl7pPr indent="0" lvl="6">
              <a:spcBef>
                <a:spcPts val="0"/>
              </a:spcBef>
              <a:spcAft>
                <a:spcPts val="0"/>
              </a:spcAft>
              <a:buSzPts val="1300"/>
              <a:buNone/>
              <a:defRPr sz="1600"/>
            </a:lvl7pPr>
            <a:lvl8pPr indent="0" lvl="7">
              <a:spcBef>
                <a:spcPts val="0"/>
              </a:spcBef>
              <a:spcAft>
                <a:spcPts val="0"/>
              </a:spcAft>
              <a:buSzPts val="1300"/>
              <a:buNone/>
              <a:defRPr sz="1600"/>
            </a:lvl8pPr>
            <a:lvl9pPr indent="0" lvl="8">
              <a:spcBef>
                <a:spcPts val="0"/>
              </a:spcBef>
              <a:spcAft>
                <a:spcPts val="0"/>
              </a:spcAft>
              <a:buSzPts val="1300"/>
              <a:buNone/>
              <a:defRPr sz="1600"/>
            </a:lvl9pPr>
          </a:lstStyle>
          <a:p/>
        </p:txBody>
      </p:sp>
      <p:sp>
        <p:nvSpPr>
          <p:cNvPr id="57" name="Google Shape;57;p7"/>
          <p:cNvSpPr txBox="1"/>
          <p:nvPr>
            <p:ph idx="1" type="body"/>
          </p:nvPr>
        </p:nvSpPr>
        <p:spPr>
          <a:xfrm>
            <a:off x="886050" y="1657354"/>
            <a:ext cx="7371900" cy="3394500"/>
          </a:xfrm>
          <a:prstGeom prst="rect">
            <a:avLst/>
          </a:prstGeom>
          <a:noFill/>
          <a:ln>
            <a:noFill/>
          </a:ln>
        </p:spPr>
        <p:txBody>
          <a:bodyPr anchorCtr="0" anchor="t" bIns="83800" lIns="83800" spcFirstLastPara="1" rIns="83800" wrap="square" tIns="83800">
            <a:noAutofit/>
          </a:bodyPr>
          <a:lstStyle>
            <a:lvl1pPr indent="-349250" lvl="0" marL="457200" marR="0" rtl="0" algn="l">
              <a:spcBef>
                <a:spcPts val="400"/>
              </a:spcBef>
              <a:spcAft>
                <a:spcPts val="0"/>
              </a:spcAft>
              <a:buClr>
                <a:schemeClr val="dk1"/>
              </a:buClr>
              <a:buSzPts val="1900"/>
              <a:buFont typeface="Arial"/>
              <a:buChar char="•"/>
              <a:defRPr b="0" i="0" sz="1900" u="none" cap="none" strike="noStrike">
                <a:solidFill>
                  <a:schemeClr val="dk1"/>
                </a:solidFill>
                <a:latin typeface="Times New Roman"/>
                <a:ea typeface="Times New Roman"/>
                <a:cs typeface="Times New Roman"/>
                <a:sym typeface="Times New Roman"/>
              </a:defRPr>
            </a:lvl1pPr>
            <a:lvl2pPr indent="-323850" lvl="1" marL="9144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2pPr>
            <a:lvl3pPr indent="-323850" lvl="2" marL="1371600" marR="0" rtl="0" algn="l">
              <a:spcBef>
                <a:spcPts val="300"/>
              </a:spcBef>
              <a:spcAft>
                <a:spcPts val="0"/>
              </a:spcAft>
              <a:buClr>
                <a:schemeClr val="dk1"/>
              </a:buClr>
              <a:buSzPts val="1500"/>
              <a:buFont typeface="Arial"/>
              <a:buChar char="•"/>
              <a:defRPr b="0" i="0" sz="1500" u="none" cap="none" strike="noStrike">
                <a:solidFill>
                  <a:schemeClr val="dk1"/>
                </a:solidFill>
                <a:latin typeface="Times New Roman"/>
                <a:ea typeface="Times New Roman"/>
                <a:cs typeface="Times New Roman"/>
                <a:sym typeface="Times New Roman"/>
              </a:defRPr>
            </a:lvl3pPr>
            <a:lvl4pPr indent="-323850" lvl="3" marL="18288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4pPr>
            <a:lvl5pPr indent="-323850" lvl="4" marL="22860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8" name="Google Shape;58;p7"/>
          <p:cNvSpPr txBox="1"/>
          <p:nvPr>
            <p:ph idx="10" type="dt"/>
          </p:nvPr>
        </p:nvSpPr>
        <p:spPr>
          <a:xfrm>
            <a:off x="886049" y="4858038"/>
            <a:ext cx="1331700" cy="924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sz="700">
                <a:solidFill>
                  <a:schemeClr val="dk1"/>
                </a:solidFill>
                <a:latin typeface="Arial"/>
                <a:ea typeface="Arial"/>
                <a:cs typeface="Arial"/>
                <a:sym typeface="Arial"/>
              </a:defRPr>
            </a:lvl1pPr>
            <a:lvl2pPr indent="-12700" lvl="1" marL="4191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2pPr>
            <a:lvl3pPr indent="-12700" lvl="2" marL="8382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3pPr>
            <a:lvl4pPr indent="-12700" lvl="3" marL="12573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4pPr>
            <a:lvl5pPr indent="-12700" lvl="4" marL="16764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5pPr>
            <a:lvl6pPr indent="-12700" lvl="5" marL="20955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6pPr>
            <a:lvl7pPr indent="-12700" lvl="6" marL="25146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7pPr>
            <a:lvl8pPr indent="-12700" lvl="7" marL="29337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8pPr>
            <a:lvl9pPr indent="-12700" lvl="8" marL="33528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9pPr>
          </a:lstStyle>
          <a:p/>
        </p:txBody>
      </p:sp>
      <p:sp>
        <p:nvSpPr>
          <p:cNvPr id="59" name="Google Shape;59;p7"/>
          <p:cNvSpPr txBox="1"/>
          <p:nvPr>
            <p:ph idx="11" type="ftr"/>
          </p:nvPr>
        </p:nvSpPr>
        <p:spPr>
          <a:xfrm>
            <a:off x="2217655" y="4858038"/>
            <a:ext cx="4226100" cy="924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sz="700">
                <a:solidFill>
                  <a:schemeClr val="dk1"/>
                </a:solidFill>
                <a:latin typeface="Arial"/>
                <a:ea typeface="Arial"/>
                <a:cs typeface="Arial"/>
                <a:sym typeface="Arial"/>
              </a:defRPr>
            </a:lvl1pPr>
            <a:lvl2pPr indent="-12700" lvl="1" marL="4191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2pPr>
            <a:lvl3pPr indent="-12700" lvl="2" marL="8382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3pPr>
            <a:lvl4pPr indent="-12700" lvl="3" marL="12573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4pPr>
            <a:lvl5pPr indent="-12700" lvl="4" marL="16764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5pPr>
            <a:lvl6pPr indent="-12700" lvl="5" marL="20955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6pPr>
            <a:lvl7pPr indent="-12700" lvl="6" marL="25146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7pPr>
            <a:lvl8pPr indent="-12700" lvl="7" marL="29337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8pPr>
            <a:lvl9pPr indent="-12700" lvl="8" marL="33528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9pPr>
          </a:lstStyle>
          <a:p/>
        </p:txBody>
      </p:sp>
      <p:sp>
        <p:nvSpPr>
          <p:cNvPr id="60" name="Google Shape;60;p7"/>
          <p:cNvSpPr txBox="1"/>
          <p:nvPr>
            <p:ph idx="12" type="sldNum"/>
          </p:nvPr>
        </p:nvSpPr>
        <p:spPr>
          <a:xfrm>
            <a:off x="396262" y="4860458"/>
            <a:ext cx="468000" cy="92400"/>
          </a:xfrm>
          <a:prstGeom prst="rect">
            <a:avLst/>
          </a:prstGeom>
          <a:noFill/>
          <a:ln>
            <a:noFill/>
          </a:ln>
        </p:spPr>
        <p:txBody>
          <a:bodyPr anchorCtr="0" anchor="t" bIns="0" lIns="0" spcFirstLastPara="1" rIns="0" wrap="square" tIns="0">
            <a:noAutofit/>
          </a:bodyPr>
          <a:lstStyle>
            <a:lvl1pPr indent="0" lvl="0" marL="0" marR="0" rtl="0" algn="l">
              <a:spcBef>
                <a:spcPts val="0"/>
              </a:spcBef>
              <a:buNone/>
              <a:defRPr sz="700">
                <a:solidFill>
                  <a:schemeClr val="dk1"/>
                </a:solidFill>
                <a:latin typeface="Arial"/>
                <a:ea typeface="Arial"/>
                <a:cs typeface="Arial"/>
                <a:sym typeface="Arial"/>
              </a:defRPr>
            </a:lvl1pPr>
            <a:lvl2pPr indent="0" lvl="1" marL="0" marR="0" rtl="0" algn="l">
              <a:spcBef>
                <a:spcPts val="0"/>
              </a:spcBef>
              <a:buNone/>
              <a:defRPr sz="700">
                <a:solidFill>
                  <a:schemeClr val="dk1"/>
                </a:solidFill>
                <a:latin typeface="Arial"/>
                <a:ea typeface="Arial"/>
                <a:cs typeface="Arial"/>
                <a:sym typeface="Arial"/>
              </a:defRPr>
            </a:lvl2pPr>
            <a:lvl3pPr indent="0" lvl="2" marL="0" marR="0" rtl="0" algn="l">
              <a:spcBef>
                <a:spcPts val="0"/>
              </a:spcBef>
              <a:buNone/>
              <a:defRPr sz="700">
                <a:solidFill>
                  <a:schemeClr val="dk1"/>
                </a:solidFill>
                <a:latin typeface="Arial"/>
                <a:ea typeface="Arial"/>
                <a:cs typeface="Arial"/>
                <a:sym typeface="Arial"/>
              </a:defRPr>
            </a:lvl3pPr>
            <a:lvl4pPr indent="0" lvl="3" marL="0" marR="0" rtl="0" algn="l">
              <a:spcBef>
                <a:spcPts val="0"/>
              </a:spcBef>
              <a:buNone/>
              <a:defRPr sz="700">
                <a:solidFill>
                  <a:schemeClr val="dk1"/>
                </a:solidFill>
                <a:latin typeface="Arial"/>
                <a:ea typeface="Arial"/>
                <a:cs typeface="Arial"/>
                <a:sym typeface="Arial"/>
              </a:defRPr>
            </a:lvl4pPr>
            <a:lvl5pPr indent="0" lvl="4" marL="0" marR="0" rtl="0" algn="l">
              <a:spcBef>
                <a:spcPts val="0"/>
              </a:spcBef>
              <a:buNone/>
              <a:defRPr sz="700">
                <a:solidFill>
                  <a:schemeClr val="dk1"/>
                </a:solidFill>
                <a:latin typeface="Arial"/>
                <a:ea typeface="Arial"/>
                <a:cs typeface="Arial"/>
                <a:sym typeface="Arial"/>
              </a:defRPr>
            </a:lvl5pPr>
            <a:lvl6pPr indent="0" lvl="5" marL="0" marR="0" rtl="0" algn="l">
              <a:spcBef>
                <a:spcPts val="0"/>
              </a:spcBef>
              <a:buNone/>
              <a:defRPr sz="700">
                <a:solidFill>
                  <a:schemeClr val="dk1"/>
                </a:solidFill>
                <a:latin typeface="Arial"/>
                <a:ea typeface="Arial"/>
                <a:cs typeface="Arial"/>
                <a:sym typeface="Arial"/>
              </a:defRPr>
            </a:lvl6pPr>
            <a:lvl7pPr indent="0" lvl="6" marL="0" marR="0" rtl="0" algn="l">
              <a:spcBef>
                <a:spcPts val="0"/>
              </a:spcBef>
              <a:buNone/>
              <a:defRPr sz="700">
                <a:solidFill>
                  <a:schemeClr val="dk1"/>
                </a:solidFill>
                <a:latin typeface="Arial"/>
                <a:ea typeface="Arial"/>
                <a:cs typeface="Arial"/>
                <a:sym typeface="Arial"/>
              </a:defRPr>
            </a:lvl7pPr>
            <a:lvl8pPr indent="0" lvl="7" marL="0" marR="0" rtl="0" algn="l">
              <a:spcBef>
                <a:spcPts val="0"/>
              </a:spcBef>
              <a:buNone/>
              <a:defRPr sz="700">
                <a:solidFill>
                  <a:schemeClr val="dk1"/>
                </a:solidFill>
                <a:latin typeface="Arial"/>
                <a:ea typeface="Arial"/>
                <a:cs typeface="Arial"/>
                <a:sym typeface="Arial"/>
              </a:defRPr>
            </a:lvl8pPr>
            <a:lvl9pPr indent="0" lvl="8" marL="0" marR="0" rtl="0" algn="l">
              <a:spcBef>
                <a:spcPts val="0"/>
              </a:spcBef>
              <a:buNone/>
              <a:defRPr sz="7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telslide #1" showMasterSp="0">
  <p:cSld name="Kapittelslide #1">
    <p:spTree>
      <p:nvGrpSpPr>
        <p:cNvPr id="61" name="Shape 61"/>
        <p:cNvGrpSpPr/>
        <p:nvPr/>
      </p:nvGrpSpPr>
      <p:grpSpPr>
        <a:xfrm>
          <a:off x="0" y="0"/>
          <a:ext cx="0" cy="0"/>
          <a:chOff x="0" y="0"/>
          <a:chExt cx="0" cy="0"/>
        </a:xfrm>
      </p:grpSpPr>
      <p:sp>
        <p:nvSpPr>
          <p:cNvPr id="62" name="Google Shape;62;p8"/>
          <p:cNvSpPr/>
          <p:nvPr/>
        </p:nvSpPr>
        <p:spPr>
          <a:xfrm>
            <a:off x="1117" y="838"/>
            <a:ext cx="900" cy="900"/>
          </a:xfrm>
          <a:prstGeom prst="rect">
            <a:avLst/>
          </a:prstGeom>
          <a:solidFill>
            <a:srgbClr val="FFFFFF"/>
          </a:solidFill>
          <a:ln>
            <a:noFill/>
          </a:ln>
        </p:spPr>
      </p:sp>
      <p:sp>
        <p:nvSpPr>
          <p:cNvPr id="63" name="Google Shape;63;p8"/>
          <p:cNvSpPr/>
          <p:nvPr/>
        </p:nvSpPr>
        <p:spPr>
          <a:xfrm>
            <a:off x="0" y="0"/>
            <a:ext cx="9144000" cy="5143500"/>
          </a:xfrm>
          <a:prstGeom prst="rect">
            <a:avLst/>
          </a:prstGeom>
          <a:solidFill>
            <a:srgbClr val="E9E9E9"/>
          </a:solidFill>
          <a:ln>
            <a:noFill/>
          </a:ln>
        </p:spPr>
        <p:txBody>
          <a:bodyPr anchorCtr="0" anchor="ctr" bIns="29450" lIns="58900" spcFirstLastPara="1" rIns="58900" wrap="square" tIns="2945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64" name="Google Shape;64;p8"/>
          <p:cNvSpPr/>
          <p:nvPr/>
        </p:nvSpPr>
        <p:spPr>
          <a:xfrm>
            <a:off x="455682" y="322775"/>
            <a:ext cx="8253000" cy="4488600"/>
          </a:xfrm>
          <a:prstGeom prst="rect">
            <a:avLst/>
          </a:prstGeom>
          <a:solidFill>
            <a:schemeClr val="dk2"/>
          </a:solidFill>
          <a:ln>
            <a:noFill/>
          </a:ln>
        </p:spPr>
        <p:txBody>
          <a:bodyPr anchorCtr="0" anchor="ctr" bIns="29450" lIns="58900" spcFirstLastPara="1" rIns="58900" wrap="square" tIns="2945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65" name="Google Shape;65;p8"/>
          <p:cNvSpPr txBox="1"/>
          <p:nvPr>
            <p:ph type="ctrTitle"/>
          </p:nvPr>
        </p:nvSpPr>
        <p:spPr>
          <a:xfrm>
            <a:off x="886050" y="2319135"/>
            <a:ext cx="7432500" cy="426900"/>
          </a:xfrm>
          <a:prstGeom prst="rect">
            <a:avLst/>
          </a:prstGeom>
          <a:noFill/>
          <a:ln>
            <a:noFill/>
          </a:ln>
        </p:spPr>
        <p:txBody>
          <a:bodyPr anchorCtr="0" anchor="b" bIns="83800" lIns="83800" spcFirstLastPara="1" rIns="83800" wrap="square" tIns="83800">
            <a:noAutofit/>
          </a:bodyPr>
          <a:lstStyle>
            <a:lvl1pPr indent="0" lvl="0" marL="0" marR="0" rtl="0" algn="l">
              <a:spcBef>
                <a:spcPts val="0"/>
              </a:spcBef>
              <a:spcAft>
                <a:spcPts val="0"/>
              </a:spcAft>
              <a:buClr>
                <a:schemeClr val="lt1"/>
              </a:buClr>
              <a:buSzPts val="1300"/>
              <a:buFont typeface="Arial"/>
              <a:buNone/>
              <a:defRPr b="1" i="0" sz="3400" u="none" cap="none" strike="noStrike">
                <a:solidFill>
                  <a:schemeClr val="lt1"/>
                </a:solidFill>
                <a:latin typeface="Arial"/>
                <a:ea typeface="Arial"/>
                <a:cs typeface="Arial"/>
                <a:sym typeface="Arial"/>
              </a:defRPr>
            </a:lvl1pPr>
            <a:lvl2pPr indent="0" lvl="1">
              <a:spcBef>
                <a:spcPts val="0"/>
              </a:spcBef>
              <a:spcAft>
                <a:spcPts val="0"/>
              </a:spcAft>
              <a:buSzPts val="1300"/>
              <a:buNone/>
              <a:defRPr sz="1600"/>
            </a:lvl2pPr>
            <a:lvl3pPr indent="0" lvl="2">
              <a:spcBef>
                <a:spcPts val="0"/>
              </a:spcBef>
              <a:spcAft>
                <a:spcPts val="0"/>
              </a:spcAft>
              <a:buSzPts val="1300"/>
              <a:buNone/>
              <a:defRPr sz="1600"/>
            </a:lvl3pPr>
            <a:lvl4pPr indent="0" lvl="3">
              <a:spcBef>
                <a:spcPts val="0"/>
              </a:spcBef>
              <a:spcAft>
                <a:spcPts val="0"/>
              </a:spcAft>
              <a:buSzPts val="1300"/>
              <a:buNone/>
              <a:defRPr sz="1600"/>
            </a:lvl4pPr>
            <a:lvl5pPr indent="0" lvl="4">
              <a:spcBef>
                <a:spcPts val="0"/>
              </a:spcBef>
              <a:spcAft>
                <a:spcPts val="0"/>
              </a:spcAft>
              <a:buSzPts val="1300"/>
              <a:buNone/>
              <a:defRPr sz="1600"/>
            </a:lvl5pPr>
            <a:lvl6pPr indent="0" lvl="5">
              <a:spcBef>
                <a:spcPts val="0"/>
              </a:spcBef>
              <a:spcAft>
                <a:spcPts val="0"/>
              </a:spcAft>
              <a:buSzPts val="1300"/>
              <a:buNone/>
              <a:defRPr sz="1600"/>
            </a:lvl6pPr>
            <a:lvl7pPr indent="0" lvl="6">
              <a:spcBef>
                <a:spcPts val="0"/>
              </a:spcBef>
              <a:spcAft>
                <a:spcPts val="0"/>
              </a:spcAft>
              <a:buSzPts val="1300"/>
              <a:buNone/>
              <a:defRPr sz="1600"/>
            </a:lvl7pPr>
            <a:lvl8pPr indent="0" lvl="7">
              <a:spcBef>
                <a:spcPts val="0"/>
              </a:spcBef>
              <a:spcAft>
                <a:spcPts val="0"/>
              </a:spcAft>
              <a:buSzPts val="1300"/>
              <a:buNone/>
              <a:defRPr sz="1600"/>
            </a:lvl8pPr>
            <a:lvl9pPr indent="0" lvl="8">
              <a:spcBef>
                <a:spcPts val="0"/>
              </a:spcBef>
              <a:spcAft>
                <a:spcPts val="0"/>
              </a:spcAft>
              <a:buSzPts val="1300"/>
              <a:buNone/>
              <a:defRPr sz="1600"/>
            </a:lvl9pPr>
          </a:lstStyle>
          <a:p/>
        </p:txBody>
      </p:sp>
      <p:sp>
        <p:nvSpPr>
          <p:cNvPr id="66" name="Google Shape;66;p8"/>
          <p:cNvSpPr txBox="1"/>
          <p:nvPr>
            <p:ph idx="1" type="subTitle"/>
          </p:nvPr>
        </p:nvSpPr>
        <p:spPr>
          <a:xfrm>
            <a:off x="886049" y="2799594"/>
            <a:ext cx="7432500" cy="243600"/>
          </a:xfrm>
          <a:prstGeom prst="rect">
            <a:avLst/>
          </a:prstGeom>
          <a:noFill/>
          <a:ln>
            <a:noFill/>
          </a:ln>
        </p:spPr>
        <p:txBody>
          <a:bodyPr anchorCtr="0" anchor="t" bIns="83800" lIns="83800" spcFirstLastPara="1" rIns="83800" wrap="square" tIns="83800">
            <a:noAutofit/>
          </a:bodyPr>
          <a:lstStyle>
            <a:lvl1pPr indent="0" lvl="0" marL="0" marR="0" rtl="0" algn="l">
              <a:spcBef>
                <a:spcPts val="400"/>
              </a:spcBef>
              <a:spcAft>
                <a:spcPts val="0"/>
              </a:spcAft>
              <a:buClr>
                <a:srgbClr val="BADEE4"/>
              </a:buClr>
              <a:buSzPts val="1900"/>
              <a:buFont typeface="Arial"/>
              <a:buNone/>
              <a:defRPr b="0" i="0" sz="1900" u="none" cap="none" strike="noStrike">
                <a:solidFill>
                  <a:srgbClr val="BADEE4"/>
                </a:solidFill>
                <a:latin typeface="Arial"/>
                <a:ea typeface="Arial"/>
                <a:cs typeface="Arial"/>
                <a:sym typeface="Arial"/>
              </a:defRPr>
            </a:lvl1pPr>
            <a:lvl2pPr indent="-12700" lvl="1" marL="419100" marR="0" rtl="0" algn="ctr">
              <a:spcBef>
                <a:spcPts val="300"/>
              </a:spcBef>
              <a:spcAft>
                <a:spcPts val="0"/>
              </a:spcAft>
              <a:buClr>
                <a:schemeClr val="dk2"/>
              </a:buClr>
              <a:buSzPts val="1500"/>
              <a:buFont typeface="Arial"/>
              <a:buNone/>
              <a:defRPr b="0" i="0" sz="1500" u="none" cap="none" strike="noStrike">
                <a:solidFill>
                  <a:srgbClr val="888888"/>
                </a:solidFill>
                <a:latin typeface="Times New Roman"/>
                <a:ea typeface="Times New Roman"/>
                <a:cs typeface="Times New Roman"/>
                <a:sym typeface="Times New Roman"/>
              </a:defRPr>
            </a:lvl2pPr>
            <a:lvl3pPr indent="-12700" lvl="2" marL="838200" marR="0" rtl="0" algn="ctr">
              <a:spcBef>
                <a:spcPts val="300"/>
              </a:spcBef>
              <a:spcAft>
                <a:spcPts val="0"/>
              </a:spcAft>
              <a:buClr>
                <a:srgbClr val="888888"/>
              </a:buClr>
              <a:buSzPts val="1500"/>
              <a:buFont typeface="Arial"/>
              <a:buNone/>
              <a:defRPr b="0" i="0" sz="1500" u="none" cap="none" strike="noStrike">
                <a:solidFill>
                  <a:srgbClr val="888888"/>
                </a:solidFill>
                <a:latin typeface="Times New Roman"/>
                <a:ea typeface="Times New Roman"/>
                <a:cs typeface="Times New Roman"/>
                <a:sym typeface="Times New Roman"/>
              </a:defRPr>
            </a:lvl3pPr>
            <a:lvl4pPr indent="-12700" lvl="3" marL="1257300" marR="0" rtl="0" algn="ctr">
              <a:spcBef>
                <a:spcPts val="300"/>
              </a:spcBef>
              <a:spcAft>
                <a:spcPts val="0"/>
              </a:spcAft>
              <a:buClr>
                <a:schemeClr val="dk2"/>
              </a:buClr>
              <a:buSzPts val="1500"/>
              <a:buFont typeface="Arial"/>
              <a:buNone/>
              <a:defRPr b="0" i="0" sz="1500" u="none" cap="none" strike="noStrike">
                <a:solidFill>
                  <a:srgbClr val="888888"/>
                </a:solidFill>
                <a:latin typeface="Times New Roman"/>
                <a:ea typeface="Times New Roman"/>
                <a:cs typeface="Times New Roman"/>
                <a:sym typeface="Times New Roman"/>
              </a:defRPr>
            </a:lvl4pPr>
            <a:lvl5pPr indent="-12700" lvl="4" marL="1676400" marR="0" rtl="0" algn="ctr">
              <a:spcBef>
                <a:spcPts val="300"/>
              </a:spcBef>
              <a:spcAft>
                <a:spcPts val="0"/>
              </a:spcAft>
              <a:buClr>
                <a:schemeClr val="dk2"/>
              </a:buClr>
              <a:buSzPts val="1500"/>
              <a:buFont typeface="Arial"/>
              <a:buNone/>
              <a:defRPr b="0" i="0" sz="1500" u="none" cap="none" strike="noStrike">
                <a:solidFill>
                  <a:srgbClr val="888888"/>
                </a:solidFill>
                <a:latin typeface="Times New Roman"/>
                <a:ea typeface="Times New Roman"/>
                <a:cs typeface="Times New Roman"/>
                <a:sym typeface="Times New Roman"/>
              </a:defRPr>
            </a:lvl5pPr>
            <a:lvl6pPr indent="-12700" lvl="5" marL="20955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6pPr>
            <a:lvl7pPr indent="-12700" lvl="6" marL="25146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7pPr>
            <a:lvl8pPr indent="-12700" lvl="7" marL="29337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8pPr>
            <a:lvl9pPr indent="-12700" lvl="8" marL="33528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9pPr>
          </a:lstStyle>
          <a:p/>
        </p:txBody>
      </p:sp>
      <p:pic>
        <p:nvPicPr>
          <p:cNvPr id="67" name="Google Shape;67;p8"/>
          <p:cNvPicPr preferRelativeResize="0"/>
          <p:nvPr/>
        </p:nvPicPr>
        <p:blipFill rotWithShape="1">
          <a:blip r:embed="rId2">
            <a:alphaModFix/>
          </a:blip>
          <a:srcRect b="0" l="0" r="0" t="0"/>
          <a:stretch/>
        </p:blipFill>
        <p:spPr>
          <a:xfrm>
            <a:off x="2025" y="-121400"/>
            <a:ext cx="1590900" cy="1534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telslide #2" showMasterSp="0">
  <p:cSld name="Kapittelslide #2">
    <p:spTree>
      <p:nvGrpSpPr>
        <p:cNvPr id="68" name="Shape 68"/>
        <p:cNvGrpSpPr/>
        <p:nvPr/>
      </p:nvGrpSpPr>
      <p:grpSpPr>
        <a:xfrm>
          <a:off x="0" y="0"/>
          <a:ext cx="0" cy="0"/>
          <a:chOff x="0" y="0"/>
          <a:chExt cx="0" cy="0"/>
        </a:xfrm>
      </p:grpSpPr>
      <p:sp>
        <p:nvSpPr>
          <p:cNvPr id="69" name="Google Shape;69;p9"/>
          <p:cNvSpPr/>
          <p:nvPr/>
        </p:nvSpPr>
        <p:spPr>
          <a:xfrm>
            <a:off x="1117" y="838"/>
            <a:ext cx="900" cy="900"/>
          </a:xfrm>
          <a:prstGeom prst="rect">
            <a:avLst/>
          </a:prstGeom>
          <a:solidFill>
            <a:srgbClr val="FFFFFF"/>
          </a:solidFill>
          <a:ln>
            <a:noFill/>
          </a:ln>
        </p:spPr>
      </p:sp>
      <p:sp>
        <p:nvSpPr>
          <p:cNvPr id="70" name="Google Shape;70;p9"/>
          <p:cNvSpPr/>
          <p:nvPr/>
        </p:nvSpPr>
        <p:spPr>
          <a:xfrm>
            <a:off x="0" y="0"/>
            <a:ext cx="9144000" cy="5143500"/>
          </a:xfrm>
          <a:prstGeom prst="rect">
            <a:avLst/>
          </a:prstGeom>
          <a:solidFill>
            <a:srgbClr val="E9E9E9"/>
          </a:solidFill>
          <a:ln>
            <a:noFill/>
          </a:ln>
        </p:spPr>
        <p:txBody>
          <a:bodyPr anchorCtr="0" anchor="ctr" bIns="29450" lIns="58900" spcFirstLastPara="1" rIns="58900" wrap="square" tIns="2945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71" name="Google Shape;71;p9"/>
          <p:cNvSpPr/>
          <p:nvPr/>
        </p:nvSpPr>
        <p:spPr>
          <a:xfrm>
            <a:off x="455682" y="322775"/>
            <a:ext cx="8253000" cy="4488600"/>
          </a:xfrm>
          <a:prstGeom prst="rect">
            <a:avLst/>
          </a:prstGeom>
          <a:solidFill>
            <a:schemeClr val="accent1"/>
          </a:solidFill>
          <a:ln>
            <a:noFill/>
          </a:ln>
        </p:spPr>
        <p:txBody>
          <a:bodyPr anchorCtr="0" anchor="ctr" bIns="29450" lIns="58900" spcFirstLastPara="1" rIns="58900" wrap="square" tIns="2945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72" name="Google Shape;72;p9"/>
          <p:cNvSpPr txBox="1"/>
          <p:nvPr>
            <p:ph type="ctrTitle"/>
          </p:nvPr>
        </p:nvSpPr>
        <p:spPr>
          <a:xfrm>
            <a:off x="886050" y="2319135"/>
            <a:ext cx="7432500" cy="426900"/>
          </a:xfrm>
          <a:prstGeom prst="rect">
            <a:avLst/>
          </a:prstGeom>
          <a:noFill/>
          <a:ln>
            <a:noFill/>
          </a:ln>
        </p:spPr>
        <p:txBody>
          <a:bodyPr anchorCtr="0" anchor="b" bIns="83800" lIns="83800" spcFirstLastPara="1" rIns="83800" wrap="square" tIns="83800">
            <a:noAutofit/>
          </a:bodyPr>
          <a:lstStyle>
            <a:lvl1pPr indent="0" lvl="0" marL="0" marR="0" rtl="0" algn="l">
              <a:spcBef>
                <a:spcPts val="0"/>
              </a:spcBef>
              <a:spcAft>
                <a:spcPts val="0"/>
              </a:spcAft>
              <a:buClr>
                <a:schemeClr val="lt1"/>
              </a:buClr>
              <a:buSzPts val="1300"/>
              <a:buFont typeface="Arial"/>
              <a:buNone/>
              <a:defRPr b="1" i="0" sz="3400" u="none" cap="none" strike="noStrike">
                <a:solidFill>
                  <a:schemeClr val="lt1"/>
                </a:solidFill>
                <a:latin typeface="Arial"/>
                <a:ea typeface="Arial"/>
                <a:cs typeface="Arial"/>
                <a:sym typeface="Arial"/>
              </a:defRPr>
            </a:lvl1pPr>
            <a:lvl2pPr indent="0" lvl="1">
              <a:spcBef>
                <a:spcPts val="0"/>
              </a:spcBef>
              <a:spcAft>
                <a:spcPts val="0"/>
              </a:spcAft>
              <a:buSzPts val="1300"/>
              <a:buNone/>
              <a:defRPr sz="1600"/>
            </a:lvl2pPr>
            <a:lvl3pPr indent="0" lvl="2">
              <a:spcBef>
                <a:spcPts val="0"/>
              </a:spcBef>
              <a:spcAft>
                <a:spcPts val="0"/>
              </a:spcAft>
              <a:buSzPts val="1300"/>
              <a:buNone/>
              <a:defRPr sz="1600"/>
            </a:lvl3pPr>
            <a:lvl4pPr indent="0" lvl="3">
              <a:spcBef>
                <a:spcPts val="0"/>
              </a:spcBef>
              <a:spcAft>
                <a:spcPts val="0"/>
              </a:spcAft>
              <a:buSzPts val="1300"/>
              <a:buNone/>
              <a:defRPr sz="1600"/>
            </a:lvl4pPr>
            <a:lvl5pPr indent="0" lvl="4">
              <a:spcBef>
                <a:spcPts val="0"/>
              </a:spcBef>
              <a:spcAft>
                <a:spcPts val="0"/>
              </a:spcAft>
              <a:buSzPts val="1300"/>
              <a:buNone/>
              <a:defRPr sz="1600"/>
            </a:lvl5pPr>
            <a:lvl6pPr indent="0" lvl="5">
              <a:spcBef>
                <a:spcPts val="0"/>
              </a:spcBef>
              <a:spcAft>
                <a:spcPts val="0"/>
              </a:spcAft>
              <a:buSzPts val="1300"/>
              <a:buNone/>
              <a:defRPr sz="1600"/>
            </a:lvl6pPr>
            <a:lvl7pPr indent="0" lvl="6">
              <a:spcBef>
                <a:spcPts val="0"/>
              </a:spcBef>
              <a:spcAft>
                <a:spcPts val="0"/>
              </a:spcAft>
              <a:buSzPts val="1300"/>
              <a:buNone/>
              <a:defRPr sz="1600"/>
            </a:lvl7pPr>
            <a:lvl8pPr indent="0" lvl="7">
              <a:spcBef>
                <a:spcPts val="0"/>
              </a:spcBef>
              <a:spcAft>
                <a:spcPts val="0"/>
              </a:spcAft>
              <a:buSzPts val="1300"/>
              <a:buNone/>
              <a:defRPr sz="1600"/>
            </a:lvl8pPr>
            <a:lvl9pPr indent="0" lvl="8">
              <a:spcBef>
                <a:spcPts val="0"/>
              </a:spcBef>
              <a:spcAft>
                <a:spcPts val="0"/>
              </a:spcAft>
              <a:buSzPts val="1300"/>
              <a:buNone/>
              <a:defRPr sz="1600"/>
            </a:lvl9pPr>
          </a:lstStyle>
          <a:p/>
        </p:txBody>
      </p:sp>
      <p:sp>
        <p:nvSpPr>
          <p:cNvPr id="73" name="Google Shape;73;p9"/>
          <p:cNvSpPr txBox="1"/>
          <p:nvPr>
            <p:ph idx="1" type="subTitle"/>
          </p:nvPr>
        </p:nvSpPr>
        <p:spPr>
          <a:xfrm>
            <a:off x="886049" y="2799594"/>
            <a:ext cx="7432500" cy="243600"/>
          </a:xfrm>
          <a:prstGeom prst="rect">
            <a:avLst/>
          </a:prstGeom>
          <a:noFill/>
          <a:ln>
            <a:noFill/>
          </a:ln>
        </p:spPr>
        <p:txBody>
          <a:bodyPr anchorCtr="0" anchor="t" bIns="83800" lIns="83800" spcFirstLastPara="1" rIns="83800" wrap="square" tIns="83800">
            <a:noAutofit/>
          </a:bodyPr>
          <a:lstStyle>
            <a:lvl1pPr indent="0" lvl="0" marL="0" marR="0" rtl="0" algn="l">
              <a:spcBef>
                <a:spcPts val="400"/>
              </a:spcBef>
              <a:spcAft>
                <a:spcPts val="0"/>
              </a:spcAft>
              <a:buClr>
                <a:srgbClr val="B9DABB"/>
              </a:buClr>
              <a:buSzPts val="1900"/>
              <a:buFont typeface="Arial"/>
              <a:buNone/>
              <a:defRPr b="0" i="0" sz="1900" u="none" cap="none" strike="noStrike">
                <a:solidFill>
                  <a:srgbClr val="B9DABB"/>
                </a:solidFill>
                <a:latin typeface="Arial"/>
                <a:ea typeface="Arial"/>
                <a:cs typeface="Arial"/>
                <a:sym typeface="Arial"/>
              </a:defRPr>
            </a:lvl1pPr>
            <a:lvl2pPr indent="-12700" lvl="1" marL="419100" marR="0" rtl="0" algn="ctr">
              <a:spcBef>
                <a:spcPts val="300"/>
              </a:spcBef>
              <a:spcAft>
                <a:spcPts val="0"/>
              </a:spcAft>
              <a:buClr>
                <a:schemeClr val="dk2"/>
              </a:buClr>
              <a:buSzPts val="1500"/>
              <a:buFont typeface="Arial"/>
              <a:buNone/>
              <a:defRPr b="0" i="0" sz="1500" u="none" cap="none" strike="noStrike">
                <a:solidFill>
                  <a:srgbClr val="888888"/>
                </a:solidFill>
                <a:latin typeface="Times New Roman"/>
                <a:ea typeface="Times New Roman"/>
                <a:cs typeface="Times New Roman"/>
                <a:sym typeface="Times New Roman"/>
              </a:defRPr>
            </a:lvl2pPr>
            <a:lvl3pPr indent="-12700" lvl="2" marL="838200" marR="0" rtl="0" algn="ctr">
              <a:spcBef>
                <a:spcPts val="300"/>
              </a:spcBef>
              <a:spcAft>
                <a:spcPts val="0"/>
              </a:spcAft>
              <a:buClr>
                <a:srgbClr val="888888"/>
              </a:buClr>
              <a:buSzPts val="1500"/>
              <a:buFont typeface="Arial"/>
              <a:buNone/>
              <a:defRPr b="0" i="0" sz="1500" u="none" cap="none" strike="noStrike">
                <a:solidFill>
                  <a:srgbClr val="888888"/>
                </a:solidFill>
                <a:latin typeface="Times New Roman"/>
                <a:ea typeface="Times New Roman"/>
                <a:cs typeface="Times New Roman"/>
                <a:sym typeface="Times New Roman"/>
              </a:defRPr>
            </a:lvl3pPr>
            <a:lvl4pPr indent="-12700" lvl="3" marL="1257300" marR="0" rtl="0" algn="ctr">
              <a:spcBef>
                <a:spcPts val="300"/>
              </a:spcBef>
              <a:spcAft>
                <a:spcPts val="0"/>
              </a:spcAft>
              <a:buClr>
                <a:schemeClr val="dk2"/>
              </a:buClr>
              <a:buSzPts val="1500"/>
              <a:buFont typeface="Arial"/>
              <a:buNone/>
              <a:defRPr b="0" i="0" sz="1500" u="none" cap="none" strike="noStrike">
                <a:solidFill>
                  <a:srgbClr val="888888"/>
                </a:solidFill>
                <a:latin typeface="Times New Roman"/>
                <a:ea typeface="Times New Roman"/>
                <a:cs typeface="Times New Roman"/>
                <a:sym typeface="Times New Roman"/>
              </a:defRPr>
            </a:lvl4pPr>
            <a:lvl5pPr indent="-12700" lvl="4" marL="1676400" marR="0" rtl="0" algn="ctr">
              <a:spcBef>
                <a:spcPts val="300"/>
              </a:spcBef>
              <a:spcAft>
                <a:spcPts val="0"/>
              </a:spcAft>
              <a:buClr>
                <a:schemeClr val="dk2"/>
              </a:buClr>
              <a:buSzPts val="1500"/>
              <a:buFont typeface="Arial"/>
              <a:buNone/>
              <a:defRPr b="0" i="0" sz="1500" u="none" cap="none" strike="noStrike">
                <a:solidFill>
                  <a:srgbClr val="888888"/>
                </a:solidFill>
                <a:latin typeface="Times New Roman"/>
                <a:ea typeface="Times New Roman"/>
                <a:cs typeface="Times New Roman"/>
                <a:sym typeface="Times New Roman"/>
              </a:defRPr>
            </a:lvl5pPr>
            <a:lvl6pPr indent="-12700" lvl="5" marL="20955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6pPr>
            <a:lvl7pPr indent="-12700" lvl="6" marL="25146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7pPr>
            <a:lvl8pPr indent="-12700" lvl="7" marL="29337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8pPr>
            <a:lvl9pPr indent="-12700" lvl="8" marL="33528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9pPr>
          </a:lstStyle>
          <a:p/>
        </p:txBody>
      </p:sp>
      <p:pic>
        <p:nvPicPr>
          <p:cNvPr id="74" name="Google Shape;74;p9"/>
          <p:cNvPicPr preferRelativeResize="0"/>
          <p:nvPr/>
        </p:nvPicPr>
        <p:blipFill rotWithShape="1">
          <a:blip r:embed="rId2">
            <a:alphaModFix/>
          </a:blip>
          <a:srcRect b="0" l="0" r="0" t="0"/>
          <a:stretch/>
        </p:blipFill>
        <p:spPr>
          <a:xfrm>
            <a:off x="2025" y="-121400"/>
            <a:ext cx="1590900" cy="1534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telslide #3" showMasterSp="0">
  <p:cSld name="Kapittelslide #3">
    <p:spTree>
      <p:nvGrpSpPr>
        <p:cNvPr id="75" name="Shape 75"/>
        <p:cNvGrpSpPr/>
        <p:nvPr/>
      </p:nvGrpSpPr>
      <p:grpSpPr>
        <a:xfrm>
          <a:off x="0" y="0"/>
          <a:ext cx="0" cy="0"/>
          <a:chOff x="0" y="0"/>
          <a:chExt cx="0" cy="0"/>
        </a:xfrm>
      </p:grpSpPr>
      <p:sp>
        <p:nvSpPr>
          <p:cNvPr id="76" name="Google Shape;76;p10"/>
          <p:cNvSpPr/>
          <p:nvPr/>
        </p:nvSpPr>
        <p:spPr>
          <a:xfrm>
            <a:off x="0" y="0"/>
            <a:ext cx="9144000" cy="5143500"/>
          </a:xfrm>
          <a:prstGeom prst="rect">
            <a:avLst/>
          </a:prstGeom>
          <a:solidFill>
            <a:srgbClr val="E9E9E9"/>
          </a:solidFill>
          <a:ln>
            <a:noFill/>
          </a:ln>
        </p:spPr>
        <p:txBody>
          <a:bodyPr anchorCtr="0" anchor="ctr" bIns="29450" lIns="58900" spcFirstLastPara="1" rIns="58900" wrap="square" tIns="2945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77" name="Google Shape;77;p10"/>
          <p:cNvSpPr/>
          <p:nvPr/>
        </p:nvSpPr>
        <p:spPr>
          <a:xfrm>
            <a:off x="455682" y="322775"/>
            <a:ext cx="8253000" cy="4488600"/>
          </a:xfrm>
          <a:prstGeom prst="rect">
            <a:avLst/>
          </a:prstGeom>
          <a:solidFill>
            <a:schemeClr val="lt2"/>
          </a:solidFill>
          <a:ln>
            <a:noFill/>
          </a:ln>
        </p:spPr>
        <p:txBody>
          <a:bodyPr anchorCtr="0" anchor="ctr" bIns="29450" lIns="58900" spcFirstLastPara="1" rIns="58900" wrap="square" tIns="2945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78" name="Google Shape;78;p10"/>
          <p:cNvSpPr txBox="1"/>
          <p:nvPr>
            <p:ph type="ctrTitle"/>
          </p:nvPr>
        </p:nvSpPr>
        <p:spPr>
          <a:xfrm>
            <a:off x="886050" y="2319135"/>
            <a:ext cx="7432500" cy="426900"/>
          </a:xfrm>
          <a:prstGeom prst="rect">
            <a:avLst/>
          </a:prstGeom>
          <a:noFill/>
          <a:ln>
            <a:noFill/>
          </a:ln>
        </p:spPr>
        <p:txBody>
          <a:bodyPr anchorCtr="0" anchor="b" bIns="83800" lIns="83800" spcFirstLastPara="1" rIns="83800" wrap="square" tIns="83800">
            <a:noAutofit/>
          </a:bodyPr>
          <a:lstStyle>
            <a:lvl1pPr indent="0" lvl="0" marL="0" marR="0" rtl="0" algn="l">
              <a:spcBef>
                <a:spcPts val="0"/>
              </a:spcBef>
              <a:spcAft>
                <a:spcPts val="0"/>
              </a:spcAft>
              <a:buClr>
                <a:schemeClr val="lt1"/>
              </a:buClr>
              <a:buSzPts val="1300"/>
              <a:buFont typeface="Arial"/>
              <a:buNone/>
              <a:defRPr b="1" i="0" sz="3400" u="none" cap="none" strike="noStrike">
                <a:solidFill>
                  <a:schemeClr val="lt1"/>
                </a:solidFill>
                <a:latin typeface="Arial"/>
                <a:ea typeface="Arial"/>
                <a:cs typeface="Arial"/>
                <a:sym typeface="Arial"/>
              </a:defRPr>
            </a:lvl1pPr>
            <a:lvl2pPr indent="0" lvl="1">
              <a:spcBef>
                <a:spcPts val="0"/>
              </a:spcBef>
              <a:spcAft>
                <a:spcPts val="0"/>
              </a:spcAft>
              <a:buSzPts val="1300"/>
              <a:buNone/>
              <a:defRPr sz="1600"/>
            </a:lvl2pPr>
            <a:lvl3pPr indent="0" lvl="2">
              <a:spcBef>
                <a:spcPts val="0"/>
              </a:spcBef>
              <a:spcAft>
                <a:spcPts val="0"/>
              </a:spcAft>
              <a:buSzPts val="1300"/>
              <a:buNone/>
              <a:defRPr sz="1600"/>
            </a:lvl3pPr>
            <a:lvl4pPr indent="0" lvl="3">
              <a:spcBef>
                <a:spcPts val="0"/>
              </a:spcBef>
              <a:spcAft>
                <a:spcPts val="0"/>
              </a:spcAft>
              <a:buSzPts val="1300"/>
              <a:buNone/>
              <a:defRPr sz="1600"/>
            </a:lvl4pPr>
            <a:lvl5pPr indent="0" lvl="4">
              <a:spcBef>
                <a:spcPts val="0"/>
              </a:spcBef>
              <a:spcAft>
                <a:spcPts val="0"/>
              </a:spcAft>
              <a:buSzPts val="1300"/>
              <a:buNone/>
              <a:defRPr sz="1600"/>
            </a:lvl5pPr>
            <a:lvl6pPr indent="0" lvl="5">
              <a:spcBef>
                <a:spcPts val="0"/>
              </a:spcBef>
              <a:spcAft>
                <a:spcPts val="0"/>
              </a:spcAft>
              <a:buSzPts val="1300"/>
              <a:buNone/>
              <a:defRPr sz="1600"/>
            </a:lvl6pPr>
            <a:lvl7pPr indent="0" lvl="6">
              <a:spcBef>
                <a:spcPts val="0"/>
              </a:spcBef>
              <a:spcAft>
                <a:spcPts val="0"/>
              </a:spcAft>
              <a:buSzPts val="1300"/>
              <a:buNone/>
              <a:defRPr sz="1600"/>
            </a:lvl7pPr>
            <a:lvl8pPr indent="0" lvl="7">
              <a:spcBef>
                <a:spcPts val="0"/>
              </a:spcBef>
              <a:spcAft>
                <a:spcPts val="0"/>
              </a:spcAft>
              <a:buSzPts val="1300"/>
              <a:buNone/>
              <a:defRPr sz="1600"/>
            </a:lvl8pPr>
            <a:lvl9pPr indent="0" lvl="8">
              <a:spcBef>
                <a:spcPts val="0"/>
              </a:spcBef>
              <a:spcAft>
                <a:spcPts val="0"/>
              </a:spcAft>
              <a:buSzPts val="1300"/>
              <a:buNone/>
              <a:defRPr sz="1600"/>
            </a:lvl9pPr>
          </a:lstStyle>
          <a:p/>
        </p:txBody>
      </p:sp>
      <p:sp>
        <p:nvSpPr>
          <p:cNvPr id="79" name="Google Shape;79;p10"/>
          <p:cNvSpPr txBox="1"/>
          <p:nvPr>
            <p:ph idx="1" type="subTitle"/>
          </p:nvPr>
        </p:nvSpPr>
        <p:spPr>
          <a:xfrm>
            <a:off x="886049" y="2799594"/>
            <a:ext cx="7432500" cy="243600"/>
          </a:xfrm>
          <a:prstGeom prst="rect">
            <a:avLst/>
          </a:prstGeom>
          <a:noFill/>
          <a:ln>
            <a:noFill/>
          </a:ln>
        </p:spPr>
        <p:txBody>
          <a:bodyPr anchorCtr="0" anchor="t" bIns="83800" lIns="83800" spcFirstLastPara="1" rIns="83800" wrap="square" tIns="83800">
            <a:noAutofit/>
          </a:bodyPr>
          <a:lstStyle>
            <a:lvl1pPr indent="0" lvl="0" marL="0" marR="0" rtl="0" algn="l">
              <a:spcBef>
                <a:spcPts val="400"/>
              </a:spcBef>
              <a:spcAft>
                <a:spcPts val="0"/>
              </a:spcAft>
              <a:buClr>
                <a:srgbClr val="0090A8"/>
              </a:buClr>
              <a:buSzPts val="1900"/>
              <a:buFont typeface="Arial"/>
              <a:buNone/>
              <a:defRPr b="0" i="0" sz="1900" u="none" cap="none" strike="noStrike">
                <a:solidFill>
                  <a:srgbClr val="0090A8"/>
                </a:solidFill>
                <a:latin typeface="Arial"/>
                <a:ea typeface="Arial"/>
                <a:cs typeface="Arial"/>
                <a:sym typeface="Arial"/>
              </a:defRPr>
            </a:lvl1pPr>
            <a:lvl2pPr indent="-12700" lvl="1" marL="419100" marR="0" rtl="0" algn="ctr">
              <a:spcBef>
                <a:spcPts val="300"/>
              </a:spcBef>
              <a:spcAft>
                <a:spcPts val="0"/>
              </a:spcAft>
              <a:buClr>
                <a:schemeClr val="dk2"/>
              </a:buClr>
              <a:buSzPts val="1500"/>
              <a:buFont typeface="Arial"/>
              <a:buNone/>
              <a:defRPr b="0" i="0" sz="1500" u="none" cap="none" strike="noStrike">
                <a:solidFill>
                  <a:srgbClr val="888888"/>
                </a:solidFill>
                <a:latin typeface="Times New Roman"/>
                <a:ea typeface="Times New Roman"/>
                <a:cs typeface="Times New Roman"/>
                <a:sym typeface="Times New Roman"/>
              </a:defRPr>
            </a:lvl2pPr>
            <a:lvl3pPr indent="-12700" lvl="2" marL="838200" marR="0" rtl="0" algn="ctr">
              <a:spcBef>
                <a:spcPts val="300"/>
              </a:spcBef>
              <a:spcAft>
                <a:spcPts val="0"/>
              </a:spcAft>
              <a:buClr>
                <a:srgbClr val="888888"/>
              </a:buClr>
              <a:buSzPts val="1500"/>
              <a:buFont typeface="Arial"/>
              <a:buNone/>
              <a:defRPr b="0" i="0" sz="1500" u="none" cap="none" strike="noStrike">
                <a:solidFill>
                  <a:srgbClr val="888888"/>
                </a:solidFill>
                <a:latin typeface="Times New Roman"/>
                <a:ea typeface="Times New Roman"/>
                <a:cs typeface="Times New Roman"/>
                <a:sym typeface="Times New Roman"/>
              </a:defRPr>
            </a:lvl3pPr>
            <a:lvl4pPr indent="-12700" lvl="3" marL="1257300" marR="0" rtl="0" algn="ctr">
              <a:spcBef>
                <a:spcPts val="300"/>
              </a:spcBef>
              <a:spcAft>
                <a:spcPts val="0"/>
              </a:spcAft>
              <a:buClr>
                <a:schemeClr val="dk2"/>
              </a:buClr>
              <a:buSzPts val="1500"/>
              <a:buFont typeface="Arial"/>
              <a:buNone/>
              <a:defRPr b="0" i="0" sz="1500" u="none" cap="none" strike="noStrike">
                <a:solidFill>
                  <a:srgbClr val="888888"/>
                </a:solidFill>
                <a:latin typeface="Times New Roman"/>
                <a:ea typeface="Times New Roman"/>
                <a:cs typeface="Times New Roman"/>
                <a:sym typeface="Times New Roman"/>
              </a:defRPr>
            </a:lvl4pPr>
            <a:lvl5pPr indent="-12700" lvl="4" marL="1676400" marR="0" rtl="0" algn="ctr">
              <a:spcBef>
                <a:spcPts val="300"/>
              </a:spcBef>
              <a:spcAft>
                <a:spcPts val="0"/>
              </a:spcAft>
              <a:buClr>
                <a:schemeClr val="dk2"/>
              </a:buClr>
              <a:buSzPts val="1500"/>
              <a:buFont typeface="Arial"/>
              <a:buNone/>
              <a:defRPr b="0" i="0" sz="1500" u="none" cap="none" strike="noStrike">
                <a:solidFill>
                  <a:srgbClr val="888888"/>
                </a:solidFill>
                <a:latin typeface="Times New Roman"/>
                <a:ea typeface="Times New Roman"/>
                <a:cs typeface="Times New Roman"/>
                <a:sym typeface="Times New Roman"/>
              </a:defRPr>
            </a:lvl5pPr>
            <a:lvl6pPr indent="-12700" lvl="5" marL="20955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6pPr>
            <a:lvl7pPr indent="-12700" lvl="6" marL="25146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7pPr>
            <a:lvl8pPr indent="-12700" lvl="7" marL="29337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8pPr>
            <a:lvl9pPr indent="-12700" lvl="8" marL="3352800" marR="0" rtl="0" algn="ctr">
              <a:spcBef>
                <a:spcPts val="4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9pPr>
          </a:lstStyle>
          <a:p/>
        </p:txBody>
      </p:sp>
      <p:pic>
        <p:nvPicPr>
          <p:cNvPr id="80" name="Google Shape;80;p10"/>
          <p:cNvPicPr preferRelativeResize="0"/>
          <p:nvPr/>
        </p:nvPicPr>
        <p:blipFill rotWithShape="1">
          <a:blip r:embed="rId2">
            <a:alphaModFix/>
          </a:blip>
          <a:srcRect b="0" l="0" r="0" t="0"/>
          <a:stretch/>
        </p:blipFill>
        <p:spPr>
          <a:xfrm>
            <a:off x="2025" y="-121400"/>
            <a:ext cx="1590900" cy="1534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1588" y="1191"/>
            <a:ext cx="1200" cy="1200"/>
          </a:xfrm>
          <a:prstGeom prst="rect">
            <a:avLst/>
          </a:prstGeom>
          <a:solidFill>
            <a:srgbClr val="FFFFFF"/>
          </a:solidFill>
          <a:ln>
            <a:noFill/>
          </a:ln>
        </p:spPr>
      </p:sp>
      <p:sp>
        <p:nvSpPr>
          <p:cNvPr id="11" name="Google Shape;11;p1"/>
          <p:cNvSpPr txBox="1"/>
          <p:nvPr>
            <p:ph type="title"/>
          </p:nvPr>
        </p:nvSpPr>
        <p:spPr>
          <a:xfrm>
            <a:off x="886050" y="380690"/>
            <a:ext cx="7371900" cy="426900"/>
          </a:xfrm>
          <a:prstGeom prst="rect">
            <a:avLst/>
          </a:prstGeom>
          <a:noFill/>
          <a:ln>
            <a:noFill/>
          </a:ln>
        </p:spPr>
        <p:txBody>
          <a:bodyPr anchorCtr="0" anchor="t" bIns="83800" lIns="83800" spcFirstLastPara="1" rIns="83800" wrap="square" tIns="83800">
            <a:noAutofit/>
          </a:bodyPr>
          <a:lstStyle>
            <a:lvl1pPr indent="0" lvl="0" marL="0" marR="0" rtl="0" algn="l">
              <a:spcBef>
                <a:spcPts val="0"/>
              </a:spcBef>
              <a:spcAft>
                <a:spcPts val="0"/>
              </a:spcAft>
              <a:buClr>
                <a:schemeClr val="dk2"/>
              </a:buClr>
              <a:buSzPts val="1300"/>
              <a:buFont typeface="Arial"/>
              <a:buNone/>
              <a:defRPr b="1" i="0" sz="3400" u="none" cap="none" strike="noStrike">
                <a:solidFill>
                  <a:schemeClr val="dk2"/>
                </a:solidFill>
                <a:latin typeface="Arial"/>
                <a:ea typeface="Arial"/>
                <a:cs typeface="Arial"/>
                <a:sym typeface="Arial"/>
              </a:defRPr>
            </a:lvl1pPr>
            <a:lvl2pPr indent="0" lvl="1">
              <a:spcBef>
                <a:spcPts val="0"/>
              </a:spcBef>
              <a:spcAft>
                <a:spcPts val="0"/>
              </a:spcAft>
              <a:buSzPts val="1300"/>
              <a:buNone/>
              <a:defRPr sz="1600"/>
            </a:lvl2pPr>
            <a:lvl3pPr indent="0" lvl="2">
              <a:spcBef>
                <a:spcPts val="0"/>
              </a:spcBef>
              <a:spcAft>
                <a:spcPts val="0"/>
              </a:spcAft>
              <a:buSzPts val="1300"/>
              <a:buNone/>
              <a:defRPr sz="1600"/>
            </a:lvl3pPr>
            <a:lvl4pPr indent="0" lvl="3">
              <a:spcBef>
                <a:spcPts val="0"/>
              </a:spcBef>
              <a:spcAft>
                <a:spcPts val="0"/>
              </a:spcAft>
              <a:buSzPts val="1300"/>
              <a:buNone/>
              <a:defRPr sz="1600"/>
            </a:lvl4pPr>
            <a:lvl5pPr indent="0" lvl="4">
              <a:spcBef>
                <a:spcPts val="0"/>
              </a:spcBef>
              <a:spcAft>
                <a:spcPts val="0"/>
              </a:spcAft>
              <a:buSzPts val="1300"/>
              <a:buNone/>
              <a:defRPr sz="1600"/>
            </a:lvl5pPr>
            <a:lvl6pPr indent="0" lvl="5">
              <a:spcBef>
                <a:spcPts val="0"/>
              </a:spcBef>
              <a:spcAft>
                <a:spcPts val="0"/>
              </a:spcAft>
              <a:buSzPts val="1300"/>
              <a:buNone/>
              <a:defRPr sz="1600"/>
            </a:lvl6pPr>
            <a:lvl7pPr indent="0" lvl="6">
              <a:spcBef>
                <a:spcPts val="0"/>
              </a:spcBef>
              <a:spcAft>
                <a:spcPts val="0"/>
              </a:spcAft>
              <a:buSzPts val="1300"/>
              <a:buNone/>
              <a:defRPr sz="1600"/>
            </a:lvl7pPr>
            <a:lvl8pPr indent="0" lvl="7">
              <a:spcBef>
                <a:spcPts val="0"/>
              </a:spcBef>
              <a:spcAft>
                <a:spcPts val="0"/>
              </a:spcAft>
              <a:buSzPts val="1300"/>
              <a:buNone/>
              <a:defRPr sz="1600"/>
            </a:lvl8pPr>
            <a:lvl9pPr indent="0" lvl="8">
              <a:spcBef>
                <a:spcPts val="0"/>
              </a:spcBef>
              <a:spcAft>
                <a:spcPts val="0"/>
              </a:spcAft>
              <a:buSzPts val="1300"/>
              <a:buNone/>
              <a:defRPr sz="1600"/>
            </a:lvl9pPr>
          </a:lstStyle>
          <a:p/>
        </p:txBody>
      </p:sp>
      <p:sp>
        <p:nvSpPr>
          <p:cNvPr id="12" name="Google Shape;12;p1"/>
          <p:cNvSpPr txBox="1"/>
          <p:nvPr>
            <p:ph idx="1" type="body"/>
          </p:nvPr>
        </p:nvSpPr>
        <p:spPr>
          <a:xfrm>
            <a:off x="886050" y="1657354"/>
            <a:ext cx="7371900" cy="3394500"/>
          </a:xfrm>
          <a:prstGeom prst="rect">
            <a:avLst/>
          </a:prstGeom>
          <a:noFill/>
          <a:ln>
            <a:noFill/>
          </a:ln>
        </p:spPr>
        <p:txBody>
          <a:bodyPr anchorCtr="0" anchor="t" bIns="83800" lIns="83800" spcFirstLastPara="1" rIns="83800" wrap="square" tIns="83800">
            <a:noAutofit/>
          </a:bodyPr>
          <a:lstStyle>
            <a:lvl1pPr indent="-349250" lvl="0" marL="457200" marR="0" rtl="0" algn="l">
              <a:spcBef>
                <a:spcPts val="400"/>
              </a:spcBef>
              <a:spcAft>
                <a:spcPts val="0"/>
              </a:spcAft>
              <a:buClr>
                <a:schemeClr val="dk1"/>
              </a:buClr>
              <a:buSzPts val="1900"/>
              <a:buFont typeface="Arial"/>
              <a:buChar char="•"/>
              <a:defRPr b="0" i="0" sz="1900" u="none" cap="none" strike="noStrike">
                <a:solidFill>
                  <a:schemeClr val="dk1"/>
                </a:solidFill>
                <a:latin typeface="Times New Roman"/>
                <a:ea typeface="Times New Roman"/>
                <a:cs typeface="Times New Roman"/>
                <a:sym typeface="Times New Roman"/>
              </a:defRPr>
            </a:lvl1pPr>
            <a:lvl2pPr indent="-323850" lvl="1" marL="9144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2pPr>
            <a:lvl3pPr indent="-323850" lvl="2" marL="1371600" marR="0" rtl="0" algn="l">
              <a:spcBef>
                <a:spcPts val="300"/>
              </a:spcBef>
              <a:spcAft>
                <a:spcPts val="0"/>
              </a:spcAft>
              <a:buClr>
                <a:schemeClr val="dk1"/>
              </a:buClr>
              <a:buSzPts val="1500"/>
              <a:buFont typeface="Arial"/>
              <a:buChar char="•"/>
              <a:defRPr b="0" i="0" sz="1500" u="none" cap="none" strike="noStrike">
                <a:solidFill>
                  <a:schemeClr val="dk1"/>
                </a:solidFill>
                <a:latin typeface="Times New Roman"/>
                <a:ea typeface="Times New Roman"/>
                <a:cs typeface="Times New Roman"/>
                <a:sym typeface="Times New Roman"/>
              </a:defRPr>
            </a:lvl3pPr>
            <a:lvl4pPr indent="-323850" lvl="3" marL="18288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4pPr>
            <a:lvl5pPr indent="-323850" lvl="4" marL="2286000" marR="0" rtl="0" algn="l">
              <a:spcBef>
                <a:spcPts val="300"/>
              </a:spcBef>
              <a:spcAft>
                <a:spcPts val="0"/>
              </a:spcAft>
              <a:buClr>
                <a:schemeClr val="dk2"/>
              </a:buClr>
              <a:buSzPts val="1500"/>
              <a:buFont typeface="Arial"/>
              <a:buChar char="­"/>
              <a:defRPr b="0" i="0" sz="15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0" type="dt"/>
          </p:nvPr>
        </p:nvSpPr>
        <p:spPr>
          <a:xfrm>
            <a:off x="886049" y="4858038"/>
            <a:ext cx="1331700" cy="924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b="0" i="0" sz="700" u="none" cap="none" strike="noStrike">
                <a:solidFill>
                  <a:schemeClr val="dk1"/>
                </a:solidFill>
                <a:latin typeface="Arial"/>
                <a:ea typeface="Arial"/>
                <a:cs typeface="Arial"/>
                <a:sym typeface="Arial"/>
              </a:defRPr>
            </a:lvl1pPr>
            <a:lvl2pPr indent="-12700" lvl="1" marL="4191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2pPr>
            <a:lvl3pPr indent="-12700" lvl="2" marL="8382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3pPr>
            <a:lvl4pPr indent="-12700" lvl="3" marL="12573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4pPr>
            <a:lvl5pPr indent="-12700" lvl="4" marL="16764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5pPr>
            <a:lvl6pPr indent="-12700" lvl="5" marL="20955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6pPr>
            <a:lvl7pPr indent="-12700" lvl="6" marL="25146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7pPr>
            <a:lvl8pPr indent="-12700" lvl="7" marL="29337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8pPr>
            <a:lvl9pPr indent="-12700" lvl="8" marL="33528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9pPr>
          </a:lstStyle>
          <a:p/>
        </p:txBody>
      </p:sp>
      <p:sp>
        <p:nvSpPr>
          <p:cNvPr id="14" name="Google Shape;14;p1"/>
          <p:cNvSpPr txBox="1"/>
          <p:nvPr>
            <p:ph idx="11" type="ftr"/>
          </p:nvPr>
        </p:nvSpPr>
        <p:spPr>
          <a:xfrm>
            <a:off x="2217655" y="4858038"/>
            <a:ext cx="4226100" cy="924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b="0" i="0" sz="700" u="none" cap="none" strike="noStrike">
                <a:solidFill>
                  <a:schemeClr val="dk1"/>
                </a:solidFill>
                <a:latin typeface="Arial"/>
                <a:ea typeface="Arial"/>
                <a:cs typeface="Arial"/>
                <a:sym typeface="Arial"/>
              </a:defRPr>
            </a:lvl1pPr>
            <a:lvl2pPr indent="-12700" lvl="1" marL="4191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2pPr>
            <a:lvl3pPr indent="-12700" lvl="2" marL="8382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3pPr>
            <a:lvl4pPr indent="-12700" lvl="3" marL="12573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4pPr>
            <a:lvl5pPr indent="-12700" lvl="4" marL="16764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5pPr>
            <a:lvl6pPr indent="-12700" lvl="5" marL="20955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6pPr>
            <a:lvl7pPr indent="-12700" lvl="6" marL="25146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7pPr>
            <a:lvl8pPr indent="-12700" lvl="7" marL="29337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8pPr>
            <a:lvl9pPr indent="-12700" lvl="8" marL="3352800" marR="0" rtl="0" algn="l">
              <a:spcBef>
                <a:spcPts val="0"/>
              </a:spcBef>
              <a:spcAft>
                <a:spcPts val="0"/>
              </a:spcAft>
              <a:buSzPts val="1300"/>
              <a:buNone/>
              <a:defRPr b="0" i="0" sz="1600" u="none" cap="none" strike="noStrike">
                <a:solidFill>
                  <a:schemeClr val="dk1"/>
                </a:solidFill>
                <a:latin typeface="Arial"/>
                <a:ea typeface="Arial"/>
                <a:cs typeface="Arial"/>
                <a:sym typeface="Arial"/>
              </a:defRPr>
            </a:lvl9pPr>
          </a:lstStyle>
          <a:p/>
        </p:txBody>
      </p:sp>
      <p:sp>
        <p:nvSpPr>
          <p:cNvPr id="15" name="Google Shape;15;p1"/>
          <p:cNvSpPr txBox="1"/>
          <p:nvPr/>
        </p:nvSpPr>
        <p:spPr>
          <a:xfrm>
            <a:off x="6011918" y="4854921"/>
            <a:ext cx="2246100" cy="924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i="0" lang="no-NO" sz="700" u="none" cap="none" strike="noStrike">
                <a:solidFill>
                  <a:schemeClr val="dk1"/>
                </a:solidFill>
                <a:latin typeface="Arial"/>
                <a:ea typeface="Arial"/>
                <a:cs typeface="Arial"/>
                <a:sym typeface="Arial"/>
              </a:rPr>
              <a:t>Norwegian Meteorological Institute</a:t>
            </a:r>
            <a:endParaRPr b="1" i="0" sz="700" u="none" cap="none" strike="noStrike">
              <a:solidFill>
                <a:schemeClr val="dk1"/>
              </a:solidFill>
              <a:latin typeface="Arial"/>
              <a:ea typeface="Arial"/>
              <a:cs typeface="Arial"/>
              <a:sym typeface="Arial"/>
            </a:endParaRPr>
          </a:p>
        </p:txBody>
      </p:sp>
      <p:sp>
        <p:nvSpPr>
          <p:cNvPr id="16" name="Google Shape;16;p1"/>
          <p:cNvSpPr txBox="1"/>
          <p:nvPr>
            <p:ph idx="12" type="sldNum"/>
          </p:nvPr>
        </p:nvSpPr>
        <p:spPr>
          <a:xfrm>
            <a:off x="396262" y="4860458"/>
            <a:ext cx="468000" cy="92400"/>
          </a:xfrm>
          <a:prstGeom prst="rect">
            <a:avLst/>
          </a:prstGeom>
          <a:noFill/>
          <a:ln>
            <a:noFill/>
          </a:ln>
        </p:spPr>
        <p:txBody>
          <a:bodyPr anchorCtr="0" anchor="t" bIns="0" lIns="0" spcFirstLastPara="1" rIns="0" wrap="square" tIns="0">
            <a:noAutofit/>
          </a:bodyPr>
          <a:lstStyle>
            <a:lvl1pPr indent="0" lvl="0" marL="0" marR="0" rtl="0" algn="l">
              <a:spcBef>
                <a:spcPts val="0"/>
              </a:spcBef>
              <a:buNone/>
              <a:defRPr b="0" i="0" sz="700" u="none" cap="none" strike="noStrike">
                <a:solidFill>
                  <a:schemeClr val="dk1"/>
                </a:solidFill>
                <a:latin typeface="Arial"/>
                <a:ea typeface="Arial"/>
                <a:cs typeface="Arial"/>
                <a:sym typeface="Arial"/>
              </a:defRPr>
            </a:lvl1pPr>
            <a:lvl2pPr indent="0" lvl="1" marL="0" marR="0" rtl="0" algn="l">
              <a:spcBef>
                <a:spcPts val="0"/>
              </a:spcBef>
              <a:buNone/>
              <a:defRPr b="0" i="0" sz="700" u="none" cap="none" strike="noStrike">
                <a:solidFill>
                  <a:schemeClr val="dk1"/>
                </a:solidFill>
                <a:latin typeface="Arial"/>
                <a:ea typeface="Arial"/>
                <a:cs typeface="Arial"/>
                <a:sym typeface="Arial"/>
              </a:defRPr>
            </a:lvl2pPr>
            <a:lvl3pPr indent="0" lvl="2" marL="0" marR="0" rtl="0" algn="l">
              <a:spcBef>
                <a:spcPts val="0"/>
              </a:spcBef>
              <a:buNone/>
              <a:defRPr b="0" i="0" sz="700" u="none" cap="none" strike="noStrike">
                <a:solidFill>
                  <a:schemeClr val="dk1"/>
                </a:solidFill>
                <a:latin typeface="Arial"/>
                <a:ea typeface="Arial"/>
                <a:cs typeface="Arial"/>
                <a:sym typeface="Arial"/>
              </a:defRPr>
            </a:lvl3pPr>
            <a:lvl4pPr indent="0" lvl="3" marL="0" marR="0" rtl="0" algn="l">
              <a:spcBef>
                <a:spcPts val="0"/>
              </a:spcBef>
              <a:buNone/>
              <a:defRPr b="0" i="0" sz="700" u="none" cap="none" strike="noStrike">
                <a:solidFill>
                  <a:schemeClr val="dk1"/>
                </a:solidFill>
                <a:latin typeface="Arial"/>
                <a:ea typeface="Arial"/>
                <a:cs typeface="Arial"/>
                <a:sym typeface="Arial"/>
              </a:defRPr>
            </a:lvl4pPr>
            <a:lvl5pPr indent="0" lvl="4" marL="0" marR="0" rtl="0" algn="l">
              <a:spcBef>
                <a:spcPts val="0"/>
              </a:spcBef>
              <a:buNone/>
              <a:defRPr b="0" i="0" sz="700" u="none" cap="none" strike="noStrike">
                <a:solidFill>
                  <a:schemeClr val="dk1"/>
                </a:solidFill>
                <a:latin typeface="Arial"/>
                <a:ea typeface="Arial"/>
                <a:cs typeface="Arial"/>
                <a:sym typeface="Arial"/>
              </a:defRPr>
            </a:lvl5pPr>
            <a:lvl6pPr indent="0" lvl="5" marL="0" marR="0" rtl="0" algn="l">
              <a:spcBef>
                <a:spcPts val="0"/>
              </a:spcBef>
              <a:buNone/>
              <a:defRPr b="0" i="0" sz="700" u="none" cap="none" strike="noStrike">
                <a:solidFill>
                  <a:schemeClr val="dk1"/>
                </a:solidFill>
                <a:latin typeface="Arial"/>
                <a:ea typeface="Arial"/>
                <a:cs typeface="Arial"/>
                <a:sym typeface="Arial"/>
              </a:defRPr>
            </a:lvl6pPr>
            <a:lvl7pPr indent="0" lvl="6" marL="0" marR="0" rtl="0" algn="l">
              <a:spcBef>
                <a:spcPts val="0"/>
              </a:spcBef>
              <a:buNone/>
              <a:defRPr b="0" i="0" sz="700" u="none" cap="none" strike="noStrike">
                <a:solidFill>
                  <a:schemeClr val="dk1"/>
                </a:solidFill>
                <a:latin typeface="Arial"/>
                <a:ea typeface="Arial"/>
                <a:cs typeface="Arial"/>
                <a:sym typeface="Arial"/>
              </a:defRPr>
            </a:lvl7pPr>
            <a:lvl8pPr indent="0" lvl="7" marL="0" marR="0" rtl="0" algn="l">
              <a:spcBef>
                <a:spcPts val="0"/>
              </a:spcBef>
              <a:buNone/>
              <a:defRPr b="0" i="0" sz="700" u="none" cap="none" strike="noStrike">
                <a:solidFill>
                  <a:schemeClr val="dk1"/>
                </a:solidFill>
                <a:latin typeface="Arial"/>
                <a:ea typeface="Arial"/>
                <a:cs typeface="Arial"/>
                <a:sym typeface="Arial"/>
              </a:defRPr>
            </a:lvl8pPr>
            <a:lvl9pPr indent="0" lvl="8" marL="0" marR="0" rtl="0" algn="l">
              <a:spcBef>
                <a:spcPts val="0"/>
              </a:spcBef>
              <a:buNone/>
              <a:defRPr b="0" i="0" sz="7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no-N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5.png"/><Relationship Id="rId7"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8"/>
          <p:cNvPicPr preferRelativeResize="0"/>
          <p:nvPr/>
        </p:nvPicPr>
        <p:blipFill>
          <a:blip r:embed="rId3">
            <a:alphaModFix/>
          </a:blip>
          <a:stretch>
            <a:fillRect/>
          </a:stretch>
        </p:blipFill>
        <p:spPr>
          <a:xfrm>
            <a:off x="5172749" y="2772165"/>
            <a:ext cx="2466975" cy="1847850"/>
          </a:xfrm>
          <a:prstGeom prst="rect">
            <a:avLst/>
          </a:prstGeom>
          <a:noFill/>
          <a:ln>
            <a:noFill/>
          </a:ln>
        </p:spPr>
      </p:pic>
      <p:sp>
        <p:nvSpPr>
          <p:cNvPr id="126" name="Google Shape;126;p18"/>
          <p:cNvSpPr txBox="1"/>
          <p:nvPr>
            <p:ph type="title"/>
          </p:nvPr>
        </p:nvSpPr>
        <p:spPr>
          <a:xfrm>
            <a:off x="886050" y="380690"/>
            <a:ext cx="7371900" cy="426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2"/>
              </a:buClr>
              <a:buFont typeface="Arial"/>
              <a:buNone/>
            </a:pPr>
            <a:r>
              <a:rPr lang="no-NO"/>
              <a:t>CONFIDENT - Met Norway’s plan for a new quality control system</a:t>
            </a:r>
            <a:endParaRPr b="1" i="0" sz="3400" u="none" cap="none" strike="noStrike">
              <a:solidFill>
                <a:schemeClr val="dk2"/>
              </a:solidFill>
              <a:latin typeface="Arial"/>
              <a:ea typeface="Arial"/>
              <a:cs typeface="Arial"/>
              <a:sym typeface="Arial"/>
            </a:endParaRPr>
          </a:p>
        </p:txBody>
      </p:sp>
      <p:pic>
        <p:nvPicPr>
          <p:cNvPr id="127" name="Google Shape;127;p18"/>
          <p:cNvPicPr preferRelativeResize="0"/>
          <p:nvPr/>
        </p:nvPicPr>
        <p:blipFill>
          <a:blip r:embed="rId4">
            <a:alphaModFix/>
          </a:blip>
          <a:stretch>
            <a:fillRect/>
          </a:stretch>
        </p:blipFill>
        <p:spPr>
          <a:xfrm>
            <a:off x="533498" y="1760350"/>
            <a:ext cx="2013925" cy="2295575"/>
          </a:xfrm>
          <a:prstGeom prst="rect">
            <a:avLst/>
          </a:prstGeom>
          <a:noFill/>
          <a:ln>
            <a:noFill/>
          </a:ln>
        </p:spPr>
      </p:pic>
      <p:pic>
        <p:nvPicPr>
          <p:cNvPr id="128" name="Google Shape;128;p18"/>
          <p:cNvPicPr preferRelativeResize="0"/>
          <p:nvPr/>
        </p:nvPicPr>
        <p:blipFill>
          <a:blip r:embed="rId5">
            <a:alphaModFix/>
          </a:blip>
          <a:stretch>
            <a:fillRect/>
          </a:stretch>
        </p:blipFill>
        <p:spPr>
          <a:xfrm>
            <a:off x="7176622" y="1389025"/>
            <a:ext cx="1700225" cy="1938000"/>
          </a:xfrm>
          <a:prstGeom prst="rect">
            <a:avLst/>
          </a:prstGeom>
          <a:noFill/>
          <a:ln>
            <a:noFill/>
          </a:ln>
        </p:spPr>
      </p:pic>
      <p:pic>
        <p:nvPicPr>
          <p:cNvPr id="129" name="Google Shape;129;p18"/>
          <p:cNvPicPr preferRelativeResize="0"/>
          <p:nvPr/>
        </p:nvPicPr>
        <p:blipFill>
          <a:blip r:embed="rId6">
            <a:alphaModFix/>
          </a:blip>
          <a:stretch>
            <a:fillRect/>
          </a:stretch>
        </p:blipFill>
        <p:spPr>
          <a:xfrm>
            <a:off x="7639731" y="2626775"/>
            <a:ext cx="1429151" cy="1429151"/>
          </a:xfrm>
          <a:prstGeom prst="rect">
            <a:avLst/>
          </a:prstGeom>
          <a:noFill/>
          <a:ln>
            <a:noFill/>
          </a:ln>
        </p:spPr>
      </p:pic>
      <p:pic>
        <p:nvPicPr>
          <p:cNvPr id="130" name="Google Shape;130;p18"/>
          <p:cNvPicPr preferRelativeResize="0"/>
          <p:nvPr/>
        </p:nvPicPr>
        <p:blipFill>
          <a:blip r:embed="rId7">
            <a:alphaModFix/>
          </a:blip>
          <a:stretch>
            <a:fillRect/>
          </a:stretch>
        </p:blipFill>
        <p:spPr>
          <a:xfrm>
            <a:off x="6935054" y="3482094"/>
            <a:ext cx="1040445" cy="807875"/>
          </a:xfrm>
          <a:prstGeom prst="rect">
            <a:avLst/>
          </a:prstGeom>
          <a:noFill/>
          <a:ln>
            <a:noFill/>
          </a:ln>
        </p:spPr>
      </p:pic>
      <p:sp>
        <p:nvSpPr>
          <p:cNvPr id="131" name="Google Shape;131;p18"/>
          <p:cNvSpPr txBox="1"/>
          <p:nvPr/>
        </p:nvSpPr>
        <p:spPr>
          <a:xfrm>
            <a:off x="3078875" y="1703375"/>
            <a:ext cx="3453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o-NO" sz="3000">
                <a:latin typeface="Times New Roman"/>
                <a:ea typeface="Times New Roman"/>
                <a:cs typeface="Times New Roman"/>
                <a:sym typeface="Times New Roman"/>
              </a:rPr>
              <a:t>⇐ Old network</a:t>
            </a:r>
            <a:endParaRPr b="1" sz="3000">
              <a:latin typeface="Times New Roman"/>
              <a:ea typeface="Times New Roman"/>
              <a:cs typeface="Times New Roman"/>
              <a:sym typeface="Times New Roman"/>
            </a:endParaRPr>
          </a:p>
        </p:txBody>
      </p:sp>
      <p:sp>
        <p:nvSpPr>
          <p:cNvPr id="132" name="Google Shape;132;p18"/>
          <p:cNvSpPr txBox="1"/>
          <p:nvPr/>
        </p:nvSpPr>
        <p:spPr>
          <a:xfrm>
            <a:off x="3188875" y="2592750"/>
            <a:ext cx="3027300" cy="646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no-NO" sz="3000">
                <a:latin typeface="Times New Roman"/>
                <a:ea typeface="Times New Roman"/>
                <a:cs typeface="Times New Roman"/>
                <a:sym typeface="Times New Roman"/>
              </a:rPr>
              <a:t>New</a:t>
            </a:r>
            <a:r>
              <a:rPr b="1" lang="no-NO" sz="3000">
                <a:latin typeface="Times New Roman"/>
                <a:ea typeface="Times New Roman"/>
                <a:cs typeface="Times New Roman"/>
                <a:sym typeface="Times New Roman"/>
              </a:rPr>
              <a:t> network⇒</a:t>
            </a:r>
            <a:endParaRPr b="1" sz="30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19"/>
          <p:cNvPicPr preferRelativeResize="0"/>
          <p:nvPr/>
        </p:nvPicPr>
        <p:blipFill>
          <a:blip r:embed="rId4">
            <a:alphaModFix/>
          </a:blip>
          <a:stretch>
            <a:fillRect/>
          </a:stretch>
        </p:blipFill>
        <p:spPr>
          <a:xfrm>
            <a:off x="152400" y="209100"/>
            <a:ext cx="8991599" cy="4894447"/>
          </a:xfrm>
          <a:prstGeom prst="rect">
            <a:avLst/>
          </a:prstGeom>
          <a:noFill/>
          <a:ln>
            <a:noFill/>
          </a:ln>
        </p:spPr>
      </p:pic>
      <p:sp>
        <p:nvSpPr>
          <p:cNvPr id="139" name="Google Shape;139;p19"/>
          <p:cNvSpPr txBox="1"/>
          <p:nvPr>
            <p:ph type="title"/>
          </p:nvPr>
        </p:nvSpPr>
        <p:spPr>
          <a:xfrm>
            <a:off x="3011850" y="105625"/>
            <a:ext cx="4503600" cy="426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2"/>
              </a:buClr>
              <a:buFont typeface="Arial"/>
              <a:buNone/>
            </a:pPr>
            <a:r>
              <a:rPr lang="no-NO" sz="3600"/>
              <a:t>CONFIDENT</a:t>
            </a:r>
            <a:endParaRPr b="1" i="0" sz="3600" u="none" cap="none" strike="noStrike">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MET_PPT_Engelsk_FINAL">
  <a:themeElements>
    <a:clrScheme name="MET">
      <a:dk1>
        <a:srgbClr val="000000"/>
      </a:dk1>
      <a:lt1>
        <a:srgbClr val="FFFFFF"/>
      </a:lt1>
      <a:dk2>
        <a:srgbClr val="0090A8"/>
      </a:dk2>
      <a:lt2>
        <a:srgbClr val="74C4D7"/>
      </a:lt2>
      <a:accent1>
        <a:srgbClr val="54AB54"/>
      </a:accent1>
      <a:accent2>
        <a:srgbClr val="7974AF"/>
      </a:accent2>
      <a:accent3>
        <a:srgbClr val="A24E75"/>
      </a:accent3>
      <a:accent4>
        <a:srgbClr val="FFD255"/>
      </a:accent4>
      <a:accent5>
        <a:srgbClr val="7B5947"/>
      </a:accent5>
      <a:accent6>
        <a:srgbClr val="3F5B6D"/>
      </a:accent6>
      <a:hlink>
        <a:srgbClr val="3D85C6"/>
      </a:hlink>
      <a:folHlink>
        <a:srgbClr val="7B59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