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6" r:id="rId4"/>
  </p:sldMasterIdLst>
  <p:notesMasterIdLst>
    <p:notesMasterId r:id="rId10"/>
  </p:notesMasterIdLst>
  <p:sldIdLst>
    <p:sldId id="260" r:id="rId5"/>
    <p:sldId id="263" r:id="rId6"/>
    <p:sldId id="259" r:id="rId7"/>
    <p:sldId id="264" r:id="rId8"/>
    <p:sldId id="261" r:id="rId9"/>
  </p:sldIdLst>
  <p:sldSz cx="12192000" cy="6858000"/>
  <p:notesSz cx="6858000" cy="9144000"/>
  <p:defaultTextStyle>
    <a:defPPr>
      <a:defRPr lang="fi-FI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88EFE-3039-43DD-935D-CA268796CA13}" v="74" dt="2021-09-01T11:50:01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698" autoAdjust="0"/>
  </p:normalViewPr>
  <p:slideViewPr>
    <p:cSldViewPr snapToGrid="0" showGuides="1">
      <p:cViewPr varScale="1">
        <p:scale>
          <a:sx n="96" d="100"/>
          <a:sy n="96" d="100"/>
        </p:scale>
        <p:origin x="109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uononen Minttu" userId="cff931a4-768d-48f7-98f1-8ffba7e246ed" providerId="ADAL" clId="{61888EFE-3039-43DD-935D-CA268796CA13}"/>
    <pc:docChg chg="undo custSel addSld delSld modSld sldOrd">
      <pc:chgData name="Tuononen Minttu" userId="cff931a4-768d-48f7-98f1-8ffba7e246ed" providerId="ADAL" clId="{61888EFE-3039-43DD-935D-CA268796CA13}" dt="2021-09-01T12:43:48.934" v="365" actId="47"/>
      <pc:docMkLst>
        <pc:docMk/>
      </pc:docMkLst>
      <pc:sldChg chg="addSp delSp modSp mod delAnim modAnim">
        <pc:chgData name="Tuononen Minttu" userId="cff931a4-768d-48f7-98f1-8ffba7e246ed" providerId="ADAL" clId="{61888EFE-3039-43DD-935D-CA268796CA13}" dt="2021-09-01T11:50:01.244" v="353"/>
        <pc:sldMkLst>
          <pc:docMk/>
          <pc:sldMk cId="3370061071" sldId="259"/>
        </pc:sldMkLst>
        <pc:spChg chg="mod">
          <ac:chgData name="Tuononen Minttu" userId="cff931a4-768d-48f7-98f1-8ffba7e246ed" providerId="ADAL" clId="{61888EFE-3039-43DD-935D-CA268796CA13}" dt="2021-08-25T09:27:33.411" v="8" actId="1076"/>
          <ac:spMkLst>
            <pc:docMk/>
            <pc:sldMk cId="3370061071" sldId="259"/>
            <ac:spMk id="2" creationId="{F33AC423-A15E-420E-9049-EC24A31C1277}"/>
          </ac:spMkLst>
        </pc:spChg>
        <pc:spChg chg="add del mod">
          <ac:chgData name="Tuononen Minttu" userId="cff931a4-768d-48f7-98f1-8ffba7e246ed" providerId="ADAL" clId="{61888EFE-3039-43DD-935D-CA268796CA13}" dt="2021-09-01T11:47:01.148" v="276" actId="478"/>
          <ac:spMkLst>
            <pc:docMk/>
            <pc:sldMk cId="3370061071" sldId="259"/>
            <ac:spMk id="7" creationId="{A3886BA8-A3DA-447F-B925-798C1C6E6100}"/>
          </ac:spMkLst>
        </pc:spChg>
        <pc:spChg chg="mod">
          <ac:chgData name="Tuononen Minttu" userId="cff931a4-768d-48f7-98f1-8ffba7e246ed" providerId="ADAL" clId="{61888EFE-3039-43DD-935D-CA268796CA13}" dt="2021-08-25T09:27:51.594" v="13" actId="1076"/>
          <ac:spMkLst>
            <pc:docMk/>
            <pc:sldMk cId="3370061071" sldId="259"/>
            <ac:spMk id="11" creationId="{A846D8BD-F1D7-49D4-9815-C420990368A7}"/>
          </ac:spMkLst>
        </pc:spChg>
        <pc:spChg chg="add del mod">
          <ac:chgData name="Tuononen Minttu" userId="cff931a4-768d-48f7-98f1-8ffba7e246ed" providerId="ADAL" clId="{61888EFE-3039-43DD-935D-CA268796CA13}" dt="2021-09-01T11:45:34.126" v="253" actId="478"/>
          <ac:spMkLst>
            <pc:docMk/>
            <pc:sldMk cId="3370061071" sldId="259"/>
            <ac:spMk id="14" creationId="{2F7333C9-ADC3-4D05-9D65-0F33A7741580}"/>
          </ac:spMkLst>
        </pc:spChg>
        <pc:spChg chg="add mod">
          <ac:chgData name="Tuononen Minttu" userId="cff931a4-768d-48f7-98f1-8ffba7e246ed" providerId="ADAL" clId="{61888EFE-3039-43DD-935D-CA268796CA13}" dt="2021-09-01T11:47:50.160" v="332" actId="14100"/>
          <ac:spMkLst>
            <pc:docMk/>
            <pc:sldMk cId="3370061071" sldId="259"/>
            <ac:spMk id="15" creationId="{74C7DC6C-14FF-4EF2-9C38-4A7DC9D0B3E1}"/>
          </ac:spMkLst>
        </pc:spChg>
        <pc:spChg chg="add mod">
          <ac:chgData name="Tuononen Minttu" userId="cff931a4-768d-48f7-98f1-8ffba7e246ed" providerId="ADAL" clId="{61888EFE-3039-43DD-935D-CA268796CA13}" dt="2021-09-01T11:48:13.784" v="334" actId="1076"/>
          <ac:spMkLst>
            <pc:docMk/>
            <pc:sldMk cId="3370061071" sldId="259"/>
            <ac:spMk id="16" creationId="{2A141AA9-4676-4B9C-9533-AEE6A62BB665}"/>
          </ac:spMkLst>
        </pc:spChg>
        <pc:spChg chg="add mod">
          <ac:chgData name="Tuononen Minttu" userId="cff931a4-768d-48f7-98f1-8ffba7e246ed" providerId="ADAL" clId="{61888EFE-3039-43DD-935D-CA268796CA13}" dt="2021-09-01T11:49:35.543" v="350" actId="14100"/>
          <ac:spMkLst>
            <pc:docMk/>
            <pc:sldMk cId="3370061071" sldId="259"/>
            <ac:spMk id="17" creationId="{D0BC1E43-A913-400A-90A7-3C441E82846E}"/>
          </ac:spMkLst>
        </pc:spChg>
        <pc:spChg chg="add del mod">
          <ac:chgData name="Tuononen Minttu" userId="cff931a4-768d-48f7-98f1-8ffba7e246ed" providerId="ADAL" clId="{61888EFE-3039-43DD-935D-CA268796CA13}" dt="2021-09-01T11:49:03.085" v="342" actId="478"/>
          <ac:spMkLst>
            <pc:docMk/>
            <pc:sldMk cId="3370061071" sldId="259"/>
            <ac:spMk id="18" creationId="{48292A93-E67E-4025-BC18-9E7441B963B0}"/>
          </ac:spMkLst>
        </pc:spChg>
        <pc:spChg chg="add del mod">
          <ac:chgData name="Tuononen Minttu" userId="cff931a4-768d-48f7-98f1-8ffba7e246ed" providerId="ADAL" clId="{61888EFE-3039-43DD-935D-CA268796CA13}" dt="2021-09-01T11:49:12.833" v="346" actId="478"/>
          <ac:spMkLst>
            <pc:docMk/>
            <pc:sldMk cId="3370061071" sldId="259"/>
            <ac:spMk id="19" creationId="{5DAA3C46-AC95-47DE-86DD-F68A598CCE8F}"/>
          </ac:spMkLst>
        </pc:spChg>
        <pc:spChg chg="add mod">
          <ac:chgData name="Tuononen Minttu" userId="cff931a4-768d-48f7-98f1-8ffba7e246ed" providerId="ADAL" clId="{61888EFE-3039-43DD-935D-CA268796CA13}" dt="2021-09-01T11:49:31.880" v="349" actId="14100"/>
          <ac:spMkLst>
            <pc:docMk/>
            <pc:sldMk cId="3370061071" sldId="259"/>
            <ac:spMk id="20" creationId="{BEF784A5-037A-4685-9C39-CF8825949DC4}"/>
          </ac:spMkLst>
        </pc:spChg>
        <pc:cxnChg chg="add del mod">
          <ac:chgData name="Tuononen Minttu" userId="cff931a4-768d-48f7-98f1-8ffba7e246ed" providerId="ADAL" clId="{61888EFE-3039-43DD-935D-CA268796CA13}" dt="2021-09-01T11:45:34.126" v="253" actId="478"/>
          <ac:cxnSpMkLst>
            <pc:docMk/>
            <pc:sldMk cId="3370061071" sldId="259"/>
            <ac:cxnSpMk id="12" creationId="{EB5D64A6-AD2B-4CBD-B486-73D4ADAF8F57}"/>
          </ac:cxnSpMkLst>
        </pc:cxnChg>
      </pc:sldChg>
      <pc:sldChg chg="addSp delSp modSp mod">
        <pc:chgData name="Tuononen Minttu" userId="cff931a4-768d-48f7-98f1-8ffba7e246ed" providerId="ADAL" clId="{61888EFE-3039-43DD-935D-CA268796CA13}" dt="2021-09-01T12:36:58.097" v="364" actId="1076"/>
        <pc:sldMkLst>
          <pc:docMk/>
          <pc:sldMk cId="1412978620" sldId="260"/>
        </pc:sldMkLst>
        <pc:spChg chg="del">
          <ac:chgData name="Tuononen Minttu" userId="cff931a4-768d-48f7-98f1-8ffba7e246ed" providerId="ADAL" clId="{61888EFE-3039-43DD-935D-CA268796CA13}" dt="2021-09-01T11:29:50.886" v="84" actId="931"/>
          <ac:spMkLst>
            <pc:docMk/>
            <pc:sldMk cId="1412978620" sldId="260"/>
            <ac:spMk id="2" creationId="{26761837-DE43-4026-BD6D-CC85DCAC080C}"/>
          </ac:spMkLst>
        </pc:spChg>
        <pc:spChg chg="mod">
          <ac:chgData name="Tuononen Minttu" userId="cff931a4-768d-48f7-98f1-8ffba7e246ed" providerId="ADAL" clId="{61888EFE-3039-43DD-935D-CA268796CA13}" dt="2021-09-01T12:36:49.189" v="363" actId="1076"/>
          <ac:spMkLst>
            <pc:docMk/>
            <pc:sldMk cId="1412978620" sldId="260"/>
            <ac:spMk id="3" creationId="{FA80EA4C-BB2C-41D0-8E37-0A0DD98567A2}"/>
          </ac:spMkLst>
        </pc:spChg>
        <pc:spChg chg="mod">
          <ac:chgData name="Tuononen Minttu" userId="cff931a4-768d-48f7-98f1-8ffba7e246ed" providerId="ADAL" clId="{61888EFE-3039-43DD-935D-CA268796CA13}" dt="2021-09-01T12:36:58.097" v="364" actId="1076"/>
          <ac:spMkLst>
            <pc:docMk/>
            <pc:sldMk cId="1412978620" sldId="260"/>
            <ac:spMk id="4" creationId="{C5B7FDAE-3C73-49BE-AD23-252C06763AC2}"/>
          </ac:spMkLst>
        </pc:spChg>
        <pc:picChg chg="add mod">
          <ac:chgData name="Tuononen Minttu" userId="cff931a4-768d-48f7-98f1-8ffba7e246ed" providerId="ADAL" clId="{61888EFE-3039-43DD-935D-CA268796CA13}" dt="2021-09-01T12:36:28.149" v="360" actId="1076"/>
          <ac:picMkLst>
            <pc:docMk/>
            <pc:sldMk cId="1412978620" sldId="260"/>
            <ac:picMk id="9" creationId="{89384D39-1AB6-4ECB-8E01-B1396CCC8072}"/>
          </ac:picMkLst>
        </pc:picChg>
      </pc:sldChg>
      <pc:sldChg chg="addSp delSp modSp mod modAnim modNotesTx">
        <pc:chgData name="Tuononen Minttu" userId="cff931a4-768d-48f7-98f1-8ffba7e246ed" providerId="ADAL" clId="{61888EFE-3039-43DD-935D-CA268796CA13}" dt="2021-09-01T11:43:50.801" v="249"/>
        <pc:sldMkLst>
          <pc:docMk/>
          <pc:sldMk cId="4142292722" sldId="263"/>
        </pc:sldMkLst>
        <pc:spChg chg="add mod">
          <ac:chgData name="Tuononen Minttu" userId="cff931a4-768d-48f7-98f1-8ffba7e246ed" providerId="ADAL" clId="{61888EFE-3039-43DD-935D-CA268796CA13}" dt="2021-09-01T11:40:14.735" v="159" actId="1076"/>
          <ac:spMkLst>
            <pc:docMk/>
            <pc:sldMk cId="4142292722" sldId="263"/>
            <ac:spMk id="12" creationId="{C951DCEB-BF8D-4EFC-BF10-52576C4D8112}"/>
          </ac:spMkLst>
        </pc:spChg>
        <pc:spChg chg="add mod">
          <ac:chgData name="Tuononen Minttu" userId="cff931a4-768d-48f7-98f1-8ffba7e246ed" providerId="ADAL" clId="{61888EFE-3039-43DD-935D-CA268796CA13}" dt="2021-09-01T11:42:36.704" v="242" actId="1076"/>
          <ac:spMkLst>
            <pc:docMk/>
            <pc:sldMk cId="4142292722" sldId="263"/>
            <ac:spMk id="15" creationId="{59E5D0FC-EE13-4D4E-AFC6-257640A16DF1}"/>
          </ac:spMkLst>
        </pc:spChg>
        <pc:spChg chg="add mod">
          <ac:chgData name="Tuononen Minttu" userId="cff931a4-768d-48f7-98f1-8ffba7e246ed" providerId="ADAL" clId="{61888EFE-3039-43DD-935D-CA268796CA13}" dt="2021-09-01T11:41:00.776" v="187" actId="1076"/>
          <ac:spMkLst>
            <pc:docMk/>
            <pc:sldMk cId="4142292722" sldId="263"/>
            <ac:spMk id="18" creationId="{C320B696-7DC3-40C8-BC89-27F98DCB3B7B}"/>
          </ac:spMkLst>
        </pc:spChg>
        <pc:spChg chg="add mod">
          <ac:chgData name="Tuononen Minttu" userId="cff931a4-768d-48f7-98f1-8ffba7e246ed" providerId="ADAL" clId="{61888EFE-3039-43DD-935D-CA268796CA13}" dt="2021-09-01T11:41:26.314" v="204" actId="20577"/>
          <ac:spMkLst>
            <pc:docMk/>
            <pc:sldMk cId="4142292722" sldId="263"/>
            <ac:spMk id="22" creationId="{BB49F4BD-D9E3-4A17-977A-F01EFD6B1730}"/>
          </ac:spMkLst>
        </pc:spChg>
        <pc:spChg chg="add mod">
          <ac:chgData name="Tuononen Minttu" userId="cff931a4-768d-48f7-98f1-8ffba7e246ed" providerId="ADAL" clId="{61888EFE-3039-43DD-935D-CA268796CA13}" dt="2021-09-01T11:42:13.657" v="238" actId="1076"/>
          <ac:spMkLst>
            <pc:docMk/>
            <pc:sldMk cId="4142292722" sldId="263"/>
            <ac:spMk id="26" creationId="{F468EFF2-A634-4263-94B1-A89455FCAA52}"/>
          </ac:spMkLst>
        </pc:spChg>
        <pc:picChg chg="mod modCrop">
          <ac:chgData name="Tuononen Minttu" userId="cff931a4-768d-48f7-98f1-8ffba7e246ed" providerId="ADAL" clId="{61888EFE-3039-43DD-935D-CA268796CA13}" dt="2021-09-01T11:42:20.518" v="241" actId="1076"/>
          <ac:picMkLst>
            <pc:docMk/>
            <pc:sldMk cId="4142292722" sldId="263"/>
            <ac:picMk id="8" creationId="{C23DE306-945F-4F83-9038-00F49373E412}"/>
          </ac:picMkLst>
        </pc:picChg>
        <pc:picChg chg="add mod">
          <ac:chgData name="Tuononen Minttu" userId="cff931a4-768d-48f7-98f1-8ffba7e246ed" providerId="ADAL" clId="{61888EFE-3039-43DD-935D-CA268796CA13}" dt="2021-09-01T11:21:50.937" v="51"/>
          <ac:picMkLst>
            <pc:docMk/>
            <pc:sldMk cId="4142292722" sldId="263"/>
            <ac:picMk id="9" creationId="{6D399B20-2425-451C-9B57-07122D52C9A4}"/>
          </ac:picMkLst>
        </pc:picChg>
        <pc:cxnChg chg="add del">
          <ac:chgData name="Tuononen Minttu" userId="cff931a4-768d-48f7-98f1-8ffba7e246ed" providerId="ADAL" clId="{61888EFE-3039-43DD-935D-CA268796CA13}" dt="2021-09-01T11:29:14.067" v="82" actId="478"/>
          <ac:cxnSpMkLst>
            <pc:docMk/>
            <pc:sldMk cId="4142292722" sldId="263"/>
            <ac:cxnSpMk id="7" creationId="{54797459-0170-49F0-8C47-3ED7CA5A2E55}"/>
          </ac:cxnSpMkLst>
        </pc:cxnChg>
        <pc:cxnChg chg="add">
          <ac:chgData name="Tuononen Minttu" userId="cff931a4-768d-48f7-98f1-8ffba7e246ed" providerId="ADAL" clId="{61888EFE-3039-43DD-935D-CA268796CA13}" dt="2021-09-01T11:29:22.651" v="83" actId="11529"/>
          <ac:cxnSpMkLst>
            <pc:docMk/>
            <pc:sldMk cId="4142292722" sldId="263"/>
            <ac:cxnSpMk id="11" creationId="{FC351E2C-6608-4409-82E3-19B99D1D6244}"/>
          </ac:cxnSpMkLst>
        </pc:cxnChg>
        <pc:cxnChg chg="add mod">
          <ac:chgData name="Tuononen Minttu" userId="cff931a4-768d-48f7-98f1-8ffba7e246ed" providerId="ADAL" clId="{61888EFE-3039-43DD-935D-CA268796CA13}" dt="2021-09-01T11:42:41.778" v="243" actId="14100"/>
          <ac:cxnSpMkLst>
            <pc:docMk/>
            <pc:sldMk cId="4142292722" sldId="263"/>
            <ac:cxnSpMk id="16" creationId="{254CA0C5-81CA-4D4F-AF7E-D5C5F6A5DB6B}"/>
          </ac:cxnSpMkLst>
        </pc:cxnChg>
        <pc:cxnChg chg="add mod">
          <ac:chgData name="Tuononen Minttu" userId="cff931a4-768d-48f7-98f1-8ffba7e246ed" providerId="ADAL" clId="{61888EFE-3039-43DD-935D-CA268796CA13}" dt="2021-09-01T11:41:09.667" v="189" actId="14100"/>
          <ac:cxnSpMkLst>
            <pc:docMk/>
            <pc:sldMk cId="4142292722" sldId="263"/>
            <ac:cxnSpMk id="19" creationId="{695B5739-3603-4B74-AF64-995F074AF29B}"/>
          </ac:cxnSpMkLst>
        </pc:cxnChg>
        <pc:cxnChg chg="add mod">
          <ac:chgData name="Tuononen Minttu" userId="cff931a4-768d-48f7-98f1-8ffba7e246ed" providerId="ADAL" clId="{61888EFE-3039-43DD-935D-CA268796CA13}" dt="2021-09-01T11:41:34.916" v="206" actId="14100"/>
          <ac:cxnSpMkLst>
            <pc:docMk/>
            <pc:sldMk cId="4142292722" sldId="263"/>
            <ac:cxnSpMk id="23" creationId="{9D4521EA-BF49-4A8C-ADDE-C30364420858}"/>
          </ac:cxnSpMkLst>
        </pc:cxnChg>
        <pc:cxnChg chg="add mod">
          <ac:chgData name="Tuononen Minttu" userId="cff931a4-768d-48f7-98f1-8ffba7e246ed" providerId="ADAL" clId="{61888EFE-3039-43DD-935D-CA268796CA13}" dt="2021-09-01T11:42:16.662" v="239" actId="1076"/>
          <ac:cxnSpMkLst>
            <pc:docMk/>
            <pc:sldMk cId="4142292722" sldId="263"/>
            <ac:cxnSpMk id="27" creationId="{07E743C1-47EC-4196-B704-3E4CE2C8CF74}"/>
          </ac:cxnSpMkLst>
        </pc:cxnChg>
      </pc:sldChg>
      <pc:sldChg chg="add del mod ord modShow">
        <pc:chgData name="Tuononen Minttu" userId="cff931a4-768d-48f7-98f1-8ffba7e246ed" providerId="ADAL" clId="{61888EFE-3039-43DD-935D-CA268796CA13}" dt="2021-09-01T12:43:48.934" v="365" actId="47"/>
        <pc:sldMkLst>
          <pc:docMk/>
          <pc:sldMk cId="2524486001" sldId="265"/>
        </pc:sldMkLst>
      </pc:sldChg>
      <pc:sldChg chg="modSp add del mod">
        <pc:chgData name="Tuononen Minttu" userId="cff931a4-768d-48f7-98f1-8ffba7e246ed" providerId="ADAL" clId="{61888EFE-3039-43DD-935D-CA268796CA13}" dt="2021-09-01T11:22:09.774" v="54" actId="47"/>
        <pc:sldMkLst>
          <pc:docMk/>
          <pc:sldMk cId="723958733" sldId="266"/>
        </pc:sldMkLst>
        <pc:picChg chg="mod modCrop">
          <ac:chgData name="Tuononen Minttu" userId="cff931a4-768d-48f7-98f1-8ffba7e246ed" providerId="ADAL" clId="{61888EFE-3039-43DD-935D-CA268796CA13}" dt="2021-09-01T11:21:43.456" v="50" actId="732"/>
          <ac:picMkLst>
            <pc:docMk/>
            <pc:sldMk cId="723958733" sldId="266"/>
            <ac:picMk id="8" creationId="{C23DE306-945F-4F83-9038-00F49373E4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E7BB-B378-4A90-B28F-312F34CF5367}" type="datetimeFigureOut">
              <a:rPr lang="en-GB" smtClean="0"/>
              <a:t>02/09/2021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78604-D742-468E-8FCC-9AF67BB765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27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78604-D742-468E-8FCC-9AF67BB7658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89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78604-D742-468E-8FCC-9AF67BB7658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02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94800" y="2134800"/>
            <a:ext cx="5328000" cy="2628000"/>
          </a:xfrm>
        </p:spPr>
        <p:txBody>
          <a:bodyPr lIns="0" tIns="0" rIns="0" bIns="0" anchor="ctr" anchorCtr="0"/>
          <a:lstStyle>
            <a:lvl1pPr>
              <a:lnSpc>
                <a:spcPct val="90000"/>
              </a:lnSpc>
              <a:defRPr sz="5000">
                <a:solidFill>
                  <a:srgbClr val="0062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694800" y="5158800"/>
            <a:ext cx="5328000" cy="86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rgbClr val="00627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7CEFADE5-5898-46AD-A18E-55FDBE216F08}"/>
              </a:ext>
            </a:extLst>
          </p:cNvPr>
          <p:cNvSpPr/>
          <p:nvPr/>
        </p:nvSpPr>
        <p:spPr>
          <a:xfrm flipH="1">
            <a:off x="7896200" y="2566484"/>
            <a:ext cx="4295800" cy="429151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Freeform 250">
            <a:extLst>
              <a:ext uri="{FF2B5EF4-FFF2-40B4-BE49-F238E27FC236}">
                <a16:creationId xmlns:a16="http://schemas.microsoft.com/office/drawing/2014/main" id="{E2101470-2104-40EB-A444-463094FDDC49}"/>
              </a:ext>
            </a:extLst>
          </p:cNvPr>
          <p:cNvSpPr>
            <a:spLocks noChangeAspect="1" noEditPoints="1"/>
          </p:cNvSpPr>
          <p:nvPr/>
        </p:nvSpPr>
        <p:spPr bwMode="white">
          <a:xfrm>
            <a:off x="9574454" y="5877272"/>
            <a:ext cx="1922146" cy="504000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5E0F0A-5D49-481F-8C28-EBFDB60A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3374F0-C692-4157-8E37-92512976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723D6-1928-44C6-B461-06F64F40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36B385A-A152-43F6-B0F5-1BCFB5053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28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½ Page Image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EB3FBC-0723-4FD2-AB93-71B6EF32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619200"/>
            <a:ext cx="612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406800" y="1843200"/>
            <a:ext cx="6120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BBA155-15E7-4F4A-B28D-2D23DC2E6C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7032625" y="1"/>
            <a:ext cx="5159375" cy="685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197CA-46C5-4F6B-80C3-18E0EC103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791701-EA07-42E4-BD69-DD8579954E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62746F-3F53-407A-9422-5CCBE92ED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5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½ Page Image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E277C0A-3F3E-4EFC-98E6-43627906F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2800" y="619200"/>
            <a:ext cx="612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5662800" y="1843200"/>
            <a:ext cx="6120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0BAAD6CE-FDE9-4BCE-9CBD-0061D239E2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159375" cy="6858000"/>
          </a:xfrm>
          <a:noFill/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F8106-86B0-4949-BE54-33E0E694BCA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8922B758-F44D-43F3-B4B3-894AA8B947E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02DB841-71CD-4427-87C0-B3FC307104C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20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EB3FBC-0723-4FD2-AB93-71B6EF32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619200"/>
            <a:ext cx="5616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406800" y="1843200"/>
            <a:ext cx="5616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hart Placeholder 10">
            <a:extLst>
              <a:ext uri="{FF2B5EF4-FFF2-40B4-BE49-F238E27FC236}">
                <a16:creationId xmlns:a16="http://schemas.microsoft.com/office/drawing/2014/main" id="{3C679496-AB0F-440F-B371-C4B55488052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456040" y="620713"/>
            <a:ext cx="5327973" cy="5545137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chart</a:t>
            </a:r>
            <a:endParaRPr lang="fi-FI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197CA-46C5-4F6B-80C3-18E0EC103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791701-EA07-42E4-BD69-DD8579954E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62746F-3F53-407A-9422-5CCBE92ED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7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hite Title with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D7149FA-3736-44FD-B647-917DDDAEA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6D27515-CF9F-4474-BDCC-6D2ABCEAF3F7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190500" algn="ctr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45C9D7E-C4C3-4E08-B450-36626E0D98C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4E3886F-3D38-4B84-9547-FF656D6C93B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553B98-2F8A-4EA5-8622-707A87BE98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5EEE777-55D1-4DAA-B511-20E295C0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187DA2E0-A05E-4B14-9405-5281CC04B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1D5CA771-1AD2-48DB-B490-D90FD7826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D4F8A9-DF15-4CD2-BD0F-B7A2C245B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13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416CF-AE6E-44A1-9F34-7CBFACF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446E-03A2-458C-95E9-CB7B4D0B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3126-D3CE-4C66-8C1A-4F4D722A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48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rter/End">
    <p:bg>
      <p:bgPr>
        <a:solidFill>
          <a:srgbClr val="006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416CF-AE6E-44A1-9F34-7CBFACFD3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B446E-03A2-458C-95E9-CB7B4D0B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B43126-D3CE-4C66-8C1A-4F4D722A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eeform 250">
            <a:extLst>
              <a:ext uri="{FF2B5EF4-FFF2-40B4-BE49-F238E27FC236}">
                <a16:creationId xmlns:a16="http://schemas.microsoft.com/office/drawing/2014/main" id="{9F82A437-5A57-44AA-B646-B5541C240890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4764000" y="3079740"/>
            <a:ext cx="2664000" cy="698519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0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311AA-3F4A-4A98-B282-1119F2CBE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9221-A10B-45E9-8D63-E70B215E64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8B44-3017-4D51-9280-5109A402B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EE975-C6E2-4147-AB5F-EDE40270F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64729-A73B-4165-82A7-509D99BA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7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0EE1-1EF8-41AB-B8AA-89A82CC0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DE815-DCCB-47D9-BDDC-4A4C26E5B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800" y="1843200"/>
            <a:ext cx="5544000" cy="43200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3F5DA-F313-41C7-89D8-86435B34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00" y="1843200"/>
            <a:ext cx="5544000" cy="43200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3E052-332F-4EDE-B862-C2604F7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3BCB-E0BC-498F-9F00-B35C8871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ADCF-2D14-465E-B565-24D5ADA5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1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261DFF-12BC-493F-99EE-5D8EB8AAE9B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white"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2566484"/>
                </a:lnTo>
                <a:lnTo>
                  <a:pt x="7896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694800" y="2134800"/>
            <a:ext cx="5328000" cy="2628000"/>
          </a:xfrm>
        </p:spPr>
        <p:txBody>
          <a:bodyPr lIns="0" tIns="0" rIns="0" bIns="0" anchor="ctr" anchorCtr="0"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694800" y="5158800"/>
            <a:ext cx="5328000" cy="864000"/>
          </a:xfrm>
        </p:spPr>
        <p:txBody>
          <a:bodyPr lIns="0" tIns="0" rIns="0" bIns="0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5E0F0A-5D49-481F-8C28-EBFDB60A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3374F0-C692-4157-8E37-92512976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723D6-1928-44C6-B461-06F64F40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reeform 250">
            <a:extLst>
              <a:ext uri="{FF2B5EF4-FFF2-40B4-BE49-F238E27FC236}">
                <a16:creationId xmlns:a16="http://schemas.microsoft.com/office/drawing/2014/main" id="{024B9CA5-3917-4A81-960B-632C0658839B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9574454" y="5877272"/>
            <a:ext cx="1922146" cy="504000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58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5230800" y="2134800"/>
            <a:ext cx="6264000" cy="2628000"/>
          </a:xfrm>
        </p:spPr>
        <p:txBody>
          <a:bodyPr lIns="0" tIns="0" rIns="0" bIns="0" anchor="ctr" anchorCtr="0"/>
          <a:lstStyle>
            <a:lvl1pPr algn="r">
              <a:lnSpc>
                <a:spcPct val="90000"/>
              </a:lnSpc>
              <a:defRPr sz="5000">
                <a:solidFill>
                  <a:srgbClr val="0062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5230800" y="5158800"/>
            <a:ext cx="6264000" cy="864000"/>
          </a:xfrm>
        </p:spPr>
        <p:txBody>
          <a:bodyPr lIns="0" tIns="0" rIns="0" bIns="0"/>
          <a:lstStyle>
            <a:lvl1pPr marL="0" indent="0" algn="r">
              <a:buNone/>
              <a:defRPr sz="2000">
                <a:solidFill>
                  <a:srgbClr val="00627D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5E0F0A-5D49-481F-8C28-EBFDB60A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3374F0-C692-4157-8E37-92512976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723D6-1928-44C6-B461-06F64F40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641078E5-FDFF-49F7-BDE5-3801BF2EA3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white">
          <a:xfrm>
            <a:off x="0" y="0"/>
            <a:ext cx="7388718" cy="6858000"/>
          </a:xfrm>
          <a:custGeom>
            <a:avLst/>
            <a:gdLst/>
            <a:ahLst/>
            <a:cxnLst/>
            <a:rect l="l" t="t" r="r" b="b"/>
            <a:pathLst>
              <a:path w="7388718" h="6858000">
                <a:moveTo>
                  <a:pt x="0" y="0"/>
                </a:moveTo>
                <a:lnTo>
                  <a:pt x="7388718" y="0"/>
                </a:lnTo>
                <a:lnTo>
                  <a:pt x="58664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Freeform 250">
            <a:extLst>
              <a:ext uri="{FF2B5EF4-FFF2-40B4-BE49-F238E27FC236}">
                <a16:creationId xmlns:a16="http://schemas.microsoft.com/office/drawing/2014/main" id="{F95E5BAF-791E-475D-9FFE-DB210EC50EB8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0416480" y="620713"/>
            <a:ext cx="1080000" cy="283184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">
    <p:bg>
      <p:bgPr>
        <a:solidFill>
          <a:srgbClr val="0062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480000" y="1990800"/>
            <a:ext cx="11232000" cy="2880000"/>
          </a:xfrm>
        </p:spPr>
        <p:txBody>
          <a:bodyPr lIns="0" tIns="0" rIns="0" bIns="0" anchor="ctr" anchorCtr="0"/>
          <a:lstStyle>
            <a:lvl1pPr algn="ctr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480000" y="1195200"/>
            <a:ext cx="11232000" cy="720000"/>
          </a:xfrm>
        </p:spPr>
        <p:txBody>
          <a:bodyPr lIns="0" tIns="0" rIns="0" bIns="0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85E0F0A-5D49-481F-8C28-EBFDB60AF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F3374F0-C692-4157-8E37-925129763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9A723D6-1928-44C6-B461-06F64F406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250">
            <a:extLst>
              <a:ext uri="{FF2B5EF4-FFF2-40B4-BE49-F238E27FC236}">
                <a16:creationId xmlns:a16="http://schemas.microsoft.com/office/drawing/2014/main" id="{2CF9C2F6-7740-43A0-ABED-F0E8F8CE0BC9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1176136" y="6453088"/>
            <a:ext cx="823777" cy="216000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F0EE1-1EF8-41AB-B8AA-89A82CC0D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DE815-DCCB-47D9-BDDC-4A4C26E5B7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800" y="1843200"/>
            <a:ext cx="3456000" cy="43200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C3F5DA-F313-41C7-89D8-86435B344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6800" y="1843200"/>
            <a:ext cx="3456000" cy="43200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917A296F-C1B5-41F1-AA5F-DDF4820157A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6800" y="1843200"/>
            <a:ext cx="3456000" cy="4320000"/>
          </a:xfrm>
        </p:spPr>
        <p:txBody>
          <a:bodyPr/>
          <a:lstStyle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3E052-332F-4EDE-B862-C2604F74F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F3BCB-E0BC-498F-9F00-B35C88711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EADCF-2D14-465E-B565-24D5ADA56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4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00" y="619200"/>
            <a:ext cx="11376000" cy="57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357200"/>
            <a:ext cx="5544000" cy="41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575757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white">
          <a:xfrm>
            <a:off x="406800" y="1846800"/>
            <a:ext cx="5544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8800" y="1357200"/>
            <a:ext cx="5544000" cy="414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rgbClr val="575757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white">
          <a:xfrm>
            <a:off x="6238800" y="1846800"/>
            <a:ext cx="5544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A94C6647-36CC-4F91-B5B7-5CEA6ADE3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E893FF38-C280-440A-A340-CBE7632E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7F991D9-B34F-41BD-AF85-B9A9EB64E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68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250196E-4915-4DF3-BC88-0359F0C826AA}"/>
              </a:ext>
            </a:extLst>
          </p:cNvPr>
          <p:cNvSpPr/>
          <p:nvPr/>
        </p:nvSpPr>
        <p:spPr bwMode="white">
          <a:xfrm>
            <a:off x="7032625" y="0"/>
            <a:ext cx="5159375" cy="6858000"/>
          </a:xfrm>
          <a:prstGeom prst="rect">
            <a:avLst/>
          </a:prstGeom>
          <a:solidFill>
            <a:srgbClr val="0062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DEB3FBC-0723-4FD2-AB93-71B6EF324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00" y="619200"/>
            <a:ext cx="612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white">
          <a:xfrm>
            <a:off x="406800" y="1843200"/>
            <a:ext cx="6120000" cy="4320000"/>
          </a:xfrm>
          <a:solidFill>
            <a:schemeClr val="bg1">
              <a:alpha val="50000"/>
            </a:schemeClr>
          </a:solidFill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D72A08-3271-4E50-9A78-6D54607D54C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62800" y="619200"/>
            <a:ext cx="4320000" cy="554400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1197CA-46C5-4F6B-80C3-18E0EC10301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C791701-EA07-42E4-BD69-DD8579954E6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2862746F-3F53-407A-9422-5CCBE92EDA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reeform 250">
            <a:extLst>
              <a:ext uri="{FF2B5EF4-FFF2-40B4-BE49-F238E27FC236}">
                <a16:creationId xmlns:a16="http://schemas.microsoft.com/office/drawing/2014/main" id="{6903820B-0B74-45C8-97C3-0D2764B7F2CE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1176136" y="6453088"/>
            <a:ext cx="823777" cy="216000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23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6800" y="619200"/>
            <a:ext cx="11376000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800" y="1843200"/>
            <a:ext cx="11376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190800" y="6526800"/>
            <a:ext cx="216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0">
                <a:solidFill>
                  <a:srgbClr val="3C3C3C"/>
                </a:solidFill>
              </a:defRPr>
            </a:lvl1pPr>
          </a:lstStyle>
          <a:p>
            <a:fld id="{8DFFF04F-2FCD-4178-A0E9-336EE53269B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432200" y="6526800"/>
            <a:ext cx="9600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0">
                <a:solidFill>
                  <a:srgbClr val="3C3C3C"/>
                </a:solidFill>
              </a:defRPr>
            </a:lvl1pPr>
          </a:lstStyle>
          <a:p>
            <a:r>
              <a:rPr lang="en-US"/>
              <a:t>8-Sep-21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1558800" y="6526800"/>
            <a:ext cx="3358800" cy="144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 b="0">
                <a:solidFill>
                  <a:srgbClr val="3C3C3C"/>
                </a:solidFill>
              </a:defRPr>
            </a:lvl1pPr>
          </a:lstStyle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8" name="Freeform 250">
            <a:extLst>
              <a:ext uri="{FF2B5EF4-FFF2-40B4-BE49-F238E27FC236}">
                <a16:creationId xmlns:a16="http://schemas.microsoft.com/office/drawing/2014/main" id="{41491BD7-C074-4654-AD84-719D868A1153}"/>
              </a:ext>
            </a:extLst>
          </p:cNvPr>
          <p:cNvSpPr>
            <a:spLocks noChangeAspect="1" noEditPoints="1"/>
          </p:cNvSpPr>
          <p:nvPr/>
        </p:nvSpPr>
        <p:spPr bwMode="black">
          <a:xfrm>
            <a:off x="11176136" y="6453088"/>
            <a:ext cx="823777" cy="216000"/>
          </a:xfrm>
          <a:custGeom>
            <a:avLst/>
            <a:gdLst>
              <a:gd name="T0" fmla="*/ 2494 w 4649"/>
              <a:gd name="T1" fmla="*/ 783 h 1219"/>
              <a:gd name="T2" fmla="*/ 2510 w 4649"/>
              <a:gd name="T3" fmla="*/ 896 h 1219"/>
              <a:gd name="T4" fmla="*/ 2461 w 4649"/>
              <a:gd name="T5" fmla="*/ 1063 h 1219"/>
              <a:gd name="T6" fmla="*/ 2333 w 4649"/>
              <a:gd name="T7" fmla="*/ 1180 h 1219"/>
              <a:gd name="T8" fmla="*/ 2154 w 4649"/>
              <a:gd name="T9" fmla="*/ 1219 h 1219"/>
              <a:gd name="T10" fmla="*/ 1990 w 4649"/>
              <a:gd name="T11" fmla="*/ 1174 h 1219"/>
              <a:gd name="T12" fmla="*/ 1888 w 4649"/>
              <a:gd name="T13" fmla="*/ 1073 h 1219"/>
              <a:gd name="T14" fmla="*/ 1848 w 4649"/>
              <a:gd name="T15" fmla="*/ 891 h 1219"/>
              <a:gd name="T16" fmla="*/ 2078 w 4649"/>
              <a:gd name="T17" fmla="*/ 843 h 1219"/>
              <a:gd name="T18" fmla="*/ 2095 w 4649"/>
              <a:gd name="T19" fmla="*/ 955 h 1219"/>
              <a:gd name="T20" fmla="*/ 2140 w 4649"/>
              <a:gd name="T21" fmla="*/ 1001 h 1219"/>
              <a:gd name="T22" fmla="*/ 2206 w 4649"/>
              <a:gd name="T23" fmla="*/ 987 h 1219"/>
              <a:gd name="T24" fmla="*/ 2228 w 4649"/>
              <a:gd name="T25" fmla="*/ 862 h 1219"/>
              <a:gd name="T26" fmla="*/ 2116 w 4649"/>
              <a:gd name="T27" fmla="*/ 728 h 1219"/>
              <a:gd name="T28" fmla="*/ 1887 w 4649"/>
              <a:gd name="T29" fmla="*/ 478 h 1219"/>
              <a:gd name="T30" fmla="*/ 1855 w 4649"/>
              <a:gd name="T31" fmla="*/ 362 h 1219"/>
              <a:gd name="T32" fmla="*/ 1880 w 4649"/>
              <a:gd name="T33" fmla="*/ 201 h 1219"/>
              <a:gd name="T34" fmla="*/ 1986 w 4649"/>
              <a:gd name="T35" fmla="*/ 65 h 1219"/>
              <a:gd name="T36" fmla="*/ 2150 w 4649"/>
              <a:gd name="T37" fmla="*/ 2 h 1219"/>
              <a:gd name="T38" fmla="*/ 2320 w 4649"/>
              <a:gd name="T39" fmla="*/ 28 h 1219"/>
              <a:gd name="T40" fmla="*/ 2444 w 4649"/>
              <a:gd name="T41" fmla="*/ 131 h 1219"/>
              <a:gd name="T42" fmla="*/ 2497 w 4649"/>
              <a:gd name="T43" fmla="*/ 293 h 1219"/>
              <a:gd name="T44" fmla="*/ 2481 w 4649"/>
              <a:gd name="T45" fmla="*/ 406 h 1219"/>
              <a:gd name="T46" fmla="*/ 2258 w 4649"/>
              <a:gd name="T47" fmla="*/ 278 h 1219"/>
              <a:gd name="T48" fmla="*/ 2218 w 4649"/>
              <a:gd name="T49" fmla="*/ 224 h 1219"/>
              <a:gd name="T50" fmla="*/ 2152 w 4649"/>
              <a:gd name="T51" fmla="*/ 232 h 1219"/>
              <a:gd name="T52" fmla="*/ 2126 w 4649"/>
              <a:gd name="T53" fmla="*/ 352 h 1219"/>
              <a:gd name="T54" fmla="*/ 2158 w 4649"/>
              <a:gd name="T55" fmla="*/ 427 h 1219"/>
              <a:gd name="T56" fmla="*/ 718 w 4649"/>
              <a:gd name="T57" fmla="*/ 26 h 1219"/>
              <a:gd name="T58" fmla="*/ 491 w 4649"/>
              <a:gd name="T59" fmla="*/ 1210 h 1219"/>
              <a:gd name="T60" fmla="*/ 230 w 4649"/>
              <a:gd name="T61" fmla="*/ 1189 h 1219"/>
              <a:gd name="T62" fmla="*/ 18 w 4649"/>
              <a:gd name="T63" fmla="*/ 13 h 1219"/>
              <a:gd name="T64" fmla="*/ 493 w 4649"/>
              <a:gd name="T65" fmla="*/ 33 h 1219"/>
              <a:gd name="T66" fmla="*/ 1409 w 4649"/>
              <a:gd name="T67" fmla="*/ 1193 h 1219"/>
              <a:gd name="T68" fmla="*/ 1173 w 4649"/>
              <a:gd name="T69" fmla="*/ 1207 h 1219"/>
              <a:gd name="T70" fmla="*/ 911 w 4649"/>
              <a:gd name="T71" fmla="*/ 1201 h 1219"/>
              <a:gd name="T72" fmla="*/ 691 w 4649"/>
              <a:gd name="T73" fmla="*/ 1200 h 1219"/>
              <a:gd name="T74" fmla="*/ 914 w 4649"/>
              <a:gd name="T75" fmla="*/ 15 h 1219"/>
              <a:gd name="T76" fmla="*/ 1179 w 4649"/>
              <a:gd name="T77" fmla="*/ 29 h 1219"/>
              <a:gd name="T78" fmla="*/ 3250 w 4649"/>
              <a:gd name="T79" fmla="*/ 1200 h 1219"/>
              <a:gd name="T80" fmla="*/ 3009 w 4649"/>
              <a:gd name="T81" fmla="*/ 1201 h 1219"/>
              <a:gd name="T82" fmla="*/ 2747 w 4649"/>
              <a:gd name="T83" fmla="*/ 1207 h 1219"/>
              <a:gd name="T84" fmla="*/ 2533 w 4649"/>
              <a:gd name="T85" fmla="*/ 1193 h 1219"/>
              <a:gd name="T86" fmla="*/ 2765 w 4649"/>
              <a:gd name="T87" fmla="*/ 13 h 1219"/>
              <a:gd name="T88" fmla="*/ 3137 w 4649"/>
              <a:gd name="T89" fmla="*/ 612 h 1219"/>
              <a:gd name="T90" fmla="*/ 4641 w 4649"/>
              <a:gd name="T91" fmla="*/ 1206 h 1219"/>
              <a:gd name="T92" fmla="*/ 4401 w 4649"/>
              <a:gd name="T93" fmla="*/ 1194 h 1219"/>
              <a:gd name="T94" fmla="*/ 4135 w 4649"/>
              <a:gd name="T95" fmla="*/ 1210 h 1219"/>
              <a:gd name="T96" fmla="*/ 3930 w 4649"/>
              <a:gd name="T97" fmla="*/ 1189 h 1219"/>
              <a:gd name="T98" fmla="*/ 4363 w 4649"/>
              <a:gd name="T99" fmla="*/ 13 h 1219"/>
              <a:gd name="T100" fmla="*/ 4648 w 4649"/>
              <a:gd name="T101" fmla="*/ 1189 h 1219"/>
              <a:gd name="T102" fmla="*/ 1742 w 4649"/>
              <a:gd name="T103" fmla="*/ 1209 h 1219"/>
              <a:gd name="T104" fmla="*/ 1500 w 4649"/>
              <a:gd name="T105" fmla="*/ 1190 h 1219"/>
              <a:gd name="T106" fmla="*/ 1733 w 4649"/>
              <a:gd name="T107" fmla="*/ 13 h 1219"/>
              <a:gd name="T108" fmla="*/ 3835 w 4649"/>
              <a:gd name="T109" fmla="*/ 955 h 1219"/>
              <a:gd name="T110" fmla="*/ 3854 w 4649"/>
              <a:gd name="T111" fmla="*/ 1198 h 1219"/>
              <a:gd name="T112" fmla="*/ 3358 w 4649"/>
              <a:gd name="T113" fmla="*/ 1209 h 1219"/>
              <a:gd name="T114" fmla="*/ 3349 w 4649"/>
              <a:gd name="T115" fmla="*/ 22 h 1219"/>
              <a:gd name="T116" fmla="*/ 3587 w 4649"/>
              <a:gd name="T117" fmla="*/ 22 h 1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649" h="1219">
                <a:moveTo>
                  <a:pt x="2421" y="667"/>
                </a:moveTo>
                <a:lnTo>
                  <a:pt x="2425" y="671"/>
                </a:lnTo>
                <a:lnTo>
                  <a:pt x="2436" y="682"/>
                </a:lnTo>
                <a:lnTo>
                  <a:pt x="2442" y="691"/>
                </a:lnTo>
                <a:lnTo>
                  <a:pt x="2450" y="701"/>
                </a:lnTo>
                <a:lnTo>
                  <a:pt x="2458" y="712"/>
                </a:lnTo>
                <a:lnTo>
                  <a:pt x="2467" y="725"/>
                </a:lnTo>
                <a:lnTo>
                  <a:pt x="2475" y="740"/>
                </a:lnTo>
                <a:lnTo>
                  <a:pt x="2483" y="756"/>
                </a:lnTo>
                <a:lnTo>
                  <a:pt x="2490" y="773"/>
                </a:lnTo>
                <a:lnTo>
                  <a:pt x="2494" y="783"/>
                </a:lnTo>
                <a:lnTo>
                  <a:pt x="2497" y="792"/>
                </a:lnTo>
                <a:lnTo>
                  <a:pt x="2500" y="802"/>
                </a:lnTo>
                <a:lnTo>
                  <a:pt x="2503" y="812"/>
                </a:lnTo>
                <a:lnTo>
                  <a:pt x="2505" y="822"/>
                </a:lnTo>
                <a:lnTo>
                  <a:pt x="2507" y="833"/>
                </a:lnTo>
                <a:lnTo>
                  <a:pt x="2508" y="844"/>
                </a:lnTo>
                <a:lnTo>
                  <a:pt x="2509" y="855"/>
                </a:lnTo>
                <a:lnTo>
                  <a:pt x="2510" y="867"/>
                </a:lnTo>
                <a:lnTo>
                  <a:pt x="2510" y="878"/>
                </a:lnTo>
                <a:lnTo>
                  <a:pt x="2510" y="887"/>
                </a:lnTo>
                <a:lnTo>
                  <a:pt x="2510" y="896"/>
                </a:lnTo>
                <a:lnTo>
                  <a:pt x="2510" y="912"/>
                </a:lnTo>
                <a:lnTo>
                  <a:pt x="2508" y="929"/>
                </a:lnTo>
                <a:lnTo>
                  <a:pt x="2506" y="945"/>
                </a:lnTo>
                <a:lnTo>
                  <a:pt x="2503" y="961"/>
                </a:lnTo>
                <a:lnTo>
                  <a:pt x="2499" y="976"/>
                </a:lnTo>
                <a:lnTo>
                  <a:pt x="2495" y="992"/>
                </a:lnTo>
                <a:lnTo>
                  <a:pt x="2490" y="1007"/>
                </a:lnTo>
                <a:lnTo>
                  <a:pt x="2483" y="1022"/>
                </a:lnTo>
                <a:lnTo>
                  <a:pt x="2477" y="1036"/>
                </a:lnTo>
                <a:lnTo>
                  <a:pt x="2469" y="1050"/>
                </a:lnTo>
                <a:lnTo>
                  <a:pt x="2461" y="1063"/>
                </a:lnTo>
                <a:lnTo>
                  <a:pt x="2452" y="1077"/>
                </a:lnTo>
                <a:lnTo>
                  <a:pt x="2443" y="1089"/>
                </a:lnTo>
                <a:lnTo>
                  <a:pt x="2433" y="1101"/>
                </a:lnTo>
                <a:lnTo>
                  <a:pt x="2422" y="1113"/>
                </a:lnTo>
                <a:lnTo>
                  <a:pt x="2411" y="1124"/>
                </a:lnTo>
                <a:lnTo>
                  <a:pt x="2399" y="1135"/>
                </a:lnTo>
                <a:lnTo>
                  <a:pt x="2387" y="1145"/>
                </a:lnTo>
                <a:lnTo>
                  <a:pt x="2374" y="1155"/>
                </a:lnTo>
                <a:lnTo>
                  <a:pt x="2361" y="1164"/>
                </a:lnTo>
                <a:lnTo>
                  <a:pt x="2347" y="1172"/>
                </a:lnTo>
                <a:lnTo>
                  <a:pt x="2333" y="1180"/>
                </a:lnTo>
                <a:lnTo>
                  <a:pt x="2317" y="1187"/>
                </a:lnTo>
                <a:lnTo>
                  <a:pt x="2302" y="1194"/>
                </a:lnTo>
                <a:lnTo>
                  <a:pt x="2287" y="1200"/>
                </a:lnTo>
                <a:lnTo>
                  <a:pt x="2271" y="1205"/>
                </a:lnTo>
                <a:lnTo>
                  <a:pt x="2255" y="1209"/>
                </a:lnTo>
                <a:lnTo>
                  <a:pt x="2239" y="1213"/>
                </a:lnTo>
                <a:lnTo>
                  <a:pt x="2222" y="1215"/>
                </a:lnTo>
                <a:lnTo>
                  <a:pt x="2205" y="1217"/>
                </a:lnTo>
                <a:lnTo>
                  <a:pt x="2188" y="1219"/>
                </a:lnTo>
                <a:lnTo>
                  <a:pt x="2171" y="1219"/>
                </a:lnTo>
                <a:lnTo>
                  <a:pt x="2154" y="1219"/>
                </a:lnTo>
                <a:lnTo>
                  <a:pt x="2137" y="1218"/>
                </a:lnTo>
                <a:lnTo>
                  <a:pt x="2121" y="1216"/>
                </a:lnTo>
                <a:lnTo>
                  <a:pt x="2105" y="1214"/>
                </a:lnTo>
                <a:lnTo>
                  <a:pt x="2089" y="1211"/>
                </a:lnTo>
                <a:lnTo>
                  <a:pt x="2074" y="1207"/>
                </a:lnTo>
                <a:lnTo>
                  <a:pt x="2059" y="1203"/>
                </a:lnTo>
                <a:lnTo>
                  <a:pt x="2044" y="1199"/>
                </a:lnTo>
                <a:lnTo>
                  <a:pt x="2030" y="1193"/>
                </a:lnTo>
                <a:lnTo>
                  <a:pt x="2016" y="1187"/>
                </a:lnTo>
                <a:lnTo>
                  <a:pt x="2003" y="1181"/>
                </a:lnTo>
                <a:lnTo>
                  <a:pt x="1990" y="1174"/>
                </a:lnTo>
                <a:lnTo>
                  <a:pt x="1977" y="1166"/>
                </a:lnTo>
                <a:lnTo>
                  <a:pt x="1971" y="1162"/>
                </a:lnTo>
                <a:lnTo>
                  <a:pt x="1965" y="1158"/>
                </a:lnTo>
                <a:lnTo>
                  <a:pt x="1954" y="1149"/>
                </a:lnTo>
                <a:lnTo>
                  <a:pt x="1943" y="1140"/>
                </a:lnTo>
                <a:lnTo>
                  <a:pt x="1932" y="1130"/>
                </a:lnTo>
                <a:lnTo>
                  <a:pt x="1922" y="1120"/>
                </a:lnTo>
                <a:lnTo>
                  <a:pt x="1913" y="1109"/>
                </a:lnTo>
                <a:lnTo>
                  <a:pt x="1904" y="1098"/>
                </a:lnTo>
                <a:lnTo>
                  <a:pt x="1895" y="1086"/>
                </a:lnTo>
                <a:lnTo>
                  <a:pt x="1888" y="1073"/>
                </a:lnTo>
                <a:lnTo>
                  <a:pt x="1881" y="1061"/>
                </a:lnTo>
                <a:lnTo>
                  <a:pt x="1874" y="1047"/>
                </a:lnTo>
                <a:lnTo>
                  <a:pt x="1869" y="1034"/>
                </a:lnTo>
                <a:lnTo>
                  <a:pt x="1864" y="1019"/>
                </a:lnTo>
                <a:lnTo>
                  <a:pt x="1859" y="1005"/>
                </a:lnTo>
                <a:lnTo>
                  <a:pt x="1856" y="990"/>
                </a:lnTo>
                <a:lnTo>
                  <a:pt x="1853" y="974"/>
                </a:lnTo>
                <a:lnTo>
                  <a:pt x="1851" y="958"/>
                </a:lnTo>
                <a:lnTo>
                  <a:pt x="1849" y="942"/>
                </a:lnTo>
                <a:lnTo>
                  <a:pt x="1849" y="925"/>
                </a:lnTo>
                <a:lnTo>
                  <a:pt x="1848" y="891"/>
                </a:lnTo>
                <a:lnTo>
                  <a:pt x="1849" y="859"/>
                </a:lnTo>
                <a:lnTo>
                  <a:pt x="1849" y="856"/>
                </a:lnTo>
                <a:lnTo>
                  <a:pt x="1850" y="852"/>
                </a:lnTo>
                <a:lnTo>
                  <a:pt x="1851" y="850"/>
                </a:lnTo>
                <a:lnTo>
                  <a:pt x="1854" y="847"/>
                </a:lnTo>
                <a:lnTo>
                  <a:pt x="1856" y="845"/>
                </a:lnTo>
                <a:lnTo>
                  <a:pt x="1859" y="844"/>
                </a:lnTo>
                <a:lnTo>
                  <a:pt x="1863" y="843"/>
                </a:lnTo>
                <a:lnTo>
                  <a:pt x="1866" y="842"/>
                </a:lnTo>
                <a:lnTo>
                  <a:pt x="2074" y="842"/>
                </a:lnTo>
                <a:lnTo>
                  <a:pt x="2078" y="843"/>
                </a:lnTo>
                <a:lnTo>
                  <a:pt x="2081" y="844"/>
                </a:lnTo>
                <a:lnTo>
                  <a:pt x="2084" y="845"/>
                </a:lnTo>
                <a:lnTo>
                  <a:pt x="2087" y="848"/>
                </a:lnTo>
                <a:lnTo>
                  <a:pt x="2089" y="850"/>
                </a:lnTo>
                <a:lnTo>
                  <a:pt x="2090" y="853"/>
                </a:lnTo>
                <a:lnTo>
                  <a:pt x="2092" y="857"/>
                </a:lnTo>
                <a:lnTo>
                  <a:pt x="2092" y="860"/>
                </a:lnTo>
                <a:lnTo>
                  <a:pt x="2092" y="935"/>
                </a:lnTo>
                <a:lnTo>
                  <a:pt x="2093" y="942"/>
                </a:lnTo>
                <a:lnTo>
                  <a:pt x="2094" y="948"/>
                </a:lnTo>
                <a:lnTo>
                  <a:pt x="2095" y="955"/>
                </a:lnTo>
                <a:lnTo>
                  <a:pt x="2098" y="961"/>
                </a:lnTo>
                <a:lnTo>
                  <a:pt x="2101" y="967"/>
                </a:lnTo>
                <a:lnTo>
                  <a:pt x="2104" y="973"/>
                </a:lnTo>
                <a:lnTo>
                  <a:pt x="2108" y="978"/>
                </a:lnTo>
                <a:lnTo>
                  <a:pt x="2110" y="981"/>
                </a:lnTo>
                <a:lnTo>
                  <a:pt x="2112" y="983"/>
                </a:lnTo>
                <a:lnTo>
                  <a:pt x="2117" y="988"/>
                </a:lnTo>
                <a:lnTo>
                  <a:pt x="2122" y="992"/>
                </a:lnTo>
                <a:lnTo>
                  <a:pt x="2128" y="996"/>
                </a:lnTo>
                <a:lnTo>
                  <a:pt x="2134" y="999"/>
                </a:lnTo>
                <a:lnTo>
                  <a:pt x="2140" y="1001"/>
                </a:lnTo>
                <a:lnTo>
                  <a:pt x="2147" y="1003"/>
                </a:lnTo>
                <a:lnTo>
                  <a:pt x="2153" y="1004"/>
                </a:lnTo>
                <a:lnTo>
                  <a:pt x="2160" y="1005"/>
                </a:lnTo>
                <a:lnTo>
                  <a:pt x="2167" y="1004"/>
                </a:lnTo>
                <a:lnTo>
                  <a:pt x="2173" y="1003"/>
                </a:lnTo>
                <a:lnTo>
                  <a:pt x="2180" y="1002"/>
                </a:lnTo>
                <a:lnTo>
                  <a:pt x="2186" y="1000"/>
                </a:lnTo>
                <a:lnTo>
                  <a:pt x="2191" y="998"/>
                </a:lnTo>
                <a:lnTo>
                  <a:pt x="2197" y="995"/>
                </a:lnTo>
                <a:lnTo>
                  <a:pt x="2202" y="991"/>
                </a:lnTo>
                <a:lnTo>
                  <a:pt x="2206" y="987"/>
                </a:lnTo>
                <a:lnTo>
                  <a:pt x="2211" y="983"/>
                </a:lnTo>
                <a:lnTo>
                  <a:pt x="2215" y="979"/>
                </a:lnTo>
                <a:lnTo>
                  <a:pt x="2218" y="974"/>
                </a:lnTo>
                <a:lnTo>
                  <a:pt x="2221" y="969"/>
                </a:lnTo>
                <a:lnTo>
                  <a:pt x="2224" y="963"/>
                </a:lnTo>
                <a:lnTo>
                  <a:pt x="2226" y="957"/>
                </a:lnTo>
                <a:lnTo>
                  <a:pt x="2227" y="951"/>
                </a:lnTo>
                <a:lnTo>
                  <a:pt x="2228" y="948"/>
                </a:lnTo>
                <a:lnTo>
                  <a:pt x="2228" y="945"/>
                </a:lnTo>
                <a:lnTo>
                  <a:pt x="2228" y="871"/>
                </a:lnTo>
                <a:lnTo>
                  <a:pt x="2228" y="862"/>
                </a:lnTo>
                <a:lnTo>
                  <a:pt x="2226" y="855"/>
                </a:lnTo>
                <a:lnTo>
                  <a:pt x="2224" y="847"/>
                </a:lnTo>
                <a:lnTo>
                  <a:pt x="2220" y="838"/>
                </a:lnTo>
                <a:lnTo>
                  <a:pt x="2215" y="827"/>
                </a:lnTo>
                <a:lnTo>
                  <a:pt x="2211" y="822"/>
                </a:lnTo>
                <a:lnTo>
                  <a:pt x="2207" y="817"/>
                </a:lnTo>
                <a:lnTo>
                  <a:pt x="2198" y="805"/>
                </a:lnTo>
                <a:lnTo>
                  <a:pt x="2191" y="798"/>
                </a:lnTo>
                <a:lnTo>
                  <a:pt x="2181" y="788"/>
                </a:lnTo>
                <a:lnTo>
                  <a:pt x="2152" y="761"/>
                </a:lnTo>
                <a:lnTo>
                  <a:pt x="2116" y="728"/>
                </a:lnTo>
                <a:lnTo>
                  <a:pt x="2078" y="693"/>
                </a:lnTo>
                <a:lnTo>
                  <a:pt x="2008" y="632"/>
                </a:lnTo>
                <a:lnTo>
                  <a:pt x="1978" y="604"/>
                </a:lnTo>
                <a:lnTo>
                  <a:pt x="1973" y="599"/>
                </a:lnTo>
                <a:lnTo>
                  <a:pt x="1960" y="584"/>
                </a:lnTo>
                <a:lnTo>
                  <a:pt x="1941" y="562"/>
                </a:lnTo>
                <a:lnTo>
                  <a:pt x="1930" y="548"/>
                </a:lnTo>
                <a:lnTo>
                  <a:pt x="1919" y="533"/>
                </a:lnTo>
                <a:lnTo>
                  <a:pt x="1908" y="516"/>
                </a:lnTo>
                <a:lnTo>
                  <a:pt x="1897" y="497"/>
                </a:lnTo>
                <a:lnTo>
                  <a:pt x="1887" y="478"/>
                </a:lnTo>
                <a:lnTo>
                  <a:pt x="1882" y="468"/>
                </a:lnTo>
                <a:lnTo>
                  <a:pt x="1878" y="457"/>
                </a:lnTo>
                <a:lnTo>
                  <a:pt x="1873" y="446"/>
                </a:lnTo>
                <a:lnTo>
                  <a:pt x="1869" y="435"/>
                </a:lnTo>
                <a:lnTo>
                  <a:pt x="1866" y="424"/>
                </a:lnTo>
                <a:lnTo>
                  <a:pt x="1863" y="413"/>
                </a:lnTo>
                <a:lnTo>
                  <a:pt x="1860" y="402"/>
                </a:lnTo>
                <a:lnTo>
                  <a:pt x="1858" y="390"/>
                </a:lnTo>
                <a:lnTo>
                  <a:pt x="1856" y="378"/>
                </a:lnTo>
                <a:lnTo>
                  <a:pt x="1855" y="366"/>
                </a:lnTo>
                <a:lnTo>
                  <a:pt x="1855" y="362"/>
                </a:lnTo>
                <a:lnTo>
                  <a:pt x="1854" y="346"/>
                </a:lnTo>
                <a:lnTo>
                  <a:pt x="1854" y="330"/>
                </a:lnTo>
                <a:lnTo>
                  <a:pt x="1854" y="313"/>
                </a:lnTo>
                <a:lnTo>
                  <a:pt x="1855" y="296"/>
                </a:lnTo>
                <a:lnTo>
                  <a:pt x="1858" y="279"/>
                </a:lnTo>
                <a:lnTo>
                  <a:pt x="1860" y="263"/>
                </a:lnTo>
                <a:lnTo>
                  <a:pt x="1864" y="247"/>
                </a:lnTo>
                <a:lnTo>
                  <a:pt x="1869" y="231"/>
                </a:lnTo>
                <a:lnTo>
                  <a:pt x="1871" y="224"/>
                </a:lnTo>
                <a:lnTo>
                  <a:pt x="1874" y="216"/>
                </a:lnTo>
                <a:lnTo>
                  <a:pt x="1880" y="201"/>
                </a:lnTo>
                <a:lnTo>
                  <a:pt x="1886" y="187"/>
                </a:lnTo>
                <a:lnTo>
                  <a:pt x="1894" y="172"/>
                </a:lnTo>
                <a:lnTo>
                  <a:pt x="1901" y="159"/>
                </a:lnTo>
                <a:lnTo>
                  <a:pt x="1910" y="145"/>
                </a:lnTo>
                <a:lnTo>
                  <a:pt x="1919" y="132"/>
                </a:lnTo>
                <a:lnTo>
                  <a:pt x="1929" y="120"/>
                </a:lnTo>
                <a:lnTo>
                  <a:pt x="1939" y="108"/>
                </a:lnTo>
                <a:lnTo>
                  <a:pt x="1950" y="96"/>
                </a:lnTo>
                <a:lnTo>
                  <a:pt x="1962" y="85"/>
                </a:lnTo>
                <a:lnTo>
                  <a:pt x="1974" y="75"/>
                </a:lnTo>
                <a:lnTo>
                  <a:pt x="1986" y="65"/>
                </a:lnTo>
                <a:lnTo>
                  <a:pt x="1999" y="56"/>
                </a:lnTo>
                <a:lnTo>
                  <a:pt x="2012" y="48"/>
                </a:lnTo>
                <a:lnTo>
                  <a:pt x="2026" y="40"/>
                </a:lnTo>
                <a:lnTo>
                  <a:pt x="2041" y="32"/>
                </a:lnTo>
                <a:lnTo>
                  <a:pt x="2055" y="26"/>
                </a:lnTo>
                <a:lnTo>
                  <a:pt x="2070" y="20"/>
                </a:lnTo>
                <a:lnTo>
                  <a:pt x="2085" y="15"/>
                </a:lnTo>
                <a:lnTo>
                  <a:pt x="2101" y="10"/>
                </a:lnTo>
                <a:lnTo>
                  <a:pt x="2117" y="7"/>
                </a:lnTo>
                <a:lnTo>
                  <a:pt x="2133" y="4"/>
                </a:lnTo>
                <a:lnTo>
                  <a:pt x="2150" y="2"/>
                </a:lnTo>
                <a:lnTo>
                  <a:pt x="2167" y="0"/>
                </a:lnTo>
                <a:lnTo>
                  <a:pt x="2184" y="0"/>
                </a:lnTo>
                <a:lnTo>
                  <a:pt x="2200" y="0"/>
                </a:lnTo>
                <a:lnTo>
                  <a:pt x="2216" y="1"/>
                </a:lnTo>
                <a:lnTo>
                  <a:pt x="2232" y="3"/>
                </a:lnTo>
                <a:lnTo>
                  <a:pt x="2247" y="6"/>
                </a:lnTo>
                <a:lnTo>
                  <a:pt x="2262" y="9"/>
                </a:lnTo>
                <a:lnTo>
                  <a:pt x="2277" y="13"/>
                </a:lnTo>
                <a:lnTo>
                  <a:pt x="2292" y="17"/>
                </a:lnTo>
                <a:lnTo>
                  <a:pt x="2306" y="22"/>
                </a:lnTo>
                <a:lnTo>
                  <a:pt x="2320" y="28"/>
                </a:lnTo>
                <a:lnTo>
                  <a:pt x="2335" y="35"/>
                </a:lnTo>
                <a:lnTo>
                  <a:pt x="2348" y="42"/>
                </a:lnTo>
                <a:lnTo>
                  <a:pt x="2360" y="49"/>
                </a:lnTo>
                <a:lnTo>
                  <a:pt x="2373" y="58"/>
                </a:lnTo>
                <a:lnTo>
                  <a:pt x="2384" y="66"/>
                </a:lnTo>
                <a:lnTo>
                  <a:pt x="2396" y="76"/>
                </a:lnTo>
                <a:lnTo>
                  <a:pt x="2406" y="86"/>
                </a:lnTo>
                <a:lnTo>
                  <a:pt x="2417" y="96"/>
                </a:lnTo>
                <a:lnTo>
                  <a:pt x="2426" y="107"/>
                </a:lnTo>
                <a:lnTo>
                  <a:pt x="2436" y="119"/>
                </a:lnTo>
                <a:lnTo>
                  <a:pt x="2444" y="131"/>
                </a:lnTo>
                <a:lnTo>
                  <a:pt x="2452" y="143"/>
                </a:lnTo>
                <a:lnTo>
                  <a:pt x="2460" y="156"/>
                </a:lnTo>
                <a:lnTo>
                  <a:pt x="2467" y="170"/>
                </a:lnTo>
                <a:lnTo>
                  <a:pt x="2473" y="184"/>
                </a:lnTo>
                <a:lnTo>
                  <a:pt x="2478" y="198"/>
                </a:lnTo>
                <a:lnTo>
                  <a:pt x="2483" y="213"/>
                </a:lnTo>
                <a:lnTo>
                  <a:pt x="2488" y="228"/>
                </a:lnTo>
                <a:lnTo>
                  <a:pt x="2491" y="244"/>
                </a:lnTo>
                <a:lnTo>
                  <a:pt x="2494" y="260"/>
                </a:lnTo>
                <a:lnTo>
                  <a:pt x="2496" y="276"/>
                </a:lnTo>
                <a:lnTo>
                  <a:pt x="2497" y="293"/>
                </a:lnTo>
                <a:lnTo>
                  <a:pt x="2498" y="310"/>
                </a:lnTo>
                <a:lnTo>
                  <a:pt x="2498" y="350"/>
                </a:lnTo>
                <a:lnTo>
                  <a:pt x="2498" y="388"/>
                </a:lnTo>
                <a:lnTo>
                  <a:pt x="2498" y="392"/>
                </a:lnTo>
                <a:lnTo>
                  <a:pt x="2497" y="395"/>
                </a:lnTo>
                <a:lnTo>
                  <a:pt x="2495" y="398"/>
                </a:lnTo>
                <a:lnTo>
                  <a:pt x="2493" y="401"/>
                </a:lnTo>
                <a:lnTo>
                  <a:pt x="2491" y="403"/>
                </a:lnTo>
                <a:lnTo>
                  <a:pt x="2488" y="404"/>
                </a:lnTo>
                <a:lnTo>
                  <a:pt x="2484" y="405"/>
                </a:lnTo>
                <a:lnTo>
                  <a:pt x="2481" y="406"/>
                </a:lnTo>
                <a:lnTo>
                  <a:pt x="2277" y="405"/>
                </a:lnTo>
                <a:lnTo>
                  <a:pt x="2273" y="405"/>
                </a:lnTo>
                <a:lnTo>
                  <a:pt x="2270" y="404"/>
                </a:lnTo>
                <a:lnTo>
                  <a:pt x="2267" y="402"/>
                </a:lnTo>
                <a:lnTo>
                  <a:pt x="2264" y="400"/>
                </a:lnTo>
                <a:lnTo>
                  <a:pt x="2262" y="397"/>
                </a:lnTo>
                <a:lnTo>
                  <a:pt x="2260" y="394"/>
                </a:lnTo>
                <a:lnTo>
                  <a:pt x="2259" y="391"/>
                </a:lnTo>
                <a:lnTo>
                  <a:pt x="2259" y="387"/>
                </a:lnTo>
                <a:lnTo>
                  <a:pt x="2259" y="285"/>
                </a:lnTo>
                <a:lnTo>
                  <a:pt x="2258" y="278"/>
                </a:lnTo>
                <a:lnTo>
                  <a:pt x="2257" y="271"/>
                </a:lnTo>
                <a:lnTo>
                  <a:pt x="2256" y="265"/>
                </a:lnTo>
                <a:lnTo>
                  <a:pt x="2253" y="259"/>
                </a:lnTo>
                <a:lnTo>
                  <a:pt x="2251" y="253"/>
                </a:lnTo>
                <a:lnTo>
                  <a:pt x="2247" y="248"/>
                </a:lnTo>
                <a:lnTo>
                  <a:pt x="2244" y="243"/>
                </a:lnTo>
                <a:lnTo>
                  <a:pt x="2239" y="238"/>
                </a:lnTo>
                <a:lnTo>
                  <a:pt x="2235" y="234"/>
                </a:lnTo>
                <a:lnTo>
                  <a:pt x="2229" y="230"/>
                </a:lnTo>
                <a:lnTo>
                  <a:pt x="2224" y="226"/>
                </a:lnTo>
                <a:lnTo>
                  <a:pt x="2218" y="224"/>
                </a:lnTo>
                <a:lnTo>
                  <a:pt x="2212" y="221"/>
                </a:lnTo>
                <a:lnTo>
                  <a:pt x="2206" y="220"/>
                </a:lnTo>
                <a:lnTo>
                  <a:pt x="2199" y="219"/>
                </a:lnTo>
                <a:lnTo>
                  <a:pt x="2192" y="218"/>
                </a:lnTo>
                <a:lnTo>
                  <a:pt x="2186" y="219"/>
                </a:lnTo>
                <a:lnTo>
                  <a:pt x="2180" y="220"/>
                </a:lnTo>
                <a:lnTo>
                  <a:pt x="2174" y="221"/>
                </a:lnTo>
                <a:lnTo>
                  <a:pt x="2168" y="223"/>
                </a:lnTo>
                <a:lnTo>
                  <a:pt x="2162" y="226"/>
                </a:lnTo>
                <a:lnTo>
                  <a:pt x="2157" y="229"/>
                </a:lnTo>
                <a:lnTo>
                  <a:pt x="2152" y="232"/>
                </a:lnTo>
                <a:lnTo>
                  <a:pt x="2148" y="236"/>
                </a:lnTo>
                <a:lnTo>
                  <a:pt x="2143" y="240"/>
                </a:lnTo>
                <a:lnTo>
                  <a:pt x="2140" y="245"/>
                </a:lnTo>
                <a:lnTo>
                  <a:pt x="2136" y="250"/>
                </a:lnTo>
                <a:lnTo>
                  <a:pt x="2133" y="255"/>
                </a:lnTo>
                <a:lnTo>
                  <a:pt x="2131" y="261"/>
                </a:lnTo>
                <a:lnTo>
                  <a:pt x="2129" y="267"/>
                </a:lnTo>
                <a:lnTo>
                  <a:pt x="2127" y="273"/>
                </a:lnTo>
                <a:lnTo>
                  <a:pt x="2127" y="279"/>
                </a:lnTo>
                <a:lnTo>
                  <a:pt x="2126" y="349"/>
                </a:lnTo>
                <a:lnTo>
                  <a:pt x="2126" y="352"/>
                </a:lnTo>
                <a:lnTo>
                  <a:pt x="2128" y="366"/>
                </a:lnTo>
                <a:lnTo>
                  <a:pt x="2130" y="375"/>
                </a:lnTo>
                <a:lnTo>
                  <a:pt x="2133" y="386"/>
                </a:lnTo>
                <a:lnTo>
                  <a:pt x="2135" y="392"/>
                </a:lnTo>
                <a:lnTo>
                  <a:pt x="2138" y="398"/>
                </a:lnTo>
                <a:lnTo>
                  <a:pt x="2140" y="403"/>
                </a:lnTo>
                <a:lnTo>
                  <a:pt x="2143" y="409"/>
                </a:lnTo>
                <a:lnTo>
                  <a:pt x="2146" y="414"/>
                </a:lnTo>
                <a:lnTo>
                  <a:pt x="2150" y="419"/>
                </a:lnTo>
                <a:lnTo>
                  <a:pt x="2154" y="423"/>
                </a:lnTo>
                <a:lnTo>
                  <a:pt x="2158" y="427"/>
                </a:lnTo>
                <a:lnTo>
                  <a:pt x="2174" y="440"/>
                </a:lnTo>
                <a:lnTo>
                  <a:pt x="2206" y="469"/>
                </a:lnTo>
                <a:lnTo>
                  <a:pt x="2295" y="551"/>
                </a:lnTo>
                <a:lnTo>
                  <a:pt x="2421" y="667"/>
                </a:lnTo>
                <a:close/>
                <a:moveTo>
                  <a:pt x="701" y="13"/>
                </a:moveTo>
                <a:lnTo>
                  <a:pt x="705" y="14"/>
                </a:lnTo>
                <a:lnTo>
                  <a:pt x="709" y="15"/>
                </a:lnTo>
                <a:lnTo>
                  <a:pt x="712" y="17"/>
                </a:lnTo>
                <a:lnTo>
                  <a:pt x="715" y="19"/>
                </a:lnTo>
                <a:lnTo>
                  <a:pt x="717" y="22"/>
                </a:lnTo>
                <a:lnTo>
                  <a:pt x="718" y="26"/>
                </a:lnTo>
                <a:lnTo>
                  <a:pt x="719" y="30"/>
                </a:lnTo>
                <a:lnTo>
                  <a:pt x="719" y="34"/>
                </a:lnTo>
                <a:lnTo>
                  <a:pt x="615" y="612"/>
                </a:lnTo>
                <a:lnTo>
                  <a:pt x="511" y="1189"/>
                </a:lnTo>
                <a:lnTo>
                  <a:pt x="510" y="1193"/>
                </a:lnTo>
                <a:lnTo>
                  <a:pt x="508" y="1197"/>
                </a:lnTo>
                <a:lnTo>
                  <a:pt x="506" y="1201"/>
                </a:lnTo>
                <a:lnTo>
                  <a:pt x="502" y="1204"/>
                </a:lnTo>
                <a:lnTo>
                  <a:pt x="499" y="1207"/>
                </a:lnTo>
                <a:lnTo>
                  <a:pt x="495" y="1208"/>
                </a:lnTo>
                <a:lnTo>
                  <a:pt x="491" y="1210"/>
                </a:lnTo>
                <a:lnTo>
                  <a:pt x="487" y="1210"/>
                </a:lnTo>
                <a:lnTo>
                  <a:pt x="436" y="1210"/>
                </a:lnTo>
                <a:lnTo>
                  <a:pt x="254" y="1210"/>
                </a:lnTo>
                <a:lnTo>
                  <a:pt x="250" y="1210"/>
                </a:lnTo>
                <a:lnTo>
                  <a:pt x="246" y="1208"/>
                </a:lnTo>
                <a:lnTo>
                  <a:pt x="242" y="1206"/>
                </a:lnTo>
                <a:lnTo>
                  <a:pt x="238" y="1204"/>
                </a:lnTo>
                <a:lnTo>
                  <a:pt x="235" y="1201"/>
                </a:lnTo>
                <a:lnTo>
                  <a:pt x="233" y="1197"/>
                </a:lnTo>
                <a:lnTo>
                  <a:pt x="231" y="1193"/>
                </a:lnTo>
                <a:lnTo>
                  <a:pt x="230" y="1189"/>
                </a:lnTo>
                <a:lnTo>
                  <a:pt x="115" y="612"/>
                </a:lnTo>
                <a:lnTo>
                  <a:pt x="0" y="34"/>
                </a:lnTo>
                <a:lnTo>
                  <a:pt x="0" y="30"/>
                </a:lnTo>
                <a:lnTo>
                  <a:pt x="1" y="26"/>
                </a:lnTo>
                <a:lnTo>
                  <a:pt x="1" y="24"/>
                </a:lnTo>
                <a:lnTo>
                  <a:pt x="2" y="22"/>
                </a:lnTo>
                <a:lnTo>
                  <a:pt x="4" y="19"/>
                </a:lnTo>
                <a:lnTo>
                  <a:pt x="7" y="16"/>
                </a:lnTo>
                <a:lnTo>
                  <a:pt x="10" y="15"/>
                </a:lnTo>
                <a:lnTo>
                  <a:pt x="14" y="13"/>
                </a:lnTo>
                <a:lnTo>
                  <a:pt x="18" y="13"/>
                </a:lnTo>
                <a:lnTo>
                  <a:pt x="225" y="13"/>
                </a:lnTo>
                <a:lnTo>
                  <a:pt x="229" y="13"/>
                </a:lnTo>
                <a:lnTo>
                  <a:pt x="233" y="14"/>
                </a:lnTo>
                <a:lnTo>
                  <a:pt x="237" y="16"/>
                </a:lnTo>
                <a:lnTo>
                  <a:pt x="241" y="19"/>
                </a:lnTo>
                <a:lnTo>
                  <a:pt x="244" y="22"/>
                </a:lnTo>
                <a:lnTo>
                  <a:pt x="246" y="25"/>
                </a:lnTo>
                <a:lnTo>
                  <a:pt x="248" y="29"/>
                </a:lnTo>
                <a:lnTo>
                  <a:pt x="249" y="33"/>
                </a:lnTo>
                <a:lnTo>
                  <a:pt x="365" y="696"/>
                </a:lnTo>
                <a:lnTo>
                  <a:pt x="493" y="33"/>
                </a:lnTo>
                <a:lnTo>
                  <a:pt x="495" y="29"/>
                </a:lnTo>
                <a:lnTo>
                  <a:pt x="496" y="25"/>
                </a:lnTo>
                <a:lnTo>
                  <a:pt x="499" y="22"/>
                </a:lnTo>
                <a:lnTo>
                  <a:pt x="502" y="19"/>
                </a:lnTo>
                <a:lnTo>
                  <a:pt x="506" y="16"/>
                </a:lnTo>
                <a:lnTo>
                  <a:pt x="509" y="15"/>
                </a:lnTo>
                <a:lnTo>
                  <a:pt x="513" y="13"/>
                </a:lnTo>
                <a:lnTo>
                  <a:pt x="518" y="13"/>
                </a:lnTo>
                <a:lnTo>
                  <a:pt x="701" y="13"/>
                </a:lnTo>
                <a:close/>
                <a:moveTo>
                  <a:pt x="1409" y="1189"/>
                </a:moveTo>
                <a:lnTo>
                  <a:pt x="1409" y="1193"/>
                </a:lnTo>
                <a:lnTo>
                  <a:pt x="1409" y="1197"/>
                </a:lnTo>
                <a:lnTo>
                  <a:pt x="1407" y="1200"/>
                </a:lnTo>
                <a:lnTo>
                  <a:pt x="1405" y="1204"/>
                </a:lnTo>
                <a:lnTo>
                  <a:pt x="1402" y="1206"/>
                </a:lnTo>
                <a:lnTo>
                  <a:pt x="1398" y="1208"/>
                </a:lnTo>
                <a:lnTo>
                  <a:pt x="1395" y="1210"/>
                </a:lnTo>
                <a:lnTo>
                  <a:pt x="1390" y="1210"/>
                </a:lnTo>
                <a:lnTo>
                  <a:pt x="1185" y="1210"/>
                </a:lnTo>
                <a:lnTo>
                  <a:pt x="1181" y="1210"/>
                </a:lnTo>
                <a:lnTo>
                  <a:pt x="1177" y="1209"/>
                </a:lnTo>
                <a:lnTo>
                  <a:pt x="1173" y="1207"/>
                </a:lnTo>
                <a:lnTo>
                  <a:pt x="1169" y="1204"/>
                </a:lnTo>
                <a:lnTo>
                  <a:pt x="1166" y="1201"/>
                </a:lnTo>
                <a:lnTo>
                  <a:pt x="1164" y="1198"/>
                </a:lnTo>
                <a:lnTo>
                  <a:pt x="1162" y="1194"/>
                </a:lnTo>
                <a:lnTo>
                  <a:pt x="1161" y="1190"/>
                </a:lnTo>
                <a:lnTo>
                  <a:pt x="1143" y="1087"/>
                </a:lnTo>
                <a:lnTo>
                  <a:pt x="936" y="1087"/>
                </a:lnTo>
                <a:lnTo>
                  <a:pt x="916" y="1190"/>
                </a:lnTo>
                <a:lnTo>
                  <a:pt x="915" y="1194"/>
                </a:lnTo>
                <a:lnTo>
                  <a:pt x="913" y="1198"/>
                </a:lnTo>
                <a:lnTo>
                  <a:pt x="911" y="1201"/>
                </a:lnTo>
                <a:lnTo>
                  <a:pt x="908" y="1204"/>
                </a:lnTo>
                <a:lnTo>
                  <a:pt x="904" y="1207"/>
                </a:lnTo>
                <a:lnTo>
                  <a:pt x="900" y="1209"/>
                </a:lnTo>
                <a:lnTo>
                  <a:pt x="896" y="1210"/>
                </a:lnTo>
                <a:lnTo>
                  <a:pt x="892" y="1210"/>
                </a:lnTo>
                <a:lnTo>
                  <a:pt x="705" y="1210"/>
                </a:lnTo>
                <a:lnTo>
                  <a:pt x="701" y="1210"/>
                </a:lnTo>
                <a:lnTo>
                  <a:pt x="698" y="1208"/>
                </a:lnTo>
                <a:lnTo>
                  <a:pt x="695" y="1206"/>
                </a:lnTo>
                <a:lnTo>
                  <a:pt x="692" y="1204"/>
                </a:lnTo>
                <a:lnTo>
                  <a:pt x="691" y="1200"/>
                </a:lnTo>
                <a:lnTo>
                  <a:pt x="690" y="1197"/>
                </a:lnTo>
                <a:lnTo>
                  <a:pt x="690" y="1193"/>
                </a:lnTo>
                <a:lnTo>
                  <a:pt x="690" y="1189"/>
                </a:lnTo>
                <a:lnTo>
                  <a:pt x="795" y="612"/>
                </a:lnTo>
                <a:lnTo>
                  <a:pt x="899" y="34"/>
                </a:lnTo>
                <a:lnTo>
                  <a:pt x="900" y="29"/>
                </a:lnTo>
                <a:lnTo>
                  <a:pt x="902" y="26"/>
                </a:lnTo>
                <a:lnTo>
                  <a:pt x="904" y="22"/>
                </a:lnTo>
                <a:lnTo>
                  <a:pt x="907" y="19"/>
                </a:lnTo>
                <a:lnTo>
                  <a:pt x="911" y="16"/>
                </a:lnTo>
                <a:lnTo>
                  <a:pt x="914" y="15"/>
                </a:lnTo>
                <a:lnTo>
                  <a:pt x="919" y="13"/>
                </a:lnTo>
                <a:lnTo>
                  <a:pt x="923" y="13"/>
                </a:lnTo>
                <a:lnTo>
                  <a:pt x="1125" y="13"/>
                </a:lnTo>
                <a:lnTo>
                  <a:pt x="1154" y="13"/>
                </a:lnTo>
                <a:lnTo>
                  <a:pt x="1158" y="13"/>
                </a:lnTo>
                <a:lnTo>
                  <a:pt x="1163" y="15"/>
                </a:lnTo>
                <a:lnTo>
                  <a:pt x="1167" y="17"/>
                </a:lnTo>
                <a:lnTo>
                  <a:pt x="1171" y="19"/>
                </a:lnTo>
                <a:lnTo>
                  <a:pt x="1174" y="22"/>
                </a:lnTo>
                <a:lnTo>
                  <a:pt x="1177" y="26"/>
                </a:lnTo>
                <a:lnTo>
                  <a:pt x="1179" y="29"/>
                </a:lnTo>
                <a:lnTo>
                  <a:pt x="1180" y="34"/>
                </a:lnTo>
                <a:lnTo>
                  <a:pt x="1294" y="612"/>
                </a:lnTo>
                <a:lnTo>
                  <a:pt x="1409" y="1189"/>
                </a:lnTo>
                <a:close/>
                <a:moveTo>
                  <a:pt x="979" y="868"/>
                </a:moveTo>
                <a:lnTo>
                  <a:pt x="1105" y="868"/>
                </a:lnTo>
                <a:lnTo>
                  <a:pt x="1045" y="526"/>
                </a:lnTo>
                <a:lnTo>
                  <a:pt x="979" y="868"/>
                </a:lnTo>
                <a:close/>
                <a:moveTo>
                  <a:pt x="3252" y="1189"/>
                </a:moveTo>
                <a:lnTo>
                  <a:pt x="3252" y="1193"/>
                </a:lnTo>
                <a:lnTo>
                  <a:pt x="3252" y="1197"/>
                </a:lnTo>
                <a:lnTo>
                  <a:pt x="3250" y="1200"/>
                </a:lnTo>
                <a:lnTo>
                  <a:pt x="3248" y="1204"/>
                </a:lnTo>
                <a:lnTo>
                  <a:pt x="3246" y="1206"/>
                </a:lnTo>
                <a:lnTo>
                  <a:pt x="3243" y="1208"/>
                </a:lnTo>
                <a:lnTo>
                  <a:pt x="3239" y="1210"/>
                </a:lnTo>
                <a:lnTo>
                  <a:pt x="3235" y="1210"/>
                </a:lnTo>
                <a:lnTo>
                  <a:pt x="3027" y="1210"/>
                </a:lnTo>
                <a:lnTo>
                  <a:pt x="3023" y="1210"/>
                </a:lnTo>
                <a:lnTo>
                  <a:pt x="3019" y="1209"/>
                </a:lnTo>
                <a:lnTo>
                  <a:pt x="3015" y="1207"/>
                </a:lnTo>
                <a:lnTo>
                  <a:pt x="3012" y="1204"/>
                </a:lnTo>
                <a:lnTo>
                  <a:pt x="3009" y="1201"/>
                </a:lnTo>
                <a:lnTo>
                  <a:pt x="3006" y="1198"/>
                </a:lnTo>
                <a:lnTo>
                  <a:pt x="3004" y="1194"/>
                </a:lnTo>
                <a:lnTo>
                  <a:pt x="3003" y="1190"/>
                </a:lnTo>
                <a:lnTo>
                  <a:pt x="2985" y="1087"/>
                </a:lnTo>
                <a:lnTo>
                  <a:pt x="2779" y="1087"/>
                </a:lnTo>
                <a:lnTo>
                  <a:pt x="2759" y="1190"/>
                </a:lnTo>
                <a:lnTo>
                  <a:pt x="2758" y="1194"/>
                </a:lnTo>
                <a:lnTo>
                  <a:pt x="2756" y="1198"/>
                </a:lnTo>
                <a:lnTo>
                  <a:pt x="2753" y="1201"/>
                </a:lnTo>
                <a:lnTo>
                  <a:pt x="2750" y="1204"/>
                </a:lnTo>
                <a:lnTo>
                  <a:pt x="2747" y="1207"/>
                </a:lnTo>
                <a:lnTo>
                  <a:pt x="2743" y="1209"/>
                </a:lnTo>
                <a:lnTo>
                  <a:pt x="2739" y="1210"/>
                </a:lnTo>
                <a:lnTo>
                  <a:pt x="2735" y="1210"/>
                </a:lnTo>
                <a:lnTo>
                  <a:pt x="2551" y="1210"/>
                </a:lnTo>
                <a:lnTo>
                  <a:pt x="2547" y="1210"/>
                </a:lnTo>
                <a:lnTo>
                  <a:pt x="2543" y="1208"/>
                </a:lnTo>
                <a:lnTo>
                  <a:pt x="2540" y="1206"/>
                </a:lnTo>
                <a:lnTo>
                  <a:pt x="2537" y="1204"/>
                </a:lnTo>
                <a:lnTo>
                  <a:pt x="2535" y="1200"/>
                </a:lnTo>
                <a:lnTo>
                  <a:pt x="2534" y="1197"/>
                </a:lnTo>
                <a:lnTo>
                  <a:pt x="2533" y="1193"/>
                </a:lnTo>
                <a:lnTo>
                  <a:pt x="2533" y="1189"/>
                </a:lnTo>
                <a:lnTo>
                  <a:pt x="2637" y="612"/>
                </a:lnTo>
                <a:lnTo>
                  <a:pt x="2741" y="34"/>
                </a:lnTo>
                <a:lnTo>
                  <a:pt x="2742" y="29"/>
                </a:lnTo>
                <a:lnTo>
                  <a:pt x="2744" y="26"/>
                </a:lnTo>
                <a:lnTo>
                  <a:pt x="2747" y="22"/>
                </a:lnTo>
                <a:lnTo>
                  <a:pt x="2750" y="19"/>
                </a:lnTo>
                <a:lnTo>
                  <a:pt x="2753" y="16"/>
                </a:lnTo>
                <a:lnTo>
                  <a:pt x="2757" y="15"/>
                </a:lnTo>
                <a:lnTo>
                  <a:pt x="2761" y="13"/>
                </a:lnTo>
                <a:lnTo>
                  <a:pt x="2765" y="13"/>
                </a:lnTo>
                <a:lnTo>
                  <a:pt x="2890" y="13"/>
                </a:lnTo>
                <a:lnTo>
                  <a:pt x="2998" y="13"/>
                </a:lnTo>
                <a:lnTo>
                  <a:pt x="3003" y="13"/>
                </a:lnTo>
                <a:lnTo>
                  <a:pt x="3007" y="15"/>
                </a:lnTo>
                <a:lnTo>
                  <a:pt x="3011" y="17"/>
                </a:lnTo>
                <a:lnTo>
                  <a:pt x="3014" y="19"/>
                </a:lnTo>
                <a:lnTo>
                  <a:pt x="3017" y="22"/>
                </a:lnTo>
                <a:lnTo>
                  <a:pt x="3020" y="26"/>
                </a:lnTo>
                <a:lnTo>
                  <a:pt x="3021" y="29"/>
                </a:lnTo>
                <a:lnTo>
                  <a:pt x="3023" y="34"/>
                </a:lnTo>
                <a:lnTo>
                  <a:pt x="3137" y="612"/>
                </a:lnTo>
                <a:lnTo>
                  <a:pt x="3252" y="1189"/>
                </a:lnTo>
                <a:close/>
                <a:moveTo>
                  <a:pt x="2821" y="868"/>
                </a:moveTo>
                <a:lnTo>
                  <a:pt x="2947" y="868"/>
                </a:lnTo>
                <a:lnTo>
                  <a:pt x="2888" y="526"/>
                </a:lnTo>
                <a:lnTo>
                  <a:pt x="2821" y="868"/>
                </a:lnTo>
                <a:close/>
                <a:moveTo>
                  <a:pt x="4648" y="1189"/>
                </a:moveTo>
                <a:lnTo>
                  <a:pt x="4649" y="1193"/>
                </a:lnTo>
                <a:lnTo>
                  <a:pt x="4648" y="1197"/>
                </a:lnTo>
                <a:lnTo>
                  <a:pt x="4646" y="1200"/>
                </a:lnTo>
                <a:lnTo>
                  <a:pt x="4644" y="1204"/>
                </a:lnTo>
                <a:lnTo>
                  <a:pt x="4641" y="1206"/>
                </a:lnTo>
                <a:lnTo>
                  <a:pt x="4638" y="1208"/>
                </a:lnTo>
                <a:lnTo>
                  <a:pt x="4634" y="1210"/>
                </a:lnTo>
                <a:lnTo>
                  <a:pt x="4630" y="1210"/>
                </a:lnTo>
                <a:lnTo>
                  <a:pt x="4424" y="1210"/>
                </a:lnTo>
                <a:lnTo>
                  <a:pt x="4420" y="1210"/>
                </a:lnTo>
                <a:lnTo>
                  <a:pt x="4416" y="1209"/>
                </a:lnTo>
                <a:lnTo>
                  <a:pt x="4412" y="1207"/>
                </a:lnTo>
                <a:lnTo>
                  <a:pt x="4408" y="1204"/>
                </a:lnTo>
                <a:lnTo>
                  <a:pt x="4405" y="1201"/>
                </a:lnTo>
                <a:lnTo>
                  <a:pt x="4403" y="1198"/>
                </a:lnTo>
                <a:lnTo>
                  <a:pt x="4401" y="1194"/>
                </a:lnTo>
                <a:lnTo>
                  <a:pt x="4400" y="1190"/>
                </a:lnTo>
                <a:lnTo>
                  <a:pt x="4382" y="1087"/>
                </a:lnTo>
                <a:lnTo>
                  <a:pt x="4175" y="1087"/>
                </a:lnTo>
                <a:lnTo>
                  <a:pt x="4155" y="1190"/>
                </a:lnTo>
                <a:lnTo>
                  <a:pt x="4154" y="1194"/>
                </a:lnTo>
                <a:lnTo>
                  <a:pt x="4152" y="1198"/>
                </a:lnTo>
                <a:lnTo>
                  <a:pt x="4150" y="1201"/>
                </a:lnTo>
                <a:lnTo>
                  <a:pt x="4147" y="1204"/>
                </a:lnTo>
                <a:lnTo>
                  <a:pt x="4143" y="1207"/>
                </a:lnTo>
                <a:lnTo>
                  <a:pt x="4140" y="1209"/>
                </a:lnTo>
                <a:lnTo>
                  <a:pt x="4135" y="1210"/>
                </a:lnTo>
                <a:lnTo>
                  <a:pt x="4131" y="1210"/>
                </a:lnTo>
                <a:lnTo>
                  <a:pt x="3950" y="1210"/>
                </a:lnTo>
                <a:lnTo>
                  <a:pt x="3946" y="1210"/>
                </a:lnTo>
                <a:lnTo>
                  <a:pt x="3942" y="1208"/>
                </a:lnTo>
                <a:lnTo>
                  <a:pt x="3938" y="1206"/>
                </a:lnTo>
                <a:lnTo>
                  <a:pt x="3935" y="1204"/>
                </a:lnTo>
                <a:lnTo>
                  <a:pt x="3932" y="1200"/>
                </a:lnTo>
                <a:lnTo>
                  <a:pt x="3931" y="1197"/>
                </a:lnTo>
                <a:lnTo>
                  <a:pt x="3930" y="1195"/>
                </a:lnTo>
                <a:lnTo>
                  <a:pt x="3930" y="1193"/>
                </a:lnTo>
                <a:lnTo>
                  <a:pt x="3930" y="1189"/>
                </a:lnTo>
                <a:lnTo>
                  <a:pt x="4034" y="612"/>
                </a:lnTo>
                <a:lnTo>
                  <a:pt x="4138" y="34"/>
                </a:lnTo>
                <a:lnTo>
                  <a:pt x="4139" y="29"/>
                </a:lnTo>
                <a:lnTo>
                  <a:pt x="4141" y="26"/>
                </a:lnTo>
                <a:lnTo>
                  <a:pt x="4143" y="22"/>
                </a:lnTo>
                <a:lnTo>
                  <a:pt x="4146" y="19"/>
                </a:lnTo>
                <a:lnTo>
                  <a:pt x="4150" y="16"/>
                </a:lnTo>
                <a:lnTo>
                  <a:pt x="4154" y="15"/>
                </a:lnTo>
                <a:lnTo>
                  <a:pt x="4158" y="13"/>
                </a:lnTo>
                <a:lnTo>
                  <a:pt x="4162" y="13"/>
                </a:lnTo>
                <a:lnTo>
                  <a:pt x="4363" y="13"/>
                </a:lnTo>
                <a:lnTo>
                  <a:pt x="4395" y="13"/>
                </a:lnTo>
                <a:lnTo>
                  <a:pt x="4399" y="13"/>
                </a:lnTo>
                <a:lnTo>
                  <a:pt x="4403" y="15"/>
                </a:lnTo>
                <a:lnTo>
                  <a:pt x="4407" y="17"/>
                </a:lnTo>
                <a:lnTo>
                  <a:pt x="4411" y="19"/>
                </a:lnTo>
                <a:lnTo>
                  <a:pt x="4414" y="22"/>
                </a:lnTo>
                <a:lnTo>
                  <a:pt x="4416" y="26"/>
                </a:lnTo>
                <a:lnTo>
                  <a:pt x="4418" y="29"/>
                </a:lnTo>
                <a:lnTo>
                  <a:pt x="4419" y="34"/>
                </a:lnTo>
                <a:lnTo>
                  <a:pt x="4533" y="612"/>
                </a:lnTo>
                <a:lnTo>
                  <a:pt x="4648" y="1189"/>
                </a:lnTo>
                <a:close/>
                <a:moveTo>
                  <a:pt x="4218" y="868"/>
                </a:moveTo>
                <a:lnTo>
                  <a:pt x="4344" y="868"/>
                </a:lnTo>
                <a:lnTo>
                  <a:pt x="4284" y="526"/>
                </a:lnTo>
                <a:lnTo>
                  <a:pt x="4218" y="868"/>
                </a:lnTo>
                <a:close/>
                <a:moveTo>
                  <a:pt x="1755" y="1190"/>
                </a:moveTo>
                <a:lnTo>
                  <a:pt x="1754" y="1194"/>
                </a:lnTo>
                <a:lnTo>
                  <a:pt x="1753" y="1198"/>
                </a:lnTo>
                <a:lnTo>
                  <a:pt x="1751" y="1201"/>
                </a:lnTo>
                <a:lnTo>
                  <a:pt x="1748" y="1204"/>
                </a:lnTo>
                <a:lnTo>
                  <a:pt x="1745" y="1207"/>
                </a:lnTo>
                <a:lnTo>
                  <a:pt x="1742" y="1209"/>
                </a:lnTo>
                <a:lnTo>
                  <a:pt x="1738" y="1210"/>
                </a:lnTo>
                <a:lnTo>
                  <a:pt x="1733" y="1210"/>
                </a:lnTo>
                <a:lnTo>
                  <a:pt x="1521" y="1210"/>
                </a:lnTo>
                <a:lnTo>
                  <a:pt x="1517" y="1210"/>
                </a:lnTo>
                <a:lnTo>
                  <a:pt x="1513" y="1209"/>
                </a:lnTo>
                <a:lnTo>
                  <a:pt x="1509" y="1207"/>
                </a:lnTo>
                <a:lnTo>
                  <a:pt x="1506" y="1204"/>
                </a:lnTo>
                <a:lnTo>
                  <a:pt x="1503" y="1201"/>
                </a:lnTo>
                <a:lnTo>
                  <a:pt x="1501" y="1198"/>
                </a:lnTo>
                <a:lnTo>
                  <a:pt x="1500" y="1194"/>
                </a:lnTo>
                <a:lnTo>
                  <a:pt x="1500" y="1190"/>
                </a:lnTo>
                <a:lnTo>
                  <a:pt x="1500" y="612"/>
                </a:lnTo>
                <a:lnTo>
                  <a:pt x="1500" y="34"/>
                </a:lnTo>
                <a:lnTo>
                  <a:pt x="1500" y="29"/>
                </a:lnTo>
                <a:lnTo>
                  <a:pt x="1501" y="26"/>
                </a:lnTo>
                <a:lnTo>
                  <a:pt x="1503" y="22"/>
                </a:lnTo>
                <a:lnTo>
                  <a:pt x="1506" y="19"/>
                </a:lnTo>
                <a:lnTo>
                  <a:pt x="1509" y="16"/>
                </a:lnTo>
                <a:lnTo>
                  <a:pt x="1513" y="15"/>
                </a:lnTo>
                <a:lnTo>
                  <a:pt x="1517" y="13"/>
                </a:lnTo>
                <a:lnTo>
                  <a:pt x="1521" y="13"/>
                </a:lnTo>
                <a:lnTo>
                  <a:pt x="1733" y="13"/>
                </a:lnTo>
                <a:lnTo>
                  <a:pt x="1738" y="13"/>
                </a:lnTo>
                <a:lnTo>
                  <a:pt x="1742" y="15"/>
                </a:lnTo>
                <a:lnTo>
                  <a:pt x="1745" y="16"/>
                </a:lnTo>
                <a:lnTo>
                  <a:pt x="1748" y="19"/>
                </a:lnTo>
                <a:lnTo>
                  <a:pt x="1751" y="22"/>
                </a:lnTo>
                <a:lnTo>
                  <a:pt x="1753" y="26"/>
                </a:lnTo>
                <a:lnTo>
                  <a:pt x="1754" y="29"/>
                </a:lnTo>
                <a:lnTo>
                  <a:pt x="1755" y="34"/>
                </a:lnTo>
                <a:lnTo>
                  <a:pt x="1755" y="612"/>
                </a:lnTo>
                <a:lnTo>
                  <a:pt x="1755" y="1190"/>
                </a:lnTo>
                <a:close/>
                <a:moveTo>
                  <a:pt x="3835" y="955"/>
                </a:moveTo>
                <a:lnTo>
                  <a:pt x="3839" y="956"/>
                </a:lnTo>
                <a:lnTo>
                  <a:pt x="3843" y="957"/>
                </a:lnTo>
                <a:lnTo>
                  <a:pt x="3847" y="959"/>
                </a:lnTo>
                <a:lnTo>
                  <a:pt x="3850" y="961"/>
                </a:lnTo>
                <a:lnTo>
                  <a:pt x="3852" y="964"/>
                </a:lnTo>
                <a:lnTo>
                  <a:pt x="3854" y="967"/>
                </a:lnTo>
                <a:lnTo>
                  <a:pt x="3855" y="971"/>
                </a:lnTo>
                <a:lnTo>
                  <a:pt x="3856" y="975"/>
                </a:lnTo>
                <a:lnTo>
                  <a:pt x="3856" y="1191"/>
                </a:lnTo>
                <a:lnTo>
                  <a:pt x="3855" y="1195"/>
                </a:lnTo>
                <a:lnTo>
                  <a:pt x="3854" y="1198"/>
                </a:lnTo>
                <a:lnTo>
                  <a:pt x="3852" y="1201"/>
                </a:lnTo>
                <a:lnTo>
                  <a:pt x="3850" y="1204"/>
                </a:lnTo>
                <a:lnTo>
                  <a:pt x="3847" y="1207"/>
                </a:lnTo>
                <a:lnTo>
                  <a:pt x="3843" y="1209"/>
                </a:lnTo>
                <a:lnTo>
                  <a:pt x="3839" y="1210"/>
                </a:lnTo>
                <a:lnTo>
                  <a:pt x="3835" y="1210"/>
                </a:lnTo>
                <a:lnTo>
                  <a:pt x="3572" y="1210"/>
                </a:lnTo>
                <a:lnTo>
                  <a:pt x="3570" y="1210"/>
                </a:lnTo>
                <a:lnTo>
                  <a:pt x="3366" y="1210"/>
                </a:lnTo>
                <a:lnTo>
                  <a:pt x="3361" y="1210"/>
                </a:lnTo>
                <a:lnTo>
                  <a:pt x="3358" y="1209"/>
                </a:lnTo>
                <a:lnTo>
                  <a:pt x="3354" y="1207"/>
                </a:lnTo>
                <a:lnTo>
                  <a:pt x="3351" y="1204"/>
                </a:lnTo>
                <a:lnTo>
                  <a:pt x="3349" y="1201"/>
                </a:lnTo>
                <a:lnTo>
                  <a:pt x="3347" y="1198"/>
                </a:lnTo>
                <a:lnTo>
                  <a:pt x="3346" y="1194"/>
                </a:lnTo>
                <a:lnTo>
                  <a:pt x="3345" y="1190"/>
                </a:lnTo>
                <a:lnTo>
                  <a:pt x="3345" y="612"/>
                </a:lnTo>
                <a:lnTo>
                  <a:pt x="3345" y="33"/>
                </a:lnTo>
                <a:lnTo>
                  <a:pt x="3346" y="29"/>
                </a:lnTo>
                <a:lnTo>
                  <a:pt x="3347" y="25"/>
                </a:lnTo>
                <a:lnTo>
                  <a:pt x="3349" y="22"/>
                </a:lnTo>
                <a:lnTo>
                  <a:pt x="3351" y="19"/>
                </a:lnTo>
                <a:lnTo>
                  <a:pt x="3354" y="16"/>
                </a:lnTo>
                <a:lnTo>
                  <a:pt x="3358" y="15"/>
                </a:lnTo>
                <a:lnTo>
                  <a:pt x="3361" y="13"/>
                </a:lnTo>
                <a:lnTo>
                  <a:pt x="3366" y="13"/>
                </a:lnTo>
                <a:lnTo>
                  <a:pt x="3570" y="13"/>
                </a:lnTo>
                <a:lnTo>
                  <a:pt x="3574" y="13"/>
                </a:lnTo>
                <a:lnTo>
                  <a:pt x="3578" y="15"/>
                </a:lnTo>
                <a:lnTo>
                  <a:pt x="3581" y="16"/>
                </a:lnTo>
                <a:lnTo>
                  <a:pt x="3585" y="19"/>
                </a:lnTo>
                <a:lnTo>
                  <a:pt x="3587" y="22"/>
                </a:lnTo>
                <a:lnTo>
                  <a:pt x="3589" y="25"/>
                </a:lnTo>
                <a:lnTo>
                  <a:pt x="3590" y="29"/>
                </a:lnTo>
                <a:lnTo>
                  <a:pt x="3591" y="33"/>
                </a:lnTo>
                <a:lnTo>
                  <a:pt x="3591" y="494"/>
                </a:lnTo>
                <a:lnTo>
                  <a:pt x="3591" y="956"/>
                </a:lnTo>
                <a:lnTo>
                  <a:pt x="3835" y="955"/>
                </a:lnTo>
                <a:close/>
              </a:path>
            </a:pathLst>
          </a:custGeom>
          <a:solidFill>
            <a:srgbClr val="008F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63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rgbClr val="00627D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Wingdings" pitchFamily="2" charset="2"/>
        <a:buChar char="§"/>
        <a:defRPr sz="2400" kern="1200">
          <a:solidFill>
            <a:srgbClr val="575757"/>
          </a:solidFill>
          <a:latin typeface="+mn-lt"/>
          <a:ea typeface="+mn-ea"/>
          <a:cs typeface="+mn-cs"/>
        </a:defRPr>
      </a:lvl1pPr>
      <a:lvl2pPr marL="54000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Wingdings" pitchFamily="2" charset="2"/>
        <a:buChar char="§"/>
        <a:defRPr sz="2400" kern="1200">
          <a:solidFill>
            <a:srgbClr val="575757"/>
          </a:solidFill>
          <a:latin typeface="+mn-lt"/>
          <a:ea typeface="+mn-ea"/>
          <a:cs typeface="+mn-cs"/>
        </a:defRPr>
      </a:lvl2pPr>
      <a:lvl3pPr marL="81598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Times New Roman" pitchFamily="18" charset="0"/>
        <a:buChar char="–"/>
        <a:defRPr sz="2000" kern="1200">
          <a:solidFill>
            <a:srgbClr val="575757"/>
          </a:solidFill>
          <a:latin typeface="+mn-lt"/>
          <a:ea typeface="+mn-ea"/>
          <a:cs typeface="+mn-cs"/>
        </a:defRPr>
      </a:lvl3pPr>
      <a:lvl4pPr marL="119997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Times New Roman" pitchFamily="18" charset="0"/>
        <a:buChar char="–"/>
        <a:defRPr sz="2000" kern="1200">
          <a:solidFill>
            <a:srgbClr val="575757"/>
          </a:solidFill>
          <a:latin typeface="+mn-lt"/>
          <a:ea typeface="+mn-ea"/>
          <a:cs typeface="+mn-cs"/>
        </a:defRPr>
      </a:lvl4pPr>
      <a:lvl5pPr marL="1535962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Wingdings" panose="05000000000000000000" pitchFamily="2" charset="2"/>
        <a:buChar char="§"/>
        <a:defRPr sz="1600" kern="1200">
          <a:solidFill>
            <a:srgbClr val="575757"/>
          </a:solidFill>
          <a:latin typeface="+mn-lt"/>
          <a:ea typeface="+mn-ea"/>
          <a:cs typeface="+mn-cs"/>
        </a:defRPr>
      </a:lvl5pPr>
      <a:lvl6pPr marL="190800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Wingdings" panose="05000000000000000000" pitchFamily="2" charset="2"/>
        <a:buChar char="§"/>
        <a:defRPr sz="1600" kern="1200">
          <a:solidFill>
            <a:srgbClr val="575757"/>
          </a:solidFill>
          <a:latin typeface="+mn-lt"/>
          <a:ea typeface="+mn-ea"/>
          <a:cs typeface="+mn-cs"/>
        </a:defRPr>
      </a:lvl6pPr>
      <a:lvl7pPr marL="226800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Times New Roman" pitchFamily="18" charset="0"/>
        <a:buChar char="–"/>
        <a:defRPr sz="1600" kern="1200">
          <a:solidFill>
            <a:srgbClr val="575757"/>
          </a:solidFill>
          <a:latin typeface="+mn-lt"/>
          <a:ea typeface="+mn-ea"/>
          <a:cs typeface="+mn-cs"/>
        </a:defRPr>
      </a:lvl7pPr>
      <a:lvl8pPr marL="2628000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Times New Roman" pitchFamily="18" charset="0"/>
        <a:buChar char="–"/>
        <a:defRPr sz="1600" kern="1200">
          <a:solidFill>
            <a:srgbClr val="575757"/>
          </a:solidFill>
          <a:latin typeface="+mn-lt"/>
          <a:ea typeface="+mn-ea"/>
          <a:cs typeface="+mn-cs"/>
        </a:defRPr>
      </a:lvl8pPr>
      <a:lvl9pPr marL="3090906" indent="-270000" algn="l" defTabSz="1219170" rtl="0" eaLnBrk="1" latinLnBrk="0" hangingPunct="1">
        <a:spcBef>
          <a:spcPts val="600"/>
        </a:spcBef>
        <a:spcAft>
          <a:spcPts val="0"/>
        </a:spcAft>
        <a:buClr>
          <a:srgbClr val="00627D"/>
        </a:buClr>
        <a:buFont typeface="Times New Roman" panose="02020603050405020304" pitchFamily="18" charset="0"/>
        <a:buChar char="–"/>
        <a:defRPr sz="1600" kern="1200">
          <a:solidFill>
            <a:srgbClr val="575757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icture containing outdoor, sky, tree, smoke&#10;&#10;Description automatically generated">
            <a:extLst>
              <a:ext uri="{FF2B5EF4-FFF2-40B4-BE49-F238E27FC236}">
                <a16:creationId xmlns:a16="http://schemas.microsoft.com/office/drawing/2014/main" id="{89384D39-1AB6-4ECB-8E01-B1396CCC80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2" b="7892"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80EA4C-BB2C-41D0-8E37-0A0DD98567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6800" y="356165"/>
            <a:ext cx="6509504" cy="2628000"/>
          </a:xfrm>
        </p:spPr>
        <p:txBody>
          <a:bodyPr/>
          <a:lstStyle/>
          <a:p>
            <a:r>
              <a:rPr lang="en-US" sz="4400" dirty="0">
                <a:solidFill>
                  <a:schemeClr val="accent1"/>
                </a:solidFill>
              </a:rPr>
              <a:t>New profiling capability for operational ceilometer networks</a:t>
            </a:r>
            <a:endParaRPr lang="en-GB" sz="4400" dirty="0">
              <a:solidFill>
                <a:schemeClr val="accent1"/>
              </a:solidFill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C5B7FDAE-3C73-49BE-AD23-252C06763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5374" y="2984165"/>
            <a:ext cx="4432226" cy="864000"/>
          </a:xfrm>
        </p:spPr>
        <p:txBody>
          <a:bodyPr/>
          <a:lstStyle/>
          <a:p>
            <a:r>
              <a:rPr lang="fi-FI" dirty="0">
                <a:solidFill>
                  <a:schemeClr val="accent1"/>
                </a:solidFill>
              </a:rPr>
              <a:t>M. Tuononen, R. Lehtinen, J. Kallio, </a:t>
            </a:r>
          </a:p>
          <a:p>
            <a:r>
              <a:rPr lang="fi-FI" dirty="0">
                <a:solidFill>
                  <a:schemeClr val="accent1"/>
                </a:solidFill>
              </a:rPr>
              <a:t>P. Tuominen, R. Roininen</a:t>
            </a: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0EBE47-BD26-4FA3-891E-4E9F27D7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CBD22F-B40B-4DE7-AA36-68577D6D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0C48-823E-4741-8192-A458E66E9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9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6A488-EB79-4FFC-8450-C5803150C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Vaisala CL61 </a:t>
            </a:r>
            <a:r>
              <a:rPr lang="fi-FI" dirty="0" err="1"/>
              <a:t>ceilometer</a:t>
            </a:r>
            <a:r>
              <a:rPr lang="fi-FI" dirty="0"/>
              <a:t> </a:t>
            </a:r>
            <a:r>
              <a:rPr lang="fi-FI" dirty="0" err="1"/>
              <a:t>with</a:t>
            </a:r>
            <a:r>
              <a:rPr lang="fi-FI" dirty="0"/>
              <a:t> </a:t>
            </a:r>
            <a:r>
              <a:rPr lang="fi-FI" dirty="0" err="1"/>
              <a:t>depolarization</a:t>
            </a:r>
            <a:endParaRPr lang="en-US" dirty="0"/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23DE306-945F-4F83-9038-00F49373E4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3489" r="5881" b="50903"/>
          <a:stretch/>
        </p:blipFill>
        <p:spPr>
          <a:xfrm>
            <a:off x="3312845" y="1922258"/>
            <a:ext cx="8357118" cy="223736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48BDF-0885-4ED0-BB1C-C4177260F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5D886-FBCC-40A8-B829-A35D38A7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European Meteorological Society Annual Meeting 2021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22D5C-A0CE-4A58-ACB3-12328172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2</a:t>
            </a:fld>
            <a:endParaRPr lang="en-GB"/>
          </a:p>
        </p:txBody>
      </p:sp>
      <p:pic>
        <p:nvPicPr>
          <p:cNvPr id="14" name="Picture 13" descr="A picture containing engineering drawing&#10;&#10;Description automatically generated">
            <a:extLst>
              <a:ext uri="{FF2B5EF4-FFF2-40B4-BE49-F238E27FC236}">
                <a16:creationId xmlns:a16="http://schemas.microsoft.com/office/drawing/2014/main" id="{5C4DE9EA-9E24-49E0-A7A9-476E224265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18188" r="29807" b="17279"/>
          <a:stretch/>
        </p:blipFill>
        <p:spPr>
          <a:xfrm>
            <a:off x="298800" y="1942962"/>
            <a:ext cx="2024744" cy="4425722"/>
          </a:xfrm>
          <a:prstGeom prst="rect">
            <a:avLst/>
          </a:prstGeom>
        </p:spPr>
      </p:pic>
      <p:pic>
        <p:nvPicPr>
          <p:cNvPr id="9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D399B20-2425-451C-9B57-07122D52C9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1" t="49281" r="5881" b="4259"/>
          <a:stretch/>
        </p:blipFill>
        <p:spPr>
          <a:xfrm>
            <a:off x="3312845" y="4168588"/>
            <a:ext cx="8357118" cy="2279154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475886" y="1467987"/>
            <a:ext cx="2300630" cy="3439293"/>
            <a:chOff x="2475886" y="1467987"/>
            <a:chExt cx="2300630" cy="343929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951DCEB-BF8D-4EFC-BF10-52576C4D8112}"/>
                </a:ext>
              </a:extLst>
            </p:cNvPr>
            <p:cNvSpPr txBox="1"/>
            <p:nvPr/>
          </p:nvSpPr>
          <p:spPr>
            <a:xfrm>
              <a:off x="2475886" y="1467987"/>
              <a:ext cx="23006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i-FI" sz="1800" dirty="0">
                  <a:solidFill>
                    <a:srgbClr val="575757"/>
                  </a:solidFill>
                </a:rPr>
                <a:t>Liquid </a:t>
              </a:r>
              <a:r>
                <a:rPr lang="fi-FI" sz="1800" dirty="0" err="1">
                  <a:solidFill>
                    <a:srgbClr val="575757"/>
                  </a:solidFill>
                </a:rPr>
                <a:t>cloud</a:t>
              </a:r>
              <a:r>
                <a:rPr lang="fi-FI" sz="1800" dirty="0">
                  <a:solidFill>
                    <a:srgbClr val="575757"/>
                  </a:solidFill>
                </a:rPr>
                <a:t> </a:t>
              </a:r>
              <a:r>
                <a:rPr lang="fi-FI" sz="1800" dirty="0" err="1">
                  <a:solidFill>
                    <a:srgbClr val="575757"/>
                  </a:solidFill>
                </a:rPr>
                <a:t>droplets</a:t>
              </a:r>
              <a:endParaRPr lang="en-US" sz="1800" dirty="0" err="1">
                <a:solidFill>
                  <a:srgbClr val="575757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3626201" y="1837319"/>
              <a:ext cx="752759" cy="3069961"/>
              <a:chOff x="3626201" y="1837319"/>
              <a:chExt cx="752759" cy="3069961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C351E2C-6608-4409-82E3-19B99D1D6244}"/>
                  </a:ext>
                </a:extLst>
              </p:cNvPr>
              <p:cNvCxnSpPr>
                <a:stCxn id="12" idx="2"/>
              </p:cNvCxnSpPr>
              <p:nvPr/>
            </p:nvCxnSpPr>
            <p:spPr>
              <a:xfrm>
                <a:off x="3626201" y="1837319"/>
                <a:ext cx="712717" cy="69072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>
                <a:stCxn id="12" idx="2"/>
              </p:cNvCxnSpPr>
              <p:nvPr/>
            </p:nvCxnSpPr>
            <p:spPr>
              <a:xfrm>
                <a:off x="3626201" y="1837319"/>
                <a:ext cx="752759" cy="306996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4" name="Group 43"/>
          <p:cNvGrpSpPr/>
          <p:nvPr/>
        </p:nvGrpSpPr>
        <p:grpSpPr>
          <a:xfrm>
            <a:off x="5268746" y="1234595"/>
            <a:ext cx="1338828" cy="3774285"/>
            <a:chOff x="5268746" y="1234595"/>
            <a:chExt cx="1338828" cy="3774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E5D0FC-EE13-4D4E-AFC6-257640A16DF1}"/>
                </a:ext>
              </a:extLst>
            </p:cNvPr>
            <p:cNvSpPr txBox="1"/>
            <p:nvPr/>
          </p:nvSpPr>
          <p:spPr>
            <a:xfrm>
              <a:off x="5268746" y="123459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i-FI" sz="1800" dirty="0">
                  <a:solidFill>
                    <a:srgbClr val="575757"/>
                  </a:solidFill>
                </a:rPr>
                <a:t>Ice </a:t>
              </a:r>
              <a:r>
                <a:rPr lang="fi-FI" sz="1800" dirty="0" err="1">
                  <a:solidFill>
                    <a:srgbClr val="575757"/>
                  </a:solidFill>
                </a:rPr>
                <a:t>crystals</a:t>
              </a:r>
              <a:endParaRPr lang="en-US" sz="1800" dirty="0" err="1">
                <a:solidFill>
                  <a:srgbClr val="575757"/>
                </a:solidFill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5577980" y="1696720"/>
              <a:ext cx="330956" cy="3312160"/>
              <a:chOff x="5577980" y="1696720"/>
              <a:chExt cx="330956" cy="3312160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254CA0C5-81CA-4D4F-AF7E-D5C5F6A5DB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577980" y="1696720"/>
                <a:ext cx="330956" cy="97026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H="1">
                <a:off x="5582024" y="1706880"/>
                <a:ext cx="325120" cy="3302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3" name="Group 42"/>
          <p:cNvGrpSpPr/>
          <p:nvPr/>
        </p:nvGrpSpPr>
        <p:grpSpPr>
          <a:xfrm>
            <a:off x="7085704" y="1283321"/>
            <a:ext cx="1822498" cy="4111639"/>
            <a:chOff x="7085704" y="1283321"/>
            <a:chExt cx="1822498" cy="41116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49F4BD-D9E3-4A17-977A-F01EFD6B1730}"/>
                </a:ext>
              </a:extLst>
            </p:cNvPr>
            <p:cNvSpPr txBox="1"/>
            <p:nvPr/>
          </p:nvSpPr>
          <p:spPr>
            <a:xfrm>
              <a:off x="7415486" y="1283321"/>
              <a:ext cx="1492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i-FI" sz="1800" dirty="0" err="1">
                  <a:solidFill>
                    <a:srgbClr val="575757"/>
                  </a:solidFill>
                </a:rPr>
                <a:t>Melting</a:t>
              </a:r>
              <a:r>
                <a:rPr lang="fi-FI" sz="1800" dirty="0">
                  <a:solidFill>
                    <a:srgbClr val="575757"/>
                  </a:solidFill>
                </a:rPr>
                <a:t> </a:t>
              </a:r>
              <a:r>
                <a:rPr lang="fi-FI" sz="1800" dirty="0" err="1">
                  <a:solidFill>
                    <a:srgbClr val="575757"/>
                  </a:solidFill>
                </a:rPr>
                <a:t>layer</a:t>
              </a:r>
              <a:endParaRPr lang="en-US" sz="1800" dirty="0" err="1">
                <a:solidFill>
                  <a:srgbClr val="575757"/>
                </a:solidFill>
              </a:endParaRPr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7085704" y="1652653"/>
              <a:ext cx="1076140" cy="3742307"/>
              <a:chOff x="7085704" y="1652653"/>
              <a:chExt cx="1076140" cy="3742307"/>
            </a:xfrm>
          </p:grpSpPr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9D4521EA-BF49-4A8C-ADDE-C303644208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85704" y="1652653"/>
                <a:ext cx="1070164" cy="14055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>
                <a:stCxn id="22" idx="2"/>
              </p:cNvCxnSpPr>
              <p:nvPr/>
            </p:nvCxnSpPr>
            <p:spPr>
              <a:xfrm flipH="1">
                <a:off x="7101840" y="1652653"/>
                <a:ext cx="1060004" cy="374230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Group 41"/>
          <p:cNvGrpSpPr/>
          <p:nvPr/>
        </p:nvGrpSpPr>
        <p:grpSpPr>
          <a:xfrm>
            <a:off x="9716114" y="1225397"/>
            <a:ext cx="2172390" cy="4311803"/>
            <a:chOff x="9716114" y="1225397"/>
            <a:chExt cx="2172390" cy="431180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20B696-7DC3-40C8-BC89-27F98DCB3B7B}"/>
                </a:ext>
              </a:extLst>
            </p:cNvPr>
            <p:cNvSpPr txBox="1"/>
            <p:nvPr/>
          </p:nvSpPr>
          <p:spPr>
            <a:xfrm>
              <a:off x="9716114" y="1225397"/>
              <a:ext cx="2172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i-FI" sz="1800" dirty="0" err="1">
                  <a:solidFill>
                    <a:srgbClr val="575757"/>
                  </a:solidFill>
                </a:rPr>
                <a:t>Falling</a:t>
              </a:r>
              <a:r>
                <a:rPr lang="fi-FI" sz="1800" dirty="0">
                  <a:solidFill>
                    <a:srgbClr val="575757"/>
                  </a:solidFill>
                </a:rPr>
                <a:t> </a:t>
              </a:r>
              <a:r>
                <a:rPr lang="fi-FI" sz="1800" dirty="0" err="1">
                  <a:solidFill>
                    <a:srgbClr val="575757"/>
                  </a:solidFill>
                </a:rPr>
                <a:t>precipitation</a:t>
              </a:r>
              <a:endParaRPr lang="en-US" sz="1800" dirty="0">
                <a:solidFill>
                  <a:srgbClr val="575757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9751808" y="1686560"/>
              <a:ext cx="1026160" cy="3850640"/>
              <a:chOff x="9751808" y="1686560"/>
              <a:chExt cx="1026160" cy="385064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95B5739-3603-4B74-AF64-995F074AF29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90056" y="1696720"/>
                <a:ext cx="985520" cy="1605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H="1">
                <a:off x="9751808" y="1686560"/>
                <a:ext cx="1026160" cy="385064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/>
          <p:cNvGrpSpPr/>
          <p:nvPr/>
        </p:nvGrpSpPr>
        <p:grpSpPr>
          <a:xfrm>
            <a:off x="8893172" y="3648382"/>
            <a:ext cx="3141436" cy="2264738"/>
            <a:chOff x="8893172" y="3648382"/>
            <a:chExt cx="3141436" cy="226473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68EFF2-A634-4263-94B1-A89455FCAA52}"/>
                </a:ext>
              </a:extLst>
            </p:cNvPr>
            <p:cNvSpPr txBox="1"/>
            <p:nvPr/>
          </p:nvSpPr>
          <p:spPr>
            <a:xfrm>
              <a:off x="9054305" y="3969212"/>
              <a:ext cx="2980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fi-FI" sz="1800" dirty="0" err="1">
                  <a:solidFill>
                    <a:srgbClr val="575757"/>
                  </a:solidFill>
                </a:rPr>
                <a:t>Evolution</a:t>
              </a:r>
              <a:r>
                <a:rPr lang="fi-FI" sz="1800" dirty="0">
                  <a:solidFill>
                    <a:srgbClr val="575757"/>
                  </a:solidFill>
                </a:rPr>
                <a:t> of </a:t>
              </a:r>
              <a:r>
                <a:rPr lang="fi-FI" sz="1800" dirty="0" err="1">
                  <a:solidFill>
                    <a:srgbClr val="575757"/>
                  </a:solidFill>
                </a:rPr>
                <a:t>boundary</a:t>
              </a:r>
              <a:r>
                <a:rPr lang="fi-FI" sz="1800" dirty="0">
                  <a:solidFill>
                    <a:srgbClr val="575757"/>
                  </a:solidFill>
                </a:rPr>
                <a:t> </a:t>
              </a:r>
              <a:r>
                <a:rPr lang="fi-FI" sz="1800" dirty="0" err="1">
                  <a:solidFill>
                    <a:srgbClr val="575757"/>
                  </a:solidFill>
                </a:rPr>
                <a:t>layer</a:t>
              </a:r>
              <a:endParaRPr lang="en-US" sz="1800" dirty="0">
                <a:solidFill>
                  <a:srgbClr val="575757"/>
                </a:solidFill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8893172" y="3648382"/>
              <a:ext cx="321948" cy="2264738"/>
              <a:chOff x="8893172" y="3648382"/>
              <a:chExt cx="321948" cy="2264738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7E743C1-47EC-4196-B704-3E4CE2C8CF7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893172" y="3648382"/>
                <a:ext cx="287993" cy="32304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8900160" y="4307840"/>
                <a:ext cx="314960" cy="160528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14229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chart&#10;&#10;Description automatically generated">
            <a:extLst>
              <a:ext uri="{FF2B5EF4-FFF2-40B4-BE49-F238E27FC236}">
                <a16:creationId xmlns:a16="http://schemas.microsoft.com/office/drawing/2014/main" id="{2FD6861E-B138-4109-8AEE-AC58AE3073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6" r="4989"/>
          <a:stretch/>
        </p:blipFill>
        <p:spPr>
          <a:xfrm>
            <a:off x="6183082" y="2584144"/>
            <a:ext cx="6035040" cy="34914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AC423-A15E-420E-9049-EC24A31C1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062" y="2141603"/>
            <a:ext cx="2980835" cy="936000"/>
          </a:xfrm>
        </p:spPr>
        <p:txBody>
          <a:bodyPr/>
          <a:lstStyle/>
          <a:p>
            <a:r>
              <a:rPr lang="en-GB" sz="2800" dirty="0"/>
              <a:t>Forest fire smoke</a:t>
            </a:r>
          </a:p>
        </p:txBody>
      </p:sp>
      <p:pic>
        <p:nvPicPr>
          <p:cNvPr id="8" name="Content Placeholder 7" descr="A picture containing chart&#10;&#10;Description automatically generated">
            <a:extLst>
              <a:ext uri="{FF2B5EF4-FFF2-40B4-BE49-F238E27FC236}">
                <a16:creationId xmlns:a16="http://schemas.microsoft.com/office/drawing/2014/main" id="{BF96C4E3-E10D-4F1D-ABAB-F08A54306F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r="4919"/>
          <a:stretch/>
        </p:blipFill>
        <p:spPr>
          <a:xfrm>
            <a:off x="60960" y="2584145"/>
            <a:ext cx="6035040" cy="349144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1A04EB-E823-46C8-A7DF-5C7A98FA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83DAC-EFCA-41F6-8617-24955E460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7804-0EDF-4959-A097-E50C363A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3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46D8BD-F1D7-49D4-9815-C420990368A7}"/>
              </a:ext>
            </a:extLst>
          </p:cNvPr>
          <p:cNvSpPr txBox="1">
            <a:spLocks/>
          </p:cNvSpPr>
          <p:nvPr/>
        </p:nvSpPr>
        <p:spPr>
          <a:xfrm>
            <a:off x="8092120" y="2141603"/>
            <a:ext cx="2216963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2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Freezing rain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A223971-8BAA-41BF-82DE-F37B7B2E915A}"/>
              </a:ext>
            </a:extLst>
          </p:cNvPr>
          <p:cNvSpPr txBox="1">
            <a:spLocks/>
          </p:cNvSpPr>
          <p:nvPr/>
        </p:nvSpPr>
        <p:spPr>
          <a:xfrm>
            <a:off x="406800" y="619200"/>
            <a:ext cx="11376000" cy="936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kern="1200">
                <a:solidFill>
                  <a:srgbClr val="00627D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/>
              <a:t>Application case </a:t>
            </a:r>
            <a:r>
              <a:rPr lang="fi-FI" dirty="0" err="1"/>
              <a:t>examples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C7DC6C-14FF-4EF2-9C38-4A7DC9D0B3E1}"/>
              </a:ext>
            </a:extLst>
          </p:cNvPr>
          <p:cNvSpPr/>
          <p:nvPr/>
        </p:nvSpPr>
        <p:spPr>
          <a:xfrm>
            <a:off x="1392200" y="4671391"/>
            <a:ext cx="3975651" cy="8231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141AA9-4676-4B9C-9533-AEE6A62BB665}"/>
              </a:ext>
            </a:extLst>
          </p:cNvPr>
          <p:cNvSpPr/>
          <p:nvPr/>
        </p:nvSpPr>
        <p:spPr>
          <a:xfrm>
            <a:off x="1321904" y="3034749"/>
            <a:ext cx="4049262" cy="8231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BC1E43-A913-400A-90A7-3C441E82846E}"/>
              </a:ext>
            </a:extLst>
          </p:cNvPr>
          <p:cNvSpPr/>
          <p:nvPr/>
        </p:nvSpPr>
        <p:spPr>
          <a:xfrm>
            <a:off x="9664146" y="5337313"/>
            <a:ext cx="1984513" cy="332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F784A5-037A-4685-9C39-CF8825949DC4}"/>
              </a:ext>
            </a:extLst>
          </p:cNvPr>
          <p:cNvSpPr/>
          <p:nvPr/>
        </p:nvSpPr>
        <p:spPr>
          <a:xfrm>
            <a:off x="9664147" y="3691479"/>
            <a:ext cx="1984514" cy="3328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</p:spTree>
    <p:extLst>
      <p:ext uri="{BB962C8B-B14F-4D97-AF65-F5344CB8AC3E}">
        <p14:creationId xmlns:p14="http://schemas.microsoft.com/office/powerpoint/2010/main" val="337006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6" grpId="0" animBg="1"/>
      <p:bldP spid="17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1CCEF-08A8-44EA-9E9E-F4C416DE1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CL61 white </a:t>
            </a:r>
            <a:r>
              <a:rPr lang="fi-FI" dirty="0" err="1"/>
              <a:t>papers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76D57-7138-42C0-97C0-F72AAD9F3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2621D-3A35-4126-99B7-CC771D3C6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C8624-B2CC-4334-BC60-3BD747532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0BFE6D-F0AB-413B-9EF1-E46BA0B59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19" y="1321286"/>
            <a:ext cx="3849836" cy="5107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F71FFD-26C8-40D4-870E-34FDEA718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46" y="1321286"/>
            <a:ext cx="3849837" cy="51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85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C4B324-7A7C-411E-BF92-DB399EDE0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8-Sep-21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BD0091-429D-48AA-A89E-EDE4D6B9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European Meteorological Society Annual Meeting 2021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EC0EE-7FBA-4C83-BAA3-0E2A14FE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FF04F-2FCD-4178-A0E9-336EE53269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82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Vaisala">
  <a:themeElements>
    <a:clrScheme name="Vaisala">
      <a:dk1>
        <a:srgbClr val="000000"/>
      </a:dk1>
      <a:lt1>
        <a:srgbClr val="FFFFFF"/>
      </a:lt1>
      <a:dk2>
        <a:srgbClr val="E0F1F5"/>
      </a:dk2>
      <a:lt2>
        <a:srgbClr val="D8DADA"/>
      </a:lt2>
      <a:accent1>
        <a:srgbClr val="00627D"/>
      </a:accent1>
      <a:accent2>
        <a:srgbClr val="89D4E2"/>
      </a:accent2>
      <a:accent3>
        <a:srgbClr val="E87D1E"/>
      </a:accent3>
      <a:accent4>
        <a:srgbClr val="008FBE"/>
      </a:accent4>
      <a:accent5>
        <a:srgbClr val="8D9091"/>
      </a:accent5>
      <a:accent6>
        <a:srgbClr val="FFDD00"/>
      </a:accent6>
      <a:hlink>
        <a:srgbClr val="89D4E2"/>
      </a:hlink>
      <a:folHlink>
        <a:srgbClr val="89D4E2"/>
      </a:folHlink>
    </a:clrScheme>
    <a:fontScheme name="Vaisal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err="1" smtClean="0">
            <a:solidFill>
              <a:srgbClr val="575757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aisala 16_9 wide.potx" id="{741E276F-B116-4140-9DB7-D991A555A5C7}" vid="{B49863EF-82D8-494D-A984-EE28003A05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80E8E340FB7D64294B5716C54730812" ma:contentTypeVersion="13" ma:contentTypeDescription="Luo uusi asiakirja." ma:contentTypeScope="" ma:versionID="19fe5e8aaf2f94130d4d3376aadd28e7">
  <xsd:schema xmlns:xsd="http://www.w3.org/2001/XMLSchema" xmlns:xs="http://www.w3.org/2001/XMLSchema" xmlns:p="http://schemas.microsoft.com/office/2006/metadata/properties" xmlns:ns3="c5aaa526-6bb4-47d3-93a0-5712b98b3088" xmlns:ns4="78218ed0-4e5c-4091-a6f3-4048d8d291a8" targetNamespace="http://schemas.microsoft.com/office/2006/metadata/properties" ma:root="true" ma:fieldsID="52994c2e8bf48d6000650c2de29384f3" ns3:_="" ns4:_="">
    <xsd:import namespace="c5aaa526-6bb4-47d3-93a0-5712b98b3088"/>
    <xsd:import namespace="78218ed0-4e5c-4091-a6f3-4048d8d291a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aaa526-6bb4-47d3-93a0-5712b98b30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218ed0-4e5c-4091-a6f3-4048d8d291a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E0B9F25-5211-4232-9831-A1C7E6934538}">
  <ds:schemaRefs>
    <ds:schemaRef ds:uri="c5aaa526-6bb4-47d3-93a0-5712b98b3088"/>
    <ds:schemaRef ds:uri="78218ed0-4e5c-4091-a6f3-4048d8d291a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4E5E1-04C7-4E58-89A3-66398FA15B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D2EE4D-1C6A-4827-A095-546587EC5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aaa526-6bb4-47d3-93a0-5712b98b3088"/>
    <ds:schemaRef ds:uri="78218ed0-4e5c-4091-a6f3-4048d8d291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Vaisala 16_9 wide</Template>
  <TotalTime>499</TotalTime>
  <Words>97</Words>
  <Application>Microsoft Office PowerPoint</Application>
  <PresentationFormat>Widescreen</PresentationFormat>
  <Paragraphs>30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Vaisala</vt:lpstr>
      <vt:lpstr>New profiling capability for operational ceilometer networks</vt:lpstr>
      <vt:lpstr>Vaisala CL61 ceilometer with depolarization</vt:lpstr>
      <vt:lpstr>Forest fire smoke</vt:lpstr>
      <vt:lpstr>CL61 white papers</vt:lpstr>
      <vt:lpstr>PowerPoint Presentation</vt:lpstr>
    </vt:vector>
  </TitlesOfParts>
  <Company>Vaisala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EMS 2021 lightning talk</dc:title>
  <dc:creator>Tuononen Minttu</dc:creator>
  <cp:lastModifiedBy>Tuononen Minttu</cp:lastModifiedBy>
  <cp:revision>10</cp:revision>
  <dcterms:created xsi:type="dcterms:W3CDTF">2021-08-25T07:05:37Z</dcterms:created>
  <dcterms:modified xsi:type="dcterms:W3CDTF">2021-09-02T13:15:40Z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0x010100580E8E340FB7D64294B5716C54730812</vt:lpwstr>
  </property>
  <property fmtid="{D5CDD505-2E9C-101B-9397-08002B2CF9AE}" pid="3" name="MSIP_Label_bd0b42cd-dfeb-4e2e-9713-e8274ec9275c_Enabled">
    <vt:lpwstr>true</vt:lpwstr>
  </property>
  <property fmtid="{D5CDD505-2E9C-101B-9397-08002B2CF9AE}" pid="4" name="MSIP_Label_bd0b42cd-dfeb-4e2e-9713-e8274ec9275c_SetDate">
    <vt:lpwstr>2021-09-02T13:12:59Z</vt:lpwstr>
  </property>
  <property fmtid="{D5CDD505-2E9C-101B-9397-08002B2CF9AE}" pid="5" name="MSIP_Label_bd0b42cd-dfeb-4e2e-9713-e8274ec9275c_Method">
    <vt:lpwstr>Privileged</vt:lpwstr>
  </property>
  <property fmtid="{D5CDD505-2E9C-101B-9397-08002B2CF9AE}" pid="6" name="MSIP_Label_bd0b42cd-dfeb-4e2e-9713-e8274ec9275c_Name">
    <vt:lpwstr>bd0b42cd-dfeb-4e2e-9713-e8274ec9275c</vt:lpwstr>
  </property>
  <property fmtid="{D5CDD505-2E9C-101B-9397-08002B2CF9AE}" pid="7" name="MSIP_Label_bd0b42cd-dfeb-4e2e-9713-e8274ec9275c_SiteId">
    <vt:lpwstr>6d7393e0-41f5-4c2e-9b12-4c2be5da5c57</vt:lpwstr>
  </property>
  <property fmtid="{D5CDD505-2E9C-101B-9397-08002B2CF9AE}" pid="8" name="MSIP_Label_bd0b42cd-dfeb-4e2e-9713-e8274ec9275c_ActionId">
    <vt:lpwstr>4005e39e-20a1-49a1-a8ac-2d668b8f717a</vt:lpwstr>
  </property>
  <property fmtid="{D5CDD505-2E9C-101B-9397-08002B2CF9AE}" pid="9" name="MSIP_Label_bd0b42cd-dfeb-4e2e-9713-e8274ec9275c_ContentBits">
    <vt:lpwstr>0</vt:lpwstr>
  </property>
</Properties>
</file>