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24" r:id="rId4"/>
    <p:sldMasterId id="2147486307" r:id="rId5"/>
    <p:sldMasterId id="2147486319" r:id="rId6"/>
    <p:sldMasterId id="2147486355" r:id="rId7"/>
  </p:sldMasterIdLst>
  <p:notesMasterIdLst>
    <p:notesMasterId r:id="rId27"/>
  </p:notesMasterIdLst>
  <p:handoutMasterIdLst>
    <p:handoutMasterId r:id="rId28"/>
  </p:handoutMasterIdLst>
  <p:sldIdLst>
    <p:sldId id="429" r:id="rId8"/>
    <p:sldId id="1066" r:id="rId9"/>
    <p:sldId id="463" r:id="rId10"/>
    <p:sldId id="470" r:id="rId11"/>
    <p:sldId id="490" r:id="rId12"/>
    <p:sldId id="414" r:id="rId13"/>
    <p:sldId id="415" r:id="rId14"/>
    <p:sldId id="416" r:id="rId15"/>
    <p:sldId id="417" r:id="rId16"/>
    <p:sldId id="495" r:id="rId17"/>
    <p:sldId id="418" r:id="rId18"/>
    <p:sldId id="421" r:id="rId19"/>
    <p:sldId id="423" r:id="rId20"/>
    <p:sldId id="493" r:id="rId21"/>
    <p:sldId id="1065" r:id="rId22"/>
    <p:sldId id="462" r:id="rId23"/>
    <p:sldId id="1064" r:id="rId24"/>
    <p:sldId id="427" r:id="rId25"/>
    <p:sldId id="428" r:id="rId26"/>
  </p:sldIdLst>
  <p:sldSz cx="9144000" cy="5143500" type="screen16x9"/>
  <p:notesSz cx="6797675" cy="9926638"/>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3514" algn="l" rtl="0" fontAlgn="base">
      <a:spcBef>
        <a:spcPct val="0"/>
      </a:spcBef>
      <a:spcAft>
        <a:spcPct val="0"/>
      </a:spcAft>
      <a:defRPr kern="1200">
        <a:solidFill>
          <a:schemeClr val="tx1"/>
        </a:solidFill>
        <a:latin typeface="Verdana" pitchFamily="34" charset="0"/>
        <a:ea typeface="+mn-ea"/>
        <a:cs typeface="+mn-cs"/>
      </a:defRPr>
    </a:lvl2pPr>
    <a:lvl3pPr marL="907025" algn="l" rtl="0" fontAlgn="base">
      <a:spcBef>
        <a:spcPct val="0"/>
      </a:spcBef>
      <a:spcAft>
        <a:spcPct val="0"/>
      </a:spcAft>
      <a:defRPr kern="1200">
        <a:solidFill>
          <a:schemeClr val="tx1"/>
        </a:solidFill>
        <a:latin typeface="Verdana" pitchFamily="34" charset="0"/>
        <a:ea typeface="+mn-ea"/>
        <a:cs typeface="+mn-cs"/>
      </a:defRPr>
    </a:lvl3pPr>
    <a:lvl4pPr marL="1360559" algn="l" rtl="0" fontAlgn="base">
      <a:spcBef>
        <a:spcPct val="0"/>
      </a:spcBef>
      <a:spcAft>
        <a:spcPct val="0"/>
      </a:spcAft>
      <a:defRPr kern="1200">
        <a:solidFill>
          <a:schemeClr val="tx1"/>
        </a:solidFill>
        <a:latin typeface="Verdana" pitchFamily="34" charset="0"/>
        <a:ea typeface="+mn-ea"/>
        <a:cs typeface="+mn-cs"/>
      </a:defRPr>
    </a:lvl4pPr>
    <a:lvl5pPr marL="1814083" algn="l" rtl="0" fontAlgn="base">
      <a:spcBef>
        <a:spcPct val="0"/>
      </a:spcBef>
      <a:spcAft>
        <a:spcPct val="0"/>
      </a:spcAft>
      <a:defRPr kern="1200">
        <a:solidFill>
          <a:schemeClr val="tx1"/>
        </a:solidFill>
        <a:latin typeface="Verdana" pitchFamily="34" charset="0"/>
        <a:ea typeface="+mn-ea"/>
        <a:cs typeface="+mn-cs"/>
      </a:defRPr>
    </a:lvl5pPr>
    <a:lvl6pPr marL="2267610" algn="l" defTabSz="907025" rtl="0" eaLnBrk="1" latinLnBrk="0" hangingPunct="1">
      <a:defRPr kern="1200">
        <a:solidFill>
          <a:schemeClr val="tx1"/>
        </a:solidFill>
        <a:latin typeface="Verdana" pitchFamily="34" charset="0"/>
        <a:ea typeface="+mn-ea"/>
        <a:cs typeface="+mn-cs"/>
      </a:defRPr>
    </a:lvl6pPr>
    <a:lvl7pPr marL="2721131" algn="l" defTabSz="907025" rtl="0" eaLnBrk="1" latinLnBrk="0" hangingPunct="1">
      <a:defRPr kern="1200">
        <a:solidFill>
          <a:schemeClr val="tx1"/>
        </a:solidFill>
        <a:latin typeface="Verdana" pitchFamily="34" charset="0"/>
        <a:ea typeface="+mn-ea"/>
        <a:cs typeface="+mn-cs"/>
      </a:defRPr>
    </a:lvl7pPr>
    <a:lvl8pPr marL="3174655" algn="l" defTabSz="907025" rtl="0" eaLnBrk="1" latinLnBrk="0" hangingPunct="1">
      <a:defRPr kern="1200">
        <a:solidFill>
          <a:schemeClr val="tx1"/>
        </a:solidFill>
        <a:latin typeface="Verdana" pitchFamily="34" charset="0"/>
        <a:ea typeface="+mn-ea"/>
        <a:cs typeface="+mn-cs"/>
      </a:defRPr>
    </a:lvl8pPr>
    <a:lvl9pPr marL="3628180" algn="l" defTabSz="907025"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CCCCFF"/>
    <a:srgbClr val="9999FF"/>
    <a:srgbClr val="0098DB"/>
    <a:srgbClr val="00338D"/>
    <a:srgbClr val="00549F"/>
    <a:srgbClr val="FF3300"/>
    <a:srgbClr val="008542"/>
    <a:srgbClr val="FF66FF"/>
    <a:srgbClr val="FDC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226" autoAdjust="0"/>
  </p:normalViewPr>
  <p:slideViewPr>
    <p:cSldViewPr snapToGrid="0">
      <p:cViewPr varScale="1">
        <p:scale>
          <a:sx n="79" d="100"/>
          <a:sy n="79" d="100"/>
        </p:scale>
        <p:origin x="868" y="48"/>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n Wilson" userId="436d27c0-7547-4e5d-b232-6a14ce54ad3b" providerId="ADAL" clId="{F061194C-7B9D-4D45-BBF4-7C6E11F3E9E5}"/>
    <pc:docChg chg="undo custSel addSld delSld modSld">
      <pc:chgData name="Colin Wilson" userId="436d27c0-7547-4e5d-b232-6a14ce54ad3b" providerId="ADAL" clId="{F061194C-7B9D-4D45-BBF4-7C6E11F3E9E5}" dt="2022-09-20T07:41:09.599" v="83" actId="680"/>
      <pc:docMkLst>
        <pc:docMk/>
      </pc:docMkLst>
      <pc:sldChg chg="addSp delSp modSp mod">
        <pc:chgData name="Colin Wilson" userId="436d27c0-7547-4e5d-b232-6a14ce54ad3b" providerId="ADAL" clId="{F061194C-7B9D-4D45-BBF4-7C6E11F3E9E5}" dt="2022-09-20T07:41:08.990" v="82" actId="22"/>
        <pc:sldMkLst>
          <pc:docMk/>
          <pc:sldMk cId="2312151546" sldId="428"/>
        </pc:sldMkLst>
        <pc:spChg chg="add del">
          <ac:chgData name="Colin Wilson" userId="436d27c0-7547-4e5d-b232-6a14ce54ad3b" providerId="ADAL" clId="{F061194C-7B9D-4D45-BBF4-7C6E11F3E9E5}" dt="2022-09-20T07:41:08.990" v="82" actId="22"/>
          <ac:spMkLst>
            <pc:docMk/>
            <pc:sldMk cId="2312151546" sldId="428"/>
            <ac:spMk id="5" creationId="{55DFC081-C4D5-4C28-A219-58D8D5010C88}"/>
          </ac:spMkLst>
        </pc:spChg>
        <pc:spChg chg="mod">
          <ac:chgData name="Colin Wilson" userId="436d27c0-7547-4e5d-b232-6a14ce54ad3b" providerId="ADAL" clId="{F061194C-7B9D-4D45-BBF4-7C6E11F3E9E5}" dt="2022-09-20T07:36:16.310" v="72" actId="14100"/>
          <ac:spMkLst>
            <pc:docMk/>
            <pc:sldMk cId="2312151546" sldId="428"/>
            <ac:spMk id="6" creationId="{607683D5-E7F7-4C41-B134-EBE8DD02938D}"/>
          </ac:spMkLst>
        </pc:spChg>
      </pc:sldChg>
      <pc:sldChg chg="modSp mod">
        <pc:chgData name="Colin Wilson" userId="436d27c0-7547-4e5d-b232-6a14ce54ad3b" providerId="ADAL" clId="{F061194C-7B9D-4D45-BBF4-7C6E11F3E9E5}" dt="2022-09-20T07:37:00.494" v="78" actId="1076"/>
        <pc:sldMkLst>
          <pc:docMk/>
          <pc:sldMk cId="1930715148" sldId="429"/>
        </pc:sldMkLst>
        <pc:spChg chg="mod">
          <ac:chgData name="Colin Wilson" userId="436d27c0-7547-4e5d-b232-6a14ce54ad3b" providerId="ADAL" clId="{F061194C-7B9D-4D45-BBF4-7C6E11F3E9E5}" dt="2022-09-20T07:37:00.494" v="78" actId="1076"/>
          <ac:spMkLst>
            <pc:docMk/>
            <pc:sldMk cId="1930715148" sldId="429"/>
            <ac:spMk id="10" creationId="{607683D5-E7F7-4C41-B134-EBE8DD02938D}"/>
          </ac:spMkLst>
        </pc:spChg>
      </pc:sldChg>
      <pc:sldChg chg="delSp modSp mod">
        <pc:chgData name="Colin Wilson" userId="436d27c0-7547-4e5d-b232-6a14ce54ad3b" providerId="ADAL" clId="{F061194C-7B9D-4D45-BBF4-7C6E11F3E9E5}" dt="2022-09-20T07:35:00.866" v="70" actId="207"/>
        <pc:sldMkLst>
          <pc:docMk/>
          <pc:sldMk cId="2102629778" sldId="1065"/>
        </pc:sldMkLst>
        <pc:spChg chg="del mod">
          <ac:chgData name="Colin Wilson" userId="436d27c0-7547-4e5d-b232-6a14ce54ad3b" providerId="ADAL" clId="{F061194C-7B9D-4D45-BBF4-7C6E11F3E9E5}" dt="2022-09-20T07:34:19.224" v="46" actId="478"/>
          <ac:spMkLst>
            <pc:docMk/>
            <pc:sldMk cId="2102629778" sldId="1065"/>
            <ac:spMk id="62471" creationId="{00000000-0000-0000-0000-000000000000}"/>
          </ac:spMkLst>
        </pc:spChg>
        <pc:spChg chg="mod">
          <ac:chgData name="Colin Wilson" userId="436d27c0-7547-4e5d-b232-6a14ce54ad3b" providerId="ADAL" clId="{F061194C-7B9D-4D45-BBF4-7C6E11F3E9E5}" dt="2022-09-20T07:35:00.866" v="70" actId="207"/>
          <ac:spMkLst>
            <pc:docMk/>
            <pc:sldMk cId="2102629778" sldId="1065"/>
            <ac:spMk id="62472" creationId="{00000000-0000-0000-0000-000000000000}"/>
          </ac:spMkLst>
        </pc:spChg>
        <pc:spChg chg="del mod">
          <ac:chgData name="Colin Wilson" userId="436d27c0-7547-4e5d-b232-6a14ce54ad3b" providerId="ADAL" clId="{F061194C-7B9D-4D45-BBF4-7C6E11F3E9E5}" dt="2022-09-20T07:33:34.398" v="24"/>
          <ac:spMkLst>
            <pc:docMk/>
            <pc:sldMk cId="2102629778" sldId="1065"/>
            <ac:spMk id="1411087" creationId="{00000000-0000-0000-0000-000000000000}"/>
          </ac:spMkLst>
        </pc:spChg>
        <pc:spChg chg="mod">
          <ac:chgData name="Colin Wilson" userId="436d27c0-7547-4e5d-b232-6a14ce54ad3b" providerId="ADAL" clId="{F061194C-7B9D-4D45-BBF4-7C6E11F3E9E5}" dt="2022-09-20T07:34:26.410" v="48" actId="1076"/>
          <ac:spMkLst>
            <pc:docMk/>
            <pc:sldMk cId="2102629778" sldId="1065"/>
            <ac:spMk id="1411088" creationId="{00000000-0000-0000-0000-000000000000}"/>
          </ac:spMkLst>
        </pc:spChg>
        <pc:picChg chg="mod">
          <ac:chgData name="Colin Wilson" userId="436d27c0-7547-4e5d-b232-6a14ce54ad3b" providerId="ADAL" clId="{F061194C-7B9D-4D45-BBF4-7C6E11F3E9E5}" dt="2022-09-20T07:34:21.786" v="47" actId="1076"/>
          <ac:picMkLst>
            <pc:docMk/>
            <pc:sldMk cId="2102629778" sldId="1065"/>
            <ac:picMk id="13" creationId="{1FEA7462-8E83-4377-9E0C-ACEA3168334C}"/>
          </ac:picMkLst>
        </pc:picChg>
      </pc:sldChg>
      <pc:sldChg chg="new">
        <pc:chgData name="Colin Wilson" userId="436d27c0-7547-4e5d-b232-6a14ce54ad3b" providerId="ADAL" clId="{F061194C-7B9D-4D45-BBF4-7C6E11F3E9E5}" dt="2022-09-20T07:39:07.684" v="79" actId="680"/>
        <pc:sldMkLst>
          <pc:docMk/>
          <pc:sldMk cId="3036334391" sldId="1066"/>
        </pc:sldMkLst>
      </pc:sldChg>
      <pc:sldChg chg="new del">
        <pc:chgData name="Colin Wilson" userId="436d27c0-7547-4e5d-b232-6a14ce54ad3b" providerId="ADAL" clId="{F061194C-7B9D-4D45-BBF4-7C6E11F3E9E5}" dt="2022-09-20T07:41:09.599" v="83" actId="680"/>
        <pc:sldMkLst>
          <pc:docMk/>
          <pc:sldMk cId="808911966" sldId="10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5557" cy="495994"/>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2" y="0"/>
            <a:ext cx="2945557" cy="495994"/>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9428952"/>
            <a:ext cx="2945557" cy="495994"/>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2" y="9428952"/>
            <a:ext cx="2945557" cy="495994"/>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2917899" cy="51800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867484" y="0"/>
            <a:ext cx="2917898" cy="51800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9/20/2022</a:t>
            </a:fld>
            <a:endParaRPr lang="en-US" dirty="0"/>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1" y="4729711"/>
            <a:ext cx="5033721" cy="4435162"/>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1" y="9459423"/>
            <a:ext cx="2917899" cy="44351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59423"/>
            <a:ext cx="2917898" cy="44351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3514" algn="l" rtl="0" fontAlgn="base">
      <a:spcBef>
        <a:spcPct val="30000"/>
      </a:spcBef>
      <a:spcAft>
        <a:spcPct val="0"/>
      </a:spcAft>
      <a:defRPr sz="1200" kern="1200">
        <a:solidFill>
          <a:schemeClr val="tx1"/>
        </a:solidFill>
        <a:latin typeface="Calibri" pitchFamily="34" charset="0"/>
        <a:ea typeface="+mn-ea"/>
        <a:cs typeface="+mn-cs"/>
      </a:defRPr>
    </a:lvl2pPr>
    <a:lvl3pPr marL="907025" algn="l" rtl="0" fontAlgn="base">
      <a:spcBef>
        <a:spcPct val="30000"/>
      </a:spcBef>
      <a:spcAft>
        <a:spcPct val="0"/>
      </a:spcAft>
      <a:defRPr sz="1200" kern="1200">
        <a:solidFill>
          <a:schemeClr val="tx1"/>
        </a:solidFill>
        <a:latin typeface="Calibri" pitchFamily="34" charset="0"/>
        <a:ea typeface="+mn-ea"/>
        <a:cs typeface="+mn-cs"/>
      </a:defRPr>
    </a:lvl3pPr>
    <a:lvl4pPr marL="1360559" algn="l" rtl="0" fontAlgn="base">
      <a:spcBef>
        <a:spcPct val="30000"/>
      </a:spcBef>
      <a:spcAft>
        <a:spcPct val="0"/>
      </a:spcAft>
      <a:defRPr sz="1200" kern="1200">
        <a:solidFill>
          <a:schemeClr val="tx1"/>
        </a:solidFill>
        <a:latin typeface="Calibri" pitchFamily="34" charset="0"/>
        <a:ea typeface="+mn-ea"/>
        <a:cs typeface="+mn-cs"/>
      </a:defRPr>
    </a:lvl4pPr>
    <a:lvl5pPr marL="1814083" algn="l" rtl="0" fontAlgn="base">
      <a:spcBef>
        <a:spcPct val="30000"/>
      </a:spcBef>
      <a:spcAft>
        <a:spcPct val="0"/>
      </a:spcAft>
      <a:defRPr sz="1200" kern="1200">
        <a:solidFill>
          <a:schemeClr val="tx1"/>
        </a:solidFill>
        <a:latin typeface="Calibri" pitchFamily="34" charset="0"/>
        <a:ea typeface="+mn-ea"/>
        <a:cs typeface="+mn-cs"/>
      </a:defRPr>
    </a:lvl5pPr>
    <a:lvl6pPr marL="2267610" algn="l" defTabSz="907025" rtl="0" eaLnBrk="1" latinLnBrk="0" hangingPunct="1">
      <a:defRPr sz="1200" kern="1200">
        <a:solidFill>
          <a:schemeClr val="tx1"/>
        </a:solidFill>
        <a:latin typeface="+mn-lt"/>
        <a:ea typeface="+mn-ea"/>
        <a:cs typeface="+mn-cs"/>
      </a:defRPr>
    </a:lvl6pPr>
    <a:lvl7pPr marL="2721131" algn="l" defTabSz="907025" rtl="0" eaLnBrk="1" latinLnBrk="0" hangingPunct="1">
      <a:defRPr sz="1200" kern="1200">
        <a:solidFill>
          <a:schemeClr val="tx1"/>
        </a:solidFill>
        <a:latin typeface="+mn-lt"/>
        <a:ea typeface="+mn-ea"/>
        <a:cs typeface="+mn-cs"/>
      </a:defRPr>
    </a:lvl7pPr>
    <a:lvl8pPr marL="3174655" algn="l" defTabSz="907025" rtl="0" eaLnBrk="1" latinLnBrk="0" hangingPunct="1">
      <a:defRPr sz="1200" kern="1200">
        <a:solidFill>
          <a:schemeClr val="tx1"/>
        </a:solidFill>
        <a:latin typeface="+mn-lt"/>
        <a:ea typeface="+mn-ea"/>
        <a:cs typeface="+mn-cs"/>
      </a:defRPr>
    </a:lvl8pPr>
    <a:lvl9pPr marL="3628180" algn="l" defTabSz="90702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55675">
              <a:defRPr sz="2800" b="1" i="1">
                <a:solidFill>
                  <a:schemeClr val="tx1"/>
                </a:solidFill>
                <a:latin typeface="GoudyHandtooled BT" pitchFamily="82" charset="0"/>
              </a:defRPr>
            </a:lvl1pPr>
            <a:lvl2pPr marL="742950" indent="-285750" defTabSz="955675">
              <a:defRPr sz="2800" b="1" i="1">
                <a:solidFill>
                  <a:schemeClr val="tx1"/>
                </a:solidFill>
                <a:latin typeface="GoudyHandtooled BT" pitchFamily="82" charset="0"/>
              </a:defRPr>
            </a:lvl2pPr>
            <a:lvl3pPr marL="1143000" indent="-228600" defTabSz="955675">
              <a:defRPr sz="2800" b="1" i="1">
                <a:solidFill>
                  <a:schemeClr val="tx1"/>
                </a:solidFill>
                <a:latin typeface="GoudyHandtooled BT" pitchFamily="82" charset="0"/>
              </a:defRPr>
            </a:lvl3pPr>
            <a:lvl4pPr marL="1600200" indent="-228600" defTabSz="955675">
              <a:defRPr sz="2800" b="1" i="1">
                <a:solidFill>
                  <a:schemeClr val="tx1"/>
                </a:solidFill>
                <a:latin typeface="GoudyHandtooled BT" pitchFamily="82" charset="0"/>
              </a:defRPr>
            </a:lvl4pPr>
            <a:lvl5pPr marL="2057400" indent="-228600" defTabSz="955675">
              <a:defRPr sz="2800" b="1" i="1">
                <a:solidFill>
                  <a:schemeClr val="tx1"/>
                </a:solidFill>
                <a:latin typeface="GoudyHandtooled BT" pitchFamily="82" charset="0"/>
              </a:defRPr>
            </a:lvl5pPr>
            <a:lvl6pPr marL="2514600" indent="-228600" algn="ctr" defTabSz="955675" eaLnBrk="0" fontAlgn="base" hangingPunct="0">
              <a:spcBef>
                <a:spcPct val="0"/>
              </a:spcBef>
              <a:spcAft>
                <a:spcPct val="0"/>
              </a:spcAft>
              <a:defRPr sz="2800" b="1" i="1">
                <a:solidFill>
                  <a:schemeClr val="tx1"/>
                </a:solidFill>
                <a:latin typeface="GoudyHandtooled BT" pitchFamily="82" charset="0"/>
              </a:defRPr>
            </a:lvl6pPr>
            <a:lvl7pPr marL="2971800" indent="-228600" algn="ctr" defTabSz="955675" eaLnBrk="0" fontAlgn="base" hangingPunct="0">
              <a:spcBef>
                <a:spcPct val="0"/>
              </a:spcBef>
              <a:spcAft>
                <a:spcPct val="0"/>
              </a:spcAft>
              <a:defRPr sz="2800" b="1" i="1">
                <a:solidFill>
                  <a:schemeClr val="tx1"/>
                </a:solidFill>
                <a:latin typeface="GoudyHandtooled BT" pitchFamily="82" charset="0"/>
              </a:defRPr>
            </a:lvl7pPr>
            <a:lvl8pPr marL="3429000" indent="-228600" algn="ctr" defTabSz="955675" eaLnBrk="0" fontAlgn="base" hangingPunct="0">
              <a:spcBef>
                <a:spcPct val="0"/>
              </a:spcBef>
              <a:spcAft>
                <a:spcPct val="0"/>
              </a:spcAft>
              <a:defRPr sz="2800" b="1" i="1">
                <a:solidFill>
                  <a:schemeClr val="tx1"/>
                </a:solidFill>
                <a:latin typeface="GoudyHandtooled BT" pitchFamily="82" charset="0"/>
              </a:defRPr>
            </a:lvl8pPr>
            <a:lvl9pPr marL="3886200" indent="-228600" algn="ctr" defTabSz="955675" eaLnBrk="0" fontAlgn="base" hangingPunct="0">
              <a:spcBef>
                <a:spcPct val="0"/>
              </a:spcBef>
              <a:spcAft>
                <a:spcPct val="0"/>
              </a:spcAft>
              <a:defRPr sz="2800" b="1" i="1">
                <a:solidFill>
                  <a:schemeClr val="tx1"/>
                </a:solidFill>
                <a:latin typeface="GoudyHandtooled BT" pitchFamily="82" charset="0"/>
              </a:defRPr>
            </a:lvl9pPr>
          </a:lstStyle>
          <a:p>
            <a:pPr marL="0" marR="0" lvl="0" indent="0" algn="r" defTabSz="955675" rtl="0" eaLnBrk="0" fontAlgn="base" latinLnBrk="0" hangingPunct="0">
              <a:lnSpc>
                <a:spcPct val="100000"/>
              </a:lnSpc>
              <a:spcBef>
                <a:spcPct val="0"/>
              </a:spcBef>
              <a:spcAft>
                <a:spcPct val="0"/>
              </a:spcAft>
              <a:buClrTx/>
              <a:buSzTx/>
              <a:buFontTx/>
              <a:buNone/>
              <a:tabLst/>
              <a:defRPr/>
            </a:pPr>
            <a:fld id="{3F5C3279-5A02-4376-8252-CB1B8AADEAA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5675" rtl="0" eaLnBrk="0" fontAlgn="base" latinLnBrk="0" hangingPunct="0">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1075" name="Rectangle 2"/>
          <p:cNvSpPr>
            <a:spLocks noGrp="1" noRot="1" noChangeAspect="1" noChangeArrowheads="1" noTextEdit="1"/>
          </p:cNvSpPr>
          <p:nvPr>
            <p:ph type="sldImg"/>
          </p:nvPr>
        </p:nvSpPr>
        <p:spPr>
          <a:xfrm>
            <a:off x="79375" y="744538"/>
            <a:ext cx="6943725" cy="3906837"/>
          </a:xfrm>
          <a:ln/>
        </p:spPr>
      </p:sp>
      <p:sp>
        <p:nvSpPr>
          <p:cNvPr id="131076" name="Rectangle 3"/>
          <p:cNvSpPr>
            <a:spLocks noGrp="1" noChangeArrowheads="1"/>
          </p:cNvSpPr>
          <p:nvPr>
            <p:ph type="body" idx="1"/>
          </p:nvPr>
        </p:nvSpPr>
        <p:spPr>
          <a:xfrm>
            <a:off x="987425" y="4841875"/>
            <a:ext cx="5178425" cy="4648200"/>
          </a:xfrm>
          <a:noFill/>
        </p:spPr>
        <p:txBody>
          <a:bodyPr/>
          <a:lstStyle/>
          <a:p>
            <a:endParaRPr lang="en-GB" altLang="en-US"/>
          </a:p>
        </p:txBody>
      </p:sp>
    </p:spTree>
    <p:extLst>
      <p:ext uri="{BB962C8B-B14F-4D97-AF65-F5344CB8AC3E}">
        <p14:creationId xmlns:p14="http://schemas.microsoft.com/office/powerpoint/2010/main" val="428829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059686-7445-4E18-A1F0-99FCC64B020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491" name="Rectangle 2"/>
          <p:cNvSpPr>
            <a:spLocks noGrp="1" noRot="1" noChangeAspect="1" noChangeArrowheads="1" noTextEdit="1"/>
          </p:cNvSpPr>
          <p:nvPr>
            <p:ph type="sldImg"/>
          </p:nvPr>
        </p:nvSpPr>
        <p:spPr>
          <a:xfrm>
            <a:off x="26988" y="744538"/>
            <a:ext cx="6616700" cy="3722687"/>
          </a:xfrm>
          <a:ln/>
        </p:spPr>
      </p:sp>
      <p:sp>
        <p:nvSpPr>
          <p:cNvPr id="63492" name="Rectangle 3"/>
          <p:cNvSpPr>
            <a:spLocks noGrp="1" noChangeArrowheads="1"/>
          </p:cNvSpPr>
          <p:nvPr>
            <p:ph type="body" idx="1"/>
          </p:nvPr>
        </p:nvSpPr>
        <p:spPr>
          <a:xfrm>
            <a:off x="666750" y="4714875"/>
            <a:ext cx="5335588" cy="4467225"/>
          </a:xfrm>
          <a:noFill/>
        </p:spPr>
        <p:txBody>
          <a:bodyPr/>
          <a:lstStyle/>
          <a:p>
            <a:pPr marL="39688">
              <a:spcBef>
                <a:spcPts val="450"/>
              </a:spcBef>
            </a:pPr>
            <a:r>
              <a:rPr lang="en-US" altLang="en-US">
                <a:solidFill>
                  <a:srgbClr val="000000"/>
                </a:solidFill>
                <a:cs typeface="Times New Roman" panose="02020603050405020304" pitchFamily="18" charset="0"/>
                <a:sym typeface="Times New Roman" panose="02020603050405020304" pitchFamily="18" charset="0"/>
              </a:rPr>
              <a:t>The ion distribution in the tail are well organized by theconvectional electrical  filed. The slide shows distribuiotn of fluxes across tail in the electrci field related frame (Z is parallel with electric field).  In the tail The highest fluxes are observed inside the plasma sheet and around the IMB which is coincides with the optical shadow. As previously reported the enegy increase with the distance from the central Venus - sun axes. Integrating such maps over the space one may get the total escape rate.  </a:t>
            </a:r>
          </a:p>
        </p:txBody>
      </p:sp>
    </p:spTree>
    <p:extLst>
      <p:ext uri="{BB962C8B-B14F-4D97-AF65-F5344CB8AC3E}">
        <p14:creationId xmlns:p14="http://schemas.microsoft.com/office/powerpoint/2010/main" val="610101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059686-7445-4E18-A1F0-99FCC64B020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3491" name="Rectangle 2"/>
          <p:cNvSpPr>
            <a:spLocks noGrp="1" noRot="1" noChangeAspect="1" noChangeArrowheads="1" noTextEdit="1"/>
          </p:cNvSpPr>
          <p:nvPr>
            <p:ph type="sldImg"/>
          </p:nvPr>
        </p:nvSpPr>
        <p:spPr>
          <a:xfrm>
            <a:off x="26988" y="744538"/>
            <a:ext cx="6616700" cy="3722687"/>
          </a:xfrm>
          <a:ln/>
        </p:spPr>
      </p:sp>
      <p:sp>
        <p:nvSpPr>
          <p:cNvPr id="63492" name="Rectangle 3"/>
          <p:cNvSpPr>
            <a:spLocks noGrp="1" noChangeArrowheads="1"/>
          </p:cNvSpPr>
          <p:nvPr>
            <p:ph type="body" idx="1"/>
          </p:nvPr>
        </p:nvSpPr>
        <p:spPr>
          <a:xfrm>
            <a:off x="666750" y="4714875"/>
            <a:ext cx="5335588" cy="4467225"/>
          </a:xfrm>
          <a:noFill/>
        </p:spPr>
        <p:txBody>
          <a:bodyPr/>
          <a:lstStyle/>
          <a:p>
            <a:pPr marL="39688">
              <a:spcBef>
                <a:spcPts val="450"/>
              </a:spcBef>
            </a:pPr>
            <a:r>
              <a:rPr lang="en-US" altLang="en-US">
                <a:solidFill>
                  <a:srgbClr val="000000"/>
                </a:solidFill>
                <a:cs typeface="Times New Roman" panose="02020603050405020304" pitchFamily="18" charset="0"/>
                <a:sym typeface="Times New Roman" panose="02020603050405020304" pitchFamily="18" charset="0"/>
              </a:rPr>
              <a:t>The ion distribution in the tail are well organized by theconvectional electrical  filed. The slide shows distribuiotn of fluxes across tail in the electrci field related frame (Z is parallel with electric field).  In the tail The highest fluxes are observed inside the plasma sheet and around the IMB which is coincides with the optical shadow. As previously reported the enegy increase with the distance from the central Venus - sun axes. Integrating such maps over the space one may get the total escape rate.  </a:t>
            </a:r>
          </a:p>
        </p:txBody>
      </p:sp>
    </p:spTree>
    <p:extLst>
      <p:ext uri="{BB962C8B-B14F-4D97-AF65-F5344CB8AC3E}">
        <p14:creationId xmlns:p14="http://schemas.microsoft.com/office/powerpoint/2010/main" val="1979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US" altLang="en-US"/>
              <a:t>The questions of whether Venus is geologically active and how the planet has resurfaced over</a:t>
            </a:r>
          </a:p>
          <a:p>
            <a:r>
              <a:rPr lang="en-US" altLang="en-US"/>
              <a:t>the past billion years have major implications for interior dynamics and climate change. Nine</a:t>
            </a:r>
          </a:p>
          <a:p>
            <a:r>
              <a:rPr lang="en-US" altLang="en-US"/>
              <a:t>“hotspots”—areas analogous to Hawaii, with volcanism, broad topographic rises, and large positive</a:t>
            </a:r>
          </a:p>
          <a:p>
            <a:r>
              <a:rPr lang="en-US" altLang="en-US"/>
              <a:t>gravity anomalies suggesting mantle plumes at depth—have been identified as possibly active.</a:t>
            </a:r>
          </a:p>
          <a:p>
            <a:r>
              <a:rPr lang="en-US" altLang="en-US"/>
              <a:t>This study used variations in the thermal emissivity of the surface observed by the Visible and</a:t>
            </a:r>
          </a:p>
          <a:p>
            <a:r>
              <a:rPr lang="en-US" altLang="en-US"/>
              <a:t>Infrared Thermal Imaging Spectrometer on the European Space Agency’s Venus Express spacecraft to</a:t>
            </a:r>
          </a:p>
          <a:p>
            <a:r>
              <a:rPr lang="en-US" altLang="en-US"/>
              <a:t>identify compositional differences in lava flows at three hotspots. The anomalies are interpreted as</a:t>
            </a:r>
          </a:p>
          <a:p>
            <a:r>
              <a:rPr lang="en-US" altLang="en-US"/>
              <a:t>a lack of surface weathering. We estimate the flows to be younger than 2.5 million years and probably</a:t>
            </a:r>
          </a:p>
          <a:p>
            <a:r>
              <a:rPr lang="en-US" altLang="en-US"/>
              <a:t>much younger, about 250,000 years or less, indicating that Venus is actively resurfacing.</a:t>
            </a:r>
            <a:endParaRPr lang="en-GB" altLang="en-US"/>
          </a:p>
        </p:txBody>
      </p:sp>
      <p:sp>
        <p:nvSpPr>
          <p:cNvPr id="49156" name="Slide Number Placeholder 3"/>
          <p:cNvSpPr>
            <a:spLocks noGrp="1"/>
          </p:cNvSpPr>
          <p:nvPr>
            <p:ph type="sldNum" sz="quarter" idx="5"/>
          </p:nvPr>
        </p:nvSpPr>
        <p:spPr>
          <a:noFill/>
        </p:spPr>
        <p:txBody>
          <a:bodyPr/>
          <a:lstStyle>
            <a:lvl1pPr defTabSz="730250">
              <a:defRPr sz="2800" b="1">
                <a:solidFill>
                  <a:schemeClr val="tx1"/>
                </a:solidFill>
                <a:latin typeface="GoudyHandtooled BT" pitchFamily="82" charset="0"/>
              </a:defRPr>
            </a:lvl1pPr>
            <a:lvl2pPr marL="742950" indent="-285750" defTabSz="730250">
              <a:defRPr sz="2800" b="1">
                <a:solidFill>
                  <a:schemeClr val="tx1"/>
                </a:solidFill>
                <a:latin typeface="GoudyHandtooled BT" pitchFamily="82" charset="0"/>
              </a:defRPr>
            </a:lvl2pPr>
            <a:lvl3pPr marL="1143000" indent="-228600" defTabSz="730250">
              <a:defRPr sz="2800" b="1">
                <a:solidFill>
                  <a:schemeClr val="tx1"/>
                </a:solidFill>
                <a:latin typeface="GoudyHandtooled BT" pitchFamily="82" charset="0"/>
              </a:defRPr>
            </a:lvl3pPr>
            <a:lvl4pPr marL="1600200" indent="-228600" defTabSz="730250">
              <a:defRPr sz="2800" b="1">
                <a:solidFill>
                  <a:schemeClr val="tx1"/>
                </a:solidFill>
                <a:latin typeface="GoudyHandtooled BT" pitchFamily="82" charset="0"/>
              </a:defRPr>
            </a:lvl4pPr>
            <a:lvl5pPr marL="2057400" indent="-228600" defTabSz="730250">
              <a:defRPr sz="2800" b="1">
                <a:solidFill>
                  <a:schemeClr val="tx1"/>
                </a:solidFill>
                <a:latin typeface="GoudyHandtooled BT" pitchFamily="82" charset="0"/>
              </a:defRPr>
            </a:lvl5pPr>
            <a:lvl6pPr marL="2514600" indent="-228600" defTabSz="730250" eaLnBrk="0" fontAlgn="base" hangingPunct="0">
              <a:spcBef>
                <a:spcPct val="0"/>
              </a:spcBef>
              <a:spcAft>
                <a:spcPct val="0"/>
              </a:spcAft>
              <a:defRPr sz="2800" b="1">
                <a:solidFill>
                  <a:schemeClr val="tx1"/>
                </a:solidFill>
                <a:latin typeface="GoudyHandtooled BT" pitchFamily="82" charset="0"/>
              </a:defRPr>
            </a:lvl6pPr>
            <a:lvl7pPr marL="2971800" indent="-228600" defTabSz="730250" eaLnBrk="0" fontAlgn="base" hangingPunct="0">
              <a:spcBef>
                <a:spcPct val="0"/>
              </a:spcBef>
              <a:spcAft>
                <a:spcPct val="0"/>
              </a:spcAft>
              <a:defRPr sz="2800" b="1">
                <a:solidFill>
                  <a:schemeClr val="tx1"/>
                </a:solidFill>
                <a:latin typeface="GoudyHandtooled BT" pitchFamily="82" charset="0"/>
              </a:defRPr>
            </a:lvl7pPr>
            <a:lvl8pPr marL="3429000" indent="-228600" defTabSz="730250" eaLnBrk="0" fontAlgn="base" hangingPunct="0">
              <a:spcBef>
                <a:spcPct val="0"/>
              </a:spcBef>
              <a:spcAft>
                <a:spcPct val="0"/>
              </a:spcAft>
              <a:defRPr sz="2800" b="1">
                <a:solidFill>
                  <a:schemeClr val="tx1"/>
                </a:solidFill>
                <a:latin typeface="GoudyHandtooled BT" pitchFamily="82" charset="0"/>
              </a:defRPr>
            </a:lvl8pPr>
            <a:lvl9pPr marL="3886200" indent="-228600" defTabSz="730250" eaLnBrk="0" fontAlgn="base" hangingPunct="0">
              <a:spcBef>
                <a:spcPct val="0"/>
              </a:spcBef>
              <a:spcAft>
                <a:spcPct val="0"/>
              </a:spcAft>
              <a:defRPr sz="2800" b="1">
                <a:solidFill>
                  <a:schemeClr val="tx1"/>
                </a:solidFill>
                <a:latin typeface="GoudyHandtooled BT" pitchFamily="82" charset="0"/>
              </a:defRPr>
            </a:lvl9pPr>
          </a:lstStyle>
          <a:p>
            <a:pPr eaLnBrk="1" hangingPunct="1"/>
            <a:fld id="{428EEF0B-92B2-47F1-AE3B-AFA0C94A15B1}" type="slidenum">
              <a:rPr lang="en-GB" altLang="en-US" sz="1200" b="0" smtClean="0">
                <a:solidFill>
                  <a:srgbClr val="000000"/>
                </a:solidFill>
                <a:latin typeface="Calibri" panose="020F0502020204030204" pitchFamily="34" charset="0"/>
              </a:rPr>
              <a:pPr eaLnBrk="1" hangingPunct="1"/>
              <a:t>16</a:t>
            </a:fld>
            <a:endParaRPr lang="en-GB" altLang="en-US"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1147097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55675">
              <a:defRPr sz="2800" b="1">
                <a:solidFill>
                  <a:schemeClr val="tx1"/>
                </a:solidFill>
                <a:latin typeface="GoudyHandtooled BT" pitchFamily="82" charset="0"/>
              </a:defRPr>
            </a:lvl1pPr>
            <a:lvl2pPr marL="742950" indent="-285750" defTabSz="955675">
              <a:defRPr sz="2800" b="1">
                <a:solidFill>
                  <a:schemeClr val="tx1"/>
                </a:solidFill>
                <a:latin typeface="GoudyHandtooled BT" pitchFamily="82" charset="0"/>
              </a:defRPr>
            </a:lvl2pPr>
            <a:lvl3pPr marL="1143000" indent="-228600" defTabSz="955675">
              <a:defRPr sz="2800" b="1">
                <a:solidFill>
                  <a:schemeClr val="tx1"/>
                </a:solidFill>
                <a:latin typeface="GoudyHandtooled BT" pitchFamily="82" charset="0"/>
              </a:defRPr>
            </a:lvl3pPr>
            <a:lvl4pPr marL="1600200" indent="-228600" defTabSz="955675">
              <a:defRPr sz="2800" b="1">
                <a:solidFill>
                  <a:schemeClr val="tx1"/>
                </a:solidFill>
                <a:latin typeface="GoudyHandtooled BT" pitchFamily="82" charset="0"/>
              </a:defRPr>
            </a:lvl4pPr>
            <a:lvl5pPr marL="2057400" indent="-228600" defTabSz="955675">
              <a:defRPr sz="2800" b="1">
                <a:solidFill>
                  <a:schemeClr val="tx1"/>
                </a:solidFill>
                <a:latin typeface="GoudyHandtooled BT" pitchFamily="82" charset="0"/>
              </a:defRPr>
            </a:lvl5pPr>
            <a:lvl6pPr marL="2514600" indent="-228600" defTabSz="955675" eaLnBrk="0" fontAlgn="base" hangingPunct="0">
              <a:spcBef>
                <a:spcPct val="0"/>
              </a:spcBef>
              <a:spcAft>
                <a:spcPct val="0"/>
              </a:spcAft>
              <a:defRPr sz="2800" b="1">
                <a:solidFill>
                  <a:schemeClr val="tx1"/>
                </a:solidFill>
                <a:latin typeface="GoudyHandtooled BT" pitchFamily="82" charset="0"/>
              </a:defRPr>
            </a:lvl6pPr>
            <a:lvl7pPr marL="2971800" indent="-228600" defTabSz="955675" eaLnBrk="0" fontAlgn="base" hangingPunct="0">
              <a:spcBef>
                <a:spcPct val="0"/>
              </a:spcBef>
              <a:spcAft>
                <a:spcPct val="0"/>
              </a:spcAft>
              <a:defRPr sz="2800" b="1">
                <a:solidFill>
                  <a:schemeClr val="tx1"/>
                </a:solidFill>
                <a:latin typeface="GoudyHandtooled BT" pitchFamily="82" charset="0"/>
              </a:defRPr>
            </a:lvl7pPr>
            <a:lvl8pPr marL="3429000" indent="-228600" defTabSz="955675" eaLnBrk="0" fontAlgn="base" hangingPunct="0">
              <a:spcBef>
                <a:spcPct val="0"/>
              </a:spcBef>
              <a:spcAft>
                <a:spcPct val="0"/>
              </a:spcAft>
              <a:defRPr sz="2800" b="1">
                <a:solidFill>
                  <a:schemeClr val="tx1"/>
                </a:solidFill>
                <a:latin typeface="GoudyHandtooled BT" pitchFamily="82" charset="0"/>
              </a:defRPr>
            </a:lvl8pPr>
            <a:lvl9pPr marL="3886200" indent="-228600" defTabSz="955675" eaLnBrk="0" fontAlgn="base" hangingPunct="0">
              <a:spcBef>
                <a:spcPct val="0"/>
              </a:spcBef>
              <a:spcAft>
                <a:spcPct val="0"/>
              </a:spcAft>
              <a:defRPr sz="2800" b="1">
                <a:solidFill>
                  <a:schemeClr val="tx1"/>
                </a:solidFill>
                <a:latin typeface="GoudyHandtooled BT" pitchFamily="82" charset="0"/>
              </a:defRPr>
            </a:lvl9pPr>
          </a:lstStyle>
          <a:p>
            <a:fld id="{5E79DA25-42F1-4832-8FAA-FEA08255685D}" type="slidenum">
              <a:rPr lang="en-US" altLang="en-US" sz="1300" b="0" smtClean="0">
                <a:solidFill>
                  <a:srgbClr val="000000"/>
                </a:solidFill>
                <a:latin typeface="Times New Roman" panose="02020603050405020304" pitchFamily="18" charset="0"/>
              </a:rPr>
              <a:pPr/>
              <a:t>18</a:t>
            </a:fld>
            <a:endParaRPr lang="en-US" altLang="en-US" sz="1300" b="0">
              <a:solidFill>
                <a:srgbClr val="000000"/>
              </a:solidFill>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xfrm>
            <a:off x="139700" y="768350"/>
            <a:ext cx="6819900" cy="3836988"/>
          </a:xfrm>
          <a:ln/>
        </p:spPr>
      </p:sp>
      <p:sp>
        <p:nvSpPr>
          <p:cNvPr id="51204" name="Rectangle 3"/>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307810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fld id="{C8AB01A9-1F81-4995-8106-4A1900C2D896}" type="slidenum">
              <a:rPr lang="en-US" altLang="en-US" sz="1200" b="0" smtClean="0">
                <a:latin typeface="Times New Roman" panose="02020603050405020304" pitchFamily="18" charset="0"/>
              </a:rPr>
              <a:pPr/>
              <a:t>19</a:t>
            </a:fld>
            <a:endParaRPr lang="en-US" altLang="en-US" sz="1200" b="0">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731221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55675">
              <a:defRPr sz="2800" b="1" i="1">
                <a:solidFill>
                  <a:schemeClr val="tx1"/>
                </a:solidFill>
                <a:latin typeface="GoudyHandtooled BT" pitchFamily="82" charset="0"/>
              </a:defRPr>
            </a:lvl1pPr>
            <a:lvl2pPr marL="742950" indent="-285750" defTabSz="955675">
              <a:defRPr sz="2800" b="1" i="1">
                <a:solidFill>
                  <a:schemeClr val="tx1"/>
                </a:solidFill>
                <a:latin typeface="GoudyHandtooled BT" pitchFamily="82" charset="0"/>
              </a:defRPr>
            </a:lvl2pPr>
            <a:lvl3pPr marL="1143000" indent="-228600" defTabSz="955675">
              <a:defRPr sz="2800" b="1" i="1">
                <a:solidFill>
                  <a:schemeClr val="tx1"/>
                </a:solidFill>
                <a:latin typeface="GoudyHandtooled BT" pitchFamily="82" charset="0"/>
              </a:defRPr>
            </a:lvl3pPr>
            <a:lvl4pPr marL="1600200" indent="-228600" defTabSz="955675">
              <a:defRPr sz="2800" b="1" i="1">
                <a:solidFill>
                  <a:schemeClr val="tx1"/>
                </a:solidFill>
                <a:latin typeface="GoudyHandtooled BT" pitchFamily="82" charset="0"/>
              </a:defRPr>
            </a:lvl4pPr>
            <a:lvl5pPr marL="2057400" indent="-228600" defTabSz="955675">
              <a:defRPr sz="2800" b="1" i="1">
                <a:solidFill>
                  <a:schemeClr val="tx1"/>
                </a:solidFill>
                <a:latin typeface="GoudyHandtooled BT" pitchFamily="82" charset="0"/>
              </a:defRPr>
            </a:lvl5pPr>
            <a:lvl6pPr marL="2514600" indent="-228600" algn="ctr" defTabSz="955675" eaLnBrk="0" fontAlgn="base" hangingPunct="0">
              <a:spcBef>
                <a:spcPct val="0"/>
              </a:spcBef>
              <a:spcAft>
                <a:spcPct val="0"/>
              </a:spcAft>
              <a:defRPr sz="2800" b="1" i="1">
                <a:solidFill>
                  <a:schemeClr val="tx1"/>
                </a:solidFill>
                <a:latin typeface="GoudyHandtooled BT" pitchFamily="82" charset="0"/>
              </a:defRPr>
            </a:lvl6pPr>
            <a:lvl7pPr marL="2971800" indent="-228600" algn="ctr" defTabSz="955675" eaLnBrk="0" fontAlgn="base" hangingPunct="0">
              <a:spcBef>
                <a:spcPct val="0"/>
              </a:spcBef>
              <a:spcAft>
                <a:spcPct val="0"/>
              </a:spcAft>
              <a:defRPr sz="2800" b="1" i="1">
                <a:solidFill>
                  <a:schemeClr val="tx1"/>
                </a:solidFill>
                <a:latin typeface="GoudyHandtooled BT" pitchFamily="82" charset="0"/>
              </a:defRPr>
            </a:lvl7pPr>
            <a:lvl8pPr marL="3429000" indent="-228600" algn="ctr" defTabSz="955675" eaLnBrk="0" fontAlgn="base" hangingPunct="0">
              <a:spcBef>
                <a:spcPct val="0"/>
              </a:spcBef>
              <a:spcAft>
                <a:spcPct val="0"/>
              </a:spcAft>
              <a:defRPr sz="2800" b="1" i="1">
                <a:solidFill>
                  <a:schemeClr val="tx1"/>
                </a:solidFill>
                <a:latin typeface="GoudyHandtooled BT" pitchFamily="82" charset="0"/>
              </a:defRPr>
            </a:lvl8pPr>
            <a:lvl9pPr marL="3886200" indent="-228600" algn="ctr" defTabSz="955675" eaLnBrk="0" fontAlgn="base" hangingPunct="0">
              <a:spcBef>
                <a:spcPct val="0"/>
              </a:spcBef>
              <a:spcAft>
                <a:spcPct val="0"/>
              </a:spcAft>
              <a:defRPr sz="2800" b="1" i="1">
                <a:solidFill>
                  <a:schemeClr val="tx1"/>
                </a:solidFill>
                <a:latin typeface="GoudyHandtooled BT" pitchFamily="82" charset="0"/>
              </a:defRPr>
            </a:lvl9pPr>
          </a:lstStyle>
          <a:p>
            <a:pPr marL="0" marR="0" lvl="0" indent="0" algn="r" defTabSz="955675" rtl="0" eaLnBrk="0" fontAlgn="base" latinLnBrk="0" hangingPunct="0">
              <a:lnSpc>
                <a:spcPct val="100000"/>
              </a:lnSpc>
              <a:spcBef>
                <a:spcPct val="0"/>
              </a:spcBef>
              <a:spcAft>
                <a:spcPct val="0"/>
              </a:spcAft>
              <a:buClrTx/>
              <a:buSzTx/>
              <a:buFontTx/>
              <a:buNone/>
              <a:tabLst/>
              <a:defRPr/>
            </a:pPr>
            <a:fld id="{4CADEA27-A3A4-43CC-B8F0-E8EECFBBA70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5675" rtl="0" eaLnBrk="0" fontAlgn="base" latinLnBrk="0" hangingPunct="0">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280402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GB" altLang="en-US" b="1"/>
              <a:t>Fig. 5 </a:t>
            </a:r>
            <a:r>
              <a:rPr lang="en-GB" altLang="en-US"/>
              <a:t>Average temperature latitude-altitude cross section in the Venus nighttime hemisphere,</a:t>
            </a:r>
          </a:p>
          <a:p>
            <a:r>
              <a:rPr lang="en-US" altLang="en-US"/>
              <a:t>as derived from analysis of the </a:t>
            </a:r>
            <a:r>
              <a:rPr lang="en-GB" altLang="en-US"/>
              <a:t>VIRTIS-M dataset. (From Haus et al. 2014)</a:t>
            </a:r>
          </a:p>
          <a:p>
            <a:endParaRPr lang="en-GB" altLang="en-US"/>
          </a:p>
          <a:p>
            <a:endParaRPr lang="en-GB" altLang="en-US"/>
          </a:p>
        </p:txBody>
      </p:sp>
      <p:sp>
        <p:nvSpPr>
          <p:cNvPr id="24580" name="Slide Number Placeholder 3"/>
          <p:cNvSpPr>
            <a:spLocks noGrp="1"/>
          </p:cNvSpPr>
          <p:nvPr>
            <p:ph type="sldNum" sz="quarter" idx="5"/>
          </p:nvPr>
        </p:nvSpPr>
        <p:spPr>
          <a:noFill/>
        </p:spPr>
        <p:txBody>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fld id="{BC92EA39-1D6E-492B-9F73-855B47E13790}" type="slidenum">
              <a:rPr lang="en-US" altLang="en-US" sz="1200" b="0" smtClean="0">
                <a:latin typeface="Times New Roman" panose="02020603050405020304" pitchFamily="18" charset="0"/>
              </a:rPr>
              <a:pPr/>
              <a:t>4</a:t>
            </a:fld>
            <a:endParaRPr lang="en-US" altLang="en-US" sz="1200" b="0">
              <a:latin typeface="Times New Roman" panose="02020603050405020304" pitchFamily="18" charset="0"/>
            </a:endParaRPr>
          </a:p>
        </p:txBody>
      </p:sp>
    </p:spTree>
    <p:extLst>
      <p:ext uri="{BB962C8B-B14F-4D97-AF65-F5344CB8AC3E}">
        <p14:creationId xmlns:p14="http://schemas.microsoft.com/office/powerpoint/2010/main" val="73427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F307F2-C2C5-41E7-A8CC-127FB8C9FDD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27" name="Rectangle 7"/>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B0C6E6-10B1-42E5-A992-ED41354770B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xfrm>
            <a:off x="666750" y="4714875"/>
            <a:ext cx="5335588" cy="4467225"/>
          </a:xfrm>
          <a:noFill/>
        </p:spPr>
        <p:txBody>
          <a:bodyPr lIns="91432" tIns="45716" rIns="91432" bIns="45716"/>
          <a:lstStyle/>
          <a:p>
            <a:r>
              <a:rPr lang="en-US" altLang="en-US"/>
              <a:t>Fig. </a:t>
            </a:r>
            <a:r>
              <a:rPr lang="en-US" altLang="en-US" dirty="0"/>
              <a:t>15. Latitude–height cross section of Richardson number (Eq. (6)). Dotted line follows the approximate altitude of cloud top (</a:t>
            </a:r>
            <a:r>
              <a:rPr lang="en-US" altLang="en-US" dirty="0" err="1"/>
              <a:t>Ignatiev</a:t>
            </a:r>
            <a:r>
              <a:rPr lang="en-US" altLang="en-US" dirty="0"/>
              <a:t> et al., 2009).</a:t>
            </a:r>
          </a:p>
          <a:p>
            <a:endParaRPr lang="en-US" altLang="en-US" dirty="0"/>
          </a:p>
          <a:p>
            <a:r>
              <a:rPr lang="en-US" altLang="en-US" dirty="0"/>
              <a:t>The Richardson number is an important stability parameter and</a:t>
            </a:r>
          </a:p>
          <a:p>
            <a:r>
              <a:rPr lang="en-US" altLang="en-US" dirty="0"/>
              <a:t>it is used to indicate dynamic stability and the formation of turbulence.</a:t>
            </a:r>
          </a:p>
          <a:p>
            <a:r>
              <a:rPr lang="en-US" altLang="en-US" dirty="0"/>
              <a:t>It is defined as the ratio of the static stability and the squared</a:t>
            </a:r>
          </a:p>
          <a:p>
            <a:r>
              <a:rPr lang="en-GB" altLang="en-US" dirty="0"/>
              <a:t>vertical wind shear (</a:t>
            </a:r>
            <a:r>
              <a:rPr lang="en-GB" altLang="en-US" dirty="0" err="1"/>
              <a:t>Gierasch</a:t>
            </a:r>
            <a:r>
              <a:rPr lang="en-GB" altLang="en-US" dirty="0"/>
              <a:t> et al., 1997):</a:t>
            </a:r>
          </a:p>
          <a:p>
            <a:endParaRPr lang="en-GB" altLang="en-US" dirty="0"/>
          </a:p>
          <a:p>
            <a:r>
              <a:rPr lang="en-US" altLang="en-US" dirty="0"/>
              <a:t>If the boundary layer is unstable (numerator of Eq. (6) is negative), then </a:t>
            </a:r>
            <a:r>
              <a:rPr lang="en-US" altLang="en-US" dirty="0" err="1"/>
              <a:t>Ri</a:t>
            </a:r>
            <a:r>
              <a:rPr lang="en-US" altLang="en-US" dirty="0"/>
              <a:t> &lt; 0 and turbulence is sustained by convection.</a:t>
            </a:r>
          </a:p>
          <a:p>
            <a:r>
              <a:rPr lang="en-US" altLang="en-US" dirty="0"/>
              <a:t>For stable conditions (numerator is positive) </a:t>
            </a:r>
            <a:r>
              <a:rPr lang="en-US" altLang="en-US" dirty="0" err="1"/>
              <a:t>Ri</a:t>
            </a:r>
            <a:r>
              <a:rPr lang="en-US" altLang="en-US" dirty="0"/>
              <a:t> will be greater then zero. Small values of </a:t>
            </a:r>
            <a:r>
              <a:rPr lang="en-US" altLang="en-US" dirty="0" err="1"/>
              <a:t>Ri</a:t>
            </a:r>
            <a:r>
              <a:rPr lang="en-US" altLang="en-US" dirty="0"/>
              <a:t> could be an indication of the</a:t>
            </a:r>
          </a:p>
          <a:p>
            <a:r>
              <a:rPr lang="en-US" altLang="en-US" dirty="0"/>
              <a:t>formation of turbulence. From the </a:t>
            </a:r>
            <a:r>
              <a:rPr lang="en-US" altLang="en-US" dirty="0" err="1"/>
              <a:t>VeRa</a:t>
            </a:r>
            <a:r>
              <a:rPr lang="en-US" altLang="en-US" dirty="0"/>
              <a:t> temperature structure</a:t>
            </a:r>
          </a:p>
          <a:p>
            <a:r>
              <a:rPr lang="en-US" altLang="en-US" dirty="0"/>
              <a:t>T(z,/) and corresponding balanced wind field U(z,/) we studied distribution</a:t>
            </a:r>
          </a:p>
          <a:p>
            <a:r>
              <a:rPr lang="en-US" altLang="en-US" dirty="0"/>
              <a:t>of the Richardson number in the Venus mesosphere.</a:t>
            </a:r>
          </a:p>
          <a:p>
            <a:endParaRPr lang="en-US" altLang="en-US" dirty="0"/>
          </a:p>
          <a:p>
            <a:r>
              <a:rPr lang="en-US" altLang="en-US" dirty="0"/>
              <a:t>Fig. 15 displays meridional cross section of the Richardson number. Note that the calculation of </a:t>
            </a:r>
            <a:r>
              <a:rPr lang="en-US" altLang="en-US" dirty="0" err="1"/>
              <a:t>Ri</a:t>
            </a:r>
            <a:r>
              <a:rPr lang="en-US" altLang="en-US" dirty="0"/>
              <a:t> requires the first derivative of a</a:t>
            </a:r>
          </a:p>
          <a:p>
            <a:r>
              <a:rPr lang="en-US" altLang="en-US" dirty="0"/>
              <a:t>smoothed temperature and wind field: both the stability and the squared vertical wind shear were smoothed twice over 5 latitude</a:t>
            </a:r>
          </a:p>
          <a:p>
            <a:r>
              <a:rPr lang="en-US" altLang="en-US" dirty="0"/>
              <a:t>intervals; therefore, only gross features should be taken in account.</a:t>
            </a:r>
          </a:p>
          <a:p>
            <a:r>
              <a:rPr lang="en-US" altLang="en-US" dirty="0"/>
              <a:t>The uncertainty in the Richardson number due to measurement uncertainties is hard to define quantitatively. An approach similar</a:t>
            </a:r>
          </a:p>
          <a:p>
            <a:r>
              <a:rPr lang="en-US" altLang="en-US" dirty="0"/>
              <a:t>to that applied to determine uncertainty on zonal wind speed has</a:t>
            </a:r>
          </a:p>
          <a:p>
            <a:r>
              <a:rPr lang="en-US" altLang="en-US" dirty="0"/>
              <a:t>been followed. An uncertainty of about 1–5 has been found in the</a:t>
            </a:r>
          </a:p>
          <a:p>
            <a:r>
              <a:rPr lang="en-US" altLang="en-US" dirty="0"/>
              <a:t>altitude range 50–60 km. It is possible to observe a layer where </a:t>
            </a:r>
            <a:r>
              <a:rPr lang="en-US" altLang="en-US" dirty="0" err="1"/>
              <a:t>Ri</a:t>
            </a:r>
            <a:endParaRPr lang="en-US" altLang="en-US" dirty="0"/>
          </a:p>
          <a:p>
            <a:r>
              <a:rPr lang="en-US" altLang="en-US" dirty="0"/>
              <a:t>has low values </a:t>
            </a:r>
            <a:r>
              <a:rPr lang="en-US" altLang="en-US" dirty="0" err="1"/>
              <a:t>centred</a:t>
            </a:r>
            <a:r>
              <a:rPr lang="en-US" altLang="en-US" dirty="0"/>
              <a:t> at 54 km altitude. </a:t>
            </a:r>
            <a:r>
              <a:rPr lang="en-US" altLang="en-US" b="1" dirty="0"/>
              <a:t>This nearly adiabatic</a:t>
            </a:r>
          </a:p>
          <a:p>
            <a:r>
              <a:rPr lang="en-US" altLang="en-US" b="1" dirty="0"/>
              <a:t>middle cloud layer terminates near 60 km altitude, where </a:t>
            </a:r>
            <a:r>
              <a:rPr lang="en-US" altLang="en-US" b="1" dirty="0" err="1"/>
              <a:t>Ri</a:t>
            </a:r>
            <a:r>
              <a:rPr lang="en-US" altLang="en-US" b="1" dirty="0"/>
              <a:t> increases</a:t>
            </a:r>
          </a:p>
          <a:p>
            <a:r>
              <a:rPr lang="en-US" altLang="en-US" b="1" dirty="0"/>
              <a:t>rapidly with altitude. Between 60 and 70 km altitude </a:t>
            </a:r>
            <a:r>
              <a:rPr lang="en-US" altLang="en-US" b="1" dirty="0" err="1"/>
              <a:t>Ri</a:t>
            </a:r>
            <a:endParaRPr lang="en-US" altLang="en-US" b="1" dirty="0"/>
          </a:p>
          <a:p>
            <a:r>
              <a:rPr lang="en-US" altLang="en-US" b="1" dirty="0"/>
              <a:t>reaches very large values, this level is </a:t>
            </a:r>
            <a:r>
              <a:rPr lang="en-US" altLang="en-US" b="1" dirty="0" err="1"/>
              <a:t>characterised</a:t>
            </a:r>
            <a:r>
              <a:rPr lang="en-US" altLang="en-US" b="1" dirty="0"/>
              <a:t> by a larger static</a:t>
            </a:r>
          </a:p>
          <a:p>
            <a:r>
              <a:rPr lang="en-US" altLang="en-US" b="1" dirty="0"/>
              <a:t>stability and it corresponds also to the jet core in the vertical</a:t>
            </a:r>
          </a:p>
          <a:p>
            <a:r>
              <a:rPr lang="en-US" altLang="en-US" b="1" dirty="0"/>
              <a:t>profile of the derived thermal wind, where @u/@z?0, producing</a:t>
            </a:r>
          </a:p>
          <a:p>
            <a:r>
              <a:rPr lang="en-US" altLang="en-US" b="1" dirty="0"/>
              <a:t>therefore a large Richardson number. </a:t>
            </a:r>
            <a:r>
              <a:rPr lang="en-US" altLang="en-US" dirty="0"/>
              <a:t>Thus, this region is </a:t>
            </a:r>
            <a:r>
              <a:rPr lang="en-US" altLang="en-US" dirty="0" err="1"/>
              <a:t>characterised</a:t>
            </a:r>
            <a:endParaRPr lang="en-US" altLang="en-US" dirty="0"/>
          </a:p>
          <a:p>
            <a:r>
              <a:rPr lang="en-US" altLang="en-US" dirty="0"/>
              <a:t>by high stability. A similar trend has been observed from</a:t>
            </a:r>
          </a:p>
          <a:p>
            <a:r>
              <a:rPr lang="en-GB" altLang="en-US" dirty="0"/>
              <a:t>Pioneer Venus radio occultation (Allison et al., 1994). In Fig. 15 is</a:t>
            </a:r>
          </a:p>
          <a:p>
            <a:r>
              <a:rPr lang="en-US" altLang="en-US" dirty="0"/>
              <a:t>also shown approximately the UV cloud top altitude as derived</a:t>
            </a:r>
          </a:p>
          <a:p>
            <a:r>
              <a:rPr lang="en-US" altLang="en-US" dirty="0"/>
              <a:t>by </a:t>
            </a:r>
            <a:r>
              <a:rPr lang="en-US" altLang="en-US" dirty="0" err="1"/>
              <a:t>Ignatiev</a:t>
            </a:r>
            <a:r>
              <a:rPr lang="en-US" altLang="en-US" dirty="0"/>
              <a:t> et al. (2009). Interestingly, the bottom boundary between</a:t>
            </a:r>
          </a:p>
          <a:p>
            <a:r>
              <a:rPr lang="en-US" altLang="en-US" dirty="0"/>
              <a:t>layers of low and high values of </a:t>
            </a:r>
            <a:r>
              <a:rPr lang="en-US" altLang="en-US" dirty="0" err="1"/>
              <a:t>Ri</a:t>
            </a:r>
            <a:r>
              <a:rPr lang="en-US" altLang="en-US" dirty="0"/>
              <a:t> seems to follow the same</a:t>
            </a:r>
          </a:p>
          <a:p>
            <a:r>
              <a:rPr lang="en-US" altLang="en-US" dirty="0" err="1"/>
              <a:t>behaviour</a:t>
            </a:r>
            <a:r>
              <a:rPr lang="en-US" altLang="en-US" dirty="0"/>
              <a:t> of the latitudinal profile of the cloud top.</a:t>
            </a:r>
            <a:endParaRPr lang="it-IT" altLang="en-US" dirty="0"/>
          </a:p>
        </p:txBody>
      </p:sp>
    </p:spTree>
    <p:extLst>
      <p:ext uri="{BB962C8B-B14F-4D97-AF65-F5344CB8AC3E}">
        <p14:creationId xmlns:p14="http://schemas.microsoft.com/office/powerpoint/2010/main" val="60084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fld id="{81ED50C2-5FEB-4FAC-B693-6F2A1B59DE8F}" type="slidenum">
              <a:rPr lang="en-US" altLang="en-US" sz="1200" b="0" smtClean="0">
                <a:solidFill>
                  <a:srgbClr val="000000"/>
                </a:solidFill>
                <a:latin typeface="Times New Roman" panose="02020603050405020304" pitchFamily="18" charset="0"/>
              </a:rPr>
              <a:pPr/>
              <a:t>6</a:t>
            </a:fld>
            <a:endParaRPr lang="en-US" altLang="en-US" sz="1200" b="0">
              <a:solidFill>
                <a:srgbClr val="000000"/>
              </a:solidFill>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423759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55675">
              <a:defRPr sz="2800" b="1">
                <a:solidFill>
                  <a:schemeClr val="tx1"/>
                </a:solidFill>
                <a:latin typeface="GoudyHandtooled BT" pitchFamily="82" charset="0"/>
              </a:defRPr>
            </a:lvl1pPr>
            <a:lvl2pPr marL="742950" indent="-285750" defTabSz="955675">
              <a:defRPr sz="2800" b="1">
                <a:solidFill>
                  <a:schemeClr val="tx1"/>
                </a:solidFill>
                <a:latin typeface="GoudyHandtooled BT" pitchFamily="82" charset="0"/>
              </a:defRPr>
            </a:lvl2pPr>
            <a:lvl3pPr marL="1143000" indent="-228600" defTabSz="955675">
              <a:defRPr sz="2800" b="1">
                <a:solidFill>
                  <a:schemeClr val="tx1"/>
                </a:solidFill>
                <a:latin typeface="GoudyHandtooled BT" pitchFamily="82" charset="0"/>
              </a:defRPr>
            </a:lvl3pPr>
            <a:lvl4pPr marL="1600200" indent="-228600" defTabSz="955675">
              <a:defRPr sz="2800" b="1">
                <a:solidFill>
                  <a:schemeClr val="tx1"/>
                </a:solidFill>
                <a:latin typeface="GoudyHandtooled BT" pitchFamily="82" charset="0"/>
              </a:defRPr>
            </a:lvl4pPr>
            <a:lvl5pPr marL="2057400" indent="-228600" defTabSz="955675">
              <a:defRPr sz="2800" b="1">
                <a:solidFill>
                  <a:schemeClr val="tx1"/>
                </a:solidFill>
                <a:latin typeface="GoudyHandtooled BT" pitchFamily="82" charset="0"/>
              </a:defRPr>
            </a:lvl5pPr>
            <a:lvl6pPr marL="2514600" indent="-228600" defTabSz="955675" eaLnBrk="0" fontAlgn="base" hangingPunct="0">
              <a:spcBef>
                <a:spcPct val="0"/>
              </a:spcBef>
              <a:spcAft>
                <a:spcPct val="0"/>
              </a:spcAft>
              <a:defRPr sz="2800" b="1">
                <a:solidFill>
                  <a:schemeClr val="tx1"/>
                </a:solidFill>
                <a:latin typeface="GoudyHandtooled BT" pitchFamily="82" charset="0"/>
              </a:defRPr>
            </a:lvl6pPr>
            <a:lvl7pPr marL="2971800" indent="-228600" defTabSz="955675" eaLnBrk="0" fontAlgn="base" hangingPunct="0">
              <a:spcBef>
                <a:spcPct val="0"/>
              </a:spcBef>
              <a:spcAft>
                <a:spcPct val="0"/>
              </a:spcAft>
              <a:defRPr sz="2800" b="1">
                <a:solidFill>
                  <a:schemeClr val="tx1"/>
                </a:solidFill>
                <a:latin typeface="GoudyHandtooled BT" pitchFamily="82" charset="0"/>
              </a:defRPr>
            </a:lvl7pPr>
            <a:lvl8pPr marL="3429000" indent="-228600" defTabSz="955675" eaLnBrk="0" fontAlgn="base" hangingPunct="0">
              <a:spcBef>
                <a:spcPct val="0"/>
              </a:spcBef>
              <a:spcAft>
                <a:spcPct val="0"/>
              </a:spcAft>
              <a:defRPr sz="2800" b="1">
                <a:solidFill>
                  <a:schemeClr val="tx1"/>
                </a:solidFill>
                <a:latin typeface="GoudyHandtooled BT" pitchFamily="82" charset="0"/>
              </a:defRPr>
            </a:lvl8pPr>
            <a:lvl9pPr marL="3886200" indent="-228600" defTabSz="955675" eaLnBrk="0" fontAlgn="base" hangingPunct="0">
              <a:spcBef>
                <a:spcPct val="0"/>
              </a:spcBef>
              <a:spcAft>
                <a:spcPct val="0"/>
              </a:spcAft>
              <a:defRPr sz="2800" b="1">
                <a:solidFill>
                  <a:schemeClr val="tx1"/>
                </a:solidFill>
                <a:latin typeface="GoudyHandtooled BT" pitchFamily="82" charset="0"/>
              </a:defRPr>
            </a:lvl9pPr>
          </a:lstStyle>
          <a:p>
            <a:fld id="{5B4C2BAC-8DB1-4F09-8340-24B4C26B088E}" type="slidenum">
              <a:rPr lang="en-US" altLang="en-US" sz="1300" b="0" smtClean="0">
                <a:solidFill>
                  <a:srgbClr val="000000"/>
                </a:solidFill>
                <a:latin typeface="Times New Roman" panose="02020603050405020304" pitchFamily="18" charset="0"/>
              </a:rPr>
              <a:pPr/>
              <a:t>8</a:t>
            </a:fld>
            <a:endParaRPr lang="en-US" altLang="en-US" sz="1300" b="0">
              <a:solidFill>
                <a:srgbClr val="000000"/>
              </a:solidFill>
              <a:latin typeface="Times New Roman" panose="02020603050405020304"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endParaRPr lang="en-GB" altLang="en-US" dirty="0"/>
          </a:p>
        </p:txBody>
      </p:sp>
    </p:spTree>
    <p:extLst>
      <p:ext uri="{BB962C8B-B14F-4D97-AF65-F5344CB8AC3E}">
        <p14:creationId xmlns:p14="http://schemas.microsoft.com/office/powerpoint/2010/main" val="324993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fld id="{32F51E2B-6CFE-49D5-9E13-5755215213CD}" type="slidenum">
              <a:rPr lang="en-US" altLang="en-US" sz="1200" b="0" smtClean="0">
                <a:solidFill>
                  <a:srgbClr val="000000"/>
                </a:solidFill>
                <a:latin typeface="Times New Roman" panose="02020603050405020304" pitchFamily="18" charset="0"/>
              </a:rPr>
              <a:pPr/>
              <a:t>9</a:t>
            </a:fld>
            <a:endParaRPr lang="en-US" altLang="en-US" sz="1200" b="0">
              <a:solidFill>
                <a:srgbClr val="000000"/>
              </a:solidFill>
              <a:latin typeface="Times New Roman" panose="02020603050405020304" pitchFamily="18" charset="0"/>
            </a:endParaRPr>
          </a:p>
        </p:txBody>
      </p:sp>
      <p:sp>
        <p:nvSpPr>
          <p:cNvPr id="33795" name="Rectangle 2"/>
          <p:cNvSpPr>
            <a:spLocks noGrp="1" noRot="1" noChangeAspect="1" noChangeArrowheads="1" noTextEdit="1"/>
          </p:cNvSpPr>
          <p:nvPr>
            <p:ph type="sldImg"/>
          </p:nvPr>
        </p:nvSpPr>
        <p:spPr>
          <a:xfrm>
            <a:off x="28575" y="744538"/>
            <a:ext cx="6619875" cy="3724275"/>
          </a:xfrm>
          <a:ln/>
        </p:spPr>
      </p:sp>
      <p:sp>
        <p:nvSpPr>
          <p:cNvPr id="33796" name="Rectangle 3"/>
          <p:cNvSpPr>
            <a:spLocks noGrp="1" noChangeArrowheads="1"/>
          </p:cNvSpPr>
          <p:nvPr>
            <p:ph type="body" idx="1"/>
          </p:nvPr>
        </p:nvSpPr>
        <p:spPr>
          <a:noFill/>
        </p:spPr>
        <p:txBody>
          <a:bodyPr/>
          <a:lstStyle/>
          <a:p>
            <a:endParaRPr lang="it-IT" altLang="en-US"/>
          </a:p>
        </p:txBody>
      </p:sp>
    </p:spTree>
    <p:extLst>
      <p:ext uri="{BB962C8B-B14F-4D97-AF65-F5344CB8AC3E}">
        <p14:creationId xmlns:p14="http://schemas.microsoft.com/office/powerpoint/2010/main" val="59136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lgn="ctr" defTabSz="955675">
              <a:defRPr sz="2800" b="1" i="1">
                <a:solidFill>
                  <a:schemeClr val="tx1"/>
                </a:solidFill>
                <a:latin typeface="GoudyHandtooled BT" pitchFamily="82" charset="0"/>
              </a:defRPr>
            </a:lvl1pPr>
            <a:lvl2pPr marL="742950" indent="-285750" algn="ctr" defTabSz="955675">
              <a:defRPr sz="2800" b="1" i="1">
                <a:solidFill>
                  <a:schemeClr val="tx1"/>
                </a:solidFill>
                <a:latin typeface="GoudyHandtooled BT" pitchFamily="82" charset="0"/>
              </a:defRPr>
            </a:lvl2pPr>
            <a:lvl3pPr marL="1143000" indent="-228600" algn="ctr" defTabSz="955675">
              <a:defRPr sz="2800" b="1" i="1">
                <a:solidFill>
                  <a:schemeClr val="tx1"/>
                </a:solidFill>
                <a:latin typeface="GoudyHandtooled BT" pitchFamily="82" charset="0"/>
              </a:defRPr>
            </a:lvl3pPr>
            <a:lvl4pPr marL="1600200" indent="-228600" algn="ctr" defTabSz="955675">
              <a:defRPr sz="2800" b="1" i="1">
                <a:solidFill>
                  <a:schemeClr val="tx1"/>
                </a:solidFill>
                <a:latin typeface="GoudyHandtooled BT" pitchFamily="82" charset="0"/>
              </a:defRPr>
            </a:lvl4pPr>
            <a:lvl5pPr marL="2057400" indent="-228600" algn="ctr" defTabSz="955675">
              <a:defRPr sz="2800" b="1" i="1">
                <a:solidFill>
                  <a:schemeClr val="tx1"/>
                </a:solidFill>
                <a:latin typeface="GoudyHandtooled BT" pitchFamily="82" charset="0"/>
              </a:defRPr>
            </a:lvl5pPr>
            <a:lvl6pPr marL="2514600" indent="-228600" algn="ctr" defTabSz="955675" eaLnBrk="0" fontAlgn="base" hangingPunct="0">
              <a:spcBef>
                <a:spcPct val="0"/>
              </a:spcBef>
              <a:spcAft>
                <a:spcPct val="0"/>
              </a:spcAft>
              <a:defRPr sz="2800" b="1" i="1">
                <a:solidFill>
                  <a:schemeClr val="tx1"/>
                </a:solidFill>
                <a:latin typeface="GoudyHandtooled BT" pitchFamily="82" charset="0"/>
              </a:defRPr>
            </a:lvl6pPr>
            <a:lvl7pPr marL="2971800" indent="-228600" algn="ctr" defTabSz="955675" eaLnBrk="0" fontAlgn="base" hangingPunct="0">
              <a:spcBef>
                <a:spcPct val="0"/>
              </a:spcBef>
              <a:spcAft>
                <a:spcPct val="0"/>
              </a:spcAft>
              <a:defRPr sz="2800" b="1" i="1">
                <a:solidFill>
                  <a:schemeClr val="tx1"/>
                </a:solidFill>
                <a:latin typeface="GoudyHandtooled BT" pitchFamily="82" charset="0"/>
              </a:defRPr>
            </a:lvl7pPr>
            <a:lvl8pPr marL="3429000" indent="-228600" algn="ctr" defTabSz="955675" eaLnBrk="0" fontAlgn="base" hangingPunct="0">
              <a:spcBef>
                <a:spcPct val="0"/>
              </a:spcBef>
              <a:spcAft>
                <a:spcPct val="0"/>
              </a:spcAft>
              <a:defRPr sz="2800" b="1" i="1">
                <a:solidFill>
                  <a:schemeClr val="tx1"/>
                </a:solidFill>
                <a:latin typeface="GoudyHandtooled BT" pitchFamily="82" charset="0"/>
              </a:defRPr>
            </a:lvl8pPr>
            <a:lvl9pPr marL="3886200" indent="-228600" algn="ctr" defTabSz="955675" eaLnBrk="0" fontAlgn="base" hangingPunct="0">
              <a:spcBef>
                <a:spcPct val="0"/>
              </a:spcBef>
              <a:spcAft>
                <a:spcPct val="0"/>
              </a:spcAft>
              <a:defRPr sz="2800" b="1" i="1">
                <a:solidFill>
                  <a:schemeClr val="tx1"/>
                </a:solidFill>
                <a:latin typeface="GoudyHandtooled BT" pitchFamily="82" charset="0"/>
              </a:defRPr>
            </a:lvl9pPr>
          </a:lstStyle>
          <a:p>
            <a:pPr marL="0" marR="0" lvl="0" indent="0" algn="r" defTabSz="955675" rtl="0" eaLnBrk="0" fontAlgn="base" latinLnBrk="0" hangingPunct="0">
              <a:lnSpc>
                <a:spcPct val="100000"/>
              </a:lnSpc>
              <a:spcBef>
                <a:spcPct val="0"/>
              </a:spcBef>
              <a:spcAft>
                <a:spcPct val="0"/>
              </a:spcAft>
              <a:buClrTx/>
              <a:buSzTx/>
              <a:buFontTx/>
              <a:buNone/>
              <a:tabLst/>
              <a:defRPr/>
            </a:pPr>
            <a:fld id="{65DC1EEC-F24C-48EC-A9B6-3471996E086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5675" rtl="0" eaLnBrk="0" fontAlgn="base" latinLnBrk="0" hangingPunct="0">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3628912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endParaRPr lang="en-GB" altLang="en-US" dirty="0"/>
          </a:p>
        </p:txBody>
      </p:sp>
      <p:sp>
        <p:nvSpPr>
          <p:cNvPr id="35844" name="Slide Number Placeholder 3"/>
          <p:cNvSpPr>
            <a:spLocks noGrp="1"/>
          </p:cNvSpPr>
          <p:nvPr>
            <p:ph type="sldNum" sz="quarter" idx="5"/>
          </p:nvPr>
        </p:nvSpPr>
        <p:spPr>
          <a:noFill/>
        </p:spPr>
        <p:txBody>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fld id="{CD898BF0-A1E6-4C24-BF29-FF4AF8879025}" type="slidenum">
              <a:rPr lang="en-US" altLang="en-US" sz="1200" b="0" smtClean="0">
                <a:latin typeface="Times New Roman" panose="02020603050405020304" pitchFamily="18" charset="0"/>
              </a:rPr>
              <a:pPr/>
              <a:t>11</a:t>
            </a:fld>
            <a:endParaRPr lang="en-US" altLang="en-US" sz="1200" b="0">
              <a:latin typeface="Times New Roman" panose="02020603050405020304" pitchFamily="18" charset="0"/>
            </a:endParaRPr>
          </a:p>
        </p:txBody>
      </p:sp>
    </p:spTree>
    <p:extLst>
      <p:ext uri="{BB962C8B-B14F-4D97-AF65-F5344CB8AC3E}">
        <p14:creationId xmlns:p14="http://schemas.microsoft.com/office/powerpoint/2010/main" val="39105683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7.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6.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84"/>
            <a:ext cx="7948800" cy="421181"/>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452" y="1856549"/>
            <a:ext cx="7947025" cy="583982"/>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822075"/>
            <a:ext cx="5016500" cy="2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01" tIns="45327" rIns="90701" bIns="45327">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321" y="-2000248"/>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391"/>
            <a:ext cx="5016500" cy="2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5327" rIns="90701" bIns="45327" anchor="b">
            <a:spAutoFit/>
          </a:bodyPr>
          <a:lstStyle/>
          <a:p>
            <a:pPr>
              <a:spcBef>
                <a:spcPct val="50000"/>
              </a:spcBef>
            </a:pPr>
            <a:r>
              <a:rPr lang="en-US" sz="800">
                <a:solidFill>
                  <a:srgbClr val="FFFFFF">
                    <a:lumMod val="85000"/>
                  </a:srgbClr>
                </a:solidFill>
              </a:rPr>
              <a:t>ESA UNCLASSIFIED - For Official Use</a:t>
            </a:r>
            <a:endParaRPr lang="en-GB" sz="800" dirty="0">
              <a:solidFill>
                <a:srgbClr val="FFFFFF">
                  <a:lumMod val="85000"/>
                </a:srgbClr>
              </a:solidFill>
            </a:endParaRPr>
          </a:p>
        </p:txBody>
      </p:sp>
      <p:grpSp>
        <p:nvGrpSpPr>
          <p:cNvPr id="11" name="Group 10"/>
          <p:cNvGrpSpPr/>
          <p:nvPr userDrawn="1"/>
        </p:nvGrpSpPr>
        <p:grpSpPr>
          <a:xfrm>
            <a:off x="171666" y="4905803"/>
            <a:ext cx="6436141" cy="111519"/>
            <a:chOff x="171652" y="6621093"/>
            <a:chExt cx="6436141" cy="111519"/>
          </a:xfrm>
        </p:grpSpPr>
        <p:pic>
          <p:nvPicPr>
            <p:cNvPr id="12" name="Picture 11"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3" name="Picture 12"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4" name="Picture 13"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5" name="Picture 14"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6" name="Picture 15"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7" name="Picture 16"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8" name="Picture 17"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9" name="Picture 18"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20" name="Picture 19"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1" name="Picture 20"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2" name="Picture 21"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3" name="Picture 22"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4" name="Picture 23"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5" name="Picture 24"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6" name="Picture 25"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7" name="Picture 26"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8" name="Picture 27"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9" name="Picture 28"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30" name="Picture 29"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1" name="Picture 30"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2" name="Picture 31"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3" name="Picture 32"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4" name="Picture 33"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5" name="Picture 34"/>
          <p:cNvPicPr>
            <a:picLocks noChangeAspect="1"/>
          </p:cNvPicPr>
          <p:nvPr userDrawn="1"/>
        </p:nvPicPr>
        <p:blipFill rotWithShape="1">
          <a:blip r:embed="rId27" cstate="print">
            <a:extLst>
              <a:ext uri="{28A0092B-C50C-407E-A947-70E740481C1C}">
                <a14:useLocalDpi xmlns:a14="http://schemas.microsoft.com/office/drawing/2010/main" val="0"/>
              </a:ext>
            </a:extLst>
          </a:blip>
          <a:srcRect t="83098" b="-5313"/>
          <a:stretch/>
        </p:blipFill>
        <p:spPr>
          <a:xfrm>
            <a:off x="7790402" y="4899600"/>
            <a:ext cx="1196912" cy="144000"/>
          </a:xfrm>
          <a:prstGeom prst="rect">
            <a:avLst/>
          </a:prstGeom>
        </p:spPr>
      </p:pic>
      <p:cxnSp>
        <p:nvCxnSpPr>
          <p:cNvPr id="36" name="Straight Connector 35"/>
          <p:cNvCxnSpPr/>
          <p:nvPr userDrawn="1"/>
        </p:nvCxnSpPr>
        <p:spPr>
          <a:xfrm>
            <a:off x="166009"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732533"/>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3618" indent="0">
              <a:buNone/>
              <a:defRPr sz="2000" b="1"/>
            </a:lvl2pPr>
            <a:lvl3pPr marL="907233" indent="0">
              <a:buNone/>
              <a:defRPr sz="1800" b="1"/>
            </a:lvl3pPr>
            <a:lvl4pPr marL="1360868" indent="0">
              <a:buNone/>
              <a:defRPr sz="1600" b="1"/>
            </a:lvl4pPr>
            <a:lvl5pPr marL="1814497" indent="0">
              <a:buNone/>
              <a:defRPr sz="1600" b="1"/>
            </a:lvl5pPr>
            <a:lvl6pPr marL="2268126" indent="0">
              <a:buNone/>
              <a:defRPr sz="1600" b="1"/>
            </a:lvl6pPr>
            <a:lvl7pPr marL="2721750" indent="0">
              <a:buNone/>
              <a:defRPr sz="1600" b="1"/>
            </a:lvl7pPr>
            <a:lvl8pPr marL="3175378" indent="0">
              <a:buNone/>
              <a:defRPr sz="1600" b="1"/>
            </a:lvl8pPr>
            <a:lvl9pPr marL="3629005"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30" y="1250156"/>
            <a:ext cx="3896416" cy="371493"/>
          </a:xfrm>
        </p:spPr>
        <p:txBody>
          <a:bodyPr anchor="b"/>
          <a:lstStyle>
            <a:lvl1pPr marL="0" indent="0">
              <a:buNone/>
              <a:defRPr sz="1600" b="1"/>
            </a:lvl1pPr>
            <a:lvl2pPr marL="453618" indent="0">
              <a:buNone/>
              <a:defRPr sz="2000" b="1"/>
            </a:lvl2pPr>
            <a:lvl3pPr marL="907233" indent="0">
              <a:buNone/>
              <a:defRPr sz="1800" b="1"/>
            </a:lvl3pPr>
            <a:lvl4pPr marL="1360868" indent="0">
              <a:buNone/>
              <a:defRPr sz="1600" b="1"/>
            </a:lvl4pPr>
            <a:lvl5pPr marL="1814497" indent="0">
              <a:buNone/>
              <a:defRPr sz="1600" b="1"/>
            </a:lvl5pPr>
            <a:lvl6pPr marL="2268126" indent="0">
              <a:buNone/>
              <a:defRPr sz="1600" b="1"/>
            </a:lvl6pPr>
            <a:lvl7pPr marL="2721750" indent="0">
              <a:buNone/>
              <a:defRPr sz="1600" b="1"/>
            </a:lvl7pPr>
            <a:lvl8pPr marL="3175378" indent="0">
              <a:buNone/>
              <a:defRPr sz="1600" b="1"/>
            </a:lvl8pPr>
            <a:lvl9pPr marL="3629005"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577"/>
            <a:ext cx="7174846" cy="430114"/>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70805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577"/>
            <a:ext cx="7174846" cy="430114"/>
          </a:xfrm>
          <a:prstGeom prst="rect">
            <a:avLst/>
          </a:prstGeom>
          <a:noFill/>
          <a:ln>
            <a:noFill/>
          </a:ln>
        </p:spPr>
        <p:txBody>
          <a:bodyPr vert="horz" wrap="square" lIns="90722" tIns="45337" rIns="90722" bIns="4533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dirty="0"/>
              <a:t>Click to edit Master title style</a:t>
            </a:r>
            <a:endParaRPr lang="en-GB" dirty="0"/>
          </a:p>
        </p:txBody>
      </p:sp>
    </p:spTree>
    <p:extLst>
      <p:ext uri="{BB962C8B-B14F-4D97-AF65-F5344CB8AC3E}">
        <p14:creationId xmlns:p14="http://schemas.microsoft.com/office/powerpoint/2010/main" val="2141633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8" y="1250130"/>
            <a:ext cx="2846388" cy="3243263"/>
          </a:xfrm>
        </p:spPr>
        <p:txBody>
          <a:bodyPr/>
          <a:lstStyle>
            <a:lvl1pPr marL="0" indent="0">
              <a:buNone/>
              <a:defRPr sz="1400"/>
            </a:lvl1pPr>
            <a:lvl2pPr marL="453618" indent="0">
              <a:buNone/>
              <a:defRPr sz="1200"/>
            </a:lvl2pPr>
            <a:lvl3pPr marL="907233" indent="0">
              <a:buNone/>
              <a:defRPr sz="1000"/>
            </a:lvl3pPr>
            <a:lvl4pPr marL="1360868" indent="0">
              <a:buNone/>
              <a:defRPr sz="900"/>
            </a:lvl4pPr>
            <a:lvl5pPr marL="1814497" indent="0">
              <a:buNone/>
              <a:defRPr sz="900"/>
            </a:lvl5pPr>
            <a:lvl6pPr marL="2268126" indent="0">
              <a:buNone/>
              <a:defRPr sz="900"/>
            </a:lvl6pPr>
            <a:lvl7pPr marL="2721750" indent="0">
              <a:buNone/>
              <a:defRPr sz="900"/>
            </a:lvl7pPr>
            <a:lvl8pPr marL="3175378" indent="0">
              <a:buNone/>
              <a:defRPr sz="900"/>
            </a:lvl8pPr>
            <a:lvl9pPr marL="3629005" indent="0">
              <a:buNone/>
              <a:defRPr sz="900"/>
            </a:lvl9pPr>
          </a:lstStyle>
          <a:p>
            <a:pPr lvl="0"/>
            <a:r>
              <a:rPr lang="en-US" noProof="0"/>
              <a:t>Click to edit Master text styles</a:t>
            </a:r>
          </a:p>
        </p:txBody>
      </p:sp>
      <p:sp>
        <p:nvSpPr>
          <p:cNvPr id="5" name="Title 1"/>
          <p:cNvSpPr>
            <a:spLocks noGrp="1"/>
          </p:cNvSpPr>
          <p:nvPr>
            <p:ph type="title"/>
          </p:nvPr>
        </p:nvSpPr>
        <p:spPr>
          <a:xfrm>
            <a:off x="143086" y="149577"/>
            <a:ext cx="7174846" cy="430114"/>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159378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5590" indent="0">
              <a:buNone/>
              <a:defRPr sz="2000" b="1"/>
            </a:lvl2pPr>
            <a:lvl3pPr marL="911177" indent="0">
              <a:buNone/>
              <a:defRPr sz="1800" b="1"/>
            </a:lvl3pPr>
            <a:lvl4pPr marL="1366769" indent="0">
              <a:buNone/>
              <a:defRPr sz="1600" b="1"/>
            </a:lvl4pPr>
            <a:lvl5pPr marL="1822362" indent="0">
              <a:buNone/>
              <a:defRPr sz="1600" b="1"/>
            </a:lvl5pPr>
            <a:lvl6pPr marL="2277954" indent="0">
              <a:buNone/>
              <a:defRPr sz="1600" b="1"/>
            </a:lvl6pPr>
            <a:lvl7pPr marL="2733542" indent="0">
              <a:buNone/>
              <a:defRPr sz="1600" b="1"/>
            </a:lvl7pPr>
            <a:lvl8pPr marL="3189136" indent="0">
              <a:buNone/>
              <a:defRPr sz="1600" b="1"/>
            </a:lvl8pPr>
            <a:lvl9pPr marL="3644728"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30" y="1250156"/>
            <a:ext cx="3896416" cy="371493"/>
          </a:xfrm>
        </p:spPr>
        <p:txBody>
          <a:bodyPr anchor="b"/>
          <a:lstStyle>
            <a:lvl1pPr marL="0" indent="0">
              <a:buNone/>
              <a:defRPr sz="1600" b="1"/>
            </a:lvl1pPr>
            <a:lvl2pPr marL="455590" indent="0">
              <a:buNone/>
              <a:defRPr sz="2000" b="1"/>
            </a:lvl2pPr>
            <a:lvl3pPr marL="911177" indent="0">
              <a:buNone/>
              <a:defRPr sz="1800" b="1"/>
            </a:lvl3pPr>
            <a:lvl4pPr marL="1366769" indent="0">
              <a:buNone/>
              <a:defRPr sz="1600" b="1"/>
            </a:lvl4pPr>
            <a:lvl5pPr marL="1822362" indent="0">
              <a:buNone/>
              <a:defRPr sz="1600" b="1"/>
            </a:lvl5pPr>
            <a:lvl6pPr marL="2277954" indent="0">
              <a:buNone/>
              <a:defRPr sz="1600" b="1"/>
            </a:lvl6pPr>
            <a:lvl7pPr marL="2733542" indent="0">
              <a:buNone/>
              <a:defRPr sz="1600" b="1"/>
            </a:lvl7pPr>
            <a:lvl8pPr marL="3189136" indent="0">
              <a:buNone/>
              <a:defRPr sz="1600" b="1"/>
            </a:lvl8pPr>
            <a:lvl9pPr marL="3644728"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355"/>
            <a:ext cx="7174846" cy="430528"/>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715106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355"/>
            <a:ext cx="7174846" cy="430528"/>
          </a:xfrm>
          <a:prstGeom prst="rect">
            <a:avLst/>
          </a:prstGeom>
          <a:noFill/>
          <a:ln>
            <a:noFill/>
          </a:ln>
        </p:spPr>
        <p:txBody>
          <a:bodyPr vert="horz" wrap="square" lIns="91117" tIns="45542" rIns="91117" bIns="45542"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dirty="0"/>
              <a:t>Click to edit Master title style</a:t>
            </a:r>
            <a:endParaRPr lang="en-GB" dirty="0"/>
          </a:p>
        </p:txBody>
      </p:sp>
    </p:spTree>
    <p:extLst>
      <p:ext uri="{BB962C8B-B14F-4D97-AF65-F5344CB8AC3E}">
        <p14:creationId xmlns:p14="http://schemas.microsoft.com/office/powerpoint/2010/main" val="98338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8" y="1250130"/>
            <a:ext cx="2846388" cy="3243263"/>
          </a:xfrm>
        </p:spPr>
        <p:txBody>
          <a:bodyPr/>
          <a:lstStyle>
            <a:lvl1pPr marL="0" indent="0">
              <a:buNone/>
              <a:defRPr sz="1400"/>
            </a:lvl1pPr>
            <a:lvl2pPr marL="455590" indent="0">
              <a:buNone/>
              <a:defRPr sz="1200"/>
            </a:lvl2pPr>
            <a:lvl3pPr marL="911177" indent="0">
              <a:buNone/>
              <a:defRPr sz="1000"/>
            </a:lvl3pPr>
            <a:lvl4pPr marL="1366769" indent="0">
              <a:buNone/>
              <a:defRPr sz="900"/>
            </a:lvl4pPr>
            <a:lvl5pPr marL="1822362" indent="0">
              <a:buNone/>
              <a:defRPr sz="900"/>
            </a:lvl5pPr>
            <a:lvl6pPr marL="2277954" indent="0">
              <a:buNone/>
              <a:defRPr sz="900"/>
            </a:lvl6pPr>
            <a:lvl7pPr marL="2733542" indent="0">
              <a:buNone/>
              <a:defRPr sz="900"/>
            </a:lvl7pPr>
            <a:lvl8pPr marL="3189136" indent="0">
              <a:buNone/>
              <a:defRPr sz="900"/>
            </a:lvl8pPr>
            <a:lvl9pPr marL="3644728" indent="0">
              <a:buNone/>
              <a:defRPr sz="900"/>
            </a:lvl9pPr>
          </a:lstStyle>
          <a:p>
            <a:pPr lvl="0"/>
            <a:r>
              <a:rPr lang="en-US" noProof="0"/>
              <a:t>Click to edit Master text styles</a:t>
            </a:r>
          </a:p>
        </p:txBody>
      </p:sp>
      <p:sp>
        <p:nvSpPr>
          <p:cNvPr id="5" name="Title 1"/>
          <p:cNvSpPr>
            <a:spLocks noGrp="1"/>
          </p:cNvSpPr>
          <p:nvPr>
            <p:ph type="title"/>
          </p:nvPr>
        </p:nvSpPr>
        <p:spPr>
          <a:xfrm>
            <a:off x="143086" y="149355"/>
            <a:ext cx="7174846" cy="430528"/>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80313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96" indent="0">
              <a:buNone/>
              <a:defRPr sz="2000" b="1"/>
            </a:lvl2pPr>
            <a:lvl3pPr marL="914192" indent="0">
              <a:buNone/>
              <a:defRPr sz="1800" b="1"/>
            </a:lvl3pPr>
            <a:lvl4pPr marL="1371288" indent="0">
              <a:buNone/>
              <a:defRPr sz="1600" b="1"/>
            </a:lvl4pPr>
            <a:lvl5pPr marL="1828384" indent="0">
              <a:buNone/>
              <a:defRPr sz="1600" b="1"/>
            </a:lvl5pPr>
            <a:lvl6pPr marL="2285480" indent="0">
              <a:buNone/>
              <a:defRPr sz="1600" b="1"/>
            </a:lvl6pPr>
            <a:lvl7pPr marL="2742576" indent="0">
              <a:buNone/>
              <a:defRPr sz="1600" b="1"/>
            </a:lvl7pPr>
            <a:lvl8pPr marL="3199672" indent="0">
              <a:buNone/>
              <a:defRPr sz="1600" b="1"/>
            </a:lvl8pPr>
            <a:lvl9pPr marL="3656768"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7" y="1250156"/>
            <a:ext cx="3896416" cy="371493"/>
          </a:xfrm>
        </p:spPr>
        <p:txBody>
          <a:bodyPr anchor="b"/>
          <a:lstStyle>
            <a:lvl1pPr marL="0" indent="0">
              <a:buNone/>
              <a:defRPr sz="1600" b="1"/>
            </a:lvl1pPr>
            <a:lvl2pPr marL="457096" indent="0">
              <a:buNone/>
              <a:defRPr sz="2000" b="1"/>
            </a:lvl2pPr>
            <a:lvl3pPr marL="914192" indent="0">
              <a:buNone/>
              <a:defRPr sz="1800" b="1"/>
            </a:lvl3pPr>
            <a:lvl4pPr marL="1371288" indent="0">
              <a:buNone/>
              <a:defRPr sz="1600" b="1"/>
            </a:lvl4pPr>
            <a:lvl5pPr marL="1828384" indent="0">
              <a:buNone/>
              <a:defRPr sz="1600" b="1"/>
            </a:lvl5pPr>
            <a:lvl6pPr marL="2285480" indent="0">
              <a:buNone/>
              <a:defRPr sz="1600" b="1"/>
            </a:lvl6pPr>
            <a:lvl7pPr marL="2742576" indent="0">
              <a:buNone/>
              <a:defRPr sz="1600" b="1"/>
            </a:lvl7pPr>
            <a:lvl8pPr marL="3199672" indent="0">
              <a:buNone/>
              <a:defRPr sz="1600" b="1"/>
            </a:lvl8pPr>
            <a:lvl9pPr marL="3656768"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4"/>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68"/>
            <a:ext cx="7174846" cy="43086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823792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68"/>
            <a:ext cx="7174846" cy="430865"/>
          </a:xfrm>
          <a:prstGeom prst="rect">
            <a:avLst/>
          </a:prstGeom>
          <a:noFill/>
          <a:ln>
            <a:noFill/>
          </a:ln>
        </p:spPr>
        <p:txBody>
          <a:bodyPr vert="horz" wrap="square" lIns="91420" tIns="45709" rIns="91420"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dirty="0"/>
              <a:t>Click to edit Master title style</a:t>
            </a:r>
            <a:endParaRPr lang="en-GB" dirty="0"/>
          </a:p>
        </p:txBody>
      </p:sp>
    </p:spTree>
    <p:extLst>
      <p:ext uri="{BB962C8B-B14F-4D97-AF65-F5344CB8AC3E}">
        <p14:creationId xmlns:p14="http://schemas.microsoft.com/office/powerpoint/2010/main" val="257484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0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7" y="1250108"/>
            <a:ext cx="2846388" cy="3243263"/>
          </a:xfrm>
        </p:spPr>
        <p:txBody>
          <a:bodyPr/>
          <a:lstStyle>
            <a:lvl1pPr marL="0" indent="0">
              <a:buNone/>
              <a:defRPr sz="1400"/>
            </a:lvl1pPr>
            <a:lvl2pPr marL="457096" indent="0">
              <a:buNone/>
              <a:defRPr sz="1200"/>
            </a:lvl2pPr>
            <a:lvl3pPr marL="914192" indent="0">
              <a:buNone/>
              <a:defRPr sz="1000"/>
            </a:lvl3pPr>
            <a:lvl4pPr marL="1371288" indent="0">
              <a:buNone/>
              <a:defRPr sz="900"/>
            </a:lvl4pPr>
            <a:lvl5pPr marL="1828384" indent="0">
              <a:buNone/>
              <a:defRPr sz="900"/>
            </a:lvl5pPr>
            <a:lvl6pPr marL="2285480" indent="0">
              <a:buNone/>
              <a:defRPr sz="900"/>
            </a:lvl6pPr>
            <a:lvl7pPr marL="2742576" indent="0">
              <a:buNone/>
              <a:defRPr sz="900"/>
            </a:lvl7pPr>
            <a:lvl8pPr marL="3199672" indent="0">
              <a:buNone/>
              <a:defRPr sz="900"/>
            </a:lvl8pPr>
            <a:lvl9pPr marL="3656768" indent="0">
              <a:buNone/>
              <a:defRPr sz="900"/>
            </a:lvl9pPr>
          </a:lstStyle>
          <a:p>
            <a:pPr lvl="0"/>
            <a:r>
              <a:rPr lang="en-US" noProof="0"/>
              <a:t>Click to edit Master text styles</a:t>
            </a:r>
          </a:p>
        </p:txBody>
      </p:sp>
      <p:sp>
        <p:nvSpPr>
          <p:cNvPr id="5" name="Title 1"/>
          <p:cNvSpPr>
            <a:spLocks noGrp="1"/>
          </p:cNvSpPr>
          <p:nvPr>
            <p:ph type="title"/>
          </p:nvPr>
        </p:nvSpPr>
        <p:spPr>
          <a:xfrm>
            <a:off x="143086" y="149168"/>
            <a:ext cx="7174846" cy="43086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2460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p:nvPr>
        </p:nvSpPr>
        <p:spPr>
          <a:xfrm>
            <a:off x="486000" y="1193399"/>
            <a:ext cx="8172000" cy="3253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Titel 12"/>
          <p:cNvSpPr>
            <a:spLocks noGrp="1"/>
          </p:cNvSpPr>
          <p:nvPr>
            <p:ph type="title"/>
          </p:nvPr>
        </p:nvSpPr>
        <p:spPr/>
        <p:txBody>
          <a:bodyPr/>
          <a:lstStyle/>
          <a:p>
            <a:r>
              <a:rPr lang="de-DE"/>
              <a:t>Titelmasterformat durch Klicken bearbeiten</a:t>
            </a:r>
            <a:endParaRPr lang="en-GB" dirty="0"/>
          </a:p>
        </p:txBody>
      </p:sp>
    </p:spTree>
    <p:extLst>
      <p:ext uri="{BB962C8B-B14F-4D97-AF65-F5344CB8AC3E}">
        <p14:creationId xmlns:p14="http://schemas.microsoft.com/office/powerpoint/2010/main" val="223784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767518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10D4AB1-C696-4C22-8B8C-340B706DC2FF}" type="slidenum">
              <a:rPr lang="en-US" altLang="en-US"/>
              <a:pPr>
                <a:defRPr/>
              </a:pPr>
              <a:t>‹#›</a:t>
            </a:fld>
            <a:endParaRPr lang="en-US" altLang="en-US"/>
          </a:p>
        </p:txBody>
      </p:sp>
    </p:spTree>
    <p:extLst>
      <p:ext uri="{BB962C8B-B14F-4D97-AF65-F5344CB8AC3E}">
        <p14:creationId xmlns:p14="http://schemas.microsoft.com/office/powerpoint/2010/main" val="3275542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30628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3BEC6A9-3188-4834-B338-865B671D3A2C}" type="slidenum">
              <a:rPr lang="en-US" altLang="en-US"/>
              <a:pPr/>
              <a:t>‹#›</a:t>
            </a:fld>
            <a:endParaRPr lang="en-US" altLang="en-US"/>
          </a:p>
        </p:txBody>
      </p:sp>
    </p:spTree>
    <p:extLst>
      <p:ext uri="{BB962C8B-B14F-4D97-AF65-F5344CB8AC3E}">
        <p14:creationId xmlns:p14="http://schemas.microsoft.com/office/powerpoint/2010/main" val="814217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731265-785B-4B18-9BCF-C20E5E8CC76D}" type="slidenum">
              <a:rPr lang="en-US" altLang="en-US"/>
              <a:pPr>
                <a:defRPr/>
              </a:pPr>
              <a:t>‹#›</a:t>
            </a:fld>
            <a:endParaRPr lang="en-US" altLang="en-US"/>
          </a:p>
        </p:txBody>
      </p:sp>
    </p:spTree>
    <p:extLst>
      <p:ext uri="{BB962C8B-B14F-4D97-AF65-F5344CB8AC3E}">
        <p14:creationId xmlns:p14="http://schemas.microsoft.com/office/powerpoint/2010/main" val="2935564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9F8AFED-3239-48F7-BC2E-3B5CF8AFA00E}" type="slidenum">
              <a:rPr lang="en-US" altLang="en-US"/>
              <a:pPr>
                <a:defRPr/>
              </a:pPr>
              <a:t>‹#›</a:t>
            </a:fld>
            <a:endParaRPr lang="en-US" altLang="en-US"/>
          </a:p>
        </p:txBody>
      </p:sp>
    </p:spTree>
    <p:extLst>
      <p:ext uri="{BB962C8B-B14F-4D97-AF65-F5344CB8AC3E}">
        <p14:creationId xmlns:p14="http://schemas.microsoft.com/office/powerpoint/2010/main" val="967103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D589C06-C38B-471E-A40C-724177A7EE05}" type="slidenum">
              <a:rPr lang="en-US" altLang="en-US"/>
              <a:pPr>
                <a:defRPr/>
              </a:pPr>
              <a:t>‹#›</a:t>
            </a:fld>
            <a:endParaRPr lang="en-US" altLang="en-US"/>
          </a:p>
        </p:txBody>
      </p:sp>
    </p:spTree>
    <p:extLst>
      <p:ext uri="{BB962C8B-B14F-4D97-AF65-F5344CB8AC3E}">
        <p14:creationId xmlns:p14="http://schemas.microsoft.com/office/powerpoint/2010/main" val="3373137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5F9F1A2-261D-4BDF-9E3E-8410E6873081}" type="slidenum">
              <a:rPr lang="en-US" altLang="en-US"/>
              <a:pPr>
                <a:defRPr/>
              </a:pPr>
              <a:t>‹#›</a:t>
            </a:fld>
            <a:endParaRPr lang="en-US" altLang="en-US"/>
          </a:p>
        </p:txBody>
      </p:sp>
    </p:spTree>
    <p:extLst>
      <p:ext uri="{BB962C8B-B14F-4D97-AF65-F5344CB8AC3E}">
        <p14:creationId xmlns:p14="http://schemas.microsoft.com/office/powerpoint/2010/main" val="693323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92EB89-FB06-4863-8BA1-F1AB18E1B97C}" type="slidenum">
              <a:rPr lang="en-US" altLang="en-US"/>
              <a:pPr>
                <a:defRPr/>
              </a:pPr>
              <a:t>‹#›</a:t>
            </a:fld>
            <a:endParaRPr lang="en-US" altLang="en-US"/>
          </a:p>
        </p:txBody>
      </p:sp>
    </p:spTree>
    <p:extLst>
      <p:ext uri="{BB962C8B-B14F-4D97-AF65-F5344CB8AC3E}">
        <p14:creationId xmlns:p14="http://schemas.microsoft.com/office/powerpoint/2010/main" val="2962902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939DFEC-0312-47AE-88B2-9FEC487E6A78}" type="slidenum">
              <a:rPr lang="en-US" altLang="en-US"/>
              <a:pPr>
                <a:defRPr/>
              </a:pPr>
              <a:t>‹#›</a:t>
            </a:fld>
            <a:endParaRPr lang="en-US" altLang="en-US"/>
          </a:p>
        </p:txBody>
      </p:sp>
    </p:spTree>
    <p:extLst>
      <p:ext uri="{BB962C8B-B14F-4D97-AF65-F5344CB8AC3E}">
        <p14:creationId xmlns:p14="http://schemas.microsoft.com/office/powerpoint/2010/main" val="4180985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9422A7C-E3D8-4D72-A335-26E5FB9131E9}" type="slidenum">
              <a:rPr lang="en-US" altLang="en-US"/>
              <a:pPr>
                <a:defRPr/>
              </a:pPr>
              <a:t>‹#›</a:t>
            </a:fld>
            <a:endParaRPr lang="en-US" altLang="en-US"/>
          </a:p>
        </p:txBody>
      </p:sp>
    </p:spTree>
    <p:extLst>
      <p:ext uri="{BB962C8B-B14F-4D97-AF65-F5344CB8AC3E}">
        <p14:creationId xmlns:p14="http://schemas.microsoft.com/office/powerpoint/2010/main" val="368221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405"/>
            <a:ext cx="7789050" cy="1322646"/>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3514" indent="0">
              <a:buNone/>
              <a:defRPr sz="1800"/>
            </a:lvl2pPr>
            <a:lvl3pPr marL="907025" indent="0">
              <a:buNone/>
              <a:defRPr sz="1600"/>
            </a:lvl3pPr>
            <a:lvl4pPr marL="1360559" indent="0">
              <a:buNone/>
              <a:defRPr sz="1400"/>
            </a:lvl4pPr>
            <a:lvl5pPr marL="1814083" indent="0">
              <a:buNone/>
              <a:defRPr sz="1400"/>
            </a:lvl5pPr>
            <a:lvl6pPr marL="2267610" indent="0">
              <a:buNone/>
              <a:defRPr sz="1400"/>
            </a:lvl6pPr>
            <a:lvl7pPr marL="2721131" indent="0">
              <a:buNone/>
              <a:defRPr sz="1400"/>
            </a:lvl7pPr>
            <a:lvl8pPr marL="3174655" indent="0">
              <a:buNone/>
              <a:defRPr sz="1400"/>
            </a:lvl8pPr>
            <a:lvl9pPr marL="3628180" indent="0">
              <a:buNone/>
              <a:defRPr sz="1400"/>
            </a:lvl9pPr>
          </a:lstStyle>
          <a:p>
            <a:pPr lvl="0"/>
            <a:r>
              <a:rPr lang="en-US" noProof="0"/>
              <a:t>Click to edit Master text styles</a:t>
            </a:r>
          </a:p>
        </p:txBody>
      </p:sp>
    </p:spTree>
    <p:extLst>
      <p:ext uri="{BB962C8B-B14F-4D97-AF65-F5344CB8AC3E}">
        <p14:creationId xmlns:p14="http://schemas.microsoft.com/office/powerpoint/2010/main" val="3043099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92D957E-3E15-4584-B6E0-DF90A9F48434}" type="slidenum">
              <a:rPr lang="en-US" altLang="en-US"/>
              <a:pPr>
                <a:defRPr/>
              </a:pPr>
              <a:t>‹#›</a:t>
            </a:fld>
            <a:endParaRPr lang="en-US" altLang="en-US"/>
          </a:p>
        </p:txBody>
      </p:sp>
    </p:spTree>
    <p:extLst>
      <p:ext uri="{BB962C8B-B14F-4D97-AF65-F5344CB8AC3E}">
        <p14:creationId xmlns:p14="http://schemas.microsoft.com/office/powerpoint/2010/main" val="1215877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93DFA5A-49C5-4520-A882-40269636B5BB}" type="slidenum">
              <a:rPr lang="en-US" altLang="en-US"/>
              <a:pPr>
                <a:defRPr/>
              </a:pPr>
              <a:t>‹#›</a:t>
            </a:fld>
            <a:endParaRPr lang="en-US" altLang="en-US"/>
          </a:p>
        </p:txBody>
      </p:sp>
    </p:spTree>
    <p:extLst>
      <p:ext uri="{BB962C8B-B14F-4D97-AF65-F5344CB8AC3E}">
        <p14:creationId xmlns:p14="http://schemas.microsoft.com/office/powerpoint/2010/main" val="2255712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49BF21A-6034-45A4-9A89-8A30486A9066}" type="slidenum">
              <a:rPr lang="en-US" altLang="en-US"/>
              <a:pPr>
                <a:defRPr/>
              </a:pPr>
              <a:t>‹#›</a:t>
            </a:fld>
            <a:endParaRPr lang="en-US" altLang="en-US"/>
          </a:p>
        </p:txBody>
      </p:sp>
    </p:spTree>
    <p:extLst>
      <p:ext uri="{BB962C8B-B14F-4D97-AF65-F5344CB8AC3E}">
        <p14:creationId xmlns:p14="http://schemas.microsoft.com/office/powerpoint/2010/main" val="2045220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4A75908-F221-451C-A6D7-D082C178D18C}" type="slidenum">
              <a:rPr lang="en-US" altLang="en-US"/>
              <a:pPr>
                <a:defRPr/>
              </a:pPr>
              <a:t>‹#›</a:t>
            </a:fld>
            <a:endParaRPr lang="en-US" altLang="en-US"/>
          </a:p>
        </p:txBody>
      </p:sp>
    </p:spTree>
    <p:extLst>
      <p:ext uri="{BB962C8B-B14F-4D97-AF65-F5344CB8AC3E}">
        <p14:creationId xmlns:p14="http://schemas.microsoft.com/office/powerpoint/2010/main" val="2288652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95055940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342052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Tree>
    <p:extLst>
      <p:ext uri="{BB962C8B-B14F-4D97-AF65-F5344CB8AC3E}">
        <p14:creationId xmlns:p14="http://schemas.microsoft.com/office/powerpoint/2010/main" val="51671951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6715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69219"/>
            <a:ext cx="386715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708601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30239" y="1260872"/>
            <a:ext cx="3868737"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788"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019379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70406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68201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15448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788"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9" y="1543050"/>
            <a:ext cx="2949575"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94530450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788"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630239" y="1543050"/>
            <a:ext cx="2949575"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102814688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037691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273844"/>
            <a:ext cx="57626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24366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2717937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713511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12801055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971550"/>
            <a:ext cx="4019550" cy="41719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971550"/>
            <a:ext cx="4019550" cy="41719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238563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73919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3514" indent="0">
              <a:buNone/>
              <a:defRPr sz="2000" b="1"/>
            </a:lvl2pPr>
            <a:lvl3pPr marL="907025" indent="0">
              <a:buNone/>
              <a:defRPr sz="1800" b="1"/>
            </a:lvl3pPr>
            <a:lvl4pPr marL="1360559" indent="0">
              <a:buNone/>
              <a:defRPr sz="1600" b="1"/>
            </a:lvl4pPr>
            <a:lvl5pPr marL="1814083" indent="0">
              <a:buNone/>
              <a:defRPr sz="1600" b="1"/>
            </a:lvl5pPr>
            <a:lvl6pPr marL="2267610" indent="0">
              <a:buNone/>
              <a:defRPr sz="1600" b="1"/>
            </a:lvl6pPr>
            <a:lvl7pPr marL="2721131" indent="0">
              <a:buNone/>
              <a:defRPr sz="1600" b="1"/>
            </a:lvl7pPr>
            <a:lvl8pPr marL="3174655" indent="0">
              <a:buNone/>
              <a:defRPr sz="1600" b="1"/>
            </a:lvl8pPr>
            <a:lvl9pPr marL="362818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30" y="1250156"/>
            <a:ext cx="3896416" cy="371493"/>
          </a:xfrm>
        </p:spPr>
        <p:txBody>
          <a:bodyPr anchor="b"/>
          <a:lstStyle>
            <a:lvl1pPr marL="0" indent="0">
              <a:buNone/>
              <a:defRPr sz="1600" b="1"/>
            </a:lvl1pPr>
            <a:lvl2pPr marL="453514" indent="0">
              <a:buNone/>
              <a:defRPr sz="2000" b="1"/>
            </a:lvl2pPr>
            <a:lvl3pPr marL="907025" indent="0">
              <a:buNone/>
              <a:defRPr sz="1800" b="1"/>
            </a:lvl3pPr>
            <a:lvl4pPr marL="1360559" indent="0">
              <a:buNone/>
              <a:defRPr sz="1600" b="1"/>
            </a:lvl4pPr>
            <a:lvl5pPr marL="1814083" indent="0">
              <a:buNone/>
              <a:defRPr sz="1600" b="1"/>
            </a:lvl5pPr>
            <a:lvl6pPr marL="2267610" indent="0">
              <a:buNone/>
              <a:defRPr sz="1600" b="1"/>
            </a:lvl6pPr>
            <a:lvl7pPr marL="2721131" indent="0">
              <a:buNone/>
              <a:defRPr sz="1600" b="1"/>
            </a:lvl7pPr>
            <a:lvl8pPr marL="3174655" indent="0">
              <a:buNone/>
              <a:defRPr sz="1600" b="1"/>
            </a:lvl8pPr>
            <a:lvl9pPr marL="362818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588"/>
            <a:ext cx="7174846" cy="430094"/>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315813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995592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13784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3941143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sym typeface="Arial" charset="0"/>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4200064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5518870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0826" y="0"/>
            <a:ext cx="2047875" cy="51435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1" y="0"/>
            <a:ext cx="5991225" cy="5143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27211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588"/>
            <a:ext cx="7174846" cy="430094"/>
          </a:xfrm>
          <a:prstGeom prst="rect">
            <a:avLst/>
          </a:prstGeom>
          <a:noFill/>
          <a:ln>
            <a:noFill/>
          </a:ln>
        </p:spPr>
        <p:txBody>
          <a:bodyPr vert="horz" wrap="square" lIns="90701" tIns="45327" rIns="90701" bIns="4532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dirty="0"/>
              <a:t>Click to edit Master title style</a:t>
            </a:r>
            <a:endParaRPr lang="en-GB" dirty="0"/>
          </a:p>
        </p:txBody>
      </p:sp>
    </p:spTree>
    <p:extLst>
      <p:ext uri="{BB962C8B-B14F-4D97-AF65-F5344CB8AC3E}">
        <p14:creationId xmlns:p14="http://schemas.microsoft.com/office/powerpoint/2010/main" val="478950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8" y="1250130"/>
            <a:ext cx="2846388" cy="3243263"/>
          </a:xfrm>
        </p:spPr>
        <p:txBody>
          <a:bodyPr/>
          <a:lstStyle>
            <a:lvl1pPr marL="0" indent="0">
              <a:buNone/>
              <a:defRPr sz="1400"/>
            </a:lvl1pPr>
            <a:lvl2pPr marL="453514" indent="0">
              <a:buNone/>
              <a:defRPr sz="1200"/>
            </a:lvl2pPr>
            <a:lvl3pPr marL="907025" indent="0">
              <a:buNone/>
              <a:defRPr sz="1000"/>
            </a:lvl3pPr>
            <a:lvl4pPr marL="1360559" indent="0">
              <a:buNone/>
              <a:defRPr sz="900"/>
            </a:lvl4pPr>
            <a:lvl5pPr marL="1814083" indent="0">
              <a:buNone/>
              <a:defRPr sz="900"/>
            </a:lvl5pPr>
            <a:lvl6pPr marL="2267610" indent="0">
              <a:buNone/>
              <a:defRPr sz="900"/>
            </a:lvl6pPr>
            <a:lvl7pPr marL="2721131" indent="0">
              <a:buNone/>
              <a:defRPr sz="900"/>
            </a:lvl7pPr>
            <a:lvl8pPr marL="3174655" indent="0">
              <a:buNone/>
              <a:defRPr sz="900"/>
            </a:lvl8pPr>
            <a:lvl9pPr marL="3628180" indent="0">
              <a:buNone/>
              <a:defRPr sz="900"/>
            </a:lvl9pPr>
          </a:lstStyle>
          <a:p>
            <a:pPr lvl="0"/>
            <a:r>
              <a:rPr lang="en-US" noProof="0"/>
              <a:t>Click to edit Master text styles</a:t>
            </a:r>
          </a:p>
        </p:txBody>
      </p:sp>
      <p:sp>
        <p:nvSpPr>
          <p:cNvPr id="5" name="Title 1"/>
          <p:cNvSpPr>
            <a:spLocks noGrp="1"/>
          </p:cNvSpPr>
          <p:nvPr>
            <p:ph type="title"/>
          </p:nvPr>
        </p:nvSpPr>
        <p:spPr>
          <a:xfrm>
            <a:off x="143086" y="149588"/>
            <a:ext cx="7174846" cy="430094"/>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70040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5706"/>
            <a:ext cx="5932800" cy="306983"/>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3514" indent="0">
              <a:buNone/>
              <a:defRPr sz="2800"/>
            </a:lvl2pPr>
            <a:lvl3pPr marL="907025" indent="0">
              <a:buNone/>
              <a:defRPr sz="2400"/>
            </a:lvl3pPr>
            <a:lvl4pPr marL="1360559" indent="0">
              <a:buNone/>
              <a:defRPr sz="2000"/>
            </a:lvl4pPr>
            <a:lvl5pPr marL="1814083" indent="0">
              <a:buNone/>
              <a:defRPr sz="2000"/>
            </a:lvl5pPr>
            <a:lvl6pPr marL="2267610" indent="0">
              <a:buNone/>
              <a:defRPr sz="2000"/>
            </a:lvl6pPr>
            <a:lvl7pPr marL="2721131" indent="0">
              <a:buNone/>
              <a:defRPr sz="2000"/>
            </a:lvl7pPr>
            <a:lvl8pPr marL="3174655" indent="0">
              <a:buNone/>
              <a:defRPr sz="2000"/>
            </a:lvl8pPr>
            <a:lvl9pPr marL="362818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152"/>
            <a:ext cx="5932800" cy="464345"/>
          </a:xfrm>
        </p:spPr>
        <p:txBody>
          <a:bodyPr/>
          <a:lstStyle>
            <a:lvl1pPr marL="0" indent="0">
              <a:buNone/>
              <a:defRPr sz="1400"/>
            </a:lvl1pPr>
            <a:lvl2pPr marL="453514" indent="0">
              <a:buNone/>
              <a:defRPr sz="1200"/>
            </a:lvl2pPr>
            <a:lvl3pPr marL="907025" indent="0">
              <a:buNone/>
              <a:defRPr sz="1000"/>
            </a:lvl3pPr>
            <a:lvl4pPr marL="1360559" indent="0">
              <a:buNone/>
              <a:defRPr sz="900"/>
            </a:lvl4pPr>
            <a:lvl5pPr marL="1814083" indent="0">
              <a:buNone/>
              <a:defRPr sz="900"/>
            </a:lvl5pPr>
            <a:lvl6pPr marL="2267610" indent="0">
              <a:buNone/>
              <a:defRPr sz="900"/>
            </a:lvl6pPr>
            <a:lvl7pPr marL="2721131" indent="0">
              <a:buNone/>
              <a:defRPr sz="900"/>
            </a:lvl7pPr>
            <a:lvl8pPr marL="3174655" indent="0">
              <a:buNone/>
              <a:defRPr sz="900"/>
            </a:lvl8pPr>
            <a:lvl9pPr marL="3628180" indent="0">
              <a:buNone/>
              <a:defRPr sz="900"/>
            </a:lvl9pPr>
          </a:lstStyle>
          <a:p>
            <a:pPr lvl="0"/>
            <a:r>
              <a:rPr lang="en-US" noProof="0"/>
              <a:t>Click to edit Master text styles</a:t>
            </a:r>
          </a:p>
        </p:txBody>
      </p:sp>
    </p:spTree>
    <p:extLst>
      <p:ext uri="{BB962C8B-B14F-4D97-AF65-F5344CB8AC3E}">
        <p14:creationId xmlns:p14="http://schemas.microsoft.com/office/powerpoint/2010/main" val="17330256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9" Type="http://schemas.openxmlformats.org/officeDocument/2006/relationships/image" Target="../media/image16.png"/><Relationship Id="rId21" Type="http://schemas.openxmlformats.org/officeDocument/2006/relationships/slideLayout" Target="../slideLayouts/slideLayout21.xml"/><Relationship Id="rId34" Type="http://schemas.openxmlformats.org/officeDocument/2006/relationships/image" Target="../media/image11.png"/><Relationship Id="rId42" Type="http://schemas.openxmlformats.org/officeDocument/2006/relationships/image" Target="../media/image19.png"/><Relationship Id="rId47" Type="http://schemas.openxmlformats.org/officeDocument/2006/relationships/image" Target="../media/image24.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32" Type="http://schemas.openxmlformats.org/officeDocument/2006/relationships/image" Target="../media/image9.png"/><Relationship Id="rId37" Type="http://schemas.openxmlformats.org/officeDocument/2006/relationships/image" Target="../media/image14.png"/><Relationship Id="rId40" Type="http://schemas.openxmlformats.org/officeDocument/2006/relationships/image" Target="../media/image17.png"/><Relationship Id="rId45" Type="http://schemas.openxmlformats.org/officeDocument/2006/relationships/image" Target="../media/image2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5.png"/><Relationship Id="rId36" Type="http://schemas.openxmlformats.org/officeDocument/2006/relationships/image" Target="../media/image1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8.png"/><Relationship Id="rId44"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 Id="rId30" Type="http://schemas.openxmlformats.org/officeDocument/2006/relationships/image" Target="../media/image7.png"/><Relationship Id="rId35" Type="http://schemas.openxmlformats.org/officeDocument/2006/relationships/image" Target="../media/image12.png"/><Relationship Id="rId43" Type="http://schemas.openxmlformats.org/officeDocument/2006/relationships/image" Target="../media/image20.png"/><Relationship Id="rId48"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33" Type="http://schemas.openxmlformats.org/officeDocument/2006/relationships/image" Target="../media/image10.png"/><Relationship Id="rId38" Type="http://schemas.openxmlformats.org/officeDocument/2006/relationships/image" Target="../media/image15.png"/><Relationship Id="rId46" Type="http://schemas.openxmlformats.org/officeDocument/2006/relationships/image" Target="../media/image23.png"/><Relationship Id="rId20" Type="http://schemas.openxmlformats.org/officeDocument/2006/relationships/slideLayout" Target="../slideLayouts/slideLayout20.xml"/><Relationship Id="rId41" Type="http://schemas.openxmlformats.org/officeDocument/2006/relationships/image" Target="../media/image1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01" tIns="45327" rIns="90701" bIns="4532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65"/>
            <a:ext cx="5016500" cy="2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01" tIns="45327" rIns="90701" bIns="4532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588"/>
            <a:ext cx="7174846" cy="430094"/>
          </a:xfrm>
          <a:prstGeom prst="rect">
            <a:avLst/>
          </a:prstGeom>
          <a:noFill/>
          <a:ln>
            <a:noFill/>
          </a:ln>
        </p:spPr>
        <p:txBody>
          <a:bodyPr vert="horz" wrap="square" lIns="90701" tIns="45327" rIns="90701" bIns="4532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24"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0" y="4776863"/>
            <a:ext cx="9144000" cy="366713"/>
          </a:xfrm>
          <a:prstGeom prst="rect">
            <a:avLst/>
          </a:prstGeom>
        </p:spPr>
      </p:pic>
      <p:sp>
        <p:nvSpPr>
          <p:cNvPr id="14" name="Text Box 38"/>
          <p:cNvSpPr txBox="1">
            <a:spLocks noChangeArrowheads="1"/>
          </p:cNvSpPr>
          <p:nvPr/>
        </p:nvSpPr>
        <p:spPr bwMode="auto">
          <a:xfrm>
            <a:off x="143086" y="4580703"/>
            <a:ext cx="2150689" cy="2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327" rIns="90701" bIns="45327">
            <a:spAutoFit/>
          </a:bodyPr>
          <a:lstStyle/>
          <a:p>
            <a:pPr>
              <a:spcBef>
                <a:spcPct val="50000"/>
              </a:spcBef>
            </a:pPr>
            <a:r>
              <a:rPr lang="en-GB" sz="800" dirty="0">
                <a:solidFill>
                  <a:schemeClr val="bg1">
                    <a:lumMod val="85000"/>
                  </a:schemeClr>
                </a:solidFill>
              </a:rPr>
              <a:t>EPSC, 18-24 September 2022</a:t>
            </a:r>
          </a:p>
        </p:txBody>
      </p:sp>
      <p:grpSp>
        <p:nvGrpSpPr>
          <p:cNvPr id="15" name="Group 14"/>
          <p:cNvGrpSpPr/>
          <p:nvPr/>
        </p:nvGrpSpPr>
        <p:grpSpPr>
          <a:xfrm>
            <a:off x="171666" y="4905803"/>
            <a:ext cx="6436141" cy="111519"/>
            <a:chOff x="171652" y="6621093"/>
            <a:chExt cx="6436141" cy="111519"/>
          </a:xfrm>
        </p:grpSpPr>
        <p:pic>
          <p:nvPicPr>
            <p:cNvPr id="16" name="Picture 15" descr="a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7" name="Picture 16" descr="b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8" name="Picture 17" descr="ca.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9" name="Picture 18" descr="ch.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20" name="Picture 19" descr="cz.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21" name="Picture 20" descr="de.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22" name="Picture 21" descr="dk.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23" name="Picture 22" descr="ee.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24" name="Picture 23" descr="es.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5" name="Picture 24" descr="fi.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6" name="Picture 25" descr="fr.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7" name="Picture 26" descr="gr.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8" name="Picture 27" descr="hu.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9" name="Picture 28" descr="ie.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30" name="Picture 29" descr="it.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31" name="Picture 30" descr="lu.png"/>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32" name="Picture 31" descr="nl.png"/>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33" name="Picture 32" descr="no.png"/>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34" name="Picture 33" descr="pl.png"/>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5" name="Picture 34" descr="pt.png"/>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6" name="Picture 35" descr="ro.png"/>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7" name="Picture 36" descr="se.png"/>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8" name="Picture 37" descr="uk.png"/>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701" tIns="45327" rIns="0" bIns="45327"/>
          <a:lstStyle/>
          <a:p>
            <a:pPr algn="r">
              <a:spcBef>
                <a:spcPct val="50000"/>
              </a:spcBef>
            </a:pPr>
            <a:r>
              <a:rPr lang="en-GB" sz="800" noProof="1">
                <a:solidFill>
                  <a:schemeClr val="bg1">
                    <a:lumMod val="85000"/>
                  </a:schemeClr>
                </a:solidFill>
              </a:rPr>
              <a:t> | 20/09/2022 | Slide  </a:t>
            </a:r>
            <a:fld id="{71EAD4F2-866B-304A-9A50-FC7592816342}" type="slidenum">
              <a:rPr lang="en-GB" sz="800" noProof="1" smtClean="0">
                <a:solidFill>
                  <a:schemeClr val="bg1">
                    <a:lumMod val="85000"/>
                  </a:schemeClr>
                </a:solidFill>
              </a:rPr>
              <a:pPr algn="r">
                <a:spcBef>
                  <a:spcPct val="50000"/>
                </a:spcBef>
              </a:pPr>
              <a:t>‹#›</a:t>
            </a:fld>
            <a:endParaRPr lang="en-GB" sz="800" noProof="1">
              <a:solidFill>
                <a:schemeClr val="bg1">
                  <a:lumMod val="85000"/>
                </a:schemeClr>
              </a:solidFill>
            </a:endParaRPr>
          </a:p>
        </p:txBody>
      </p:sp>
    </p:spTree>
    <p:extLst>
      <p:ext uri="{BB962C8B-B14F-4D97-AF65-F5344CB8AC3E}">
        <p14:creationId xmlns:p14="http://schemas.microsoft.com/office/powerpoint/2010/main" val="1215540107"/>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40" r:id="rId10"/>
    <p:sldLayoutId id="2147484941" r:id="rId11"/>
    <p:sldLayoutId id="2147484942" r:id="rId12"/>
    <p:sldLayoutId id="2147485003" r:id="rId13"/>
    <p:sldLayoutId id="2147485004" r:id="rId14"/>
    <p:sldLayoutId id="2147485005" r:id="rId15"/>
    <p:sldLayoutId id="2147485021" r:id="rId16"/>
    <p:sldLayoutId id="2147485022" r:id="rId17"/>
    <p:sldLayoutId id="2147485023" r:id="rId18"/>
    <p:sldLayoutId id="2147485318" r:id="rId19"/>
    <p:sldLayoutId id="2147485569" r:id="rId20"/>
    <p:sldLayoutId id="2147485655" r:id="rId21"/>
    <p:sldLayoutId id="2147486367" r:id="rId22"/>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3514" algn="l" rtl="0" eaLnBrk="1" fontAlgn="base" hangingPunct="1">
        <a:spcBef>
          <a:spcPct val="0"/>
        </a:spcBef>
        <a:spcAft>
          <a:spcPct val="0"/>
        </a:spcAft>
        <a:defRPr sz="2200" b="1">
          <a:solidFill>
            <a:schemeClr val="bg1"/>
          </a:solidFill>
          <a:latin typeface="Verdana" pitchFamily="34" charset="0"/>
        </a:defRPr>
      </a:lvl6pPr>
      <a:lvl7pPr marL="907025" algn="l" rtl="0" eaLnBrk="1" fontAlgn="base" hangingPunct="1">
        <a:spcBef>
          <a:spcPct val="0"/>
        </a:spcBef>
        <a:spcAft>
          <a:spcPct val="0"/>
        </a:spcAft>
        <a:defRPr sz="2200" b="1">
          <a:solidFill>
            <a:schemeClr val="bg1"/>
          </a:solidFill>
          <a:latin typeface="Verdana" pitchFamily="34" charset="0"/>
        </a:defRPr>
      </a:lvl7pPr>
      <a:lvl8pPr marL="1360559" algn="l" rtl="0" eaLnBrk="1" fontAlgn="base" hangingPunct="1">
        <a:spcBef>
          <a:spcPct val="0"/>
        </a:spcBef>
        <a:spcAft>
          <a:spcPct val="0"/>
        </a:spcAft>
        <a:defRPr sz="2200" b="1">
          <a:solidFill>
            <a:schemeClr val="bg1"/>
          </a:solidFill>
          <a:latin typeface="Verdana" pitchFamily="34" charset="0"/>
        </a:defRPr>
      </a:lvl8pPr>
      <a:lvl9pPr marL="1814083" algn="l" rtl="0" eaLnBrk="1" fontAlgn="base" hangingPunct="1">
        <a:spcBef>
          <a:spcPct val="0"/>
        </a:spcBef>
        <a:spcAft>
          <a:spcPct val="0"/>
        </a:spcAft>
        <a:defRPr sz="2200" b="1">
          <a:solidFill>
            <a:schemeClr val="bg1"/>
          </a:solidFill>
          <a:latin typeface="Verdana" pitchFamily="34" charset="0"/>
        </a:defRPr>
      </a:lvl9pPr>
    </p:titleStyle>
    <p:bodyStyle>
      <a:lvl1pPr marL="0" indent="-340138"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3476"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396276"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1989074"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8187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51811" indent="-4157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05339" indent="-4157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58860" indent="-4157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12380" indent="-4157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07025" rtl="0" eaLnBrk="1" latinLnBrk="0" hangingPunct="1">
        <a:defRPr sz="1800" kern="1200">
          <a:solidFill>
            <a:schemeClr val="tx1"/>
          </a:solidFill>
          <a:latin typeface="+mn-lt"/>
          <a:ea typeface="+mn-ea"/>
          <a:cs typeface="+mn-cs"/>
        </a:defRPr>
      </a:lvl1pPr>
      <a:lvl2pPr marL="453514" algn="l" defTabSz="907025" rtl="0" eaLnBrk="1" latinLnBrk="0" hangingPunct="1">
        <a:defRPr sz="1800" kern="1200">
          <a:solidFill>
            <a:schemeClr val="tx1"/>
          </a:solidFill>
          <a:latin typeface="+mn-lt"/>
          <a:ea typeface="+mn-ea"/>
          <a:cs typeface="+mn-cs"/>
        </a:defRPr>
      </a:lvl2pPr>
      <a:lvl3pPr marL="907025" algn="l" defTabSz="907025" rtl="0" eaLnBrk="1" latinLnBrk="0" hangingPunct="1">
        <a:defRPr sz="1800" kern="1200">
          <a:solidFill>
            <a:schemeClr val="tx1"/>
          </a:solidFill>
          <a:latin typeface="+mn-lt"/>
          <a:ea typeface="+mn-ea"/>
          <a:cs typeface="+mn-cs"/>
        </a:defRPr>
      </a:lvl3pPr>
      <a:lvl4pPr marL="1360559" algn="l" defTabSz="907025" rtl="0" eaLnBrk="1" latinLnBrk="0" hangingPunct="1">
        <a:defRPr sz="1800" kern="1200">
          <a:solidFill>
            <a:schemeClr val="tx1"/>
          </a:solidFill>
          <a:latin typeface="+mn-lt"/>
          <a:ea typeface="+mn-ea"/>
          <a:cs typeface="+mn-cs"/>
        </a:defRPr>
      </a:lvl4pPr>
      <a:lvl5pPr marL="1814083" algn="l" defTabSz="907025" rtl="0" eaLnBrk="1" latinLnBrk="0" hangingPunct="1">
        <a:defRPr sz="1800" kern="1200">
          <a:solidFill>
            <a:schemeClr val="tx1"/>
          </a:solidFill>
          <a:latin typeface="+mn-lt"/>
          <a:ea typeface="+mn-ea"/>
          <a:cs typeface="+mn-cs"/>
        </a:defRPr>
      </a:lvl5pPr>
      <a:lvl6pPr marL="2267610" algn="l" defTabSz="907025" rtl="0" eaLnBrk="1" latinLnBrk="0" hangingPunct="1">
        <a:defRPr sz="1800" kern="1200">
          <a:solidFill>
            <a:schemeClr val="tx1"/>
          </a:solidFill>
          <a:latin typeface="+mn-lt"/>
          <a:ea typeface="+mn-ea"/>
          <a:cs typeface="+mn-cs"/>
        </a:defRPr>
      </a:lvl6pPr>
      <a:lvl7pPr marL="2721131" algn="l" defTabSz="907025" rtl="0" eaLnBrk="1" latinLnBrk="0" hangingPunct="1">
        <a:defRPr sz="1800" kern="1200">
          <a:solidFill>
            <a:schemeClr val="tx1"/>
          </a:solidFill>
          <a:latin typeface="+mn-lt"/>
          <a:ea typeface="+mn-ea"/>
          <a:cs typeface="+mn-cs"/>
        </a:defRPr>
      </a:lvl7pPr>
      <a:lvl8pPr marL="3174655" algn="l" defTabSz="907025" rtl="0" eaLnBrk="1" latinLnBrk="0" hangingPunct="1">
        <a:defRPr sz="1800" kern="1200">
          <a:solidFill>
            <a:schemeClr val="tx1"/>
          </a:solidFill>
          <a:latin typeface="+mn-lt"/>
          <a:ea typeface="+mn-ea"/>
          <a:cs typeface="+mn-cs"/>
        </a:defRPr>
      </a:lvl8pPr>
      <a:lvl9pPr marL="3628180" algn="l" defTabSz="90702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B2B2B2"/>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25060"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50" b="0" i="0">
                <a:effectLst/>
                <a:latin typeface="+mn-lt"/>
              </a:defRPr>
            </a:lvl1pPr>
          </a:lstStyle>
          <a:p>
            <a:pPr>
              <a:defRPr/>
            </a:pPr>
            <a:endParaRPr lang="en-US" altLang="en-US"/>
          </a:p>
        </p:txBody>
      </p:sp>
      <p:sp>
        <p:nvSpPr>
          <p:cNvPr id="1325061"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b="0" i="0">
                <a:effectLst/>
                <a:latin typeface="+mn-lt"/>
              </a:defRPr>
            </a:lvl1pPr>
          </a:lstStyle>
          <a:p>
            <a:pPr>
              <a:defRPr/>
            </a:pPr>
            <a:endParaRPr lang="en-US" altLang="en-US"/>
          </a:p>
        </p:txBody>
      </p:sp>
      <p:sp>
        <p:nvSpPr>
          <p:cNvPr id="1325062"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b="0" i="0" smtClean="0">
                <a:latin typeface="Arial" panose="020B0604020202020204" pitchFamily="34" charset="0"/>
              </a:defRPr>
            </a:lvl1pPr>
          </a:lstStyle>
          <a:p>
            <a:pPr>
              <a:defRPr/>
            </a:pPr>
            <a:fld id="{468BADBB-3671-4711-BD6C-96E2A17689EB}" type="slidenum">
              <a:rPr lang="en-US" altLang="en-US"/>
              <a:pPr>
                <a:defRPr/>
              </a:pPr>
              <a:t>‹#›</a:t>
            </a:fld>
            <a:endParaRPr lang="en-US" altLang="en-US"/>
          </a:p>
        </p:txBody>
      </p:sp>
    </p:spTree>
    <p:extLst>
      <p:ext uri="{BB962C8B-B14F-4D97-AF65-F5344CB8AC3E}">
        <p14:creationId xmlns:p14="http://schemas.microsoft.com/office/powerpoint/2010/main" val="3326462280"/>
      </p:ext>
    </p:extLst>
  </p:cSld>
  <p:clrMap bg1="lt1" tx1="dk1" bg2="lt2" tx2="dk2" accent1="accent1" accent2="accent2" accent3="accent3" accent4="accent4" accent5="accent5" accent6="accent6" hlink="hlink" folHlink="folHlink"/>
  <p:sldLayoutIdLst>
    <p:sldLayoutId id="2147486308" r:id="rId1"/>
    <p:sldLayoutId id="2147486309" r:id="rId2"/>
    <p:sldLayoutId id="2147486310" r:id="rId3"/>
    <p:sldLayoutId id="2147486311" r:id="rId4"/>
    <p:sldLayoutId id="2147486312" r:id="rId5"/>
    <p:sldLayoutId id="2147486313" r:id="rId6"/>
    <p:sldLayoutId id="2147486314" r:id="rId7"/>
    <p:sldLayoutId id="2147486315" r:id="rId8"/>
    <p:sldLayoutId id="2147486316" r:id="rId9"/>
    <p:sldLayoutId id="2147486317" r:id="rId10"/>
    <p:sldLayoutId id="2147486318"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9144000" cy="519113"/>
          </a:xfrm>
          <a:prstGeom prst="rect">
            <a:avLst/>
          </a:prstGeom>
          <a:gradFill rotWithShape="1">
            <a:gsLst>
              <a:gs pos="0">
                <a:srgbClr val="669900"/>
              </a:gs>
              <a:gs pos="100000">
                <a:srgbClr val="79A51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800" b="1">
                <a:solidFill>
                  <a:schemeClr val="tx1"/>
                </a:solidFill>
                <a:latin typeface="GoudyHandtooled BT" pitchFamily="82" charset="0"/>
              </a:defRPr>
            </a:lvl1pPr>
            <a:lvl2pPr marL="742950" indent="-285750" algn="ctr">
              <a:defRPr sz="2800" b="1">
                <a:solidFill>
                  <a:schemeClr val="tx1"/>
                </a:solidFill>
                <a:latin typeface="GoudyHandtooled BT" pitchFamily="82" charset="0"/>
              </a:defRPr>
            </a:lvl2pPr>
            <a:lvl3pPr marL="1143000" indent="-228600" algn="ctr">
              <a:defRPr sz="2800" b="1">
                <a:solidFill>
                  <a:schemeClr val="tx1"/>
                </a:solidFill>
                <a:latin typeface="GoudyHandtooled BT" pitchFamily="82" charset="0"/>
              </a:defRPr>
            </a:lvl3pPr>
            <a:lvl4pPr marL="1600200" indent="-228600" algn="ctr">
              <a:defRPr sz="2800" b="1">
                <a:solidFill>
                  <a:schemeClr val="tx1"/>
                </a:solidFill>
                <a:latin typeface="GoudyHandtooled BT" pitchFamily="82" charset="0"/>
              </a:defRPr>
            </a:lvl4pPr>
            <a:lvl5pPr marL="2057400" indent="-228600" algn="ctr">
              <a:defRPr sz="2800" b="1">
                <a:solidFill>
                  <a:schemeClr val="tx1"/>
                </a:solidFill>
                <a:latin typeface="GoudyHandtooled BT" pitchFamily="82" charset="0"/>
              </a:defRPr>
            </a:lvl5pPr>
            <a:lvl6pPr marL="2514600" indent="-228600" algn="ctr" eaLnBrk="0" fontAlgn="base" hangingPunct="0">
              <a:spcBef>
                <a:spcPct val="0"/>
              </a:spcBef>
              <a:spcAft>
                <a:spcPct val="0"/>
              </a:spcAft>
              <a:defRPr sz="2800" b="1">
                <a:solidFill>
                  <a:schemeClr val="tx1"/>
                </a:solidFill>
                <a:latin typeface="GoudyHandtooled BT" pitchFamily="82" charset="0"/>
              </a:defRPr>
            </a:lvl6pPr>
            <a:lvl7pPr marL="2971800" indent="-228600" algn="ctr" eaLnBrk="0" fontAlgn="base" hangingPunct="0">
              <a:spcBef>
                <a:spcPct val="0"/>
              </a:spcBef>
              <a:spcAft>
                <a:spcPct val="0"/>
              </a:spcAft>
              <a:defRPr sz="2800" b="1">
                <a:solidFill>
                  <a:schemeClr val="tx1"/>
                </a:solidFill>
                <a:latin typeface="GoudyHandtooled BT" pitchFamily="82" charset="0"/>
              </a:defRPr>
            </a:lvl7pPr>
            <a:lvl8pPr marL="3429000" indent="-228600" algn="ctr" eaLnBrk="0" fontAlgn="base" hangingPunct="0">
              <a:spcBef>
                <a:spcPct val="0"/>
              </a:spcBef>
              <a:spcAft>
                <a:spcPct val="0"/>
              </a:spcAft>
              <a:defRPr sz="2800" b="1">
                <a:solidFill>
                  <a:schemeClr val="tx1"/>
                </a:solidFill>
                <a:latin typeface="GoudyHandtooled BT" pitchFamily="82" charset="0"/>
              </a:defRPr>
            </a:lvl8pPr>
            <a:lvl9pPr marL="3886200" indent="-228600" algn="ctr" eaLnBrk="0" fontAlgn="base" hangingPunct="0">
              <a:spcBef>
                <a:spcPct val="0"/>
              </a:spcBef>
              <a:spcAft>
                <a:spcPct val="0"/>
              </a:spcAft>
              <a:defRPr sz="2800" b="1">
                <a:solidFill>
                  <a:schemeClr val="tx1"/>
                </a:solidFill>
                <a:latin typeface="GoudyHandtooled BT" pitchFamily="82" charset="0"/>
              </a:defRPr>
            </a:lvl9pPr>
          </a:lstStyle>
          <a:p>
            <a:pPr>
              <a:defRPr/>
            </a:pPr>
            <a:endParaRPr lang="en-GB" altLang="en-US" sz="2100"/>
          </a:p>
        </p:txBody>
      </p:sp>
    </p:spTree>
    <p:extLst>
      <p:ext uri="{BB962C8B-B14F-4D97-AF65-F5344CB8AC3E}">
        <p14:creationId xmlns:p14="http://schemas.microsoft.com/office/powerpoint/2010/main" val="3112780035"/>
      </p:ext>
    </p:extLst>
  </p:cSld>
  <p:clrMap bg1="lt1" tx1="dk1" bg2="lt2" tx2="dk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 id="2147486326" r:id="rId7"/>
    <p:sldLayoutId id="2147486327" r:id="rId8"/>
    <p:sldLayoutId id="2147486328" r:id="rId9"/>
    <p:sldLayoutId id="2147486329" r:id="rId10"/>
    <p:sldLayoutId id="2147486330" r:id="rId11"/>
  </p:sldLayoutIdLs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457200" y="971550"/>
            <a:ext cx="8191500" cy="417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2075" bIns="50800" numCol="1" anchor="t" anchorCtr="0" compatLnSpc="1">
            <a:prstTxWarp prst="textNoShape">
              <a:avLst/>
            </a:prstTxWarp>
          </a:bodyPr>
          <a:lstStyle/>
          <a:p>
            <a:pPr lvl="0"/>
            <a:r>
              <a:rPr lang="en-US" altLang="en-US">
                <a:sym typeface="Arial" panose="020B0604020202020204" pitchFamily="34" charset="0"/>
              </a:rPr>
              <a:t>Click to edit Master text styles</a:t>
            </a:r>
          </a:p>
          <a:p>
            <a:pPr lvl="1"/>
            <a:r>
              <a:rPr lang="en-US" altLang="en-US">
                <a:sym typeface="Arial" panose="020B0604020202020204" pitchFamily="34" charset="0"/>
              </a:rPr>
              <a:t>Second level</a:t>
            </a:r>
          </a:p>
          <a:p>
            <a:pPr lvl="2"/>
            <a:r>
              <a:rPr lang="en-US" altLang="en-US">
                <a:sym typeface="Arial" panose="020B0604020202020204" pitchFamily="34" charset="0"/>
              </a:rPr>
              <a:t>Third level</a:t>
            </a:r>
          </a:p>
          <a:p>
            <a:pPr lvl="3"/>
            <a:r>
              <a:rPr lang="en-US" altLang="en-US">
                <a:sym typeface="Arial" panose="020B0604020202020204" pitchFamily="34" charset="0"/>
              </a:rPr>
              <a:t>Fourth level</a:t>
            </a:r>
          </a:p>
          <a:p>
            <a:pPr lvl="4"/>
            <a:r>
              <a:rPr lang="en-US" altLang="en-US">
                <a:sym typeface="Arial" panose="020B0604020202020204" pitchFamily="34" charset="0"/>
              </a:rPr>
              <a:t>Fifth level</a:t>
            </a:r>
          </a:p>
        </p:txBody>
      </p:sp>
      <p:sp>
        <p:nvSpPr>
          <p:cNvPr id="2051" name="Rectangle 3"/>
          <p:cNvSpPr>
            <a:spLocks noGrp="1" noChangeArrowheads="1"/>
          </p:cNvSpPr>
          <p:nvPr>
            <p:ph type="title"/>
          </p:nvPr>
        </p:nvSpPr>
        <p:spPr bwMode="auto">
          <a:xfrm>
            <a:off x="1336675" y="0"/>
            <a:ext cx="7245350" cy="85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2075" bIns="50800" numCol="1" anchor="ctr" anchorCtr="0" compatLnSpc="1">
            <a:prstTxWarp prst="textNoShape">
              <a:avLst/>
            </a:prstTxWarp>
          </a:bodyPr>
          <a:lstStyle/>
          <a:p>
            <a:pPr lvl="0"/>
            <a:r>
              <a:rPr lang="en-US" altLang="en-US">
                <a:sym typeface="Arial" panose="020B0604020202020204" pitchFamily="34" charset="0"/>
              </a:rPr>
              <a:t>Click to edit Master title style</a:t>
            </a:r>
          </a:p>
        </p:txBody>
      </p:sp>
    </p:spTree>
    <p:extLst>
      <p:ext uri="{BB962C8B-B14F-4D97-AF65-F5344CB8AC3E}">
        <p14:creationId xmlns:p14="http://schemas.microsoft.com/office/powerpoint/2010/main" val="857098350"/>
      </p:ext>
    </p:extLst>
  </p:cSld>
  <p:clrMap bg1="lt1" tx1="dk1" bg2="lt2" tx2="dk2" accent1="accent1" accent2="accent2" accent3="accent3" accent4="accent4" accent5="accent5" accent6="accent6" hlink="hlink" folHlink="folHlink"/>
  <p:sldLayoutIdLst>
    <p:sldLayoutId id="2147486356" r:id="rId1"/>
    <p:sldLayoutId id="2147486357" r:id="rId2"/>
    <p:sldLayoutId id="2147486358" r:id="rId3"/>
    <p:sldLayoutId id="2147486359" r:id="rId4"/>
    <p:sldLayoutId id="2147486360" r:id="rId5"/>
    <p:sldLayoutId id="2147486361" r:id="rId6"/>
    <p:sldLayoutId id="2147486362" r:id="rId7"/>
    <p:sldLayoutId id="2147486363" r:id="rId8"/>
    <p:sldLayoutId id="2147486364" r:id="rId9"/>
    <p:sldLayoutId id="2147486365" r:id="rId10"/>
    <p:sldLayoutId id="2147486366" r:id="rId11"/>
  </p:sldLayoutIdLst>
  <p:transition/>
  <p:txStyles>
    <p:titleStyle>
      <a:lvl1pPr marL="30956" algn="r" rtl="0" eaLnBrk="0" fontAlgn="base" hangingPunct="0">
        <a:spcBef>
          <a:spcPct val="0"/>
        </a:spcBef>
        <a:spcAft>
          <a:spcPct val="0"/>
        </a:spcAft>
        <a:defRPr sz="1800" b="1">
          <a:solidFill>
            <a:schemeClr val="tx1"/>
          </a:solidFill>
          <a:latin typeface="+mj-lt"/>
          <a:ea typeface="+mj-ea"/>
          <a:cs typeface="+mj-cs"/>
          <a:sym typeface="Arial" panose="020B0604020202020204" pitchFamily="34" charset="0"/>
        </a:defRPr>
      </a:lvl1pPr>
      <a:lvl2pPr marL="30956" algn="r" rtl="0" eaLnBrk="0" fontAlgn="base" hangingPunct="0">
        <a:spcBef>
          <a:spcPct val="0"/>
        </a:spcBef>
        <a:spcAft>
          <a:spcPct val="0"/>
        </a:spcAft>
        <a:defRPr sz="1800" b="1">
          <a:solidFill>
            <a:schemeClr val="tx1"/>
          </a:solidFill>
          <a:latin typeface="Arial" charset="0"/>
          <a:sym typeface="Arial" panose="020B0604020202020204" pitchFamily="34" charset="0"/>
        </a:defRPr>
      </a:lvl2pPr>
      <a:lvl3pPr marL="30956" algn="r" rtl="0" eaLnBrk="0" fontAlgn="base" hangingPunct="0">
        <a:spcBef>
          <a:spcPct val="0"/>
        </a:spcBef>
        <a:spcAft>
          <a:spcPct val="0"/>
        </a:spcAft>
        <a:defRPr sz="1800" b="1">
          <a:solidFill>
            <a:schemeClr val="tx1"/>
          </a:solidFill>
          <a:latin typeface="Arial" charset="0"/>
          <a:sym typeface="Arial" panose="020B0604020202020204" pitchFamily="34" charset="0"/>
        </a:defRPr>
      </a:lvl3pPr>
      <a:lvl4pPr marL="30956" algn="r" rtl="0" eaLnBrk="0" fontAlgn="base" hangingPunct="0">
        <a:spcBef>
          <a:spcPct val="0"/>
        </a:spcBef>
        <a:spcAft>
          <a:spcPct val="0"/>
        </a:spcAft>
        <a:defRPr sz="1800" b="1">
          <a:solidFill>
            <a:schemeClr val="tx1"/>
          </a:solidFill>
          <a:latin typeface="Arial" charset="0"/>
          <a:sym typeface="Arial" panose="020B0604020202020204" pitchFamily="34" charset="0"/>
        </a:defRPr>
      </a:lvl4pPr>
      <a:lvl5pPr marL="30956" algn="r" rtl="0" eaLnBrk="0" fontAlgn="base" hangingPunct="0">
        <a:spcBef>
          <a:spcPct val="0"/>
        </a:spcBef>
        <a:spcAft>
          <a:spcPct val="0"/>
        </a:spcAft>
        <a:defRPr sz="1800" b="1">
          <a:solidFill>
            <a:schemeClr val="tx1"/>
          </a:solidFill>
          <a:latin typeface="Arial" charset="0"/>
          <a:sym typeface="Arial" panose="020B0604020202020204" pitchFamily="34" charset="0"/>
        </a:defRPr>
      </a:lvl5pPr>
      <a:lvl6pPr marL="373856" algn="r" rtl="0" fontAlgn="base">
        <a:spcBef>
          <a:spcPct val="0"/>
        </a:spcBef>
        <a:spcAft>
          <a:spcPct val="0"/>
        </a:spcAft>
        <a:defRPr sz="1800" b="1">
          <a:solidFill>
            <a:schemeClr val="tx1"/>
          </a:solidFill>
          <a:latin typeface="Arial" charset="0"/>
          <a:sym typeface="Arial" charset="0"/>
        </a:defRPr>
      </a:lvl6pPr>
      <a:lvl7pPr marL="716756" algn="r" rtl="0" fontAlgn="base">
        <a:spcBef>
          <a:spcPct val="0"/>
        </a:spcBef>
        <a:spcAft>
          <a:spcPct val="0"/>
        </a:spcAft>
        <a:defRPr sz="1800" b="1">
          <a:solidFill>
            <a:schemeClr val="tx1"/>
          </a:solidFill>
          <a:latin typeface="Arial" charset="0"/>
          <a:sym typeface="Arial" charset="0"/>
        </a:defRPr>
      </a:lvl7pPr>
      <a:lvl8pPr marL="1059656" algn="r" rtl="0" fontAlgn="base">
        <a:spcBef>
          <a:spcPct val="0"/>
        </a:spcBef>
        <a:spcAft>
          <a:spcPct val="0"/>
        </a:spcAft>
        <a:defRPr sz="1800" b="1">
          <a:solidFill>
            <a:schemeClr val="tx1"/>
          </a:solidFill>
          <a:latin typeface="Arial" charset="0"/>
          <a:sym typeface="Arial" charset="0"/>
        </a:defRPr>
      </a:lvl8pPr>
      <a:lvl9pPr marL="1402556" algn="r" rtl="0" fontAlgn="base">
        <a:spcBef>
          <a:spcPct val="0"/>
        </a:spcBef>
        <a:spcAft>
          <a:spcPct val="0"/>
        </a:spcAft>
        <a:defRPr sz="1800" b="1">
          <a:solidFill>
            <a:schemeClr val="tx1"/>
          </a:solidFill>
          <a:latin typeface="Arial" charset="0"/>
          <a:sym typeface="Arial" charset="0"/>
        </a:defRPr>
      </a:lvl9pPr>
    </p:titleStyle>
    <p:bodyStyle>
      <a:lvl1pPr marL="288131" indent="-257175" algn="l" rtl="0" eaLnBrk="0" fontAlgn="base" hangingPunct="0">
        <a:spcBef>
          <a:spcPts val="375"/>
        </a:spcBef>
        <a:spcAft>
          <a:spcPct val="0"/>
        </a:spcAft>
        <a:buSzPct val="85000"/>
        <a:buFont typeface="Arial" panose="020B0604020202020204" pitchFamily="34" charset="0"/>
        <a:buChar char="•"/>
        <a:defRPr sz="1500" b="1">
          <a:solidFill>
            <a:schemeClr val="tx1"/>
          </a:solidFill>
          <a:latin typeface="+mn-lt"/>
          <a:ea typeface="+mn-ea"/>
          <a:cs typeface="+mn-cs"/>
          <a:sym typeface="Arial" panose="020B0604020202020204" pitchFamily="34" charset="0"/>
        </a:defRPr>
      </a:lvl1pPr>
      <a:lvl2pPr marL="550069" indent="-214313" algn="l" rtl="0" eaLnBrk="0" fontAlgn="base" hangingPunct="0">
        <a:spcBef>
          <a:spcPts val="300"/>
        </a:spcBef>
        <a:spcAft>
          <a:spcPct val="0"/>
        </a:spcAft>
        <a:buSzPct val="85000"/>
        <a:buFont typeface="Arial" panose="020B0604020202020204" pitchFamily="34" charset="0"/>
        <a:buChar char="•"/>
        <a:defRPr b="1">
          <a:solidFill>
            <a:schemeClr val="tx1"/>
          </a:solidFill>
          <a:latin typeface="+mn-lt"/>
          <a:sym typeface="Arial" panose="020B0604020202020204" pitchFamily="34" charset="0"/>
        </a:defRPr>
      </a:lvl2pPr>
      <a:lvl3pPr marL="850106" indent="-171450" algn="l" rtl="0" eaLnBrk="0" fontAlgn="base" hangingPunct="0">
        <a:spcBef>
          <a:spcPts val="300"/>
        </a:spcBef>
        <a:spcAft>
          <a:spcPct val="0"/>
        </a:spcAft>
        <a:buSzPct val="85000"/>
        <a:buFont typeface="Arial" panose="020B0604020202020204" pitchFamily="34" charset="0"/>
        <a:buChar char="•"/>
        <a:defRPr b="1">
          <a:solidFill>
            <a:schemeClr val="tx1"/>
          </a:solidFill>
          <a:latin typeface="+mn-lt"/>
          <a:sym typeface="Arial" panose="020B0604020202020204" pitchFamily="34" charset="0"/>
        </a:defRPr>
      </a:lvl3pPr>
      <a:lvl4pPr marL="1193006" indent="-171450" algn="l" rtl="0" eaLnBrk="0" fontAlgn="base" hangingPunct="0">
        <a:spcBef>
          <a:spcPts val="300"/>
        </a:spcBef>
        <a:spcAft>
          <a:spcPct val="0"/>
        </a:spcAft>
        <a:buSzPct val="85000"/>
        <a:buFont typeface="Arial" panose="020B0604020202020204" pitchFamily="34" charset="0"/>
        <a:buChar char="•"/>
        <a:defRPr b="1">
          <a:solidFill>
            <a:schemeClr val="tx1"/>
          </a:solidFill>
          <a:latin typeface="+mn-lt"/>
          <a:sym typeface="Arial" panose="020B0604020202020204" pitchFamily="34" charset="0"/>
        </a:defRPr>
      </a:lvl4pPr>
      <a:lvl5pPr marL="1535906" indent="-171450" algn="l" rtl="0" eaLnBrk="0" fontAlgn="base" hangingPunct="0">
        <a:spcBef>
          <a:spcPts val="300"/>
        </a:spcBef>
        <a:spcAft>
          <a:spcPct val="0"/>
        </a:spcAft>
        <a:buSzPct val="85000"/>
        <a:buFont typeface="Arial" panose="020B0604020202020204" pitchFamily="34" charset="0"/>
        <a:buChar char="•"/>
        <a:defRPr b="1">
          <a:solidFill>
            <a:schemeClr val="tx1"/>
          </a:solidFill>
          <a:latin typeface="+mn-lt"/>
          <a:sym typeface="Arial" panose="020B0604020202020204" pitchFamily="34" charset="0"/>
        </a:defRPr>
      </a:lvl5pPr>
      <a:lvl6pPr marL="1878806" indent="-171450" algn="l" rtl="0" fontAlgn="base">
        <a:spcBef>
          <a:spcPts val="300"/>
        </a:spcBef>
        <a:spcAft>
          <a:spcPct val="0"/>
        </a:spcAft>
        <a:buSzPct val="85000"/>
        <a:buFont typeface="Arial" charset="0"/>
        <a:buChar char="•"/>
        <a:defRPr b="1">
          <a:solidFill>
            <a:schemeClr val="tx1"/>
          </a:solidFill>
          <a:latin typeface="+mn-lt"/>
          <a:sym typeface="Arial" charset="0"/>
        </a:defRPr>
      </a:lvl6pPr>
      <a:lvl7pPr marL="2221706" indent="-171450" algn="l" rtl="0" fontAlgn="base">
        <a:spcBef>
          <a:spcPts val="300"/>
        </a:spcBef>
        <a:spcAft>
          <a:spcPct val="0"/>
        </a:spcAft>
        <a:buSzPct val="85000"/>
        <a:buFont typeface="Arial" charset="0"/>
        <a:buChar char="•"/>
        <a:defRPr b="1">
          <a:solidFill>
            <a:schemeClr val="tx1"/>
          </a:solidFill>
          <a:latin typeface="+mn-lt"/>
          <a:sym typeface="Arial" charset="0"/>
        </a:defRPr>
      </a:lvl7pPr>
      <a:lvl8pPr marL="2564606" indent="-171450" algn="l" rtl="0" fontAlgn="base">
        <a:spcBef>
          <a:spcPts val="300"/>
        </a:spcBef>
        <a:spcAft>
          <a:spcPct val="0"/>
        </a:spcAft>
        <a:buSzPct val="85000"/>
        <a:buFont typeface="Arial" charset="0"/>
        <a:buChar char="•"/>
        <a:defRPr b="1">
          <a:solidFill>
            <a:schemeClr val="tx1"/>
          </a:solidFill>
          <a:latin typeface="+mn-lt"/>
          <a:sym typeface="Arial" charset="0"/>
        </a:defRPr>
      </a:lvl8pPr>
      <a:lvl9pPr marL="2907506" indent="-171450" algn="l" rtl="0" fontAlgn="base">
        <a:spcBef>
          <a:spcPts val="300"/>
        </a:spcBef>
        <a:spcAft>
          <a:spcPct val="0"/>
        </a:spcAft>
        <a:buSzPct val="85000"/>
        <a:buFont typeface="Arial" charset="0"/>
        <a:buChar char="•"/>
        <a:defRPr b="1">
          <a:solidFill>
            <a:schemeClr val="tx1"/>
          </a:solidFill>
          <a:latin typeface="+mn-lt"/>
          <a:sym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wmf"/><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gif"/></Relationships>
</file>

<file path=ppt/slides/_rels/slide1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61.jpe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63.png"/><Relationship Id="rId4" Type="http://schemas.openxmlformats.org/officeDocument/2006/relationships/image" Target="../media/image62.emf"/></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66.jpe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34.wmf"/><Relationship Id="rId5" Type="http://schemas.openxmlformats.org/officeDocument/2006/relationships/oleObject" Target="../embeddings/oleObject2.bin"/><Relationship Id="rId4" Type="http://schemas.openxmlformats.org/officeDocument/2006/relationships/image" Target="../media/image33.wmf"/><Relationship Id="rId9" Type="http://schemas.openxmlformats.org/officeDocument/2006/relationships/image" Target="../media/image36.wmf"/></Relationships>
</file>

<file path=ppt/slides/_rels/slide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xlogo_MED">
            <a:extLst>
              <a:ext uri="{FF2B5EF4-FFF2-40B4-BE49-F238E27FC236}">
                <a16:creationId xmlns:a16="http://schemas.microsoft.com/office/drawing/2014/main" id="{F2E4186B-3C4B-6B67-9E47-400560CBF4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6762"/>
            <a:ext cx="5750719" cy="43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itle 1">
            <a:extLst>
              <a:ext uri="{FF2B5EF4-FFF2-40B4-BE49-F238E27FC236}">
                <a16:creationId xmlns:a16="http://schemas.microsoft.com/office/drawing/2014/main" id="{607683D5-E7F7-4C41-B134-EBE8DD02938D}"/>
              </a:ext>
            </a:extLst>
          </p:cNvPr>
          <p:cNvSpPr txBox="1">
            <a:spLocks/>
          </p:cNvSpPr>
          <p:nvPr/>
        </p:nvSpPr>
        <p:spPr>
          <a:xfrm>
            <a:off x="5075872" y="647725"/>
            <a:ext cx="4776422" cy="593218"/>
          </a:xfrm>
          <a:prstGeom prst="rect">
            <a:avLst/>
          </a:prstGeom>
        </p:spPr>
        <p:txBody>
          <a:bodyPr lIns="285750" tIns="0" rIns="0" bIns="0" anchor="t" anchorCtr="0">
            <a:noAutofit/>
          </a:bodyPr>
          <a:lstStyle>
            <a:lvl1pPr marL="0" algn="l" defTabSz="731520" rtl="0" eaLnBrk="1" latinLnBrk="0" hangingPunct="1">
              <a:spcBef>
                <a:spcPct val="0"/>
              </a:spcBef>
              <a:buNone/>
              <a:defRPr sz="9600" i="1" kern="1200">
                <a:gradFill>
                  <a:gsLst>
                    <a:gs pos="40000">
                      <a:srgbClr val="EB641E"/>
                    </a:gs>
                    <a:gs pos="80000">
                      <a:srgbClr val="FF320F"/>
                    </a:gs>
                  </a:gsLst>
                  <a:lin ang="5400000" scaled="1"/>
                </a:gradFill>
                <a:effectLst/>
                <a:latin typeface="Cambria" panose="02040503050406030204" pitchFamily="18" charset="0"/>
                <a:ea typeface="Cambria" panose="02040503050406030204" pitchFamily="18" charset="0"/>
                <a:cs typeface="+mj-cs"/>
              </a:defRPr>
            </a:lvl1pPr>
          </a:lstStyle>
          <a:p>
            <a:pPr defTabSz="457200" fontAlgn="auto">
              <a:spcAft>
                <a:spcPts val="0"/>
              </a:spcAft>
              <a:defRPr/>
            </a:pPr>
            <a:r>
              <a:rPr lang="en-US" sz="3600" b="1" dirty="0">
                <a:effectLst>
                  <a:outerShdw blurRad="38100" dist="38100" dir="2700000" algn="tl">
                    <a:srgbClr val="000000">
                      <a:alpha val="43137"/>
                    </a:srgbClr>
                  </a:outerShdw>
                </a:effectLst>
              </a:rPr>
              <a:t>Venus Express as precursor of the Venus Decade</a:t>
            </a:r>
            <a:endParaRPr lang="en-US" sz="3200" b="1" dirty="0">
              <a:effectLst>
                <a:outerShdw blurRad="38100" dist="38100" dir="2700000" algn="tl">
                  <a:srgbClr val="000000">
                    <a:alpha val="43137"/>
                  </a:srgbClr>
                </a:outerShdw>
              </a:effectLst>
            </a:endParaRPr>
          </a:p>
        </p:txBody>
      </p:sp>
      <p:sp>
        <p:nvSpPr>
          <p:cNvPr id="10" name="Title 1">
            <a:extLst>
              <a:ext uri="{FF2B5EF4-FFF2-40B4-BE49-F238E27FC236}">
                <a16:creationId xmlns:a16="http://schemas.microsoft.com/office/drawing/2014/main" id="{607683D5-E7F7-4C41-B134-EBE8DD02938D}"/>
              </a:ext>
            </a:extLst>
          </p:cNvPr>
          <p:cNvSpPr txBox="1">
            <a:spLocks/>
          </p:cNvSpPr>
          <p:nvPr/>
        </p:nvSpPr>
        <p:spPr>
          <a:xfrm>
            <a:off x="5689600" y="2865368"/>
            <a:ext cx="2683934" cy="868432"/>
          </a:xfrm>
          <a:prstGeom prst="rect">
            <a:avLst/>
          </a:prstGeom>
        </p:spPr>
        <p:txBody>
          <a:bodyPr lIns="285750" tIns="0" rIns="0" bIns="0" anchor="t" anchorCtr="0">
            <a:noAutofit/>
          </a:bodyPr>
          <a:lstStyle>
            <a:lvl1pPr marL="0" algn="l" defTabSz="731520" rtl="0" eaLnBrk="1" latinLnBrk="0" hangingPunct="1">
              <a:spcBef>
                <a:spcPct val="0"/>
              </a:spcBef>
              <a:buNone/>
              <a:defRPr sz="9600" i="1" kern="1200">
                <a:gradFill>
                  <a:gsLst>
                    <a:gs pos="40000">
                      <a:srgbClr val="EB641E"/>
                    </a:gs>
                    <a:gs pos="80000">
                      <a:srgbClr val="FF320F"/>
                    </a:gs>
                  </a:gsLst>
                  <a:lin ang="5400000" scaled="1"/>
                </a:gradFill>
                <a:effectLst/>
                <a:latin typeface="Cambria" panose="02040503050406030204" pitchFamily="18" charset="0"/>
                <a:ea typeface="Cambria" panose="02040503050406030204" pitchFamily="18" charset="0"/>
                <a:cs typeface="+mj-cs"/>
              </a:defRPr>
            </a:lvl1pPr>
          </a:lstStyle>
          <a:p>
            <a:pPr algn="ctr" defTabSz="457200" fontAlgn="auto">
              <a:spcAft>
                <a:spcPts val="0"/>
              </a:spcAft>
              <a:defRPr/>
            </a:pPr>
            <a:r>
              <a:rPr lang="en-US" sz="2400" dirty="0">
                <a:effectLst>
                  <a:outerShdw blurRad="38100" dist="38100" dir="2700000" algn="tl">
                    <a:srgbClr val="000000">
                      <a:alpha val="43137"/>
                    </a:srgbClr>
                  </a:outerShdw>
                </a:effectLst>
              </a:rPr>
              <a:t>C. Wilson, </a:t>
            </a:r>
          </a:p>
          <a:p>
            <a:pPr algn="ctr" defTabSz="457200" fontAlgn="auto">
              <a:spcAft>
                <a:spcPts val="0"/>
              </a:spcAft>
              <a:defRPr/>
            </a:pPr>
            <a:r>
              <a:rPr lang="en-US" sz="2400" dirty="0">
                <a:effectLst>
                  <a:outerShdw blurRad="38100" dist="38100" dir="2700000" algn="tl">
                    <a:srgbClr val="000000">
                      <a:alpha val="43137"/>
                    </a:srgbClr>
                  </a:outerShdw>
                </a:effectLst>
              </a:rPr>
              <a:t>D. Titov, </a:t>
            </a:r>
          </a:p>
          <a:p>
            <a:pPr algn="ctr" defTabSz="457200" fontAlgn="auto">
              <a:spcAft>
                <a:spcPts val="0"/>
              </a:spcAft>
              <a:defRPr/>
            </a:pPr>
            <a:r>
              <a:rPr lang="en-US" sz="2400" dirty="0">
                <a:effectLst>
                  <a:outerShdw blurRad="38100" dist="38100" dir="2700000" algn="tl">
                    <a:srgbClr val="000000">
                      <a:alpha val="43137"/>
                    </a:srgbClr>
                  </a:outerShdw>
                </a:effectLst>
              </a:rPr>
              <a:t>A.G. Straume</a:t>
            </a:r>
          </a:p>
        </p:txBody>
      </p:sp>
    </p:spTree>
    <p:extLst>
      <p:ext uri="{BB962C8B-B14F-4D97-AF65-F5344CB8AC3E}">
        <p14:creationId xmlns:p14="http://schemas.microsoft.com/office/powerpoint/2010/main" val="193071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158568" y="490936"/>
            <a:ext cx="2157413" cy="218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44599">
            <a:off x="3345656" y="358354"/>
            <a:ext cx="2226469" cy="233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912901">
            <a:off x="538589" y="433331"/>
            <a:ext cx="2213372" cy="197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3789" name="Text Box 13"/>
          <p:cNvSpPr txBox="1">
            <a:spLocks noChangeArrowheads="1"/>
          </p:cNvSpPr>
          <p:nvPr/>
        </p:nvSpPr>
        <p:spPr bwMode="auto">
          <a:xfrm>
            <a:off x="1894284" y="-73890"/>
            <a:ext cx="512921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2100" b="1" i="0" u="none" strike="noStrike" kern="1200" cap="none" spc="0" normalizeH="0" baseline="0" noProof="0" dirty="0">
                <a:ln>
                  <a:noFill/>
                </a:ln>
                <a:solidFill>
                  <a:srgbClr val="333399">
                    <a:lumMod val="20000"/>
                    <a:lumOff val="80000"/>
                  </a:srgbClr>
                </a:solidFill>
                <a:effectLst>
                  <a:outerShdw blurRad="38100" dist="38100" dir="2700000" algn="tl">
                    <a:srgbClr val="FFFFFF"/>
                  </a:outerShdw>
                </a:effectLst>
                <a:uLnTx/>
                <a:uFillTx/>
                <a:latin typeface="Arial" charset="0"/>
                <a:ea typeface="+mn-ea"/>
                <a:cs typeface="+mn-cs"/>
              </a:rPr>
              <a:t>Mesoscale and small scale features</a:t>
            </a:r>
          </a:p>
        </p:txBody>
      </p:sp>
      <p:pic>
        <p:nvPicPr>
          <p:cNvPr id="5" name="Picture 10">
            <a:extLst>
              <a:ext uri="{FF2B5EF4-FFF2-40B4-BE49-F238E27FC236}">
                <a16:creationId xmlns:a16="http://schemas.microsoft.com/office/drawing/2014/main" id="{28E01C04-EB64-C5B5-6ADC-8B58838B38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168" y="2830155"/>
            <a:ext cx="2085928" cy="216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5">
            <a:extLst>
              <a:ext uri="{FF2B5EF4-FFF2-40B4-BE49-F238E27FC236}">
                <a16:creationId xmlns:a16="http://schemas.microsoft.com/office/drawing/2014/main" id="{FA4B9F7A-5FAF-2942-6ACE-BCDAEB069DD6}"/>
              </a:ext>
            </a:extLst>
          </p:cNvPr>
          <p:cNvSpPr>
            <a:spLocks noChangeShapeType="1"/>
          </p:cNvSpPr>
          <p:nvPr/>
        </p:nvSpPr>
        <p:spPr bwMode="auto">
          <a:xfrm>
            <a:off x="850092" y="4499176"/>
            <a:ext cx="215504"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eaLnBrk="0" hangingPunct="0">
              <a:defRPr/>
            </a:pPr>
            <a:endParaRPr lang="en-GB" sz="2100" b="1" i="1">
              <a:solidFill>
                <a:srgbClr val="000000"/>
              </a:solidFill>
              <a:effectLst>
                <a:outerShdw blurRad="38100" dist="38100" dir="2700000" algn="tl">
                  <a:srgbClr val="000000">
                    <a:alpha val="43137"/>
                  </a:srgbClr>
                </a:outerShdw>
              </a:effectLst>
              <a:latin typeface="GoudyHandtooled BT" pitchFamily="82" charset="0"/>
            </a:endParaRPr>
          </a:p>
        </p:txBody>
      </p:sp>
      <p:sp>
        <p:nvSpPr>
          <p:cNvPr id="7" name="Text Box 17">
            <a:extLst>
              <a:ext uri="{FF2B5EF4-FFF2-40B4-BE49-F238E27FC236}">
                <a16:creationId xmlns:a16="http://schemas.microsoft.com/office/drawing/2014/main" id="{B3FAEEFF-BCDE-FC5E-C426-AF030326C9F4}"/>
              </a:ext>
            </a:extLst>
          </p:cNvPr>
          <p:cNvSpPr txBox="1">
            <a:spLocks noChangeArrowheads="1"/>
          </p:cNvSpPr>
          <p:nvPr/>
        </p:nvSpPr>
        <p:spPr bwMode="auto">
          <a:xfrm>
            <a:off x="693525" y="4201249"/>
            <a:ext cx="74414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pPr>
            <a:r>
              <a:rPr lang="en-US" altLang="en-US" sz="1050" i="1" dirty="0">
                <a:solidFill>
                  <a:srgbClr val="FFFFFF"/>
                </a:solidFill>
              </a:rPr>
              <a:t>200 km</a:t>
            </a:r>
          </a:p>
        </p:txBody>
      </p:sp>
      <p:pic>
        <p:nvPicPr>
          <p:cNvPr id="8" name="Picture 13">
            <a:extLst>
              <a:ext uri="{FF2B5EF4-FFF2-40B4-BE49-F238E27FC236}">
                <a16:creationId xmlns:a16="http://schemas.microsoft.com/office/drawing/2014/main" id="{BF9E34C1-ABD0-9F52-9B95-4AE8600069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2807" y="2892580"/>
            <a:ext cx="1956197" cy="210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8">
            <a:extLst>
              <a:ext uri="{FF2B5EF4-FFF2-40B4-BE49-F238E27FC236}">
                <a16:creationId xmlns:a16="http://schemas.microsoft.com/office/drawing/2014/main" id="{1852474E-F284-9030-A26B-2AA9D0D9809C}"/>
              </a:ext>
            </a:extLst>
          </p:cNvPr>
          <p:cNvSpPr>
            <a:spLocks noChangeShapeType="1"/>
          </p:cNvSpPr>
          <p:nvPr/>
        </p:nvSpPr>
        <p:spPr bwMode="auto">
          <a:xfrm>
            <a:off x="3618311" y="4513021"/>
            <a:ext cx="216694"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eaLnBrk="0" hangingPunct="0">
              <a:defRPr/>
            </a:pPr>
            <a:endParaRPr lang="en-GB" sz="2100" b="1" i="1">
              <a:solidFill>
                <a:srgbClr val="000000"/>
              </a:solidFill>
              <a:effectLst>
                <a:outerShdw blurRad="38100" dist="38100" dir="2700000" algn="tl">
                  <a:srgbClr val="000000">
                    <a:alpha val="43137"/>
                  </a:srgbClr>
                </a:outerShdw>
              </a:effectLst>
              <a:latin typeface="GoudyHandtooled BT" pitchFamily="82" charset="0"/>
            </a:endParaRPr>
          </a:p>
        </p:txBody>
      </p:sp>
      <p:sp>
        <p:nvSpPr>
          <p:cNvPr id="10" name="Text Box 17">
            <a:extLst>
              <a:ext uri="{FF2B5EF4-FFF2-40B4-BE49-F238E27FC236}">
                <a16:creationId xmlns:a16="http://schemas.microsoft.com/office/drawing/2014/main" id="{B7B7B262-8DD0-001A-B355-BC95D6EFB818}"/>
              </a:ext>
            </a:extLst>
          </p:cNvPr>
          <p:cNvSpPr txBox="1">
            <a:spLocks noChangeArrowheads="1"/>
          </p:cNvSpPr>
          <p:nvPr/>
        </p:nvSpPr>
        <p:spPr bwMode="auto">
          <a:xfrm>
            <a:off x="3462934" y="4201249"/>
            <a:ext cx="74414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pPr>
            <a:r>
              <a:rPr lang="en-US" altLang="en-US" sz="1050" i="1" dirty="0">
                <a:solidFill>
                  <a:srgbClr val="FFFFFF"/>
                </a:solidFill>
              </a:rPr>
              <a:t>200 km</a:t>
            </a:r>
          </a:p>
        </p:txBody>
      </p:sp>
      <p:pic>
        <p:nvPicPr>
          <p:cNvPr id="11" name="Picture 21">
            <a:extLst>
              <a:ext uri="{FF2B5EF4-FFF2-40B4-BE49-F238E27FC236}">
                <a16:creationId xmlns:a16="http://schemas.microsoft.com/office/drawing/2014/main" id="{6FAD7D1F-B6F8-5732-574D-AA2FDEA76A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3684" y="2845481"/>
            <a:ext cx="2035909" cy="214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2">
            <a:extLst>
              <a:ext uri="{FF2B5EF4-FFF2-40B4-BE49-F238E27FC236}">
                <a16:creationId xmlns:a16="http://schemas.microsoft.com/office/drawing/2014/main" id="{BB2AB50C-B9AC-E4C8-350B-309B0A06A0C1}"/>
              </a:ext>
            </a:extLst>
          </p:cNvPr>
          <p:cNvSpPr txBox="1">
            <a:spLocks noChangeArrowheads="1"/>
          </p:cNvSpPr>
          <p:nvPr/>
        </p:nvSpPr>
        <p:spPr bwMode="auto">
          <a:xfrm>
            <a:off x="6880877" y="4224225"/>
            <a:ext cx="778508" cy="25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pPr>
            <a:r>
              <a:rPr lang="en-US" altLang="en-US" sz="1050" i="1" dirty="0">
                <a:solidFill>
                  <a:srgbClr val="FFFFFF"/>
                </a:solidFill>
              </a:rPr>
              <a:t>100 km</a:t>
            </a:r>
          </a:p>
        </p:txBody>
      </p:sp>
      <p:sp>
        <p:nvSpPr>
          <p:cNvPr id="13" name="Line 24">
            <a:extLst>
              <a:ext uri="{FF2B5EF4-FFF2-40B4-BE49-F238E27FC236}">
                <a16:creationId xmlns:a16="http://schemas.microsoft.com/office/drawing/2014/main" id="{3FE3D5D8-B976-0CEC-7D77-BF576F5152E4}"/>
              </a:ext>
            </a:extLst>
          </p:cNvPr>
          <p:cNvSpPr>
            <a:spLocks noChangeShapeType="1"/>
          </p:cNvSpPr>
          <p:nvPr/>
        </p:nvSpPr>
        <p:spPr bwMode="auto">
          <a:xfrm>
            <a:off x="6197263" y="4509976"/>
            <a:ext cx="194872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800" eaLnBrk="0" hangingPunct="0">
              <a:defRPr/>
            </a:pPr>
            <a:endParaRPr lang="en-GB" sz="2100" b="1" i="1">
              <a:solidFill>
                <a:srgbClr val="000000"/>
              </a:solidFill>
              <a:effectLst>
                <a:outerShdw blurRad="38100" dist="38100" dir="2700000" algn="tl">
                  <a:srgbClr val="000000">
                    <a:alpha val="43137"/>
                  </a:srgbClr>
                </a:outerShdw>
              </a:effectLst>
              <a:latin typeface="GoudyHandtooled BT" pitchFamily="82" charset="0"/>
            </a:endParaRPr>
          </a:p>
        </p:txBody>
      </p:sp>
    </p:spTree>
    <p:extLst>
      <p:ext uri="{BB962C8B-B14F-4D97-AF65-F5344CB8AC3E}">
        <p14:creationId xmlns:p14="http://schemas.microsoft.com/office/powerpoint/2010/main" val="759646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riped Right Arrow 3"/>
          <p:cNvSpPr/>
          <p:nvPr/>
        </p:nvSpPr>
        <p:spPr bwMode="auto">
          <a:xfrm>
            <a:off x="3561160" y="3162300"/>
            <a:ext cx="810815" cy="161925"/>
          </a:xfrm>
          <a:prstGeom prst="stripedRightArrow">
            <a:avLst/>
          </a:prstGeom>
          <a:solidFill>
            <a:schemeClr val="accent2">
              <a:alpha val="39000"/>
            </a:schemeClr>
          </a:solidFill>
          <a:ln w="9525" cap="flat" cmpd="sng" algn="ctr">
            <a:noFill/>
            <a:prstDash val="solid"/>
            <a:round/>
            <a:headEnd type="none" w="med" len="med"/>
            <a:tailEnd type="none" w="med" len="med"/>
          </a:ln>
          <a:effectLst/>
        </p:spPr>
        <p:txBody>
          <a:bodyPr/>
          <a:lstStyle/>
          <a:p>
            <a:pPr algn="ctr">
              <a:defRPr/>
            </a:pPr>
            <a:endParaRPr lang="en-GB" i="1">
              <a:solidFill>
                <a:srgbClr val="000000"/>
              </a:solidFill>
              <a:effectLst>
                <a:outerShdw blurRad="38100" dist="38100" dir="2700000" algn="tl">
                  <a:srgbClr val="000000">
                    <a:alpha val="43137"/>
                  </a:srgbClr>
                </a:outerShdw>
              </a:effectLst>
            </a:endParaRPr>
          </a:p>
        </p:txBody>
      </p:sp>
      <p:grpSp>
        <p:nvGrpSpPr>
          <p:cNvPr id="34825" name="Group 12"/>
          <p:cNvGrpSpPr>
            <a:grpSpLocks/>
          </p:cNvGrpSpPr>
          <p:nvPr/>
        </p:nvGrpSpPr>
        <p:grpSpPr bwMode="auto">
          <a:xfrm>
            <a:off x="7312819" y="163576"/>
            <a:ext cx="1721644" cy="1815749"/>
            <a:chOff x="-100013" y="-29183"/>
            <a:chExt cx="2760663" cy="2781300"/>
          </a:xfrm>
        </p:grpSpPr>
        <p:pic>
          <p:nvPicPr>
            <p:cNvPr id="348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183"/>
              <a:ext cx="2646362"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1" name="TextBox 15"/>
            <p:cNvSpPr txBox="1">
              <a:spLocks noChangeArrowheads="1"/>
            </p:cNvSpPr>
            <p:nvPr/>
          </p:nvSpPr>
          <p:spPr bwMode="auto">
            <a:xfrm>
              <a:off x="1539182" y="1959955"/>
              <a:ext cx="583999" cy="65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2100">
                  <a:solidFill>
                    <a:srgbClr val="FF0000"/>
                  </a:solidFill>
                  <a:latin typeface="Arial" panose="020B0604020202020204" pitchFamily="34" charset="0"/>
                  <a:cs typeface="Arial" panose="020B0604020202020204" pitchFamily="34" charset="0"/>
                </a:rPr>
                <a:t>S</a:t>
              </a:r>
            </a:p>
          </p:txBody>
        </p:sp>
        <p:sp>
          <p:nvSpPr>
            <p:cNvPr id="17" name="Curved Right Arrow 16"/>
            <p:cNvSpPr/>
            <p:nvPr/>
          </p:nvSpPr>
          <p:spPr bwMode="auto">
            <a:xfrm rot="3911742">
              <a:off x="744810" y="-269947"/>
              <a:ext cx="526904" cy="2216550"/>
            </a:xfrm>
            <a:prstGeom prst="curvedRightArrow">
              <a:avLst>
                <a:gd name="adj1" fmla="val 19848"/>
                <a:gd name="adj2" fmla="val 94944"/>
                <a:gd name="adj3" fmla="val 25000"/>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GB">
                <a:effectLst>
                  <a:outerShdw blurRad="38100" dist="38100" dir="2700000" algn="tl">
                    <a:srgbClr val="000000">
                      <a:alpha val="43137"/>
                    </a:srgbClr>
                  </a:outerShdw>
                </a:effectLst>
              </a:endParaRPr>
            </a:p>
          </p:txBody>
        </p:sp>
      </p:grpSp>
      <p:sp>
        <p:nvSpPr>
          <p:cNvPr id="20" name="TextBox 19"/>
          <p:cNvSpPr txBox="1"/>
          <p:nvPr/>
        </p:nvSpPr>
        <p:spPr>
          <a:xfrm>
            <a:off x="6713930" y="4037411"/>
            <a:ext cx="2586037" cy="461665"/>
          </a:xfrm>
          <a:prstGeom prst="rect">
            <a:avLst/>
          </a:prstGeom>
          <a:noFill/>
        </p:spPr>
        <p:txBody>
          <a:bodyPr wrap="square">
            <a:spAutoFit/>
          </a:bodyPr>
          <a:lstStyle/>
          <a:p>
            <a:pPr>
              <a:defRPr/>
            </a:pPr>
            <a:r>
              <a:rPr lang="en-GB" sz="1200" i="1" dirty="0">
                <a:solidFill>
                  <a:schemeClr val="bg1"/>
                </a:solidFill>
                <a:latin typeface="+mn-lt"/>
              </a:rPr>
              <a:t>Sanchez-</a:t>
            </a:r>
            <a:r>
              <a:rPr lang="en-GB" sz="1200" i="1" dirty="0" err="1">
                <a:solidFill>
                  <a:schemeClr val="bg1"/>
                </a:solidFill>
                <a:latin typeface="+mn-lt"/>
              </a:rPr>
              <a:t>Lavega</a:t>
            </a:r>
            <a:r>
              <a:rPr lang="en-GB" sz="1200" i="1" dirty="0">
                <a:solidFill>
                  <a:schemeClr val="bg1"/>
                </a:solidFill>
                <a:latin typeface="+mn-lt"/>
              </a:rPr>
              <a:t> et al., 2016; </a:t>
            </a:r>
            <a:r>
              <a:rPr lang="en-GB" sz="1200" i="1" dirty="0" err="1">
                <a:solidFill>
                  <a:schemeClr val="bg1"/>
                </a:solidFill>
                <a:latin typeface="+mn-lt"/>
              </a:rPr>
              <a:t>Khatuntsev</a:t>
            </a:r>
            <a:r>
              <a:rPr lang="en-GB" sz="1200" i="1" dirty="0">
                <a:solidFill>
                  <a:schemeClr val="bg1"/>
                </a:solidFill>
                <a:latin typeface="+mn-lt"/>
              </a:rPr>
              <a:t> et al., 2018</a:t>
            </a:r>
          </a:p>
        </p:txBody>
      </p:sp>
      <p:sp>
        <p:nvSpPr>
          <p:cNvPr id="5" name="Freeform 4"/>
          <p:cNvSpPr/>
          <p:nvPr/>
        </p:nvSpPr>
        <p:spPr bwMode="auto">
          <a:xfrm>
            <a:off x="2740819" y="1697831"/>
            <a:ext cx="3946922" cy="509588"/>
          </a:xfrm>
          <a:custGeom>
            <a:avLst/>
            <a:gdLst>
              <a:gd name="connsiteX0" fmla="*/ 0 w 5263376"/>
              <a:gd name="connsiteY0" fmla="*/ 44605 h 680225"/>
              <a:gd name="connsiteX1" fmla="*/ 591015 w 5263376"/>
              <a:gd name="connsiteY1" fmla="*/ 55757 h 680225"/>
              <a:gd name="connsiteX2" fmla="*/ 702527 w 5263376"/>
              <a:gd name="connsiteY2" fmla="*/ 66908 h 680225"/>
              <a:gd name="connsiteX3" fmla="*/ 1059366 w 5263376"/>
              <a:gd name="connsiteY3" fmla="*/ 55757 h 680225"/>
              <a:gd name="connsiteX4" fmla="*/ 1103971 w 5263376"/>
              <a:gd name="connsiteY4" fmla="*/ 44605 h 680225"/>
              <a:gd name="connsiteX5" fmla="*/ 1828800 w 5263376"/>
              <a:gd name="connsiteY5" fmla="*/ 22303 h 680225"/>
              <a:gd name="connsiteX6" fmla="*/ 1940312 w 5263376"/>
              <a:gd name="connsiteY6" fmla="*/ 11152 h 680225"/>
              <a:gd name="connsiteX7" fmla="*/ 3033132 w 5263376"/>
              <a:gd name="connsiteY7" fmla="*/ 11152 h 680225"/>
              <a:gd name="connsiteX8" fmla="*/ 3724507 w 5263376"/>
              <a:gd name="connsiteY8" fmla="*/ 33454 h 680225"/>
              <a:gd name="connsiteX9" fmla="*/ 3757961 w 5263376"/>
              <a:gd name="connsiteY9" fmla="*/ 44605 h 680225"/>
              <a:gd name="connsiteX10" fmla="*/ 3824868 w 5263376"/>
              <a:gd name="connsiteY10" fmla="*/ 55757 h 680225"/>
              <a:gd name="connsiteX11" fmla="*/ 4081346 w 5263376"/>
              <a:gd name="connsiteY11" fmla="*/ 44605 h 680225"/>
              <a:gd name="connsiteX12" fmla="*/ 4181707 w 5263376"/>
              <a:gd name="connsiteY12" fmla="*/ 33454 h 680225"/>
              <a:gd name="connsiteX13" fmla="*/ 4382429 w 5263376"/>
              <a:gd name="connsiteY13" fmla="*/ 44605 h 680225"/>
              <a:gd name="connsiteX14" fmla="*/ 4471639 w 5263376"/>
              <a:gd name="connsiteY14" fmla="*/ 66908 h 680225"/>
              <a:gd name="connsiteX15" fmla="*/ 4560849 w 5263376"/>
              <a:gd name="connsiteY15" fmla="*/ 89210 h 680225"/>
              <a:gd name="connsiteX16" fmla="*/ 4650058 w 5263376"/>
              <a:gd name="connsiteY16" fmla="*/ 133815 h 680225"/>
              <a:gd name="connsiteX17" fmla="*/ 4683512 w 5263376"/>
              <a:gd name="connsiteY17" fmla="*/ 144966 h 680225"/>
              <a:gd name="connsiteX18" fmla="*/ 4716966 w 5263376"/>
              <a:gd name="connsiteY18" fmla="*/ 167269 h 680225"/>
              <a:gd name="connsiteX19" fmla="*/ 4783873 w 5263376"/>
              <a:gd name="connsiteY19" fmla="*/ 189571 h 680225"/>
              <a:gd name="connsiteX20" fmla="*/ 4850780 w 5263376"/>
              <a:gd name="connsiteY20" fmla="*/ 234176 h 680225"/>
              <a:gd name="connsiteX21" fmla="*/ 4895385 w 5263376"/>
              <a:gd name="connsiteY21" fmla="*/ 301083 h 680225"/>
              <a:gd name="connsiteX22" fmla="*/ 4917688 w 5263376"/>
              <a:gd name="connsiteY22" fmla="*/ 323386 h 680225"/>
              <a:gd name="connsiteX23" fmla="*/ 4939990 w 5263376"/>
              <a:gd name="connsiteY23" fmla="*/ 356840 h 680225"/>
              <a:gd name="connsiteX24" fmla="*/ 4962293 w 5263376"/>
              <a:gd name="connsiteY24" fmla="*/ 379142 h 680225"/>
              <a:gd name="connsiteX25" fmla="*/ 5006897 w 5263376"/>
              <a:gd name="connsiteY25" fmla="*/ 446049 h 680225"/>
              <a:gd name="connsiteX26" fmla="*/ 5040351 w 5263376"/>
              <a:gd name="connsiteY26" fmla="*/ 468352 h 680225"/>
              <a:gd name="connsiteX27" fmla="*/ 5084956 w 5263376"/>
              <a:gd name="connsiteY27" fmla="*/ 512957 h 680225"/>
              <a:gd name="connsiteX28" fmla="*/ 5118410 w 5263376"/>
              <a:gd name="connsiteY28" fmla="*/ 535259 h 680225"/>
              <a:gd name="connsiteX29" fmla="*/ 5140712 w 5263376"/>
              <a:gd name="connsiteY29" fmla="*/ 568713 h 680225"/>
              <a:gd name="connsiteX30" fmla="*/ 5174166 w 5263376"/>
              <a:gd name="connsiteY30" fmla="*/ 591015 h 680225"/>
              <a:gd name="connsiteX31" fmla="*/ 5196468 w 5263376"/>
              <a:gd name="connsiteY31" fmla="*/ 613318 h 680225"/>
              <a:gd name="connsiteX32" fmla="*/ 5252224 w 5263376"/>
              <a:gd name="connsiteY32" fmla="*/ 657923 h 680225"/>
              <a:gd name="connsiteX33" fmla="*/ 5263376 w 5263376"/>
              <a:gd name="connsiteY33" fmla="*/ 680225 h 68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63376" h="680225">
                <a:moveTo>
                  <a:pt x="0" y="44605"/>
                </a:moveTo>
                <a:lnTo>
                  <a:pt x="591015" y="55757"/>
                </a:lnTo>
                <a:cubicBezTo>
                  <a:pt x="628352" y="56942"/>
                  <a:pt x="665171" y="66908"/>
                  <a:pt x="702527" y="66908"/>
                </a:cubicBezTo>
                <a:cubicBezTo>
                  <a:pt x="821531" y="66908"/>
                  <a:pt x="940420" y="59474"/>
                  <a:pt x="1059366" y="55757"/>
                </a:cubicBezTo>
                <a:cubicBezTo>
                  <a:pt x="1074234" y="52040"/>
                  <a:pt x="1088943" y="47611"/>
                  <a:pt x="1103971" y="44605"/>
                </a:cubicBezTo>
                <a:cubicBezTo>
                  <a:pt x="1335640" y="-1730"/>
                  <a:pt x="1648766" y="25354"/>
                  <a:pt x="1828800" y="22303"/>
                </a:cubicBezTo>
                <a:cubicBezTo>
                  <a:pt x="1865971" y="18586"/>
                  <a:pt x="1902984" y="12588"/>
                  <a:pt x="1940312" y="11152"/>
                </a:cubicBezTo>
                <a:cubicBezTo>
                  <a:pt x="2440798" y="-8097"/>
                  <a:pt x="2487158" y="1403"/>
                  <a:pt x="3033132" y="11152"/>
                </a:cubicBezTo>
                <a:cubicBezTo>
                  <a:pt x="3313886" y="57944"/>
                  <a:pt x="2999253" y="8870"/>
                  <a:pt x="3724507" y="33454"/>
                </a:cubicBezTo>
                <a:cubicBezTo>
                  <a:pt x="3736255" y="33852"/>
                  <a:pt x="3746486" y="42055"/>
                  <a:pt x="3757961" y="44605"/>
                </a:cubicBezTo>
                <a:cubicBezTo>
                  <a:pt x="3780033" y="49510"/>
                  <a:pt x="3802566" y="52040"/>
                  <a:pt x="3824868" y="55757"/>
                </a:cubicBezTo>
                <a:lnTo>
                  <a:pt x="4081346" y="44605"/>
                </a:lnTo>
                <a:cubicBezTo>
                  <a:pt x="4114940" y="42505"/>
                  <a:pt x="4148047" y="33454"/>
                  <a:pt x="4181707" y="33454"/>
                </a:cubicBezTo>
                <a:cubicBezTo>
                  <a:pt x="4248718" y="33454"/>
                  <a:pt x="4315522" y="40888"/>
                  <a:pt x="4382429" y="44605"/>
                </a:cubicBezTo>
                <a:cubicBezTo>
                  <a:pt x="4412166" y="52039"/>
                  <a:pt x="4441582" y="60897"/>
                  <a:pt x="4471639" y="66908"/>
                </a:cubicBezTo>
                <a:cubicBezTo>
                  <a:pt x="4538921" y="80364"/>
                  <a:pt x="4509414" y="72066"/>
                  <a:pt x="4560849" y="89210"/>
                </a:cubicBezTo>
                <a:cubicBezTo>
                  <a:pt x="4599774" y="128136"/>
                  <a:pt x="4573177" y="108189"/>
                  <a:pt x="4650058" y="133815"/>
                </a:cubicBezTo>
                <a:lnTo>
                  <a:pt x="4683512" y="144966"/>
                </a:lnTo>
                <a:cubicBezTo>
                  <a:pt x="4694663" y="152400"/>
                  <a:pt x="4704719" y="161826"/>
                  <a:pt x="4716966" y="167269"/>
                </a:cubicBezTo>
                <a:cubicBezTo>
                  <a:pt x="4738449" y="176817"/>
                  <a:pt x="4783873" y="189571"/>
                  <a:pt x="4783873" y="189571"/>
                </a:cubicBezTo>
                <a:cubicBezTo>
                  <a:pt x="4806175" y="204439"/>
                  <a:pt x="4835912" y="211874"/>
                  <a:pt x="4850780" y="234176"/>
                </a:cubicBezTo>
                <a:lnTo>
                  <a:pt x="4895385" y="301083"/>
                </a:lnTo>
                <a:cubicBezTo>
                  <a:pt x="4901217" y="309831"/>
                  <a:pt x="4911120" y="315176"/>
                  <a:pt x="4917688" y="323386"/>
                </a:cubicBezTo>
                <a:cubicBezTo>
                  <a:pt x="4926060" y="333851"/>
                  <a:pt x="4931618" y="346375"/>
                  <a:pt x="4939990" y="356840"/>
                </a:cubicBezTo>
                <a:cubicBezTo>
                  <a:pt x="4946558" y="365050"/>
                  <a:pt x="4955985" y="370731"/>
                  <a:pt x="4962293" y="379142"/>
                </a:cubicBezTo>
                <a:cubicBezTo>
                  <a:pt x="4978375" y="400585"/>
                  <a:pt x="4984595" y="431181"/>
                  <a:pt x="5006897" y="446049"/>
                </a:cubicBezTo>
                <a:cubicBezTo>
                  <a:pt x="5018048" y="453483"/>
                  <a:pt x="5030175" y="459630"/>
                  <a:pt x="5040351" y="468352"/>
                </a:cubicBezTo>
                <a:cubicBezTo>
                  <a:pt x="5056316" y="482036"/>
                  <a:pt x="5067460" y="501294"/>
                  <a:pt x="5084956" y="512957"/>
                </a:cubicBezTo>
                <a:lnTo>
                  <a:pt x="5118410" y="535259"/>
                </a:lnTo>
                <a:cubicBezTo>
                  <a:pt x="5125844" y="546410"/>
                  <a:pt x="5131235" y="559236"/>
                  <a:pt x="5140712" y="568713"/>
                </a:cubicBezTo>
                <a:cubicBezTo>
                  <a:pt x="5150189" y="578190"/>
                  <a:pt x="5163701" y="582643"/>
                  <a:pt x="5174166" y="591015"/>
                </a:cubicBezTo>
                <a:cubicBezTo>
                  <a:pt x="5182376" y="597583"/>
                  <a:pt x="5188258" y="606750"/>
                  <a:pt x="5196468" y="613318"/>
                </a:cubicBezTo>
                <a:cubicBezTo>
                  <a:pt x="5223907" y="635270"/>
                  <a:pt x="5232026" y="630993"/>
                  <a:pt x="5252224" y="657923"/>
                </a:cubicBezTo>
                <a:cubicBezTo>
                  <a:pt x="5257211" y="664572"/>
                  <a:pt x="5259659" y="672791"/>
                  <a:pt x="5263376" y="680225"/>
                </a:cubicBezTo>
              </a:path>
            </a:pathLst>
          </a:custGeom>
          <a:no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GB" i="1">
              <a:effectLst>
                <a:outerShdw blurRad="38100" dist="38100" dir="2700000" algn="tl">
                  <a:srgbClr val="000000">
                    <a:alpha val="43137"/>
                  </a:srgbClr>
                </a:outerShdw>
              </a:effectLst>
            </a:endParaRPr>
          </a:p>
        </p:txBody>
      </p:sp>
      <p:sp>
        <p:nvSpPr>
          <p:cNvPr id="23" name="Text Box 2"/>
          <p:cNvSpPr txBox="1">
            <a:spLocks noChangeArrowheads="1"/>
          </p:cNvSpPr>
          <p:nvPr/>
        </p:nvSpPr>
        <p:spPr bwMode="auto">
          <a:xfrm>
            <a:off x="2011790" y="-72671"/>
            <a:ext cx="44076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400" dirty="0">
                <a:solidFill>
                  <a:srgbClr val="3333CC">
                    <a:lumMod val="40000"/>
                    <a:lumOff val="60000"/>
                  </a:srgbClr>
                </a:solidFill>
                <a:effectLst>
                  <a:outerShdw blurRad="38100" dist="38100" dir="2700000" algn="tl">
                    <a:srgbClr val="FFFFFF"/>
                  </a:outerShdw>
                </a:effectLst>
                <a:latin typeface="Arial" charset="0"/>
              </a:rPr>
              <a:t>Zonal and meridional winds</a:t>
            </a:r>
            <a:endParaRPr lang="en-US" altLang="en-US" sz="2400" i="1" dirty="0">
              <a:solidFill>
                <a:srgbClr val="3333CC">
                  <a:lumMod val="40000"/>
                  <a:lumOff val="60000"/>
                </a:srgbClr>
              </a:solidFill>
              <a:effectLst>
                <a:outerShdw blurRad="38100" dist="38100" dir="2700000" algn="tl">
                  <a:srgbClr val="FFFFFF"/>
                </a:outerShdw>
              </a:effectLst>
              <a:latin typeface="Arial" charset="0"/>
            </a:endParaRPr>
          </a:p>
        </p:txBody>
      </p:sp>
      <p:grpSp>
        <p:nvGrpSpPr>
          <p:cNvPr id="3" name="Group 2">
            <a:extLst>
              <a:ext uri="{FF2B5EF4-FFF2-40B4-BE49-F238E27FC236}">
                <a16:creationId xmlns:a16="http://schemas.microsoft.com/office/drawing/2014/main" id="{AADF8CF5-7CC7-3494-20FC-D423423AE8B3}"/>
              </a:ext>
            </a:extLst>
          </p:cNvPr>
          <p:cNvGrpSpPr/>
          <p:nvPr/>
        </p:nvGrpSpPr>
        <p:grpSpPr>
          <a:xfrm>
            <a:off x="1050184" y="357783"/>
            <a:ext cx="5724525" cy="4427934"/>
            <a:chOff x="1579902" y="357783"/>
            <a:chExt cx="5724525" cy="4427934"/>
          </a:xfrm>
        </p:grpSpPr>
        <p:pic>
          <p:nvPicPr>
            <p:cNvPr id="50180" name="Рисунок 1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9902" y="357783"/>
              <a:ext cx="5724525" cy="442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11"/>
            <p:cNvSpPr txBox="1">
              <a:spLocks noChangeArrowheads="1"/>
            </p:cNvSpPr>
            <p:nvPr/>
          </p:nvSpPr>
          <p:spPr bwMode="auto">
            <a:xfrm>
              <a:off x="2306028" y="1275160"/>
              <a:ext cx="70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1500" i="1">
                  <a:solidFill>
                    <a:srgbClr val="FF0000"/>
                  </a:solidFill>
                  <a:latin typeface="Arial" panose="020B0604020202020204" pitchFamily="34" charset="0"/>
                  <a:cs typeface="Arial" panose="020B0604020202020204" pitchFamily="34" charset="0"/>
                </a:rPr>
                <a:t>55 km</a:t>
              </a:r>
            </a:p>
          </p:txBody>
        </p:sp>
        <p:sp>
          <p:nvSpPr>
            <p:cNvPr id="15" name="Striped Right Arrow 14"/>
            <p:cNvSpPr/>
            <p:nvPr/>
          </p:nvSpPr>
          <p:spPr bwMode="auto">
            <a:xfrm rot="10800000">
              <a:off x="3561160" y="3875485"/>
              <a:ext cx="810815" cy="161925"/>
            </a:xfrm>
            <a:prstGeom prst="stripedRightArrow">
              <a:avLst/>
            </a:prstGeom>
            <a:solidFill>
              <a:srgbClr val="FF0000">
                <a:alpha val="39000"/>
              </a:srgbClr>
            </a:solidFill>
            <a:ln w="9525" cap="flat" cmpd="sng" algn="ctr">
              <a:noFill/>
              <a:prstDash val="solid"/>
              <a:round/>
              <a:headEnd type="none" w="med" len="med"/>
              <a:tailEnd type="none" w="med" len="med"/>
            </a:ln>
            <a:effectLst/>
          </p:spPr>
          <p:txBody>
            <a:bodyPr/>
            <a:lstStyle/>
            <a:p>
              <a:pPr algn="ctr">
                <a:defRPr/>
              </a:pPr>
              <a:endParaRPr lang="en-GB" i="1">
                <a:solidFill>
                  <a:srgbClr val="000000"/>
                </a:solidFill>
                <a:effectLst>
                  <a:outerShdw blurRad="38100" dist="38100" dir="2700000" algn="tl">
                    <a:srgbClr val="000000">
                      <a:alpha val="43137"/>
                    </a:srgbClr>
                  </a:outerShdw>
                </a:effectLst>
              </a:endParaRPr>
            </a:p>
          </p:txBody>
        </p:sp>
        <p:sp>
          <p:nvSpPr>
            <p:cNvPr id="50185" name="TextBox 15"/>
            <p:cNvSpPr txBox="1">
              <a:spLocks noChangeArrowheads="1"/>
            </p:cNvSpPr>
            <p:nvPr/>
          </p:nvSpPr>
          <p:spPr bwMode="auto">
            <a:xfrm>
              <a:off x="2314363" y="608410"/>
              <a:ext cx="70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1500" i="1">
                  <a:solidFill>
                    <a:srgbClr val="3333CC"/>
                  </a:solidFill>
                  <a:latin typeface="Arial" panose="020B0604020202020204" pitchFamily="34" charset="0"/>
                  <a:cs typeface="Arial" panose="020B0604020202020204" pitchFamily="34" charset="0"/>
                </a:rPr>
                <a:t>67 km</a:t>
              </a:r>
            </a:p>
          </p:txBody>
        </p:sp>
        <p:sp>
          <p:nvSpPr>
            <p:cNvPr id="18" name="Text Box 17"/>
            <p:cNvSpPr txBox="1">
              <a:spLocks noChangeArrowheads="1"/>
            </p:cNvSpPr>
            <p:nvPr/>
          </p:nvSpPr>
          <p:spPr bwMode="auto">
            <a:xfrm>
              <a:off x="2668191" y="2247900"/>
              <a:ext cx="2881313" cy="553998"/>
            </a:xfrm>
            <a:prstGeom prst="rect">
              <a:avLst/>
            </a:prstGeom>
            <a:solidFill>
              <a:srgbClr val="FF0000">
                <a:alpha val="16000"/>
              </a:srgbClr>
            </a:solidFill>
            <a:ln>
              <a:noFill/>
            </a:ln>
            <a:effectLst/>
          </p:spPr>
          <p:txBody>
            <a:bodyPr>
              <a:spAutoFit/>
            </a:bodyPr>
            <a:lstStyle/>
            <a:p>
              <a:pPr algn="ctr">
                <a:defRPr/>
              </a:pPr>
              <a:r>
                <a:rPr lang="en-US" sz="1500" i="1" dirty="0">
                  <a:solidFill>
                    <a:srgbClr val="FF0000"/>
                  </a:solidFill>
                  <a:effectLst>
                    <a:outerShdw blurRad="38100" dist="38100" dir="2700000" algn="tl">
                      <a:srgbClr val="FFFFFF"/>
                    </a:outerShdw>
                  </a:effectLst>
                  <a:latin typeface="Arial" charset="0"/>
                </a:rPr>
                <a:t>Vertical wind shear</a:t>
              </a:r>
            </a:p>
            <a:p>
              <a:pPr algn="ctr">
                <a:defRPr/>
              </a:pPr>
              <a:r>
                <a:rPr lang="en-US" sz="1500" i="1" dirty="0">
                  <a:solidFill>
                    <a:srgbClr val="FF0000"/>
                  </a:solidFill>
                  <a:effectLst>
                    <a:outerShdw blurRad="38100" dist="38100" dir="2700000" algn="tl">
                      <a:srgbClr val="FFFFFF"/>
                    </a:outerShdw>
                  </a:effectLst>
                  <a:latin typeface="Arial" charset="0"/>
                </a:rPr>
                <a:t>2-3 m/s per km</a:t>
              </a:r>
            </a:p>
          </p:txBody>
        </p:sp>
        <p:sp>
          <p:nvSpPr>
            <p:cNvPr id="19" name="Text Box 16"/>
            <p:cNvSpPr txBox="1">
              <a:spLocks noChangeArrowheads="1"/>
            </p:cNvSpPr>
            <p:nvPr/>
          </p:nvSpPr>
          <p:spPr bwMode="auto">
            <a:xfrm>
              <a:off x="5486400" y="2268141"/>
              <a:ext cx="1553737" cy="507831"/>
            </a:xfrm>
            <a:prstGeom prst="rect">
              <a:avLst/>
            </a:prstGeom>
            <a:solidFill>
              <a:schemeClr val="accent2">
                <a:alpha val="25000"/>
              </a:schemeClr>
            </a:solidFill>
            <a:ln>
              <a:noFill/>
            </a:ln>
            <a:effectLst/>
          </p:spPr>
          <p:txBody>
            <a:bodyPr wrap="square">
              <a:spAutoFit/>
            </a:bodyPr>
            <a:lstStyle/>
            <a:p>
              <a:pPr algn="ctr">
                <a:defRPr/>
              </a:pPr>
              <a:r>
                <a:rPr lang="en-US" sz="1350" i="1" dirty="0">
                  <a:solidFill>
                    <a:srgbClr val="333399"/>
                  </a:solidFill>
                  <a:effectLst>
                    <a:outerShdw blurRad="38100" dist="38100" dir="2700000" algn="tl">
                      <a:srgbClr val="FFFFFF"/>
                    </a:outerShdw>
                  </a:effectLst>
                  <a:latin typeface="Arial" charset="0"/>
                </a:rPr>
                <a:t>No wind shear or dense cloud top ?</a:t>
              </a:r>
            </a:p>
          </p:txBody>
        </p:sp>
        <p:sp>
          <p:nvSpPr>
            <p:cNvPr id="22" name="TextBox 11"/>
            <p:cNvSpPr txBox="1">
              <a:spLocks noChangeArrowheads="1"/>
            </p:cNvSpPr>
            <p:nvPr/>
          </p:nvSpPr>
          <p:spPr bwMode="auto">
            <a:xfrm>
              <a:off x="2293527" y="1656160"/>
              <a:ext cx="70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1500" i="1">
                  <a:latin typeface="Arial" panose="020B0604020202020204" pitchFamily="34" charset="0"/>
                  <a:cs typeface="Arial" panose="020B0604020202020204" pitchFamily="34" charset="0"/>
                </a:rPr>
                <a:t>50 km</a:t>
              </a:r>
            </a:p>
          </p:txBody>
        </p:sp>
        <p:sp>
          <p:nvSpPr>
            <p:cNvPr id="2" name="Striped Right Arrow 14">
              <a:extLst>
                <a:ext uri="{FF2B5EF4-FFF2-40B4-BE49-F238E27FC236}">
                  <a16:creationId xmlns:a16="http://schemas.microsoft.com/office/drawing/2014/main" id="{F5613A11-4207-D2D8-990F-0E586355632D}"/>
                </a:ext>
              </a:extLst>
            </p:cNvPr>
            <p:cNvSpPr/>
            <p:nvPr/>
          </p:nvSpPr>
          <p:spPr bwMode="auto">
            <a:xfrm>
              <a:off x="3553054" y="3162300"/>
              <a:ext cx="810815" cy="161925"/>
            </a:xfrm>
            <a:prstGeom prst="stripedRightArrow">
              <a:avLst/>
            </a:prstGeom>
            <a:solidFill>
              <a:srgbClr val="0070C0">
                <a:alpha val="39000"/>
              </a:srgbClr>
            </a:solidFill>
            <a:ln w="9525" cap="flat" cmpd="sng" algn="ctr">
              <a:noFill/>
              <a:prstDash val="solid"/>
              <a:round/>
              <a:headEnd type="none" w="med" len="med"/>
              <a:tailEnd type="none" w="med" len="med"/>
            </a:ln>
            <a:effectLst/>
          </p:spPr>
          <p:txBody>
            <a:bodyPr/>
            <a:lstStyle/>
            <a:p>
              <a:pPr algn="ctr">
                <a:defRPr/>
              </a:pPr>
              <a:endParaRPr lang="en-GB" i="1">
                <a:solidFill>
                  <a:srgbClr val="00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64889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5489973" y="627460"/>
            <a:ext cx="2249090" cy="4354115"/>
            <a:chOff x="6300788" y="538588"/>
            <a:chExt cx="2493844" cy="6102945"/>
          </a:xfrm>
        </p:grpSpPr>
        <p:pic>
          <p:nvPicPr>
            <p:cNvPr id="4097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0121" y="538588"/>
              <a:ext cx="2484511" cy="221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8" y="2814295"/>
              <a:ext cx="2493844" cy="38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7"/>
            <p:cNvSpPr>
              <a:spLocks noChangeArrowheads="1"/>
            </p:cNvSpPr>
            <p:nvPr/>
          </p:nvSpPr>
          <p:spPr bwMode="auto">
            <a:xfrm>
              <a:off x="7548370" y="1124350"/>
              <a:ext cx="723466" cy="22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pPr algn="ctr">
                <a:defRPr/>
              </a:pPr>
              <a:r>
                <a:rPr lang="en-US" altLang="en-US" sz="1200" dirty="0">
                  <a:solidFill>
                    <a:srgbClr val="000066"/>
                  </a:solidFill>
                  <a:effectLst>
                    <a:outerShdw blurRad="38100" dist="38100" dir="2700000" algn="tl">
                      <a:srgbClr val="C0C0C0"/>
                    </a:outerShdw>
                  </a:effectLst>
                  <a:latin typeface="Arial" charset="0"/>
                </a:rPr>
                <a:t>NO</a:t>
              </a:r>
              <a:endParaRPr lang="en-US" altLang="en-US" sz="1800" dirty="0">
                <a:solidFill>
                  <a:srgbClr val="000066"/>
                </a:solidFill>
                <a:effectLst>
                  <a:outerShdw blurRad="38100" dist="38100" dir="2700000" algn="tl">
                    <a:srgbClr val="C0C0C0"/>
                  </a:outerShdw>
                </a:effectLst>
                <a:latin typeface="Arial" charset="0"/>
              </a:endParaRPr>
            </a:p>
          </p:txBody>
        </p:sp>
        <p:sp>
          <p:nvSpPr>
            <p:cNvPr id="15" name="Rectangle 7"/>
            <p:cNvSpPr>
              <a:spLocks noChangeArrowheads="1"/>
            </p:cNvSpPr>
            <p:nvPr/>
          </p:nvSpPr>
          <p:spPr bwMode="auto">
            <a:xfrm>
              <a:off x="7057258" y="3457388"/>
              <a:ext cx="724786" cy="265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pPr algn="ctr">
                <a:defRPr/>
              </a:pPr>
              <a:r>
                <a:rPr lang="en-US" altLang="en-US" sz="1200" dirty="0">
                  <a:solidFill>
                    <a:srgbClr val="000066"/>
                  </a:solidFill>
                  <a:effectLst>
                    <a:outerShdw blurRad="38100" dist="38100" dir="2700000" algn="tl">
                      <a:srgbClr val="C0C0C0"/>
                    </a:outerShdw>
                  </a:effectLst>
                  <a:latin typeface="Arial" charset="0"/>
                </a:rPr>
                <a:t>O</a:t>
              </a:r>
              <a:r>
                <a:rPr lang="en-US" altLang="en-US" sz="1200" baseline="-25000" dirty="0">
                  <a:solidFill>
                    <a:srgbClr val="000066"/>
                  </a:solidFill>
                  <a:effectLst>
                    <a:outerShdw blurRad="38100" dist="38100" dir="2700000" algn="tl">
                      <a:srgbClr val="C0C0C0"/>
                    </a:outerShdw>
                  </a:effectLst>
                  <a:latin typeface="Arial" charset="0"/>
                </a:rPr>
                <a:t>2</a:t>
              </a:r>
              <a:endParaRPr lang="en-US" altLang="en-US" sz="1800" baseline="-25000" dirty="0">
                <a:solidFill>
                  <a:srgbClr val="000066"/>
                </a:solidFill>
                <a:effectLst>
                  <a:outerShdw blurRad="38100" dist="38100" dir="2700000" algn="tl">
                    <a:srgbClr val="C0C0C0"/>
                  </a:outerShdw>
                </a:effectLst>
                <a:latin typeface="Arial" charset="0"/>
              </a:endParaRPr>
            </a:p>
          </p:txBody>
        </p:sp>
      </p:grpSp>
      <p:pic>
        <p:nvPicPr>
          <p:cNvPr id="40963" name="Picture 3" descr="Venus_airglow_production_mo"/>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492" y="583407"/>
            <a:ext cx="4239815" cy="28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1158479" y="610791"/>
            <a:ext cx="6693694" cy="4370784"/>
            <a:chOff x="20638" y="813821"/>
            <a:chExt cx="8925384" cy="5827712"/>
          </a:xfrm>
        </p:grpSpPr>
        <p:pic>
          <p:nvPicPr>
            <p:cNvPr id="40967" name="Picture 4" descr="Accumulated_MAP_DATA_VI0[1-5]_Airglow_1_27um_min3s_EMcorrected_withoutThermal"/>
            <p:cNvPicPr>
              <a:picLocks noChangeAspect="1" noChangeArrowheads="1"/>
            </p:cNvPicPr>
            <p:nvPr/>
          </p:nvPicPr>
          <p:blipFill>
            <a:blip r:embed="rId5">
              <a:extLst>
                <a:ext uri="{28A0092B-C50C-407E-A947-70E740481C1C}">
                  <a14:useLocalDpi xmlns:a14="http://schemas.microsoft.com/office/drawing/2010/main" val="0"/>
                </a:ext>
              </a:extLst>
            </a:blip>
            <a:srcRect t="372"/>
            <a:stretch>
              <a:fillRect/>
            </a:stretch>
          </p:blipFill>
          <p:spPr bwMode="auto">
            <a:xfrm>
              <a:off x="1961022" y="813821"/>
              <a:ext cx="69850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Espace réservé du contenu 5" descr="2898A04.png"/>
            <p:cNvPicPr>
              <a:picLocks noChangeAspect="1"/>
            </p:cNvPicPr>
            <p:nvPr/>
          </p:nvPicPr>
          <p:blipFill>
            <a:blip r:embed="rId6" cstate="print">
              <a:extLst>
                <a:ext uri="{28A0092B-C50C-407E-A947-70E740481C1C}">
                  <a14:useLocalDpi xmlns:a14="http://schemas.microsoft.com/office/drawing/2010/main" val="0"/>
                </a:ext>
              </a:extLst>
            </a:blip>
            <a:srcRect l="702" t="742" r="2737" b="-153"/>
            <a:stretch>
              <a:fillRect/>
            </a:stretch>
          </p:blipFill>
          <p:spPr bwMode="auto">
            <a:xfrm>
              <a:off x="20638" y="2276475"/>
              <a:ext cx="318293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08816" y="2680721"/>
              <a:ext cx="598913" cy="492443"/>
            </a:xfrm>
            <a:prstGeom prst="rect">
              <a:avLst/>
            </a:prstGeom>
            <a:noFill/>
          </p:spPr>
          <p:txBody>
            <a:bodyPr wrap="none">
              <a:spAutoFit/>
            </a:bodyPr>
            <a:lstStyle/>
            <a:p>
              <a:pPr algn="ctr">
                <a:defRPr/>
              </a:pPr>
              <a:r>
                <a:rPr lang="en-GB" i="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en-GB" i="1" baseline="-250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1" name="TextBox 10"/>
            <p:cNvSpPr txBox="1"/>
            <p:nvPr/>
          </p:nvSpPr>
          <p:spPr>
            <a:xfrm>
              <a:off x="1622578" y="2521972"/>
              <a:ext cx="707923" cy="492443"/>
            </a:xfrm>
            <a:prstGeom prst="rect">
              <a:avLst/>
            </a:prstGeom>
            <a:noFill/>
          </p:spPr>
          <p:txBody>
            <a:bodyPr wrap="none">
              <a:spAutoFit/>
            </a:bodyPr>
            <a:lstStyle/>
            <a:p>
              <a:pPr algn="ctr">
                <a:defRPr/>
              </a:pPr>
              <a:r>
                <a:rPr lang="en-GB" i="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p>
          </p:txBody>
        </p:sp>
      </p:grpSp>
      <p:sp>
        <p:nvSpPr>
          <p:cNvPr id="16" name="Text Box 2"/>
          <p:cNvSpPr txBox="1">
            <a:spLocks noChangeArrowheads="1"/>
          </p:cNvSpPr>
          <p:nvPr/>
        </p:nvSpPr>
        <p:spPr bwMode="auto">
          <a:xfrm>
            <a:off x="3039666" y="58341"/>
            <a:ext cx="34468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400" dirty="0">
                <a:solidFill>
                  <a:srgbClr val="3333CC">
                    <a:lumMod val="40000"/>
                    <a:lumOff val="60000"/>
                  </a:srgbClr>
                </a:solidFill>
                <a:effectLst>
                  <a:outerShdw blurRad="38100" dist="38100" dir="2700000" algn="tl">
                    <a:srgbClr val="FFFFFF"/>
                  </a:outerShdw>
                </a:effectLst>
                <a:latin typeface="Arial" charset="0"/>
              </a:rPr>
              <a:t>Non-LTE emissions</a:t>
            </a:r>
            <a:endParaRPr lang="en-US" altLang="en-US" sz="2400" i="1" dirty="0">
              <a:solidFill>
                <a:srgbClr val="3333CC">
                  <a:lumMod val="40000"/>
                  <a:lumOff val="60000"/>
                </a:srgbClr>
              </a:solidFill>
              <a:effectLst>
                <a:outerShdw blurRad="38100" dist="38100" dir="2700000" algn="tl">
                  <a:srgbClr val="FFFFFF"/>
                </a:outerShdw>
              </a:effectLst>
              <a:latin typeface="Arial" charset="0"/>
            </a:endParaRPr>
          </a:p>
        </p:txBody>
      </p:sp>
      <p:sp>
        <p:nvSpPr>
          <p:cNvPr id="17" name="TextBox 16"/>
          <p:cNvSpPr txBox="1"/>
          <p:nvPr/>
        </p:nvSpPr>
        <p:spPr>
          <a:xfrm>
            <a:off x="36312" y="4150709"/>
            <a:ext cx="2511029" cy="300082"/>
          </a:xfrm>
          <a:prstGeom prst="rect">
            <a:avLst/>
          </a:prstGeom>
          <a:noFill/>
        </p:spPr>
        <p:txBody>
          <a:bodyPr>
            <a:spAutoFit/>
          </a:bodyPr>
          <a:lstStyle/>
          <a:p>
            <a:pPr>
              <a:defRPr/>
            </a:pPr>
            <a:r>
              <a:rPr lang="en-GB" sz="1350" i="1" dirty="0">
                <a:solidFill>
                  <a:schemeClr val="bg1"/>
                </a:solidFill>
                <a:latin typeface="+mn-lt"/>
              </a:rPr>
              <a:t>Gerard et al., 2016</a:t>
            </a:r>
          </a:p>
        </p:txBody>
      </p:sp>
    </p:spTree>
    <p:extLst>
      <p:ext uri="{BB962C8B-B14F-4D97-AF65-F5344CB8AC3E}">
        <p14:creationId xmlns:p14="http://schemas.microsoft.com/office/powerpoint/2010/main" val="2334387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0816" y="700608"/>
            <a:ext cx="4254856" cy="301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igure_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304" y="493982"/>
            <a:ext cx="2952429" cy="41401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82623" y="4255780"/>
            <a:ext cx="3361377" cy="300082"/>
          </a:xfrm>
          <a:prstGeom prst="rect">
            <a:avLst/>
          </a:prstGeom>
          <a:noFill/>
        </p:spPr>
        <p:txBody>
          <a:bodyPr wrap="square">
            <a:spAutoFit/>
          </a:bodyPr>
          <a:lstStyle/>
          <a:p>
            <a:pPr>
              <a:defRPr/>
            </a:pPr>
            <a:r>
              <a:rPr lang="en-GB" sz="1350" i="1" dirty="0" err="1">
                <a:solidFill>
                  <a:schemeClr val="bg1"/>
                </a:solidFill>
                <a:latin typeface="+mn-lt"/>
              </a:rPr>
              <a:t>Paetzold</a:t>
            </a:r>
            <a:r>
              <a:rPr lang="en-GB" sz="1350" i="1" dirty="0">
                <a:solidFill>
                  <a:schemeClr val="bg1"/>
                </a:solidFill>
                <a:latin typeface="+mn-lt"/>
              </a:rPr>
              <a:t> et al.; </a:t>
            </a:r>
            <a:r>
              <a:rPr lang="en-GB" sz="1350" i="1" dirty="0" err="1">
                <a:solidFill>
                  <a:schemeClr val="bg1"/>
                </a:solidFill>
                <a:latin typeface="+mn-lt"/>
              </a:rPr>
              <a:t>Futaana</a:t>
            </a:r>
            <a:r>
              <a:rPr lang="en-GB" sz="1350" i="1" dirty="0">
                <a:solidFill>
                  <a:schemeClr val="bg1"/>
                </a:solidFill>
                <a:latin typeface="+mn-lt"/>
              </a:rPr>
              <a:t> et al., 2016</a:t>
            </a:r>
          </a:p>
        </p:txBody>
      </p:sp>
      <p:sp>
        <p:nvSpPr>
          <p:cNvPr id="6" name="Text Box 2"/>
          <p:cNvSpPr txBox="1">
            <a:spLocks noChangeArrowheads="1"/>
          </p:cNvSpPr>
          <p:nvPr/>
        </p:nvSpPr>
        <p:spPr bwMode="auto">
          <a:xfrm>
            <a:off x="2015432" y="0"/>
            <a:ext cx="58097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sz="2400" dirty="0">
                <a:solidFill>
                  <a:srgbClr val="3333CC">
                    <a:lumMod val="40000"/>
                    <a:lumOff val="60000"/>
                  </a:srgbClr>
                </a:solidFill>
                <a:effectLst>
                  <a:outerShdw blurRad="38100" dist="38100" dir="2700000" algn="tl">
                    <a:srgbClr val="FFFFFF"/>
                  </a:outerShdw>
                </a:effectLst>
                <a:latin typeface="Arial" charset="0"/>
              </a:rPr>
              <a:t>Ionosphere and plasma boundaries</a:t>
            </a:r>
            <a:endParaRPr lang="en-US" altLang="en-US" sz="2400" i="1" dirty="0">
              <a:solidFill>
                <a:srgbClr val="3333CC">
                  <a:lumMod val="40000"/>
                  <a:lumOff val="60000"/>
                </a:srgbClr>
              </a:solidFill>
              <a:effectLst>
                <a:outerShdw blurRad="38100" dist="38100" dir="2700000" algn="tl">
                  <a:srgbClr val="FFFFFF"/>
                </a:outerShdw>
              </a:effectLst>
              <a:latin typeface="Arial" charset="0"/>
            </a:endParaRPr>
          </a:p>
        </p:txBody>
      </p:sp>
    </p:spTree>
    <p:extLst>
      <p:ext uri="{BB962C8B-B14F-4D97-AF65-F5344CB8AC3E}">
        <p14:creationId xmlns:p14="http://schemas.microsoft.com/office/powerpoint/2010/main" val="1671326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5"/>
          <p:cNvSpPr>
            <a:spLocks noChangeShapeType="1"/>
          </p:cNvSpPr>
          <p:nvPr/>
        </p:nvSpPr>
        <p:spPr bwMode="auto">
          <a:xfrm>
            <a:off x="1459707" y="685800"/>
            <a:ext cx="6141244" cy="1191"/>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GB" sz="2100" b="1">
              <a:solidFill>
                <a:srgbClr val="000000"/>
              </a:solidFill>
              <a:latin typeface="GoudyHandtooled BT" pitchFamily="82" charset="0"/>
            </a:endParaRPr>
          </a:p>
        </p:txBody>
      </p:sp>
      <p:pic>
        <p:nvPicPr>
          <p:cNvPr id="62467"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741" y="114300"/>
            <a:ext cx="685800" cy="64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2468" name="Rectangle 7"/>
          <p:cNvSpPr>
            <a:spLocks noGrp="1" noChangeArrowheads="1"/>
          </p:cNvSpPr>
          <p:nvPr>
            <p:ph type="title"/>
          </p:nvPr>
        </p:nvSpPr>
        <p:spPr>
          <a:noFill/>
        </p:spPr>
        <p:txBody>
          <a:bodyPr vert="horz" wrap="square" lIns="50800" tIns="50800" rIns="100013" bIns="50800" numCol="1" anchor="ctr" anchorCtr="0" compatLnSpc="1">
            <a:prstTxWarp prst="textNoShape">
              <a:avLst/>
            </a:prstTxWarp>
          </a:bodyPr>
          <a:lstStyle/>
          <a:p>
            <a:pPr eaLnBrk="1" hangingPunct="1"/>
            <a:r>
              <a:rPr lang="en-US" altLang="en-US"/>
              <a:t>Ion escape (ASPERA)</a:t>
            </a:r>
          </a:p>
        </p:txBody>
      </p:sp>
      <p:pic>
        <p:nvPicPr>
          <p:cNvPr id="6247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119" y="1059657"/>
            <a:ext cx="2808685" cy="275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1" name="Text Box 13"/>
          <p:cNvSpPr txBox="1">
            <a:spLocks noChangeArrowheads="1"/>
          </p:cNvSpPr>
          <p:nvPr/>
        </p:nvSpPr>
        <p:spPr bwMode="auto">
          <a:xfrm>
            <a:off x="1871662" y="789385"/>
            <a:ext cx="253841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500"/>
              </a:spcBef>
              <a:buSzPct val="85000"/>
              <a:buFont typeface="Arial" panose="020B0604020202020204" pitchFamily="34" charset="0"/>
              <a:buChar char="•"/>
              <a:defRPr sz="2000" b="1">
                <a:solidFill>
                  <a:schemeClr val="tx1"/>
                </a:solidFill>
                <a:latin typeface="Arial" panose="020B0604020202020204" pitchFamily="34" charset="0"/>
                <a:sym typeface="Arial" panose="020B0604020202020204" pitchFamily="34" charset="0"/>
              </a:defRPr>
            </a:lvl1pPr>
            <a:lvl2pPr marL="742950" indent="-28575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2pPr>
            <a:lvl3pPr marL="11430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3pPr>
            <a:lvl4pPr marL="16002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4pPr>
            <a:lvl5pPr marL="20574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5pPr>
            <a:lvl6pPr marL="25146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6pPr>
            <a:lvl7pPr marL="29718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7pPr>
            <a:lvl8pPr marL="34290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8pPr>
            <a:lvl9pPr marL="38862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9pPr>
          </a:lstStyle>
          <a:p>
            <a:pPr algn="ctr" defTabSz="685800" eaLnBrk="0" hangingPunct="0">
              <a:spcBef>
                <a:spcPct val="50000"/>
              </a:spcBef>
              <a:buSzTx/>
              <a:buNone/>
            </a:pPr>
            <a:r>
              <a:rPr lang="en-US" altLang="en-US" sz="1350">
                <a:solidFill>
                  <a:srgbClr val="000000"/>
                </a:solidFill>
              </a:rPr>
              <a:t>Energy- mass matrix in the plasma sheet</a:t>
            </a:r>
          </a:p>
        </p:txBody>
      </p:sp>
      <p:sp>
        <p:nvSpPr>
          <p:cNvPr id="62472" name="Text Box 14"/>
          <p:cNvSpPr txBox="1">
            <a:spLocks noChangeArrowheads="1"/>
          </p:cNvSpPr>
          <p:nvPr/>
        </p:nvSpPr>
        <p:spPr bwMode="auto">
          <a:xfrm>
            <a:off x="5098388" y="816262"/>
            <a:ext cx="322434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500"/>
              </a:spcBef>
              <a:buSzPct val="85000"/>
              <a:buFont typeface="Arial" panose="020B0604020202020204" pitchFamily="34" charset="0"/>
              <a:buChar char="•"/>
              <a:defRPr sz="2000" b="1">
                <a:solidFill>
                  <a:schemeClr val="tx1"/>
                </a:solidFill>
                <a:latin typeface="Arial" panose="020B0604020202020204" pitchFamily="34" charset="0"/>
                <a:sym typeface="Arial" panose="020B0604020202020204" pitchFamily="34" charset="0"/>
              </a:defRPr>
            </a:lvl1pPr>
            <a:lvl2pPr marL="742950" indent="-28575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2pPr>
            <a:lvl3pPr marL="11430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3pPr>
            <a:lvl4pPr marL="16002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4pPr>
            <a:lvl5pPr marL="20574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5pPr>
            <a:lvl6pPr marL="25146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6pPr>
            <a:lvl7pPr marL="29718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7pPr>
            <a:lvl8pPr marL="34290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8pPr>
            <a:lvl9pPr marL="38862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9pPr>
          </a:lstStyle>
          <a:p>
            <a:pPr algn="ctr" defTabSz="685800" eaLnBrk="0" hangingPunct="0">
              <a:spcBef>
                <a:spcPct val="50000"/>
              </a:spcBef>
              <a:buSzTx/>
              <a:buNone/>
            </a:pPr>
            <a:r>
              <a:rPr lang="en-US" altLang="en-US" sz="1350" dirty="0">
                <a:solidFill>
                  <a:srgbClr val="000000"/>
                </a:solidFill>
              </a:rPr>
              <a:t>‘Shielding’ effect of magnetic field?</a:t>
            </a:r>
          </a:p>
        </p:txBody>
      </p:sp>
      <p:sp>
        <p:nvSpPr>
          <p:cNvPr id="1411087" name="Text Box 15"/>
          <p:cNvSpPr txBox="1">
            <a:spLocks noChangeArrowheads="1"/>
          </p:cNvSpPr>
          <p:nvPr/>
        </p:nvSpPr>
        <p:spPr bwMode="auto">
          <a:xfrm>
            <a:off x="1547813" y="3868342"/>
            <a:ext cx="2969419"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eaLnBrk="0" hangingPunct="0">
              <a:spcBef>
                <a:spcPct val="50000"/>
              </a:spcBef>
              <a:buFontTx/>
              <a:buChar char="•"/>
              <a:defRPr/>
            </a:pPr>
            <a:r>
              <a:rPr lang="en-US" altLang="en-US" sz="1350" b="1">
                <a:solidFill>
                  <a:srgbClr val="000099"/>
                </a:solidFill>
                <a:effectLst>
                  <a:outerShdw blurRad="38100" dist="38100" dir="2700000" algn="tl">
                    <a:srgbClr val="C0C0C0"/>
                  </a:outerShdw>
                </a:effectLst>
                <a:latin typeface="Arial" charset="0"/>
              </a:rPr>
              <a:t> Escaping ions: H</a:t>
            </a:r>
            <a:r>
              <a:rPr lang="en-US" altLang="en-US" sz="1350" b="1" baseline="30000">
                <a:solidFill>
                  <a:srgbClr val="000099"/>
                </a:solidFill>
                <a:effectLst>
                  <a:outerShdw blurRad="38100" dist="38100" dir="2700000" algn="tl">
                    <a:srgbClr val="C0C0C0"/>
                  </a:outerShdw>
                </a:effectLst>
                <a:latin typeface="Arial" charset="0"/>
              </a:rPr>
              <a:t>+</a:t>
            </a:r>
            <a:r>
              <a:rPr lang="en-US" altLang="en-US" sz="1350" b="1">
                <a:solidFill>
                  <a:srgbClr val="000099"/>
                </a:solidFill>
                <a:effectLst>
                  <a:outerShdw blurRad="38100" dist="38100" dir="2700000" algn="tl">
                    <a:srgbClr val="C0C0C0"/>
                  </a:outerShdw>
                </a:effectLst>
                <a:latin typeface="Arial" charset="0"/>
              </a:rPr>
              <a:t>, He</a:t>
            </a:r>
            <a:r>
              <a:rPr lang="en-US" altLang="en-US" sz="1350" b="1" baseline="30000">
                <a:solidFill>
                  <a:srgbClr val="000099"/>
                </a:solidFill>
                <a:effectLst>
                  <a:outerShdw blurRad="38100" dist="38100" dir="2700000" algn="tl">
                    <a:srgbClr val="C0C0C0"/>
                  </a:outerShdw>
                </a:effectLst>
                <a:latin typeface="Arial" charset="0"/>
              </a:rPr>
              <a:t>+</a:t>
            </a:r>
            <a:r>
              <a:rPr lang="en-US" altLang="en-US" sz="1350" b="1">
                <a:solidFill>
                  <a:srgbClr val="000099"/>
                </a:solidFill>
                <a:effectLst>
                  <a:outerShdw blurRad="38100" dist="38100" dir="2700000" algn="tl">
                    <a:srgbClr val="C0C0C0"/>
                  </a:outerShdw>
                </a:effectLst>
                <a:latin typeface="Arial" charset="0"/>
              </a:rPr>
              <a:t>, O</a:t>
            </a:r>
            <a:r>
              <a:rPr lang="en-US" altLang="en-US" sz="1350" b="1" baseline="30000">
                <a:solidFill>
                  <a:srgbClr val="000099"/>
                </a:solidFill>
                <a:effectLst>
                  <a:outerShdw blurRad="38100" dist="38100" dir="2700000" algn="tl">
                    <a:srgbClr val="C0C0C0"/>
                  </a:outerShdw>
                </a:effectLst>
                <a:latin typeface="Arial" charset="0"/>
              </a:rPr>
              <a:t>+</a:t>
            </a:r>
            <a:endParaRPr lang="en-US" altLang="en-US" sz="1350" b="1">
              <a:solidFill>
                <a:srgbClr val="000099"/>
              </a:solidFill>
              <a:effectLst>
                <a:outerShdw blurRad="38100" dist="38100" dir="2700000" algn="tl">
                  <a:srgbClr val="C0C0C0"/>
                </a:outerShdw>
              </a:effectLst>
              <a:latin typeface="Arial" charset="0"/>
            </a:endParaRPr>
          </a:p>
          <a:p>
            <a:pPr defTabSz="685800" eaLnBrk="0" hangingPunct="0">
              <a:spcBef>
                <a:spcPct val="50000"/>
              </a:spcBef>
              <a:buFontTx/>
              <a:buChar char="•"/>
              <a:defRPr/>
            </a:pPr>
            <a:r>
              <a:rPr lang="en-US" altLang="en-US" sz="1350" b="1">
                <a:solidFill>
                  <a:srgbClr val="000099"/>
                </a:solidFill>
                <a:effectLst>
                  <a:outerShdw blurRad="38100" dist="38100" dir="2700000" algn="tl">
                    <a:srgbClr val="C0C0C0"/>
                  </a:outerShdw>
                </a:effectLst>
                <a:latin typeface="Arial" charset="0"/>
              </a:rPr>
              <a:t> Energy ratio O</a:t>
            </a:r>
            <a:r>
              <a:rPr lang="en-US" altLang="en-US" sz="1350" b="1" baseline="30000">
                <a:solidFill>
                  <a:srgbClr val="000099"/>
                </a:solidFill>
                <a:effectLst>
                  <a:outerShdw blurRad="38100" dist="38100" dir="2700000" algn="tl">
                    <a:srgbClr val="C0C0C0"/>
                  </a:outerShdw>
                </a:effectLst>
                <a:latin typeface="Arial" charset="0"/>
              </a:rPr>
              <a:t>+ </a:t>
            </a:r>
            <a:r>
              <a:rPr lang="en-US" altLang="en-US" sz="1350" b="1">
                <a:solidFill>
                  <a:srgbClr val="000099"/>
                </a:solidFill>
                <a:effectLst>
                  <a:outerShdw blurRad="38100" dist="38100" dir="2700000" algn="tl">
                    <a:srgbClr val="C0C0C0"/>
                  </a:outerShdw>
                </a:effectLst>
                <a:latin typeface="Arial" charset="0"/>
              </a:rPr>
              <a:t>: He</a:t>
            </a:r>
            <a:r>
              <a:rPr lang="en-US" altLang="en-US" sz="1350" b="1" baseline="30000">
                <a:solidFill>
                  <a:srgbClr val="000099"/>
                </a:solidFill>
                <a:effectLst>
                  <a:outerShdw blurRad="38100" dist="38100" dir="2700000" algn="tl">
                    <a:srgbClr val="C0C0C0"/>
                  </a:outerShdw>
                </a:effectLst>
                <a:latin typeface="Arial" charset="0"/>
              </a:rPr>
              <a:t>+ </a:t>
            </a:r>
            <a:r>
              <a:rPr lang="en-US" altLang="en-US" sz="1350" b="1">
                <a:solidFill>
                  <a:srgbClr val="000099"/>
                </a:solidFill>
                <a:effectLst>
                  <a:outerShdw blurRad="38100" dist="38100" dir="2700000" algn="tl">
                    <a:srgbClr val="C0C0C0"/>
                  </a:outerShdw>
                </a:effectLst>
                <a:latin typeface="Arial" charset="0"/>
              </a:rPr>
              <a:t>: H</a:t>
            </a:r>
            <a:r>
              <a:rPr lang="en-US" altLang="en-US" sz="1350" b="1" baseline="30000">
                <a:solidFill>
                  <a:srgbClr val="000099"/>
                </a:solidFill>
                <a:effectLst>
                  <a:outerShdw blurRad="38100" dist="38100" dir="2700000" algn="tl">
                    <a:srgbClr val="C0C0C0"/>
                  </a:outerShdw>
                </a:effectLst>
                <a:latin typeface="Arial" charset="0"/>
              </a:rPr>
              <a:t>+ </a:t>
            </a:r>
            <a:r>
              <a:rPr lang="en-US" altLang="en-US" sz="1350" b="1">
                <a:solidFill>
                  <a:srgbClr val="000099"/>
                </a:solidFill>
                <a:effectLst>
                  <a:outerShdw blurRad="38100" dist="38100" dir="2700000" algn="tl">
                    <a:srgbClr val="C0C0C0"/>
                  </a:outerShdw>
                </a:effectLst>
                <a:latin typeface="Arial" charset="0"/>
              </a:rPr>
              <a:t>~ 4:2:1 </a:t>
            </a:r>
            <a:r>
              <a:rPr lang="en-US" altLang="en-US" sz="1350" b="1">
                <a:solidFill>
                  <a:srgbClr val="000099"/>
                </a:solidFill>
                <a:effectLst>
                  <a:outerShdw blurRad="38100" dist="38100" dir="2700000" algn="tl">
                    <a:srgbClr val="C0C0C0"/>
                  </a:outerShdw>
                </a:effectLst>
                <a:latin typeface="Arial" charset="0"/>
                <a:sym typeface="Wingdings" pitchFamily="2" charset="2"/>
              </a:rPr>
              <a:t> ion pick-up</a:t>
            </a:r>
          </a:p>
          <a:p>
            <a:pPr defTabSz="685800" eaLnBrk="0" hangingPunct="0">
              <a:spcBef>
                <a:spcPct val="50000"/>
              </a:spcBef>
              <a:buFontTx/>
              <a:buChar char="•"/>
              <a:defRPr/>
            </a:pPr>
            <a:r>
              <a:rPr lang="en-US" altLang="en-US" sz="1350" b="1">
                <a:solidFill>
                  <a:srgbClr val="FF0000"/>
                </a:solidFill>
                <a:effectLst>
                  <a:outerShdw blurRad="38100" dist="38100" dir="2700000" algn="tl">
                    <a:srgbClr val="C0C0C0"/>
                  </a:outerShdw>
                </a:effectLst>
                <a:latin typeface="Arial" charset="0"/>
                <a:sym typeface="Wingdings" pitchFamily="2" charset="2"/>
              </a:rPr>
              <a:t> Flux ratio </a:t>
            </a:r>
            <a:r>
              <a:rPr lang="en-US" altLang="en-US" sz="1350" b="1">
                <a:solidFill>
                  <a:srgbClr val="FF0000"/>
                </a:solidFill>
                <a:effectLst>
                  <a:outerShdw blurRad="38100" dist="38100" dir="2700000" algn="tl">
                    <a:srgbClr val="C0C0C0"/>
                  </a:outerShdw>
                </a:effectLst>
                <a:latin typeface="Arial" charset="0"/>
              </a:rPr>
              <a:t>H</a:t>
            </a:r>
            <a:r>
              <a:rPr lang="en-US" altLang="en-US" sz="1350" b="1" baseline="30000">
                <a:solidFill>
                  <a:srgbClr val="FF0000"/>
                </a:solidFill>
                <a:effectLst>
                  <a:outerShdw blurRad="38100" dist="38100" dir="2700000" algn="tl">
                    <a:srgbClr val="C0C0C0"/>
                  </a:outerShdw>
                </a:effectLst>
                <a:latin typeface="Arial" charset="0"/>
              </a:rPr>
              <a:t>+</a:t>
            </a:r>
            <a:r>
              <a:rPr lang="en-US" altLang="en-US" sz="1350" b="1">
                <a:solidFill>
                  <a:srgbClr val="FF0000"/>
                </a:solidFill>
                <a:effectLst>
                  <a:outerShdw blurRad="38100" dist="38100" dir="2700000" algn="tl">
                    <a:srgbClr val="C0C0C0"/>
                  </a:outerShdw>
                </a:effectLst>
                <a:latin typeface="Arial" charset="0"/>
              </a:rPr>
              <a:t>:O</a:t>
            </a:r>
            <a:r>
              <a:rPr lang="en-US" altLang="en-US" sz="1350" b="1" baseline="30000">
                <a:solidFill>
                  <a:srgbClr val="FF0000"/>
                </a:solidFill>
                <a:effectLst>
                  <a:outerShdw blurRad="38100" dist="38100" dir="2700000" algn="tl">
                    <a:srgbClr val="C0C0C0"/>
                  </a:outerShdw>
                </a:effectLst>
                <a:latin typeface="Arial" charset="0"/>
              </a:rPr>
              <a:t>+ </a:t>
            </a:r>
            <a:r>
              <a:rPr lang="en-US" altLang="en-US" sz="1350" b="1">
                <a:solidFill>
                  <a:srgbClr val="FF0000"/>
                </a:solidFill>
                <a:effectLst>
                  <a:outerShdw blurRad="38100" dist="38100" dir="2700000" algn="tl">
                    <a:srgbClr val="C0C0C0"/>
                  </a:outerShdw>
                </a:effectLst>
                <a:latin typeface="Arial" charset="0"/>
              </a:rPr>
              <a:t>~ 2:1</a:t>
            </a:r>
            <a:r>
              <a:rPr lang="en-US" altLang="en-US" sz="1350" b="1">
                <a:solidFill>
                  <a:srgbClr val="FF0000"/>
                </a:solidFill>
                <a:effectLst>
                  <a:outerShdw blurRad="38100" dist="38100" dir="2700000" algn="tl">
                    <a:srgbClr val="C0C0C0"/>
                  </a:outerShdw>
                </a:effectLst>
                <a:latin typeface="Arial" charset="0"/>
                <a:sym typeface="Wingdings" pitchFamily="2" charset="2"/>
              </a:rPr>
              <a:t> H</a:t>
            </a:r>
            <a:r>
              <a:rPr lang="en-US" altLang="en-US" sz="1350" b="1" baseline="-25000">
                <a:solidFill>
                  <a:srgbClr val="FF0000"/>
                </a:solidFill>
                <a:effectLst>
                  <a:outerShdw blurRad="38100" dist="38100" dir="2700000" algn="tl">
                    <a:srgbClr val="C0C0C0"/>
                  </a:outerShdw>
                </a:effectLst>
                <a:latin typeface="Arial" charset="0"/>
                <a:sym typeface="Wingdings" pitchFamily="2" charset="2"/>
              </a:rPr>
              <a:t>2</a:t>
            </a:r>
            <a:r>
              <a:rPr lang="en-US" altLang="en-US" sz="1350" b="1">
                <a:solidFill>
                  <a:srgbClr val="FF0000"/>
                </a:solidFill>
                <a:effectLst>
                  <a:outerShdw blurRad="38100" dist="38100" dir="2700000" algn="tl">
                    <a:srgbClr val="C0C0C0"/>
                  </a:outerShdw>
                </a:effectLst>
                <a:latin typeface="Arial" charset="0"/>
                <a:sym typeface="Wingdings" pitchFamily="2" charset="2"/>
              </a:rPr>
              <a:t>O</a:t>
            </a:r>
            <a:endParaRPr lang="en-US" altLang="en-US" sz="1350" b="1" baseline="30000">
              <a:solidFill>
                <a:srgbClr val="FF0000"/>
              </a:solidFill>
              <a:effectLst>
                <a:outerShdw blurRad="38100" dist="38100" dir="2700000" algn="tl">
                  <a:srgbClr val="C0C0C0"/>
                </a:outerShdw>
              </a:effectLst>
              <a:latin typeface="Arial" charset="0"/>
            </a:endParaRPr>
          </a:p>
        </p:txBody>
      </p:sp>
      <p:sp>
        <p:nvSpPr>
          <p:cNvPr id="1411088" name="Text Box 16"/>
          <p:cNvSpPr txBox="1">
            <a:spLocks noChangeArrowheads="1"/>
          </p:cNvSpPr>
          <p:nvPr/>
        </p:nvSpPr>
        <p:spPr bwMode="auto">
          <a:xfrm>
            <a:off x="5219700" y="4245769"/>
            <a:ext cx="2591991"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eaLnBrk="0" hangingPunct="0">
              <a:spcBef>
                <a:spcPct val="50000"/>
              </a:spcBef>
              <a:buFontTx/>
              <a:buChar char="•"/>
              <a:defRPr/>
            </a:pPr>
            <a:r>
              <a:rPr lang="en-US" altLang="en-US" sz="1350" b="1" dirty="0">
                <a:solidFill>
                  <a:srgbClr val="000099"/>
                </a:solidFill>
                <a:effectLst>
                  <a:outerShdw blurRad="38100" dist="38100" dir="2700000" algn="tl">
                    <a:srgbClr val="C0C0C0"/>
                  </a:outerShdw>
                </a:effectLst>
                <a:latin typeface="Arial" charset="0"/>
              </a:rPr>
              <a:t> Escape occurs though the plasma sheet and induced magnetosphere boundary</a:t>
            </a:r>
            <a:r>
              <a:rPr lang="en-US" altLang="en-US" sz="1350" b="1" dirty="0">
                <a:solidFill>
                  <a:srgbClr val="000099"/>
                </a:solidFill>
                <a:latin typeface="Arial" charset="0"/>
              </a:rPr>
              <a:t>  </a:t>
            </a:r>
            <a:endParaRPr lang="en-US" altLang="en-US" sz="1350" b="1" baseline="30000" dirty="0">
              <a:solidFill>
                <a:srgbClr val="000099"/>
              </a:solidFill>
              <a:latin typeface="Arial" charset="0"/>
            </a:endParaRPr>
          </a:p>
        </p:txBody>
      </p:sp>
      <p:pic>
        <p:nvPicPr>
          <p:cNvPr id="11" name="Picture 2" descr="http://i.space.com/images/i/000/033/427/i02/venus-earth-mars-interacting-solar-wind.jpg?1381338788">
            <a:extLst>
              <a:ext uri="{FF2B5EF4-FFF2-40B4-BE49-F238E27FC236}">
                <a16:creationId xmlns:a16="http://schemas.microsoft.com/office/drawing/2014/main" id="{B08AC021-ACB6-4E42-B83D-C7B420DC59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791" y="1105666"/>
            <a:ext cx="3933680" cy="314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2320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5"/>
          <p:cNvSpPr>
            <a:spLocks noChangeShapeType="1"/>
          </p:cNvSpPr>
          <p:nvPr/>
        </p:nvSpPr>
        <p:spPr bwMode="auto">
          <a:xfrm>
            <a:off x="1459707" y="685800"/>
            <a:ext cx="6141244" cy="1191"/>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GB" sz="2100" b="1">
              <a:solidFill>
                <a:srgbClr val="000000"/>
              </a:solidFill>
              <a:latin typeface="GoudyHandtooled BT" pitchFamily="82" charset="0"/>
            </a:endParaRPr>
          </a:p>
        </p:txBody>
      </p:sp>
      <p:pic>
        <p:nvPicPr>
          <p:cNvPr id="62467"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741" y="114300"/>
            <a:ext cx="685800" cy="64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2468" name="Rectangle 7"/>
          <p:cNvSpPr>
            <a:spLocks noGrp="1" noChangeArrowheads="1"/>
          </p:cNvSpPr>
          <p:nvPr>
            <p:ph type="title"/>
          </p:nvPr>
        </p:nvSpPr>
        <p:spPr>
          <a:noFill/>
        </p:spPr>
        <p:txBody>
          <a:bodyPr vert="horz" wrap="square" lIns="50800" tIns="50800" rIns="100013" bIns="50800" numCol="1" anchor="ctr" anchorCtr="0" compatLnSpc="1">
            <a:prstTxWarp prst="textNoShape">
              <a:avLst/>
            </a:prstTxWarp>
          </a:bodyPr>
          <a:lstStyle/>
          <a:p>
            <a:pPr eaLnBrk="1" hangingPunct="1"/>
            <a:r>
              <a:rPr lang="en-US" altLang="en-US"/>
              <a:t>Ion escape (ASPERA)</a:t>
            </a:r>
          </a:p>
        </p:txBody>
      </p:sp>
      <p:sp>
        <p:nvSpPr>
          <p:cNvPr id="62472" name="Text Box 14"/>
          <p:cNvSpPr txBox="1">
            <a:spLocks noChangeArrowheads="1"/>
          </p:cNvSpPr>
          <p:nvPr/>
        </p:nvSpPr>
        <p:spPr bwMode="auto">
          <a:xfrm>
            <a:off x="2236655" y="794985"/>
            <a:ext cx="484994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500"/>
              </a:spcBef>
              <a:buSzPct val="85000"/>
              <a:buFont typeface="Arial" panose="020B0604020202020204" pitchFamily="34" charset="0"/>
              <a:buChar char="•"/>
              <a:defRPr sz="2000" b="1">
                <a:solidFill>
                  <a:schemeClr val="tx1"/>
                </a:solidFill>
                <a:latin typeface="Arial" panose="020B0604020202020204" pitchFamily="34" charset="0"/>
                <a:sym typeface="Arial" panose="020B0604020202020204" pitchFamily="34" charset="0"/>
              </a:defRPr>
            </a:lvl1pPr>
            <a:lvl2pPr marL="742950" indent="-28575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2pPr>
            <a:lvl3pPr marL="11430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3pPr>
            <a:lvl4pPr marL="16002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4pPr>
            <a:lvl5pPr marL="2057400" indent="-228600">
              <a:spcBef>
                <a:spcPts val="400"/>
              </a:spcBef>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5pPr>
            <a:lvl6pPr marL="25146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6pPr>
            <a:lvl7pPr marL="29718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7pPr>
            <a:lvl8pPr marL="34290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8pPr>
            <a:lvl9pPr marL="3886200" indent="-228600" eaLnBrk="0" fontAlgn="base" hangingPunct="0">
              <a:spcBef>
                <a:spcPts val="400"/>
              </a:spcBef>
              <a:spcAft>
                <a:spcPct val="0"/>
              </a:spcAft>
              <a:buSzPct val="85000"/>
              <a:buFont typeface="Arial" panose="020B0604020202020204" pitchFamily="34" charset="0"/>
              <a:buChar char="•"/>
              <a:defRPr b="1">
                <a:solidFill>
                  <a:schemeClr val="tx1"/>
                </a:solidFill>
                <a:latin typeface="Arial" panose="020B0604020202020204" pitchFamily="34" charset="0"/>
                <a:sym typeface="Arial" panose="020B0604020202020204" pitchFamily="34" charset="0"/>
              </a:defRPr>
            </a:lvl9pPr>
          </a:lstStyle>
          <a:p>
            <a:pPr algn="ctr" defTabSz="685800" eaLnBrk="0" hangingPunct="0">
              <a:spcBef>
                <a:spcPct val="50000"/>
              </a:spcBef>
              <a:buSzTx/>
              <a:buNone/>
            </a:pPr>
            <a:r>
              <a:rPr lang="en-US" altLang="en-US" sz="1350" dirty="0">
                <a:solidFill>
                  <a:srgbClr val="000000"/>
                </a:solidFill>
              </a:rPr>
              <a:t>‘Shielding’ effect of magnetic field? </a:t>
            </a:r>
            <a:r>
              <a:rPr lang="en-US" altLang="en-US" sz="1350" dirty="0">
                <a:solidFill>
                  <a:srgbClr val="9966FF"/>
                </a:solidFill>
              </a:rPr>
              <a:t>Not so simple…</a:t>
            </a:r>
          </a:p>
        </p:txBody>
      </p:sp>
      <p:sp>
        <p:nvSpPr>
          <p:cNvPr id="1411088" name="Text Box 16"/>
          <p:cNvSpPr txBox="1">
            <a:spLocks noChangeArrowheads="1"/>
          </p:cNvSpPr>
          <p:nvPr/>
        </p:nvSpPr>
        <p:spPr bwMode="auto">
          <a:xfrm>
            <a:off x="2942300" y="4745315"/>
            <a:ext cx="2823633" cy="30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eaLnBrk="0" hangingPunct="0">
              <a:spcBef>
                <a:spcPct val="50000"/>
              </a:spcBef>
              <a:buFontTx/>
              <a:buChar char="•"/>
              <a:defRPr/>
            </a:pPr>
            <a:r>
              <a:rPr lang="en-US" altLang="en-US" sz="1350" dirty="0">
                <a:solidFill>
                  <a:srgbClr val="000099"/>
                </a:solidFill>
                <a:effectLst>
                  <a:outerShdw blurRad="38100" dist="38100" dir="2700000" algn="tl">
                    <a:srgbClr val="C0C0C0"/>
                  </a:outerShdw>
                </a:effectLst>
                <a:latin typeface="Arial" charset="0"/>
              </a:rPr>
              <a:t> Ramstad et al Spa Sci Rev 2021</a:t>
            </a:r>
            <a:endParaRPr lang="en-US" altLang="en-US" sz="1350" baseline="30000" dirty="0">
              <a:solidFill>
                <a:srgbClr val="000099"/>
              </a:solidFill>
              <a:latin typeface="Arial" charset="0"/>
            </a:endParaRPr>
          </a:p>
        </p:txBody>
      </p:sp>
      <p:pic>
        <p:nvPicPr>
          <p:cNvPr id="12" name="Picture 11">
            <a:extLst>
              <a:ext uri="{FF2B5EF4-FFF2-40B4-BE49-F238E27FC236}">
                <a16:creationId xmlns:a16="http://schemas.microsoft.com/office/drawing/2014/main" id="{2D2AC9D2-4282-47BA-996D-AEFD25728C31}"/>
              </a:ext>
            </a:extLst>
          </p:cNvPr>
          <p:cNvPicPr>
            <a:picLocks noChangeAspect="1"/>
          </p:cNvPicPr>
          <p:nvPr/>
        </p:nvPicPr>
        <p:blipFill>
          <a:blip r:embed="rId4"/>
          <a:stretch>
            <a:fillRect/>
          </a:stretch>
        </p:blipFill>
        <p:spPr>
          <a:xfrm>
            <a:off x="4995730" y="1110523"/>
            <a:ext cx="3682603" cy="3525326"/>
          </a:xfrm>
          <a:prstGeom prst="rect">
            <a:avLst/>
          </a:prstGeom>
        </p:spPr>
      </p:pic>
      <p:pic>
        <p:nvPicPr>
          <p:cNvPr id="13" name="Picture 12">
            <a:extLst>
              <a:ext uri="{FF2B5EF4-FFF2-40B4-BE49-F238E27FC236}">
                <a16:creationId xmlns:a16="http://schemas.microsoft.com/office/drawing/2014/main" id="{1FEA7462-8E83-4377-9E0C-ACEA3168334C}"/>
              </a:ext>
            </a:extLst>
          </p:cNvPr>
          <p:cNvPicPr>
            <a:picLocks noChangeAspect="1"/>
          </p:cNvPicPr>
          <p:nvPr/>
        </p:nvPicPr>
        <p:blipFill rotWithShape="1">
          <a:blip r:embed="rId5"/>
          <a:srcRect t="13601" r="55512" b="23400"/>
          <a:stretch/>
        </p:blipFill>
        <p:spPr>
          <a:xfrm>
            <a:off x="702573" y="1423988"/>
            <a:ext cx="3651544" cy="2749827"/>
          </a:xfrm>
          <a:prstGeom prst="rect">
            <a:avLst/>
          </a:prstGeom>
        </p:spPr>
      </p:pic>
    </p:spTree>
    <p:extLst>
      <p:ext uri="{BB962C8B-B14F-4D97-AF65-F5344CB8AC3E}">
        <p14:creationId xmlns:p14="http://schemas.microsoft.com/office/powerpoint/2010/main" val="21026297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221431" y="141674"/>
            <a:ext cx="4036778" cy="385725"/>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lIns="0" tIns="0" rIns="0" bIns="0">
            <a:scene3d>
              <a:camera prst="orthographicFront"/>
              <a:lightRig rig="threePt" dir="t"/>
            </a:scene3d>
            <a:sp3d extrusionH="38100">
              <a:bevelT w="19050" h="19050"/>
            </a:sp3d>
          </a:bodyPr>
          <a:lstStyle>
            <a:lvl1pPr algn="l" rtl="0" eaLnBrk="0" fontAlgn="base" hangingPunct="0">
              <a:lnSpc>
                <a:spcPct val="100000"/>
              </a:lnSpc>
              <a:spcBef>
                <a:spcPct val="0"/>
              </a:spcBef>
              <a:spcAft>
                <a:spcPct val="0"/>
              </a:spcAft>
              <a:defRPr lang="en-US" sz="6000" b="1" kern="1200" dirty="0">
                <a:ln>
                  <a:solidFill>
                    <a:srgbClr val="FFFFEE"/>
                  </a:solidFill>
                </a:ln>
                <a:solidFill>
                  <a:srgbClr val="FFCC22"/>
                </a:solidFill>
                <a:latin typeface="Calibri" charset="0"/>
                <a:ea typeface="ヒラギノ角ゴ ProN W3" charset="0"/>
                <a:cs typeface="ヒラギノ角ゴ ProN W3" charset="0"/>
                <a:sym typeface="Calibri Bold" charset="0"/>
              </a:defRPr>
            </a:lvl1pPr>
            <a:lvl2pPr algn="l" rtl="0" eaLnBrk="0" fontAlgn="base" hangingPunct="0">
              <a:spcBef>
                <a:spcPct val="0"/>
              </a:spcBef>
              <a:spcAft>
                <a:spcPct val="0"/>
              </a:spcAft>
              <a:defRPr sz="3200">
                <a:solidFill>
                  <a:srgbClr val="FFCC22"/>
                </a:solidFill>
                <a:latin typeface="Calibri Bold" charset="0"/>
                <a:ea typeface="ヒラギノ角ゴ ProN W6" charset="0"/>
                <a:cs typeface="ヒラギノ角ゴ ProN W6" charset="0"/>
                <a:sym typeface="Calibri Bold" charset="0"/>
              </a:defRPr>
            </a:lvl2pPr>
            <a:lvl3pPr algn="l" rtl="0" eaLnBrk="0" fontAlgn="base" hangingPunct="0">
              <a:spcBef>
                <a:spcPct val="0"/>
              </a:spcBef>
              <a:spcAft>
                <a:spcPct val="0"/>
              </a:spcAft>
              <a:defRPr sz="3200">
                <a:solidFill>
                  <a:srgbClr val="FFCC22"/>
                </a:solidFill>
                <a:latin typeface="Calibri Bold" charset="0"/>
                <a:ea typeface="ヒラギノ角ゴ ProN W6" charset="0"/>
                <a:cs typeface="ヒラギノ角ゴ ProN W6" charset="0"/>
                <a:sym typeface="Calibri Bold" charset="0"/>
              </a:defRPr>
            </a:lvl3pPr>
            <a:lvl4pPr algn="l" rtl="0" eaLnBrk="0" fontAlgn="base" hangingPunct="0">
              <a:spcBef>
                <a:spcPct val="0"/>
              </a:spcBef>
              <a:spcAft>
                <a:spcPct val="0"/>
              </a:spcAft>
              <a:defRPr sz="3200">
                <a:solidFill>
                  <a:srgbClr val="FFCC22"/>
                </a:solidFill>
                <a:latin typeface="Calibri Bold" charset="0"/>
                <a:ea typeface="ヒラギノ角ゴ ProN W6" charset="0"/>
                <a:cs typeface="ヒラギノ角ゴ ProN W6" charset="0"/>
                <a:sym typeface="Calibri Bold" charset="0"/>
              </a:defRPr>
            </a:lvl4pPr>
            <a:lvl5pPr algn="l" rtl="0" eaLnBrk="0" fontAlgn="base" hangingPunct="0">
              <a:spcBef>
                <a:spcPct val="0"/>
              </a:spcBef>
              <a:spcAft>
                <a:spcPct val="0"/>
              </a:spcAft>
              <a:defRPr sz="3200">
                <a:solidFill>
                  <a:srgbClr val="FFCC22"/>
                </a:solidFill>
                <a:latin typeface="Calibri Bold" charset="0"/>
                <a:ea typeface="ヒラギノ角ゴ ProN W6" charset="0"/>
                <a:cs typeface="ヒラギノ角ゴ ProN W6" charset="0"/>
                <a:sym typeface="Calibri Bold" charset="0"/>
              </a:defRPr>
            </a:lvl5pPr>
            <a:lvl6pPr marL="304815" algn="l" rtl="0" fontAlgn="base">
              <a:spcBef>
                <a:spcPct val="0"/>
              </a:spcBef>
              <a:spcAft>
                <a:spcPct val="0"/>
              </a:spcAft>
              <a:defRPr sz="3200">
                <a:solidFill>
                  <a:srgbClr val="FFCC22"/>
                </a:solidFill>
                <a:latin typeface="Calibri Bold" charset="0"/>
                <a:ea typeface="ヒラギノ角ゴ ProN W6" charset="0"/>
                <a:cs typeface="ヒラギノ角ゴ ProN W6" charset="0"/>
                <a:sym typeface="Calibri Bold" charset="0"/>
              </a:defRPr>
            </a:lvl6pPr>
            <a:lvl7pPr marL="609630" algn="l" rtl="0" fontAlgn="base">
              <a:spcBef>
                <a:spcPct val="0"/>
              </a:spcBef>
              <a:spcAft>
                <a:spcPct val="0"/>
              </a:spcAft>
              <a:defRPr sz="3200">
                <a:solidFill>
                  <a:srgbClr val="FFCC22"/>
                </a:solidFill>
                <a:latin typeface="Calibri Bold" charset="0"/>
                <a:ea typeface="ヒラギノ角ゴ ProN W6" charset="0"/>
                <a:cs typeface="ヒラギノ角ゴ ProN W6" charset="0"/>
                <a:sym typeface="Calibri Bold" charset="0"/>
              </a:defRPr>
            </a:lvl7pPr>
            <a:lvl8pPr marL="914446" algn="l" rtl="0" fontAlgn="base">
              <a:spcBef>
                <a:spcPct val="0"/>
              </a:spcBef>
              <a:spcAft>
                <a:spcPct val="0"/>
              </a:spcAft>
              <a:defRPr sz="3200">
                <a:solidFill>
                  <a:srgbClr val="FFCC22"/>
                </a:solidFill>
                <a:latin typeface="Calibri Bold" charset="0"/>
                <a:ea typeface="ヒラギノ角ゴ ProN W6" charset="0"/>
                <a:cs typeface="ヒラギノ角ゴ ProN W6" charset="0"/>
                <a:sym typeface="Calibri Bold" charset="0"/>
              </a:defRPr>
            </a:lvl8pPr>
            <a:lvl9pPr marL="1219261" algn="l" rtl="0" fontAlgn="base">
              <a:spcBef>
                <a:spcPct val="0"/>
              </a:spcBef>
              <a:spcAft>
                <a:spcPct val="0"/>
              </a:spcAft>
              <a:defRPr sz="3200">
                <a:solidFill>
                  <a:srgbClr val="FFCC22"/>
                </a:solidFill>
                <a:latin typeface="Calibri Bold" charset="0"/>
                <a:ea typeface="ヒラギノ角ゴ ProN W6" charset="0"/>
                <a:cs typeface="ヒラギノ角ゴ ProN W6" charset="0"/>
                <a:sym typeface="Calibri Bold" charset="0"/>
              </a:defRPr>
            </a:lvl9pPr>
          </a:lstStyle>
          <a:p>
            <a:pPr defTabSz="342900">
              <a:tabLst>
                <a:tab pos="578579" algn="l"/>
              </a:tabLst>
              <a:defRPr/>
            </a:pPr>
            <a:r>
              <a:rPr lang="en-GB" sz="2531" dirty="0">
                <a:solidFill>
                  <a:schemeClr val="accent5">
                    <a:lumMod val="75000"/>
                  </a:schemeClr>
                </a:solidFill>
              </a:rPr>
              <a:t>Hints at active volcanism</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56" y="2758068"/>
            <a:ext cx="4878787" cy="167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2" descr="C:\zdb\My Pictures\venuspics\Rise_and_fall_of_sulphur_diox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8540" y="334537"/>
            <a:ext cx="3178392" cy="213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olarsystem.nasa.gov/multimedia/gallery/Venus_Smrekar_1000_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0784" y="2687648"/>
            <a:ext cx="3111853" cy="174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06222" y="679988"/>
            <a:ext cx="489024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7000" indent="-127000" defTabSz="457200">
              <a:defRPr sz="2800" b="1">
                <a:solidFill>
                  <a:schemeClr val="tx1"/>
                </a:solidFill>
                <a:latin typeface="GoudyHandtooled BT" pitchFamily="82" charset="0"/>
              </a:defRPr>
            </a:lvl1pPr>
            <a:lvl2pPr marL="742950" indent="-285750" defTabSz="457200">
              <a:defRPr sz="2800" b="1">
                <a:solidFill>
                  <a:schemeClr val="tx1"/>
                </a:solidFill>
                <a:latin typeface="GoudyHandtooled BT" pitchFamily="82" charset="0"/>
              </a:defRPr>
            </a:lvl2pPr>
            <a:lvl3pPr marL="1143000" indent="-228600" defTabSz="457200">
              <a:defRPr sz="2800" b="1">
                <a:solidFill>
                  <a:schemeClr val="tx1"/>
                </a:solidFill>
                <a:latin typeface="GoudyHandtooled BT" pitchFamily="82" charset="0"/>
              </a:defRPr>
            </a:lvl3pPr>
            <a:lvl4pPr marL="1600200" indent="-228600" defTabSz="457200">
              <a:defRPr sz="2800" b="1">
                <a:solidFill>
                  <a:schemeClr val="tx1"/>
                </a:solidFill>
                <a:latin typeface="GoudyHandtooled BT" pitchFamily="82" charset="0"/>
              </a:defRPr>
            </a:lvl4pPr>
            <a:lvl5pPr marL="2057400" indent="-228600" defTabSz="457200">
              <a:defRPr sz="2800" b="1">
                <a:solidFill>
                  <a:schemeClr val="tx1"/>
                </a:solidFill>
                <a:latin typeface="GoudyHandtooled BT" pitchFamily="82" charset="0"/>
              </a:defRPr>
            </a:lvl5pPr>
            <a:lvl6pPr marL="2514600" indent="-228600" defTabSz="457200" eaLnBrk="0" fontAlgn="base" hangingPunct="0">
              <a:spcBef>
                <a:spcPct val="0"/>
              </a:spcBef>
              <a:spcAft>
                <a:spcPct val="0"/>
              </a:spcAft>
              <a:defRPr sz="2800" b="1">
                <a:solidFill>
                  <a:schemeClr val="tx1"/>
                </a:solidFill>
                <a:latin typeface="GoudyHandtooled BT" pitchFamily="82" charset="0"/>
              </a:defRPr>
            </a:lvl6pPr>
            <a:lvl7pPr marL="2971800" indent="-228600" defTabSz="457200" eaLnBrk="0" fontAlgn="base" hangingPunct="0">
              <a:spcBef>
                <a:spcPct val="0"/>
              </a:spcBef>
              <a:spcAft>
                <a:spcPct val="0"/>
              </a:spcAft>
              <a:defRPr sz="2800" b="1">
                <a:solidFill>
                  <a:schemeClr val="tx1"/>
                </a:solidFill>
                <a:latin typeface="GoudyHandtooled BT" pitchFamily="82" charset="0"/>
              </a:defRPr>
            </a:lvl7pPr>
            <a:lvl8pPr marL="3429000" indent="-228600" defTabSz="457200" eaLnBrk="0" fontAlgn="base" hangingPunct="0">
              <a:spcBef>
                <a:spcPct val="0"/>
              </a:spcBef>
              <a:spcAft>
                <a:spcPct val="0"/>
              </a:spcAft>
              <a:defRPr sz="2800" b="1">
                <a:solidFill>
                  <a:schemeClr val="tx1"/>
                </a:solidFill>
                <a:latin typeface="GoudyHandtooled BT" pitchFamily="82" charset="0"/>
              </a:defRPr>
            </a:lvl8pPr>
            <a:lvl9pPr marL="3886200" indent="-228600" defTabSz="457200" eaLnBrk="0" fontAlgn="base" hangingPunct="0">
              <a:spcBef>
                <a:spcPct val="0"/>
              </a:spcBef>
              <a:spcAft>
                <a:spcPct val="0"/>
              </a:spcAft>
              <a:defRPr sz="2800" b="1">
                <a:solidFill>
                  <a:schemeClr val="tx1"/>
                </a:solidFill>
                <a:latin typeface="GoudyHandtooled BT" pitchFamily="82" charset="0"/>
              </a:defRPr>
            </a:lvl9pPr>
          </a:lstStyle>
          <a:p>
            <a:pPr marL="357188" indent="-357188">
              <a:lnSpc>
                <a:spcPts val="1875"/>
              </a:lnSpc>
              <a:spcAft>
                <a:spcPts val="600"/>
              </a:spcAft>
              <a:buFont typeface="Arial" panose="020B0604020202020204" pitchFamily="34" charset="0"/>
              <a:buChar char="•"/>
            </a:pPr>
            <a:r>
              <a:rPr lang="en-GB" altLang="en-US" sz="1800" b="0" dirty="0">
                <a:solidFill>
                  <a:schemeClr val="accent5">
                    <a:lumMod val="60000"/>
                    <a:lumOff val="40000"/>
                  </a:schemeClr>
                </a:solidFill>
                <a:latin typeface="Sitka Text" panose="02000505000000020004" pitchFamily="2" charset="0"/>
              </a:rPr>
              <a:t>Episodic variations of mesospheric SO</a:t>
            </a:r>
            <a:r>
              <a:rPr lang="en-GB" altLang="en-US" sz="1800" b="0" baseline="-25000" dirty="0">
                <a:solidFill>
                  <a:schemeClr val="accent5">
                    <a:lumMod val="60000"/>
                    <a:lumOff val="40000"/>
                  </a:schemeClr>
                </a:solidFill>
                <a:latin typeface="Sitka Text" panose="02000505000000020004" pitchFamily="2" charset="0"/>
              </a:rPr>
              <a:t>2</a:t>
            </a:r>
            <a:endParaRPr lang="en-GB" altLang="en-US" sz="1800" b="0" dirty="0">
              <a:solidFill>
                <a:schemeClr val="accent5">
                  <a:lumMod val="60000"/>
                  <a:lumOff val="40000"/>
                </a:schemeClr>
              </a:solidFill>
              <a:latin typeface="Sitka Text" panose="02000505000000020004" pitchFamily="2" charset="0"/>
            </a:endParaRPr>
          </a:p>
          <a:p>
            <a:pPr marL="357188" indent="-357188">
              <a:lnSpc>
                <a:spcPts val="1875"/>
              </a:lnSpc>
              <a:spcAft>
                <a:spcPts val="600"/>
              </a:spcAft>
              <a:buFont typeface="Arial" panose="020B0604020202020204" pitchFamily="34" charset="0"/>
              <a:buChar char="•"/>
            </a:pPr>
            <a:r>
              <a:rPr lang="en-GB" altLang="en-US" sz="1800" b="0" dirty="0">
                <a:solidFill>
                  <a:schemeClr val="accent5">
                    <a:lumMod val="60000"/>
                    <a:lumOff val="40000"/>
                  </a:schemeClr>
                </a:solidFill>
                <a:latin typeface="Sitka Text" panose="02000505000000020004" pitchFamily="2" charset="0"/>
              </a:rPr>
              <a:t>High emissivity near hotspot volcanoes: </a:t>
            </a:r>
            <a:r>
              <a:rPr lang="en-GB" altLang="en-US" sz="1800" b="0" dirty="0" err="1">
                <a:solidFill>
                  <a:schemeClr val="accent5">
                    <a:lumMod val="60000"/>
                    <a:lumOff val="40000"/>
                  </a:schemeClr>
                </a:solidFill>
                <a:latin typeface="Sitka Text" panose="02000505000000020004" pitchFamily="2" charset="0"/>
              </a:rPr>
              <a:t>unweathered</a:t>
            </a:r>
            <a:r>
              <a:rPr lang="en-GB" altLang="en-US" sz="1800" b="0" dirty="0">
                <a:solidFill>
                  <a:schemeClr val="accent5">
                    <a:lumMod val="60000"/>
                    <a:lumOff val="40000"/>
                  </a:schemeClr>
                </a:solidFill>
                <a:latin typeface="Sitka Text" panose="02000505000000020004" pitchFamily="2" charset="0"/>
              </a:rPr>
              <a:t> lava?</a:t>
            </a:r>
          </a:p>
          <a:p>
            <a:pPr marL="357188" indent="-357188">
              <a:lnSpc>
                <a:spcPts val="1875"/>
              </a:lnSpc>
              <a:spcAft>
                <a:spcPts val="600"/>
              </a:spcAft>
              <a:buFont typeface="Arial" panose="020B0604020202020204" pitchFamily="34" charset="0"/>
              <a:buChar char="•"/>
            </a:pPr>
            <a:r>
              <a:rPr lang="en-GB" altLang="en-US" sz="1800" b="0" dirty="0">
                <a:solidFill>
                  <a:schemeClr val="accent5">
                    <a:lumMod val="60000"/>
                    <a:lumOff val="40000"/>
                  </a:schemeClr>
                </a:solidFill>
                <a:latin typeface="Sitka Text" panose="02000505000000020004" pitchFamily="2" charset="0"/>
              </a:rPr>
              <a:t>Temporal changes in thermal emission from surface: a volcanic eruption caught in the act?</a:t>
            </a:r>
          </a:p>
        </p:txBody>
      </p:sp>
      <p:sp>
        <p:nvSpPr>
          <p:cNvPr id="8" name="TextBox 7"/>
          <p:cNvSpPr txBox="1"/>
          <p:nvPr/>
        </p:nvSpPr>
        <p:spPr>
          <a:xfrm>
            <a:off x="1849244" y="4453083"/>
            <a:ext cx="5964044" cy="300082"/>
          </a:xfrm>
          <a:prstGeom prst="rect">
            <a:avLst/>
          </a:prstGeom>
          <a:noFill/>
        </p:spPr>
        <p:txBody>
          <a:bodyPr wrap="square">
            <a:spAutoFit/>
          </a:bodyPr>
          <a:lstStyle/>
          <a:p>
            <a:pPr>
              <a:defRPr/>
            </a:pPr>
            <a:r>
              <a:rPr lang="en-GB" sz="1350" i="1" dirty="0" err="1">
                <a:solidFill>
                  <a:schemeClr val="bg1"/>
                </a:solidFill>
                <a:latin typeface="+mn-lt"/>
              </a:rPr>
              <a:t>Marcq</a:t>
            </a:r>
            <a:r>
              <a:rPr lang="en-GB" sz="1350" i="1" dirty="0">
                <a:solidFill>
                  <a:schemeClr val="bg1"/>
                </a:solidFill>
                <a:latin typeface="+mn-lt"/>
              </a:rPr>
              <a:t> et al. 2016, </a:t>
            </a:r>
            <a:r>
              <a:rPr lang="en-GB" sz="1350" i="1" dirty="0" err="1">
                <a:solidFill>
                  <a:schemeClr val="bg1"/>
                </a:solidFill>
                <a:latin typeface="+mn-lt"/>
              </a:rPr>
              <a:t>Smrekar</a:t>
            </a:r>
            <a:r>
              <a:rPr lang="en-GB" sz="1350" i="1" dirty="0">
                <a:solidFill>
                  <a:schemeClr val="bg1"/>
                </a:solidFill>
                <a:latin typeface="+mn-lt"/>
              </a:rPr>
              <a:t> et al. 2010, </a:t>
            </a:r>
            <a:r>
              <a:rPr lang="en-GB" sz="1350" i="1" dirty="0" err="1">
                <a:solidFill>
                  <a:schemeClr val="bg1"/>
                </a:solidFill>
                <a:latin typeface="+mn-lt"/>
              </a:rPr>
              <a:t>Shalygin</a:t>
            </a:r>
            <a:r>
              <a:rPr lang="en-GB" sz="1350" i="1" dirty="0">
                <a:solidFill>
                  <a:schemeClr val="bg1"/>
                </a:solidFill>
                <a:latin typeface="+mn-lt"/>
              </a:rPr>
              <a:t> et al., 2015 </a:t>
            </a:r>
          </a:p>
        </p:txBody>
      </p:sp>
    </p:spTree>
    <p:extLst>
      <p:ext uri="{BB962C8B-B14F-4D97-AF65-F5344CB8AC3E}">
        <p14:creationId xmlns:p14="http://schemas.microsoft.com/office/powerpoint/2010/main" val="145384641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7267" y="878797"/>
            <a:ext cx="4939337" cy="3703838"/>
          </a:xfrm>
        </p:spPr>
        <p:txBody>
          <a:bodyPr/>
          <a:lstStyle/>
          <a:p>
            <a:pPr>
              <a:buFont typeface="Arial" panose="020B0604020202020204" pitchFamily="34" charset="0"/>
              <a:buChar char="•"/>
            </a:pPr>
            <a:r>
              <a:rPr lang="en-GB" sz="1200" b="1" dirty="0">
                <a:solidFill>
                  <a:schemeClr val="bg1"/>
                </a:solidFill>
              </a:rPr>
              <a:t>First look below the clouds</a:t>
            </a:r>
          </a:p>
          <a:p>
            <a:pPr lvl="1"/>
            <a:r>
              <a:rPr lang="en-GB" sz="1050" dirty="0">
                <a:solidFill>
                  <a:schemeClr val="accent3">
                    <a:lumMod val="75000"/>
                  </a:schemeClr>
                </a:solidFill>
              </a:rPr>
              <a:t>Chemistry, dynamics, cloud properties</a:t>
            </a:r>
          </a:p>
          <a:p>
            <a:pPr lvl="1"/>
            <a:r>
              <a:rPr lang="en-GB" sz="1050" dirty="0">
                <a:solidFill>
                  <a:schemeClr val="accent3">
                    <a:lumMod val="75000"/>
                  </a:schemeClr>
                </a:solidFill>
              </a:rPr>
              <a:t>3-D wind mapping through the cloud layer</a:t>
            </a:r>
            <a:endParaRPr lang="en-GB" sz="825" dirty="0">
              <a:solidFill>
                <a:schemeClr val="accent3">
                  <a:lumMod val="75000"/>
                </a:schemeClr>
              </a:solidFill>
            </a:endParaRPr>
          </a:p>
          <a:p>
            <a:pPr>
              <a:buFont typeface="Arial" panose="020B0604020202020204" pitchFamily="34" charset="0"/>
              <a:buChar char="•"/>
            </a:pPr>
            <a:r>
              <a:rPr lang="en-GB" sz="1200" b="1" dirty="0">
                <a:solidFill>
                  <a:schemeClr val="bg1"/>
                </a:solidFill>
              </a:rPr>
              <a:t>Profiling of the mesosphere</a:t>
            </a:r>
          </a:p>
          <a:p>
            <a:pPr lvl="1"/>
            <a:r>
              <a:rPr lang="en-GB" sz="1050" dirty="0">
                <a:solidFill>
                  <a:schemeClr val="accent3">
                    <a:lumMod val="75000"/>
                  </a:schemeClr>
                </a:solidFill>
              </a:rPr>
              <a:t>Composition, temperature and haze profiles from cloud-tops up to </a:t>
            </a:r>
            <a:r>
              <a:rPr lang="en-GB" sz="1050" dirty="0" err="1">
                <a:solidFill>
                  <a:schemeClr val="accent3">
                    <a:lumMod val="75000"/>
                  </a:schemeClr>
                </a:solidFill>
              </a:rPr>
              <a:t>homopause</a:t>
            </a:r>
            <a:r>
              <a:rPr lang="en-GB" sz="1050" dirty="0">
                <a:solidFill>
                  <a:schemeClr val="accent3">
                    <a:lumMod val="75000"/>
                  </a:schemeClr>
                </a:solidFill>
              </a:rPr>
              <a:t>.</a:t>
            </a:r>
            <a:endParaRPr lang="en-GB" sz="825" dirty="0">
              <a:solidFill>
                <a:schemeClr val="accent3">
                  <a:lumMod val="75000"/>
                </a:schemeClr>
              </a:solidFill>
            </a:endParaRPr>
          </a:p>
          <a:p>
            <a:pPr>
              <a:buFont typeface="Arial" panose="020B0604020202020204" pitchFamily="34" charset="0"/>
              <a:buChar char="•"/>
            </a:pPr>
            <a:r>
              <a:rPr lang="en-GB" sz="1200" b="1" dirty="0">
                <a:solidFill>
                  <a:schemeClr val="bg1"/>
                </a:solidFill>
              </a:rPr>
              <a:t>Indirect signs of active volcanism</a:t>
            </a:r>
          </a:p>
          <a:p>
            <a:pPr lvl="1"/>
            <a:r>
              <a:rPr lang="en-GB" sz="1050" dirty="0">
                <a:solidFill>
                  <a:schemeClr val="accent3">
                    <a:lumMod val="75000"/>
                  </a:schemeClr>
                </a:solidFill>
              </a:rPr>
              <a:t>Elevated IR surface emission near hotspot volcanoes</a:t>
            </a:r>
          </a:p>
          <a:p>
            <a:pPr lvl="1"/>
            <a:r>
              <a:rPr lang="en-GB" sz="1050" dirty="0">
                <a:solidFill>
                  <a:schemeClr val="accent3">
                    <a:lumMod val="75000"/>
                  </a:schemeClr>
                </a:solidFill>
              </a:rPr>
              <a:t>Sulphur dioxide abundances</a:t>
            </a:r>
            <a:endParaRPr lang="en-GB" sz="825" dirty="0">
              <a:solidFill>
                <a:schemeClr val="accent3">
                  <a:lumMod val="75000"/>
                </a:schemeClr>
              </a:solidFill>
            </a:endParaRPr>
          </a:p>
          <a:p>
            <a:pPr>
              <a:buFont typeface="Arial" panose="020B0604020202020204" pitchFamily="34" charset="0"/>
              <a:buChar char="•"/>
            </a:pPr>
            <a:r>
              <a:rPr lang="en-GB" sz="1200" b="1" dirty="0">
                <a:solidFill>
                  <a:schemeClr val="bg1"/>
                </a:solidFill>
              </a:rPr>
              <a:t>Escape and solar wind interaction </a:t>
            </a:r>
          </a:p>
          <a:p>
            <a:pPr lvl="1"/>
            <a:r>
              <a:rPr lang="en-GB" sz="1050" dirty="0">
                <a:solidFill>
                  <a:schemeClr val="accent3">
                    <a:lumMod val="75000"/>
                  </a:schemeClr>
                </a:solidFill>
              </a:rPr>
              <a:t>in depth study of induced magnetosphere;</a:t>
            </a:r>
          </a:p>
          <a:p>
            <a:pPr lvl="1"/>
            <a:r>
              <a:rPr lang="en-GB" sz="1050" dirty="0">
                <a:solidFill>
                  <a:schemeClr val="accent3">
                    <a:lumMod val="75000"/>
                  </a:schemeClr>
                </a:solidFill>
              </a:rPr>
              <a:t>measurement of O</a:t>
            </a:r>
            <a:r>
              <a:rPr lang="en-GB" sz="1050" baseline="30000" dirty="0">
                <a:solidFill>
                  <a:schemeClr val="accent3">
                    <a:lumMod val="75000"/>
                  </a:schemeClr>
                </a:solidFill>
              </a:rPr>
              <a:t>+</a:t>
            </a:r>
            <a:r>
              <a:rPr lang="en-GB" sz="1050" dirty="0">
                <a:solidFill>
                  <a:schemeClr val="accent3">
                    <a:lumMod val="75000"/>
                  </a:schemeClr>
                </a:solidFill>
              </a:rPr>
              <a:t> escape.</a:t>
            </a:r>
            <a:endParaRPr lang="en-GB" sz="825" dirty="0">
              <a:solidFill>
                <a:schemeClr val="accent3">
                  <a:lumMod val="75000"/>
                </a:schemeClr>
              </a:solidFill>
            </a:endParaRPr>
          </a:p>
          <a:p>
            <a:r>
              <a:rPr lang="en-GB" sz="1200" dirty="0">
                <a:solidFill>
                  <a:schemeClr val="accent1">
                    <a:lumMod val="40000"/>
                    <a:lumOff val="60000"/>
                  </a:schemeClr>
                </a:solidFill>
              </a:rPr>
              <a:t>&gt;  750 published papers</a:t>
            </a:r>
          </a:p>
          <a:p>
            <a:pPr lvl="1"/>
            <a:r>
              <a:rPr lang="en-GB" sz="1050" dirty="0">
                <a:solidFill>
                  <a:schemeClr val="accent1">
                    <a:lumMod val="20000"/>
                    <a:lumOff val="80000"/>
                  </a:schemeClr>
                </a:solidFill>
              </a:rPr>
              <a:t>European leadership of worldwide Venus research</a:t>
            </a:r>
          </a:p>
          <a:p>
            <a:pPr lvl="1"/>
            <a:r>
              <a:rPr lang="en-GB" sz="1050" dirty="0">
                <a:solidFill>
                  <a:schemeClr val="accent1">
                    <a:lumMod val="20000"/>
                    <a:lumOff val="80000"/>
                  </a:schemeClr>
                </a:solidFill>
              </a:rPr>
              <a:t>Partnerships with modellers, ground-based observers</a:t>
            </a:r>
            <a:endParaRPr lang="en-GB" sz="1200" dirty="0">
              <a:solidFill>
                <a:schemeClr val="bg1"/>
              </a:solidFill>
            </a:endParaRPr>
          </a:p>
          <a:p>
            <a:endParaRPr lang="en-GB" sz="1200" dirty="0">
              <a:solidFill>
                <a:schemeClr val="bg1"/>
              </a:solidFill>
            </a:endParaRPr>
          </a:p>
        </p:txBody>
      </p:sp>
      <p:sp>
        <p:nvSpPr>
          <p:cNvPr id="3" name="Title 2"/>
          <p:cNvSpPr>
            <a:spLocks noGrp="1"/>
          </p:cNvSpPr>
          <p:nvPr>
            <p:ph type="title"/>
          </p:nvPr>
        </p:nvSpPr>
        <p:spPr>
          <a:xfrm>
            <a:off x="1566332" y="48594"/>
            <a:ext cx="5342467" cy="645289"/>
          </a:xfrm>
        </p:spPr>
        <p:txBody>
          <a:bodyPr/>
          <a:lstStyle/>
          <a:p>
            <a:r>
              <a:rPr lang="en-GB" sz="2400" b="1" dirty="0">
                <a:effectLst>
                  <a:outerShdw blurRad="38100" dist="38100" dir="2700000" algn="tl">
                    <a:srgbClr val="000000">
                      <a:alpha val="43137"/>
                    </a:srgbClr>
                  </a:outerShdw>
                </a:effectLst>
              </a:rPr>
              <a:t>The legacy of Venus Express</a:t>
            </a:r>
          </a:p>
        </p:txBody>
      </p:sp>
      <p:pic>
        <p:nvPicPr>
          <p:cNvPr id="4" name="Picture 2" descr="C:\zdb\My Pictures\venuspics\Rise_and_fall_of_sulphur_dioxide.jpg"/>
          <p:cNvPicPr>
            <a:picLocks noChangeAspect="1" noChangeArrowheads="1"/>
          </p:cNvPicPr>
          <p:nvPr/>
        </p:nvPicPr>
        <p:blipFill>
          <a:blip r:embed="rId2" cstate="screen"/>
          <a:srcRect/>
          <a:stretch>
            <a:fillRect/>
          </a:stretch>
        </p:blipFill>
        <p:spPr bwMode="auto">
          <a:xfrm>
            <a:off x="5795757" y="2522602"/>
            <a:ext cx="3026510" cy="2027927"/>
          </a:xfrm>
          <a:prstGeom prst="rect">
            <a:avLst/>
          </a:prstGeom>
          <a:noFill/>
        </p:spPr>
      </p:pic>
      <p:pic>
        <p:nvPicPr>
          <p:cNvPr id="52226" name="Picture 2" descr="http://solarsystem.nasa.gov/multimedia/gallery/Venus_Smrekar_1000_H.jpg"/>
          <p:cNvPicPr>
            <a:picLocks noChangeAspect="1" noChangeArrowheads="1"/>
          </p:cNvPicPr>
          <p:nvPr/>
        </p:nvPicPr>
        <p:blipFill>
          <a:blip r:embed="rId3" cstate="screen"/>
          <a:srcRect/>
          <a:stretch>
            <a:fillRect/>
          </a:stretch>
        </p:blipFill>
        <p:spPr bwMode="auto">
          <a:xfrm>
            <a:off x="5800959" y="758892"/>
            <a:ext cx="3021308" cy="1698701"/>
          </a:xfrm>
          <a:prstGeom prst="rect">
            <a:avLst/>
          </a:prstGeom>
          <a:noFill/>
        </p:spPr>
      </p:pic>
      <p:sp>
        <p:nvSpPr>
          <p:cNvPr id="6" name="TextBox 5"/>
          <p:cNvSpPr txBox="1"/>
          <p:nvPr/>
        </p:nvSpPr>
        <p:spPr>
          <a:xfrm>
            <a:off x="7474188" y="2255529"/>
            <a:ext cx="1669812" cy="207638"/>
          </a:xfrm>
          <a:prstGeom prst="rect">
            <a:avLst/>
          </a:prstGeom>
          <a:noFill/>
        </p:spPr>
        <p:txBody>
          <a:bodyPr wrap="square" lIns="68471" tIns="34235" rIns="68471" bIns="34235" rtlCol="0">
            <a:spAutoFit/>
          </a:bodyPr>
          <a:lstStyle/>
          <a:p>
            <a:r>
              <a:rPr lang="en-GB" sz="900" dirty="0">
                <a:solidFill>
                  <a:srgbClr val="FFFF00"/>
                </a:solidFill>
              </a:rPr>
              <a:t>Smrekar et al., 2010</a:t>
            </a:r>
          </a:p>
        </p:txBody>
      </p:sp>
      <p:sp>
        <p:nvSpPr>
          <p:cNvPr id="7" name="TextBox 6"/>
          <p:cNvSpPr txBox="1"/>
          <p:nvPr/>
        </p:nvSpPr>
        <p:spPr>
          <a:xfrm>
            <a:off x="7557200" y="2517486"/>
            <a:ext cx="1586800" cy="207638"/>
          </a:xfrm>
          <a:prstGeom prst="rect">
            <a:avLst/>
          </a:prstGeom>
          <a:noFill/>
        </p:spPr>
        <p:txBody>
          <a:bodyPr wrap="square" lIns="68471" tIns="34235" rIns="68471" bIns="34235" rtlCol="0">
            <a:spAutoFit/>
          </a:bodyPr>
          <a:lstStyle/>
          <a:p>
            <a:r>
              <a:rPr lang="en-GB" sz="900" dirty="0">
                <a:solidFill>
                  <a:srgbClr val="FFFF00"/>
                </a:solidFill>
              </a:rPr>
              <a:t>Marcq et al., 2012</a:t>
            </a:r>
          </a:p>
        </p:txBody>
      </p:sp>
    </p:spTree>
    <p:extLst>
      <p:ext uri="{BB962C8B-B14F-4D97-AF65-F5344CB8AC3E}">
        <p14:creationId xmlns:p14="http://schemas.microsoft.com/office/powerpoint/2010/main" val="360136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9794" name="Text Box 2"/>
          <p:cNvSpPr txBox="1">
            <a:spLocks noChangeArrowheads="1"/>
          </p:cNvSpPr>
          <p:nvPr/>
        </p:nvSpPr>
        <p:spPr bwMode="auto">
          <a:xfrm>
            <a:off x="1774598" y="134623"/>
            <a:ext cx="51304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400" dirty="0">
                <a:solidFill>
                  <a:srgbClr val="FF7C80"/>
                </a:solidFill>
                <a:effectLst>
                  <a:outerShdw blurRad="38100" dist="38100" dir="2700000" algn="tl">
                    <a:srgbClr val="FFFFFF"/>
                  </a:outerShdw>
                </a:effectLst>
                <a:latin typeface="Arial" charset="0"/>
              </a:rPr>
              <a:t>Still open questions </a:t>
            </a:r>
          </a:p>
        </p:txBody>
      </p:sp>
      <p:sp>
        <p:nvSpPr>
          <p:cNvPr id="50179" name="Text Box 3"/>
          <p:cNvSpPr txBox="1">
            <a:spLocks noChangeArrowheads="1"/>
          </p:cNvSpPr>
          <p:nvPr/>
        </p:nvSpPr>
        <p:spPr bwMode="auto">
          <a:xfrm>
            <a:off x="1235588" y="913354"/>
            <a:ext cx="764594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4500" indent="-444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40000"/>
              </a:spcBef>
              <a:buFontTx/>
              <a:buBlip>
                <a:blip r:embed="rId3"/>
              </a:buBlip>
            </a:pPr>
            <a:r>
              <a:rPr lang="en-US" altLang="en-US" sz="2100" i="1" dirty="0">
                <a:solidFill>
                  <a:srgbClr val="BBE0E3"/>
                </a:solidFill>
              </a:rPr>
              <a:t>Cloud composition and chemistry </a:t>
            </a:r>
          </a:p>
          <a:p>
            <a:pPr>
              <a:spcBef>
                <a:spcPct val="40000"/>
              </a:spcBef>
              <a:buFontTx/>
              <a:buBlip>
                <a:blip r:embed="rId3"/>
              </a:buBlip>
            </a:pPr>
            <a:r>
              <a:rPr lang="en-US" altLang="en-US" sz="2100" i="1" dirty="0">
                <a:solidFill>
                  <a:srgbClr val="BBE0E3"/>
                </a:solidFill>
              </a:rPr>
              <a:t>Lower atmosphere, and surface-atmosphere interaction</a:t>
            </a:r>
          </a:p>
          <a:p>
            <a:pPr>
              <a:spcBef>
                <a:spcPct val="40000"/>
              </a:spcBef>
              <a:buFontTx/>
              <a:buBlip>
                <a:blip r:embed="rId3"/>
              </a:buBlip>
            </a:pPr>
            <a:r>
              <a:rPr lang="en-US" altLang="en-US" sz="2100" i="1" dirty="0">
                <a:solidFill>
                  <a:srgbClr val="BBE0E3"/>
                </a:solidFill>
              </a:rPr>
              <a:t>Volcanic and tectonic activity and history</a:t>
            </a:r>
          </a:p>
          <a:p>
            <a:pPr>
              <a:spcBef>
                <a:spcPct val="40000"/>
              </a:spcBef>
              <a:buFontTx/>
              <a:buBlip>
                <a:blip r:embed="rId3"/>
              </a:buBlip>
            </a:pPr>
            <a:r>
              <a:rPr lang="en-US" altLang="en-US" sz="2100" i="1" dirty="0">
                <a:solidFill>
                  <a:srgbClr val="BBE0E3"/>
                </a:solidFill>
              </a:rPr>
              <a:t>Atmospheric dynamics</a:t>
            </a:r>
          </a:p>
          <a:p>
            <a:pPr>
              <a:spcBef>
                <a:spcPct val="40000"/>
              </a:spcBef>
              <a:buFontTx/>
              <a:buBlip>
                <a:blip r:embed="rId3"/>
              </a:buBlip>
            </a:pPr>
            <a:r>
              <a:rPr lang="en-US" altLang="en-US" sz="2100" i="1" dirty="0">
                <a:solidFill>
                  <a:srgbClr val="BBE0E3"/>
                </a:solidFill>
              </a:rPr>
              <a:t>Escape processes and evolution of volatiles</a:t>
            </a:r>
          </a:p>
          <a:p>
            <a:pPr>
              <a:spcBef>
                <a:spcPct val="40000"/>
              </a:spcBef>
              <a:buFontTx/>
              <a:buBlip>
                <a:blip r:embed="rId3"/>
              </a:buBlip>
            </a:pPr>
            <a:r>
              <a:rPr lang="en-US" altLang="en-US" sz="2100" i="1" dirty="0">
                <a:solidFill>
                  <a:srgbClr val="FFFF00"/>
                </a:solidFill>
              </a:rPr>
              <a:t>Evolution of Venus through time</a:t>
            </a:r>
          </a:p>
        </p:txBody>
      </p:sp>
    </p:spTree>
    <p:extLst>
      <p:ext uri="{BB962C8B-B14F-4D97-AF65-F5344CB8AC3E}">
        <p14:creationId xmlns:p14="http://schemas.microsoft.com/office/powerpoint/2010/main" val="350028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exlogo_MED">
            <a:extLst>
              <a:ext uri="{FF2B5EF4-FFF2-40B4-BE49-F238E27FC236}">
                <a16:creationId xmlns:a16="http://schemas.microsoft.com/office/drawing/2014/main" id="{AA871D25-BAED-B9B4-210A-784447029754}"/>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0" y="0"/>
            <a:ext cx="6079331" cy="45763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a:extLst>
              <a:ext uri="{FF2B5EF4-FFF2-40B4-BE49-F238E27FC236}">
                <a16:creationId xmlns:a16="http://schemas.microsoft.com/office/drawing/2014/main" id="{607683D5-E7F7-4C41-B134-EBE8DD02938D}"/>
              </a:ext>
            </a:extLst>
          </p:cNvPr>
          <p:cNvSpPr txBox="1">
            <a:spLocks/>
          </p:cNvSpPr>
          <p:nvPr/>
        </p:nvSpPr>
        <p:spPr>
          <a:xfrm>
            <a:off x="5291667" y="912497"/>
            <a:ext cx="3609446" cy="593218"/>
          </a:xfrm>
          <a:prstGeom prst="rect">
            <a:avLst/>
          </a:prstGeom>
        </p:spPr>
        <p:txBody>
          <a:bodyPr lIns="285750" tIns="0" rIns="0" bIns="0" anchor="t" anchorCtr="0">
            <a:noAutofit/>
          </a:bodyPr>
          <a:lstStyle>
            <a:lvl1pPr marL="0" algn="l" defTabSz="731520" rtl="0" eaLnBrk="1" latinLnBrk="0" hangingPunct="1">
              <a:spcBef>
                <a:spcPct val="0"/>
              </a:spcBef>
              <a:buNone/>
              <a:defRPr sz="9600" i="1" kern="1200">
                <a:gradFill>
                  <a:gsLst>
                    <a:gs pos="40000">
                      <a:srgbClr val="EB641E"/>
                    </a:gs>
                    <a:gs pos="80000">
                      <a:srgbClr val="FF320F"/>
                    </a:gs>
                  </a:gsLst>
                  <a:lin ang="5400000" scaled="1"/>
                </a:gradFill>
                <a:effectLst/>
                <a:latin typeface="Cambria" panose="02040503050406030204" pitchFamily="18" charset="0"/>
                <a:ea typeface="Cambria" panose="02040503050406030204" pitchFamily="18" charset="0"/>
                <a:cs typeface="+mj-cs"/>
              </a:defRPr>
            </a:lvl1pPr>
          </a:lstStyle>
          <a:p>
            <a:pPr defTabSz="457200" fontAlgn="auto">
              <a:spcAft>
                <a:spcPts val="0"/>
              </a:spcAft>
              <a:defRPr/>
            </a:pPr>
            <a:r>
              <a:rPr lang="en-US" sz="3600" b="1" dirty="0">
                <a:effectLst>
                  <a:outerShdw blurRad="38100" dist="38100" dir="2700000" algn="tl">
                    <a:srgbClr val="000000">
                      <a:alpha val="43137"/>
                    </a:srgbClr>
                  </a:outerShdw>
                </a:effectLst>
              </a:rPr>
              <a:t>Thank you</a:t>
            </a:r>
          </a:p>
          <a:p>
            <a:pPr defTabSz="457200" fontAlgn="auto">
              <a:spcAft>
                <a:spcPts val="0"/>
              </a:spcAft>
              <a:defRPr/>
            </a:pPr>
            <a:r>
              <a:rPr lang="en-US" sz="3600" b="1" dirty="0">
                <a:effectLst>
                  <a:outerShdw blurRad="38100" dist="38100" dir="2700000" algn="tl">
                    <a:srgbClr val="000000">
                      <a:alpha val="43137"/>
                    </a:srgbClr>
                  </a:outerShdw>
                </a:effectLst>
              </a:rPr>
              <a:t>Venus Express ! </a:t>
            </a:r>
          </a:p>
        </p:txBody>
      </p:sp>
    </p:spTree>
    <p:extLst>
      <p:ext uri="{BB962C8B-B14F-4D97-AF65-F5344CB8AC3E}">
        <p14:creationId xmlns:p14="http://schemas.microsoft.com/office/powerpoint/2010/main" val="231215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2F8E-274F-4666-BEF7-23F7A50D36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523A6E3-51AD-406E-AF32-3F488D2E004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03633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723" name="Rectangle 3"/>
          <p:cNvSpPr>
            <a:spLocks noGrp="1" noChangeArrowheads="1"/>
          </p:cNvSpPr>
          <p:nvPr>
            <p:ph type="title"/>
          </p:nvPr>
        </p:nvSpPr>
        <p:spPr>
          <a:xfrm>
            <a:off x="2412207" y="0"/>
            <a:ext cx="4266010" cy="398860"/>
          </a:xfrm>
        </p:spPr>
        <p:txBody>
          <a:bodyPr/>
          <a:lstStyle/>
          <a:p>
            <a:pPr eaLnBrk="1" hangingPunct="1">
              <a:defRPr/>
            </a:pPr>
            <a:r>
              <a:rPr lang="en-US" sz="2700" b="1">
                <a:solidFill>
                  <a:srgbClr val="99CCFF"/>
                </a:solidFill>
                <a:effectLst>
                  <a:outerShdw blurRad="38100" dist="38100" dir="2700000" algn="tl">
                    <a:srgbClr val="FFFFFF"/>
                  </a:outerShdw>
                </a:effectLst>
                <a:latin typeface="Arial" charset="0"/>
              </a:rPr>
              <a:t>Venus Express payload</a:t>
            </a:r>
          </a:p>
        </p:txBody>
      </p:sp>
      <p:sp>
        <p:nvSpPr>
          <p:cNvPr id="1950724" name="Rectangle 4"/>
          <p:cNvSpPr>
            <a:spLocks noGrp="1" noChangeArrowheads="1"/>
          </p:cNvSpPr>
          <p:nvPr>
            <p:ph type="body" sz="half" idx="1"/>
          </p:nvPr>
        </p:nvSpPr>
        <p:spPr>
          <a:xfrm>
            <a:off x="251222" y="536868"/>
            <a:ext cx="5832872" cy="1781175"/>
          </a:xfrm>
        </p:spPr>
        <p:txBody>
          <a:bodyPr/>
          <a:lstStyle/>
          <a:p>
            <a:pPr eaLnBrk="1" hangingPunct="1">
              <a:lnSpc>
                <a:spcPct val="150000"/>
              </a:lnSpc>
              <a:spcBef>
                <a:spcPct val="40000"/>
              </a:spcBef>
              <a:buFontTx/>
              <a:buNone/>
              <a:defRPr/>
            </a:pPr>
            <a:r>
              <a:rPr lang="en-US" sz="1500" b="1" dirty="0">
                <a:solidFill>
                  <a:srgbClr val="FF3300"/>
                </a:solidFill>
                <a:effectLst>
                  <a:outerShdw blurRad="38100" dist="38100" dir="2700000" algn="tl">
                    <a:srgbClr val="FFFFFF"/>
                  </a:outerShdw>
                </a:effectLst>
                <a:latin typeface="Arial" charset="0"/>
              </a:rPr>
              <a:t>VIRTIS: </a:t>
            </a:r>
            <a:r>
              <a:rPr lang="en-US" sz="1500" dirty="0">
                <a:solidFill>
                  <a:schemeClr val="bg1"/>
                </a:solidFill>
                <a:latin typeface="Arial" charset="0"/>
              </a:rPr>
              <a:t>UV-vis-near IR imaging and high resolution spectrometer </a:t>
            </a:r>
          </a:p>
          <a:p>
            <a:pPr eaLnBrk="1" hangingPunct="1">
              <a:lnSpc>
                <a:spcPct val="150000"/>
              </a:lnSpc>
              <a:spcBef>
                <a:spcPct val="40000"/>
              </a:spcBef>
              <a:buFontTx/>
              <a:buNone/>
              <a:defRPr/>
            </a:pPr>
            <a:r>
              <a:rPr lang="en-US" sz="1500" b="1" dirty="0">
                <a:solidFill>
                  <a:srgbClr val="FF3300"/>
                </a:solidFill>
                <a:effectLst>
                  <a:outerShdw blurRad="38100" dist="38100" dir="2700000" algn="tl">
                    <a:srgbClr val="FFFFFF"/>
                  </a:outerShdw>
                </a:effectLst>
                <a:latin typeface="Arial" charset="0"/>
              </a:rPr>
              <a:t>SPICAV / SOIR:</a:t>
            </a:r>
            <a:r>
              <a:rPr lang="en-US" sz="1500" dirty="0">
                <a:latin typeface="Arial" charset="0"/>
              </a:rPr>
              <a:t> </a:t>
            </a:r>
            <a:r>
              <a:rPr lang="en-US" sz="1500" dirty="0">
                <a:solidFill>
                  <a:schemeClr val="bg1"/>
                </a:solidFill>
                <a:latin typeface="Arial" charset="0"/>
              </a:rPr>
              <a:t>UV &amp; IR spectrometer for solar/stellar </a:t>
            </a:r>
            <a:r>
              <a:rPr lang="en-US" sz="1500" dirty="0" err="1">
                <a:solidFill>
                  <a:schemeClr val="bg1"/>
                </a:solidFill>
                <a:latin typeface="Arial" charset="0"/>
              </a:rPr>
              <a:t>occultations</a:t>
            </a:r>
            <a:r>
              <a:rPr lang="en-US" sz="1500" dirty="0">
                <a:solidFill>
                  <a:schemeClr val="bg1"/>
                </a:solidFill>
                <a:latin typeface="Arial" charset="0"/>
              </a:rPr>
              <a:t> and nadir observations </a:t>
            </a:r>
          </a:p>
          <a:p>
            <a:pPr eaLnBrk="1" hangingPunct="1">
              <a:lnSpc>
                <a:spcPct val="150000"/>
              </a:lnSpc>
              <a:spcBef>
                <a:spcPct val="40000"/>
              </a:spcBef>
              <a:buFontTx/>
              <a:buNone/>
              <a:defRPr/>
            </a:pPr>
            <a:r>
              <a:rPr lang="en-US" sz="1500" b="1" dirty="0">
                <a:solidFill>
                  <a:srgbClr val="FF3300"/>
                </a:solidFill>
                <a:effectLst>
                  <a:outerShdw blurRad="38100" dist="38100" dir="2700000" algn="tl">
                    <a:srgbClr val="FFFFFF"/>
                  </a:outerShdw>
                </a:effectLst>
                <a:latin typeface="Arial" charset="0"/>
              </a:rPr>
              <a:t>VMC:</a:t>
            </a:r>
            <a:r>
              <a:rPr lang="en-US" sz="1500" dirty="0">
                <a:latin typeface="Arial" charset="0"/>
              </a:rPr>
              <a:t> </a:t>
            </a:r>
            <a:r>
              <a:rPr lang="en-US" sz="1500" dirty="0">
                <a:solidFill>
                  <a:schemeClr val="bg1"/>
                </a:solidFill>
                <a:latin typeface="Arial" charset="0"/>
              </a:rPr>
              <a:t>Venus Monitoring Camera</a:t>
            </a:r>
          </a:p>
          <a:p>
            <a:pPr eaLnBrk="1" hangingPunct="1">
              <a:lnSpc>
                <a:spcPct val="150000"/>
              </a:lnSpc>
              <a:spcBef>
                <a:spcPct val="40000"/>
              </a:spcBef>
              <a:buFontTx/>
              <a:buNone/>
              <a:defRPr/>
            </a:pPr>
            <a:r>
              <a:rPr lang="en-US" sz="1500" b="1" dirty="0">
                <a:solidFill>
                  <a:schemeClr val="accent6">
                    <a:lumMod val="75000"/>
                  </a:schemeClr>
                </a:solidFill>
                <a:effectLst>
                  <a:outerShdw blurRad="38100" dist="38100" dir="2700000" algn="tl">
                    <a:srgbClr val="FFFFFF"/>
                  </a:outerShdw>
                </a:effectLst>
                <a:latin typeface="Arial" charset="0"/>
              </a:rPr>
              <a:t>( PFS:</a:t>
            </a:r>
            <a:r>
              <a:rPr lang="en-US" sz="1500" dirty="0">
                <a:solidFill>
                  <a:schemeClr val="accent6">
                    <a:lumMod val="75000"/>
                  </a:schemeClr>
                </a:solidFill>
                <a:latin typeface="Arial" charset="0"/>
              </a:rPr>
              <a:t> Planetary Fourier Spectrometer )</a:t>
            </a:r>
          </a:p>
        </p:txBody>
      </p:sp>
      <p:pic>
        <p:nvPicPr>
          <p:cNvPr id="9216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53368" y="1358283"/>
            <a:ext cx="4206110" cy="3257829"/>
          </a:xfrm>
          <a:noFill/>
        </p:spPr>
      </p:pic>
      <p:sp>
        <p:nvSpPr>
          <p:cNvPr id="1950725" name="Rectangle 5"/>
          <p:cNvSpPr>
            <a:spLocks noChangeArrowheads="1"/>
          </p:cNvSpPr>
          <p:nvPr/>
        </p:nvSpPr>
        <p:spPr bwMode="auto">
          <a:xfrm>
            <a:off x="251222" y="2656555"/>
            <a:ext cx="5297322" cy="124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57175" indent="-257175" defTabSz="685800">
              <a:lnSpc>
                <a:spcPct val="135000"/>
              </a:lnSpc>
              <a:spcBef>
                <a:spcPct val="20000"/>
              </a:spcBef>
              <a:defRPr/>
            </a:pPr>
            <a:r>
              <a:rPr lang="en-US" sz="1500" b="1" dirty="0" err="1">
                <a:solidFill>
                  <a:srgbClr val="FF3300"/>
                </a:solidFill>
                <a:effectLst>
                  <a:outerShdw blurRad="38100" dist="38100" dir="2700000" algn="tl">
                    <a:srgbClr val="FFFFFF"/>
                  </a:outerShdw>
                </a:effectLst>
                <a:latin typeface="Arial" charset="0"/>
              </a:rPr>
              <a:t>VeRa</a:t>
            </a:r>
            <a:r>
              <a:rPr lang="en-US" sz="1500" b="1" dirty="0">
                <a:solidFill>
                  <a:srgbClr val="FF3300"/>
                </a:solidFill>
                <a:effectLst>
                  <a:outerShdw blurRad="38100" dist="38100" dir="2700000" algn="tl">
                    <a:srgbClr val="FFFFFF"/>
                  </a:outerShdw>
                </a:effectLst>
                <a:latin typeface="Arial" charset="0"/>
              </a:rPr>
              <a:t>:</a:t>
            </a:r>
            <a:r>
              <a:rPr lang="en-US" sz="1500" dirty="0">
                <a:solidFill>
                  <a:srgbClr val="000000"/>
                </a:solidFill>
                <a:latin typeface="Arial" charset="0"/>
              </a:rPr>
              <a:t> </a:t>
            </a:r>
            <a:r>
              <a:rPr lang="en-US" sz="1500" dirty="0">
                <a:solidFill>
                  <a:srgbClr val="FFFFFF"/>
                </a:solidFill>
                <a:latin typeface="Arial" charset="0"/>
              </a:rPr>
              <a:t>Radio science experiment</a:t>
            </a:r>
            <a:endParaRPr lang="en-US" sz="1500" b="1" dirty="0">
              <a:solidFill>
                <a:srgbClr val="FFFFFF"/>
              </a:solidFill>
              <a:effectLst>
                <a:outerShdw blurRad="38100" dist="38100" dir="2700000" algn="tl">
                  <a:srgbClr val="808080"/>
                </a:outerShdw>
              </a:effectLst>
              <a:latin typeface="Arial" charset="0"/>
            </a:endParaRPr>
          </a:p>
          <a:p>
            <a:pPr marL="257175" indent="-257175" defTabSz="685800">
              <a:lnSpc>
                <a:spcPct val="135000"/>
              </a:lnSpc>
              <a:spcBef>
                <a:spcPct val="20000"/>
              </a:spcBef>
              <a:defRPr/>
            </a:pPr>
            <a:r>
              <a:rPr lang="en-US" sz="1500" b="1" dirty="0">
                <a:solidFill>
                  <a:srgbClr val="FF3300"/>
                </a:solidFill>
                <a:effectLst>
                  <a:outerShdw blurRad="38100" dist="38100" dir="2700000" algn="tl">
                    <a:srgbClr val="FFFFFF"/>
                  </a:outerShdw>
                </a:effectLst>
                <a:latin typeface="Arial" charset="0"/>
              </a:rPr>
              <a:t>ASPERA:</a:t>
            </a:r>
            <a:r>
              <a:rPr lang="en-US" sz="1500" dirty="0">
                <a:solidFill>
                  <a:srgbClr val="FF3300"/>
                </a:solidFill>
                <a:latin typeface="Arial" charset="0"/>
              </a:rPr>
              <a:t> </a:t>
            </a:r>
            <a:r>
              <a:rPr lang="en-US" sz="1500" dirty="0">
                <a:solidFill>
                  <a:srgbClr val="FFFFFF"/>
                </a:solidFill>
                <a:latin typeface="Arial" charset="0"/>
              </a:rPr>
              <a:t>Analyzer of Space Plasmas and Energetic Atoms</a:t>
            </a:r>
            <a:r>
              <a:rPr lang="en-US" sz="1500" dirty="0">
                <a:solidFill>
                  <a:srgbClr val="000000"/>
                </a:solidFill>
                <a:latin typeface="Arial" charset="0"/>
              </a:rPr>
              <a:t> </a:t>
            </a:r>
          </a:p>
          <a:p>
            <a:pPr marL="257175" indent="-257175" defTabSz="685800">
              <a:lnSpc>
                <a:spcPct val="135000"/>
              </a:lnSpc>
              <a:spcBef>
                <a:spcPct val="20000"/>
              </a:spcBef>
              <a:defRPr/>
            </a:pPr>
            <a:r>
              <a:rPr lang="en-US" sz="1500" b="1" dirty="0">
                <a:solidFill>
                  <a:srgbClr val="FF3300"/>
                </a:solidFill>
                <a:effectLst>
                  <a:outerShdw blurRad="38100" dist="38100" dir="2700000" algn="tl">
                    <a:srgbClr val="FFFFFF"/>
                  </a:outerShdw>
                </a:effectLst>
                <a:latin typeface="Arial" charset="0"/>
              </a:rPr>
              <a:t>MAG:</a:t>
            </a:r>
            <a:r>
              <a:rPr lang="en-US" sz="1500" dirty="0">
                <a:solidFill>
                  <a:srgbClr val="000000"/>
                </a:solidFill>
                <a:latin typeface="Arial" charset="0"/>
              </a:rPr>
              <a:t> </a:t>
            </a:r>
            <a:r>
              <a:rPr lang="en-US" sz="1500" dirty="0">
                <a:solidFill>
                  <a:srgbClr val="FFFFFF"/>
                </a:solidFill>
                <a:latin typeface="Arial" charset="0"/>
              </a:rPr>
              <a:t>Magnetometer</a:t>
            </a:r>
            <a:endParaRPr lang="en-US" sz="1500" b="1" dirty="0">
              <a:solidFill>
                <a:srgbClr val="3333CC"/>
              </a:solidFill>
              <a:effectLst>
                <a:outerShdw blurRad="38100" dist="38100" dir="2700000" algn="tl">
                  <a:srgbClr val="FFFFFF"/>
                </a:outerShdw>
              </a:effectLst>
              <a:latin typeface="Arial" charset="0"/>
            </a:endParaRPr>
          </a:p>
        </p:txBody>
      </p:sp>
    </p:spTree>
    <p:extLst>
      <p:ext uri="{BB962C8B-B14F-4D97-AF65-F5344CB8AC3E}">
        <p14:creationId xmlns:p14="http://schemas.microsoft.com/office/powerpoint/2010/main" val="3387038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plot_4"/>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143000" y="0"/>
            <a:ext cx="6399610" cy="5143500"/>
          </a:xfrm>
          <a:solidFill>
            <a:schemeClr val="bg1"/>
          </a:solidFill>
        </p:spPr>
      </p:pic>
      <p:sp>
        <p:nvSpPr>
          <p:cNvPr id="23555" name="Rectangle 2"/>
          <p:cNvSpPr>
            <a:spLocks noGrp="1" noChangeArrowheads="1"/>
          </p:cNvSpPr>
          <p:nvPr>
            <p:ph type="title"/>
          </p:nvPr>
        </p:nvSpPr>
        <p:spPr>
          <a:xfrm>
            <a:off x="2008320" y="-246906"/>
            <a:ext cx="5237824" cy="750154"/>
          </a:xfrm>
        </p:spPr>
        <p:txBody>
          <a:bodyPr/>
          <a:lstStyle/>
          <a:p>
            <a:pPr defTabSz="342900"/>
            <a:r>
              <a:rPr lang="de-DE" altLang="en-US" sz="2400" b="1" dirty="0" err="1">
                <a:solidFill>
                  <a:srgbClr val="000066"/>
                </a:solidFill>
              </a:rPr>
              <a:t>Temperature</a:t>
            </a:r>
            <a:r>
              <a:rPr lang="de-DE" altLang="en-US" sz="2400" b="1" dirty="0">
                <a:solidFill>
                  <a:srgbClr val="000066"/>
                </a:solidFill>
              </a:rPr>
              <a:t> </a:t>
            </a:r>
            <a:r>
              <a:rPr lang="de-DE" altLang="en-US" sz="2400" b="1" dirty="0" err="1">
                <a:solidFill>
                  <a:srgbClr val="000066"/>
                </a:solidFill>
              </a:rPr>
              <a:t>structure</a:t>
            </a:r>
            <a:endParaRPr lang="de-DE" altLang="en-US" sz="2400" b="1" dirty="0">
              <a:solidFill>
                <a:srgbClr val="000066"/>
              </a:solidFill>
            </a:endParaRPr>
          </a:p>
        </p:txBody>
      </p:sp>
      <p:sp>
        <p:nvSpPr>
          <p:cNvPr id="23556" name="Text Box 5"/>
          <p:cNvSpPr txBox="1">
            <a:spLocks noChangeArrowheads="1"/>
          </p:cNvSpPr>
          <p:nvPr/>
        </p:nvSpPr>
        <p:spPr bwMode="auto">
          <a:xfrm>
            <a:off x="7056835" y="2301479"/>
            <a:ext cx="3786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200">
                <a:latin typeface="Arial" panose="020B0604020202020204" pitchFamily="34" charset="0"/>
              </a:rPr>
              <a:t>76</a:t>
            </a:r>
          </a:p>
        </p:txBody>
      </p:sp>
      <p:sp>
        <p:nvSpPr>
          <p:cNvPr id="23557" name="Text Box 6"/>
          <p:cNvSpPr txBox="1">
            <a:spLocks noChangeArrowheads="1"/>
          </p:cNvSpPr>
          <p:nvPr/>
        </p:nvSpPr>
        <p:spPr bwMode="auto">
          <a:xfrm>
            <a:off x="7056835" y="3003948"/>
            <a:ext cx="3786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200">
                <a:latin typeface="Arial" panose="020B0604020202020204" pitchFamily="34" charset="0"/>
              </a:rPr>
              <a:t>65</a:t>
            </a:r>
          </a:p>
        </p:txBody>
      </p:sp>
      <p:sp>
        <p:nvSpPr>
          <p:cNvPr id="23558" name="Text Box 7"/>
          <p:cNvSpPr txBox="1">
            <a:spLocks noChangeArrowheads="1"/>
          </p:cNvSpPr>
          <p:nvPr/>
        </p:nvSpPr>
        <p:spPr bwMode="auto">
          <a:xfrm rot="16200000">
            <a:off x="7128272" y="2271326"/>
            <a:ext cx="11882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200">
                <a:latin typeface="Arial" panose="020B0604020202020204" pitchFamily="34" charset="0"/>
              </a:rPr>
              <a:t>Altitude, km</a:t>
            </a:r>
          </a:p>
        </p:txBody>
      </p:sp>
      <p:sp>
        <p:nvSpPr>
          <p:cNvPr id="23559" name="Text Box 8"/>
          <p:cNvSpPr txBox="1">
            <a:spLocks noChangeArrowheads="1"/>
          </p:cNvSpPr>
          <p:nvPr/>
        </p:nvSpPr>
        <p:spPr bwMode="auto">
          <a:xfrm>
            <a:off x="7056835" y="3706417"/>
            <a:ext cx="3786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200">
                <a:latin typeface="Arial" panose="020B0604020202020204" pitchFamily="34" charset="0"/>
              </a:rPr>
              <a:t>50</a:t>
            </a:r>
          </a:p>
        </p:txBody>
      </p:sp>
      <p:sp>
        <p:nvSpPr>
          <p:cNvPr id="23560" name="Text Box 9"/>
          <p:cNvSpPr txBox="1">
            <a:spLocks noChangeArrowheads="1"/>
          </p:cNvSpPr>
          <p:nvPr/>
        </p:nvSpPr>
        <p:spPr bwMode="auto">
          <a:xfrm>
            <a:off x="7056835" y="1600201"/>
            <a:ext cx="3786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200">
                <a:latin typeface="Arial" panose="020B0604020202020204" pitchFamily="34" charset="0"/>
              </a:rPr>
              <a:t>86</a:t>
            </a:r>
          </a:p>
        </p:txBody>
      </p:sp>
      <p:sp>
        <p:nvSpPr>
          <p:cNvPr id="23561" name="Rectangle 10"/>
          <p:cNvSpPr>
            <a:spLocks noChangeArrowheads="1"/>
          </p:cNvSpPr>
          <p:nvPr/>
        </p:nvSpPr>
        <p:spPr bwMode="auto">
          <a:xfrm>
            <a:off x="1980010" y="3003948"/>
            <a:ext cx="5183981" cy="864394"/>
          </a:xfrm>
          <a:prstGeom prst="rect">
            <a:avLst/>
          </a:prstGeom>
          <a:gradFill rotWithShape="1">
            <a:gsLst>
              <a:gs pos="0">
                <a:schemeClr val="hlink">
                  <a:alpha val="67998"/>
                </a:schemeClr>
              </a:gs>
              <a:gs pos="100000">
                <a:srgbClr val="FFFF66">
                  <a:alpha val="37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GB" altLang="en-US" sz="2100">
              <a:latin typeface="GoudyHandtooled BT" pitchFamily="82" charset="0"/>
            </a:endParaRPr>
          </a:p>
        </p:txBody>
      </p:sp>
      <p:sp>
        <p:nvSpPr>
          <p:cNvPr id="23562" name="Text Box 11"/>
          <p:cNvSpPr txBox="1">
            <a:spLocks noChangeArrowheads="1"/>
          </p:cNvSpPr>
          <p:nvPr/>
        </p:nvSpPr>
        <p:spPr bwMode="auto">
          <a:xfrm>
            <a:off x="5057775" y="3103960"/>
            <a:ext cx="1188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400">
                <a:solidFill>
                  <a:schemeClr val="accent2"/>
                </a:solidFill>
                <a:latin typeface="Monotype Corsiva" panose="03010101010201010101" pitchFamily="66" charset="0"/>
              </a:rPr>
              <a:t>Cloud</a:t>
            </a:r>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5914" y="467708"/>
            <a:ext cx="4594622" cy="289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83969" y="4856560"/>
            <a:ext cx="3746538" cy="300082"/>
          </a:xfrm>
          <a:prstGeom prst="rect">
            <a:avLst/>
          </a:prstGeom>
          <a:noFill/>
        </p:spPr>
        <p:txBody>
          <a:bodyPr wrap="none">
            <a:spAutoFit/>
          </a:bodyPr>
          <a:lstStyle/>
          <a:p>
            <a:pPr>
              <a:defRPr/>
            </a:pPr>
            <a:r>
              <a:rPr lang="en-GB" sz="1350" i="1" dirty="0" err="1">
                <a:latin typeface="+mn-lt"/>
              </a:rPr>
              <a:t>Tellmann</a:t>
            </a:r>
            <a:r>
              <a:rPr lang="en-GB" sz="1350" i="1" dirty="0">
                <a:latin typeface="+mn-lt"/>
              </a:rPr>
              <a:t> et al., 2009 , </a:t>
            </a:r>
            <a:r>
              <a:rPr lang="en-GB" sz="1350" i="1" dirty="0" err="1">
                <a:latin typeface="+mn-lt"/>
              </a:rPr>
              <a:t>Haus</a:t>
            </a:r>
            <a:r>
              <a:rPr lang="en-GB" sz="1350" i="1" dirty="0">
                <a:latin typeface="+mn-lt"/>
              </a:rPr>
              <a:t> et al., 2014</a:t>
            </a:r>
          </a:p>
        </p:txBody>
      </p:sp>
    </p:spTree>
    <p:extLst>
      <p:ext uri="{BB962C8B-B14F-4D97-AF65-F5344CB8AC3E}">
        <p14:creationId xmlns:p14="http://schemas.microsoft.com/office/powerpoint/2010/main" val="1771748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268142" y="-26194"/>
            <a:ext cx="4698206"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a:defRPr/>
            </a:pPr>
            <a:r>
              <a:rPr lang="en-GB" altLang="en-US" sz="2700" b="1" dirty="0">
                <a:solidFill>
                  <a:srgbClr val="FFFFFF"/>
                </a:solidFill>
                <a:effectLst>
                  <a:outerShdw blurRad="38100" dist="38100" dir="2700000" algn="tl">
                    <a:srgbClr val="000000"/>
                  </a:outerShdw>
                </a:effectLst>
                <a:latin typeface="Arial" panose="020B0604020202020204" pitchFamily="34" charset="0"/>
              </a:rPr>
              <a:t>Stability of the atmosphere</a:t>
            </a:r>
          </a:p>
        </p:txBody>
      </p:sp>
      <p:graphicFrame>
        <p:nvGraphicFramePr>
          <p:cNvPr id="25603" name="Object 8"/>
          <p:cNvGraphicFramePr>
            <a:graphicFrameLocks noChangeAspect="1"/>
          </p:cNvGraphicFramePr>
          <p:nvPr/>
        </p:nvGraphicFramePr>
        <p:xfrm>
          <a:off x="1282304" y="573881"/>
          <a:ext cx="1512094" cy="1128713"/>
        </p:xfrm>
        <a:graphic>
          <a:graphicData uri="http://schemas.openxmlformats.org/presentationml/2006/ole">
            <mc:AlternateContent xmlns:mc="http://schemas.openxmlformats.org/markup-compatibility/2006">
              <mc:Choice xmlns:v="urn:schemas-microsoft-com:vml" Requires="v">
                <p:oleObj name="Equation" r:id="rId3" imgW="1054100" imgH="787400" progId="Equation.3">
                  <p:embed/>
                </p:oleObj>
              </mc:Choice>
              <mc:Fallback>
                <p:oleObj name="Equation" r:id="rId3" imgW="1054100" imgH="787400" progId="Equation.3">
                  <p:embed/>
                  <p:pic>
                    <p:nvPicPr>
                      <p:cNvPr id="25603"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304" y="573881"/>
                        <a:ext cx="1512094" cy="1128713"/>
                      </a:xfrm>
                      <a:prstGeom prst="rect">
                        <a:avLst/>
                      </a:prstGeom>
                      <a:solidFill>
                        <a:schemeClr val="bg1"/>
                      </a:solidFill>
                      <a:ln w="28575">
                        <a:solidFill>
                          <a:srgbClr val="66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4" name="AutoShape 9"/>
          <p:cNvSpPr>
            <a:spLocks/>
          </p:cNvSpPr>
          <p:nvPr/>
        </p:nvSpPr>
        <p:spPr bwMode="auto">
          <a:xfrm>
            <a:off x="3113485" y="573881"/>
            <a:ext cx="161925" cy="1187054"/>
          </a:xfrm>
          <a:prstGeom prst="leftBrace">
            <a:avLst>
              <a:gd name="adj1" fmla="val 61091"/>
              <a:gd name="adj2" fmla="val 50000"/>
            </a:avLst>
          </a:prstGeom>
          <a:noFill/>
          <a:ln w="3810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lIns="68572" tIns="34286" rIns="68572" bIns="34286" anchor="ct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pPr algn="ctr" defTabSz="685800"/>
            <a:endParaRPr lang="it-IT" altLang="en-US" sz="1350" b="0">
              <a:solidFill>
                <a:srgbClr val="FF0000"/>
              </a:solidFill>
              <a:latin typeface="Arial" panose="020B0604020202020204" pitchFamily="34" charset="0"/>
            </a:endParaRPr>
          </a:p>
        </p:txBody>
      </p:sp>
      <p:graphicFrame>
        <p:nvGraphicFramePr>
          <p:cNvPr id="25605" name="Object 10"/>
          <p:cNvGraphicFramePr>
            <a:graphicFrameLocks noChangeAspect="1"/>
          </p:cNvGraphicFramePr>
          <p:nvPr/>
        </p:nvGraphicFramePr>
        <p:xfrm>
          <a:off x="3328988" y="627460"/>
          <a:ext cx="819150" cy="929878"/>
        </p:xfrm>
        <a:graphic>
          <a:graphicData uri="http://schemas.openxmlformats.org/presentationml/2006/ole">
            <mc:AlternateContent xmlns:mc="http://schemas.openxmlformats.org/markup-compatibility/2006">
              <mc:Choice xmlns:v="urn:schemas-microsoft-com:vml" Requires="v">
                <p:oleObj name="Equation" r:id="rId5" imgW="469696" imgH="533169" progId="Equation.3">
                  <p:embed/>
                </p:oleObj>
              </mc:Choice>
              <mc:Fallback>
                <p:oleObj name="Equation" r:id="rId5" imgW="469696" imgH="533169" progId="Equation.3">
                  <p:embed/>
                  <p:pic>
                    <p:nvPicPr>
                      <p:cNvPr id="2560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988" y="627460"/>
                        <a:ext cx="819150" cy="929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06" name="Object 11"/>
          <p:cNvGraphicFramePr>
            <a:graphicFrameLocks noChangeAspect="1"/>
          </p:cNvGraphicFramePr>
          <p:nvPr/>
        </p:nvGraphicFramePr>
        <p:xfrm>
          <a:off x="5984081" y="1437085"/>
          <a:ext cx="2019300" cy="285750"/>
        </p:xfrm>
        <a:graphic>
          <a:graphicData uri="http://schemas.openxmlformats.org/presentationml/2006/ole">
            <mc:AlternateContent xmlns:mc="http://schemas.openxmlformats.org/markup-compatibility/2006">
              <mc:Choice xmlns:v="urn:schemas-microsoft-com:vml" Requires="v">
                <p:oleObj name="Equation" r:id="rId7" imgW="1346200" imgH="190500" progId="Equation.3">
                  <p:embed/>
                </p:oleObj>
              </mc:Choice>
              <mc:Fallback>
                <p:oleObj name="Equation" r:id="rId7" imgW="1346200" imgH="190500" progId="Equation.3">
                  <p:embed/>
                  <p:pic>
                    <p:nvPicPr>
                      <p:cNvPr id="25606"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4081" y="1437085"/>
                        <a:ext cx="20193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7" name="Text Box 12"/>
          <p:cNvSpPr txBox="1">
            <a:spLocks noChangeArrowheads="1"/>
          </p:cNvSpPr>
          <p:nvPr/>
        </p:nvSpPr>
        <p:spPr bwMode="auto">
          <a:xfrm>
            <a:off x="4086225" y="627460"/>
            <a:ext cx="1081049"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pPr defTabSz="685800"/>
            <a:r>
              <a:rPr lang="en-US" altLang="en-US" sz="1350">
                <a:solidFill>
                  <a:srgbClr val="000000"/>
                </a:solidFill>
                <a:latin typeface="Arial" panose="020B0604020202020204" pitchFamily="34" charset="0"/>
              </a:rPr>
              <a:t>Convection</a:t>
            </a:r>
          </a:p>
        </p:txBody>
      </p:sp>
      <p:sp>
        <p:nvSpPr>
          <p:cNvPr id="25608" name="Text Box 13"/>
          <p:cNvSpPr txBox="1">
            <a:spLocks noChangeArrowheads="1"/>
          </p:cNvSpPr>
          <p:nvPr/>
        </p:nvSpPr>
        <p:spPr bwMode="auto">
          <a:xfrm>
            <a:off x="4139803" y="1329929"/>
            <a:ext cx="1485006"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pPr defTabSz="685800"/>
            <a:r>
              <a:rPr lang="en-US" altLang="en-US" sz="1350">
                <a:solidFill>
                  <a:srgbClr val="000000"/>
                </a:solidFill>
                <a:latin typeface="Arial" panose="020B0604020202020204" pitchFamily="34" charset="0"/>
              </a:rPr>
              <a:t>Stable condition</a:t>
            </a:r>
          </a:p>
        </p:txBody>
      </p:sp>
      <p:sp>
        <p:nvSpPr>
          <p:cNvPr id="25609" name="Text Box 9"/>
          <p:cNvSpPr txBox="1">
            <a:spLocks noChangeArrowheads="1"/>
          </p:cNvSpPr>
          <p:nvPr/>
        </p:nvSpPr>
        <p:spPr bwMode="auto">
          <a:xfrm>
            <a:off x="4086226" y="951310"/>
            <a:ext cx="1058607" cy="27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2" tIns="34286" rIns="68572" bIns="34286">
            <a:spAutoFit/>
          </a:bodyPr>
          <a:lstStyle>
            <a:lvl1pPr>
              <a:defRPr sz="2800" b="1">
                <a:solidFill>
                  <a:schemeClr val="tx1"/>
                </a:solidFill>
                <a:latin typeface="GoudyHandtooled BT" pitchFamily="82" charset="0"/>
              </a:defRPr>
            </a:lvl1pPr>
            <a:lvl2pPr marL="742950" indent="-285750">
              <a:defRPr sz="2800" b="1">
                <a:solidFill>
                  <a:schemeClr val="tx1"/>
                </a:solidFill>
                <a:latin typeface="GoudyHandtooled BT" pitchFamily="82" charset="0"/>
              </a:defRPr>
            </a:lvl2pPr>
            <a:lvl3pPr marL="1143000" indent="-228600">
              <a:defRPr sz="2800" b="1">
                <a:solidFill>
                  <a:schemeClr val="tx1"/>
                </a:solidFill>
                <a:latin typeface="GoudyHandtooled BT" pitchFamily="82" charset="0"/>
              </a:defRPr>
            </a:lvl3pPr>
            <a:lvl4pPr marL="1600200" indent="-228600">
              <a:defRPr sz="2800" b="1">
                <a:solidFill>
                  <a:schemeClr val="tx1"/>
                </a:solidFill>
                <a:latin typeface="GoudyHandtooled BT" pitchFamily="82" charset="0"/>
              </a:defRPr>
            </a:lvl4pPr>
            <a:lvl5pPr marL="2057400" indent="-228600">
              <a:defRPr sz="2800" b="1">
                <a:solidFill>
                  <a:schemeClr val="tx1"/>
                </a:solidFill>
                <a:latin typeface="GoudyHandtooled BT" pitchFamily="82" charset="0"/>
              </a:defRPr>
            </a:lvl5pPr>
            <a:lvl6pPr marL="2514600" indent="-228600" eaLnBrk="0" fontAlgn="base" hangingPunct="0">
              <a:spcBef>
                <a:spcPct val="0"/>
              </a:spcBef>
              <a:spcAft>
                <a:spcPct val="0"/>
              </a:spcAft>
              <a:defRPr sz="2800" b="1">
                <a:solidFill>
                  <a:schemeClr val="tx1"/>
                </a:solidFill>
                <a:latin typeface="GoudyHandtooled BT" pitchFamily="82" charset="0"/>
              </a:defRPr>
            </a:lvl6pPr>
            <a:lvl7pPr marL="2971800" indent="-228600" eaLnBrk="0" fontAlgn="base" hangingPunct="0">
              <a:spcBef>
                <a:spcPct val="0"/>
              </a:spcBef>
              <a:spcAft>
                <a:spcPct val="0"/>
              </a:spcAft>
              <a:defRPr sz="2800" b="1">
                <a:solidFill>
                  <a:schemeClr val="tx1"/>
                </a:solidFill>
                <a:latin typeface="GoudyHandtooled BT" pitchFamily="82" charset="0"/>
              </a:defRPr>
            </a:lvl7pPr>
            <a:lvl8pPr marL="3429000" indent="-228600" eaLnBrk="0" fontAlgn="base" hangingPunct="0">
              <a:spcBef>
                <a:spcPct val="0"/>
              </a:spcBef>
              <a:spcAft>
                <a:spcPct val="0"/>
              </a:spcAft>
              <a:defRPr sz="2800" b="1">
                <a:solidFill>
                  <a:schemeClr val="tx1"/>
                </a:solidFill>
                <a:latin typeface="GoudyHandtooled BT" pitchFamily="82" charset="0"/>
              </a:defRPr>
            </a:lvl8pPr>
            <a:lvl9pPr marL="3886200" indent="-228600" eaLnBrk="0" fontAlgn="base" hangingPunct="0">
              <a:spcBef>
                <a:spcPct val="0"/>
              </a:spcBef>
              <a:spcAft>
                <a:spcPct val="0"/>
              </a:spcAft>
              <a:defRPr sz="2800" b="1">
                <a:solidFill>
                  <a:schemeClr val="tx1"/>
                </a:solidFill>
                <a:latin typeface="GoudyHandtooled BT" pitchFamily="82" charset="0"/>
              </a:defRPr>
            </a:lvl9pPr>
          </a:lstStyle>
          <a:p>
            <a:pPr defTabSz="685800"/>
            <a:r>
              <a:rPr lang="en-US" altLang="en-US" sz="1350">
                <a:solidFill>
                  <a:srgbClr val="000000"/>
                </a:solidFill>
                <a:latin typeface="Arial" panose="020B0604020202020204" pitchFamily="34" charset="0"/>
              </a:rPr>
              <a:t>Turbulence</a:t>
            </a:r>
          </a:p>
        </p:txBody>
      </p:sp>
      <p:pic>
        <p:nvPicPr>
          <p:cNvPr id="2561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3588" y="1815704"/>
            <a:ext cx="5266135" cy="3174206"/>
          </a:xfrm>
          <a:prstGeom prst="rect">
            <a:avLst/>
          </a:prstGeom>
          <a:noFill/>
          <a:ln w="9525">
            <a:solidFill>
              <a:srgbClr val="66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170385" y="4851797"/>
            <a:ext cx="1604927" cy="300082"/>
          </a:xfrm>
          <a:prstGeom prst="rect">
            <a:avLst/>
          </a:prstGeom>
          <a:solidFill>
            <a:schemeClr val="bg1"/>
          </a:solidFill>
        </p:spPr>
        <p:txBody>
          <a:bodyPr wrap="none">
            <a:spAutoFit/>
          </a:bodyPr>
          <a:lstStyle/>
          <a:p>
            <a:pPr defTabSz="685800" eaLnBrk="0" hangingPunct="0">
              <a:defRPr/>
            </a:pPr>
            <a:r>
              <a:rPr lang="en-GB" sz="1350" i="1" dirty="0" err="1">
                <a:solidFill>
                  <a:srgbClr val="000000"/>
                </a:solidFill>
                <a:latin typeface="Arial"/>
              </a:rPr>
              <a:t>Piccialli</a:t>
            </a:r>
            <a:r>
              <a:rPr lang="en-GB" sz="1350" i="1" dirty="0">
                <a:solidFill>
                  <a:srgbClr val="000000"/>
                </a:solidFill>
                <a:latin typeface="Arial"/>
              </a:rPr>
              <a:t> et al, 2011</a:t>
            </a:r>
          </a:p>
        </p:txBody>
      </p:sp>
    </p:spTree>
    <p:extLst>
      <p:ext uri="{BB962C8B-B14F-4D97-AF65-F5344CB8AC3E}">
        <p14:creationId xmlns:p14="http://schemas.microsoft.com/office/powerpoint/2010/main" val="38463896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7907" name="Rectangle 3"/>
          <p:cNvSpPr>
            <a:spLocks noChangeArrowheads="1"/>
          </p:cNvSpPr>
          <p:nvPr/>
        </p:nvSpPr>
        <p:spPr bwMode="auto">
          <a:xfrm>
            <a:off x="1980010" y="1"/>
            <a:ext cx="5183981" cy="43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2" tIns="34286" rIns="68572" bIns="34286"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eaLnBrk="1" hangingPunct="1">
              <a:defRPr/>
            </a:pPr>
            <a:r>
              <a:rPr lang="en-US" altLang="en-US" sz="2800" b="1" dirty="0">
                <a:solidFill>
                  <a:srgbClr val="000066"/>
                </a:solidFill>
                <a:effectLst>
                  <a:outerShdw blurRad="38100" dist="38100" dir="2700000" algn="tl">
                    <a:srgbClr val="C0C0C0"/>
                  </a:outerShdw>
                </a:effectLst>
                <a:latin typeface="Arial" panose="020B0604020202020204" pitchFamily="34" charset="0"/>
              </a:rPr>
              <a:t>Atmospheric composition</a:t>
            </a:r>
          </a:p>
        </p:txBody>
      </p:sp>
      <p:sp>
        <p:nvSpPr>
          <p:cNvPr id="27654" name="Rectangle 6"/>
          <p:cNvSpPr>
            <a:spLocks noChangeArrowheads="1"/>
          </p:cNvSpPr>
          <p:nvPr/>
        </p:nvSpPr>
        <p:spPr bwMode="auto">
          <a:xfrm>
            <a:off x="4842272" y="3921919"/>
            <a:ext cx="108347" cy="5941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100">
              <a:solidFill>
                <a:srgbClr val="000000"/>
              </a:solidFill>
              <a:latin typeface="GoudyHandtooled BT" pitchFamily="82" charset="0"/>
            </a:endParaRPr>
          </a:p>
        </p:txBody>
      </p:sp>
      <p:sp>
        <p:nvSpPr>
          <p:cNvPr id="27660" name="Rectangle 12"/>
          <p:cNvSpPr>
            <a:spLocks noChangeArrowheads="1"/>
          </p:cNvSpPr>
          <p:nvPr/>
        </p:nvSpPr>
        <p:spPr bwMode="auto">
          <a:xfrm>
            <a:off x="4733925" y="3759994"/>
            <a:ext cx="540544" cy="5941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en-US" sz="2100">
              <a:solidFill>
                <a:srgbClr val="000000"/>
              </a:solidFill>
              <a:latin typeface="GoudyHandtooled BT" pitchFamily="82" charset="0"/>
            </a:endParaRPr>
          </a:p>
        </p:txBody>
      </p:sp>
      <p:pic>
        <p:nvPicPr>
          <p:cNvPr id="2" name="Picture 1"/>
          <p:cNvPicPr>
            <a:picLocks noChangeAspect="1"/>
          </p:cNvPicPr>
          <p:nvPr/>
        </p:nvPicPr>
        <p:blipFill>
          <a:blip r:embed="rId3"/>
          <a:stretch>
            <a:fillRect/>
          </a:stretch>
        </p:blipFill>
        <p:spPr>
          <a:xfrm>
            <a:off x="1235129" y="505521"/>
            <a:ext cx="6408585" cy="4167637"/>
          </a:xfrm>
          <a:prstGeom prst="rect">
            <a:avLst/>
          </a:prstGeom>
        </p:spPr>
      </p:pic>
    </p:spTree>
    <p:extLst>
      <p:ext uri="{BB962C8B-B14F-4D97-AF65-F5344CB8AC3E}">
        <p14:creationId xmlns:p14="http://schemas.microsoft.com/office/powerpoint/2010/main" val="1751241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94637">
            <a:off x="1101282" y="906364"/>
            <a:ext cx="3197913" cy="318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0" name="TextBox 10"/>
          <p:cNvSpPr txBox="1">
            <a:spLocks noChangeArrowheads="1"/>
          </p:cNvSpPr>
          <p:nvPr/>
        </p:nvSpPr>
        <p:spPr bwMode="auto">
          <a:xfrm>
            <a:off x="1745403" y="3516360"/>
            <a:ext cx="71686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1350" i="1" dirty="0">
                <a:solidFill>
                  <a:srgbClr val="FFFFFF"/>
                </a:solidFill>
                <a:latin typeface="Arial" panose="020B0604020202020204" pitchFamily="34" charset="0"/>
                <a:cs typeface="Arial" panose="020B0604020202020204" pitchFamily="34" charset="0"/>
              </a:rPr>
              <a:t>1.7 µm</a:t>
            </a:r>
          </a:p>
        </p:txBody>
      </p:sp>
      <p:sp>
        <p:nvSpPr>
          <p:cNvPr id="29701" name="TextBox 10"/>
          <p:cNvSpPr txBox="1">
            <a:spLocks noChangeArrowheads="1"/>
          </p:cNvSpPr>
          <p:nvPr/>
        </p:nvSpPr>
        <p:spPr bwMode="auto">
          <a:xfrm>
            <a:off x="1649819" y="1221581"/>
            <a:ext cx="90922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1350" i="1" dirty="0">
                <a:solidFill>
                  <a:schemeClr val="bg1"/>
                </a:solidFill>
                <a:latin typeface="Arial" panose="020B0604020202020204" pitchFamily="34" charset="0"/>
                <a:cs typeface="Arial" panose="020B0604020202020204" pitchFamily="34" charset="0"/>
              </a:rPr>
              <a:t>0.365 µm</a:t>
            </a:r>
          </a:p>
        </p:txBody>
      </p:sp>
      <p:pic>
        <p:nvPicPr>
          <p:cNvPr id="6" name="Picture 2" descr="12_VIRTIS_vortex movi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5141" y="916056"/>
            <a:ext cx="3929044" cy="327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0" y="4190259"/>
            <a:ext cx="1691489" cy="300082"/>
          </a:xfrm>
          <a:prstGeom prst="rect">
            <a:avLst/>
          </a:prstGeom>
          <a:noFill/>
        </p:spPr>
        <p:txBody>
          <a:bodyPr wrap="none">
            <a:spAutoFit/>
          </a:bodyPr>
          <a:lstStyle/>
          <a:p>
            <a:pPr>
              <a:defRPr/>
            </a:pPr>
            <a:r>
              <a:rPr lang="en-GB" sz="1350" i="1" dirty="0">
                <a:solidFill>
                  <a:schemeClr val="bg1"/>
                </a:solidFill>
                <a:latin typeface="+mn-lt"/>
              </a:rPr>
              <a:t>Titov et al., 2012</a:t>
            </a:r>
          </a:p>
        </p:txBody>
      </p:sp>
      <p:sp>
        <p:nvSpPr>
          <p:cNvPr id="4" name="Curved Down Arrow 3"/>
          <p:cNvSpPr/>
          <p:nvPr/>
        </p:nvSpPr>
        <p:spPr>
          <a:xfrm rot="20427620" flipH="1">
            <a:off x="1030171" y="1670829"/>
            <a:ext cx="3066114" cy="911331"/>
          </a:xfrm>
          <a:prstGeom prst="curvedDownArrow">
            <a:avLst>
              <a:gd name="adj1" fmla="val 23744"/>
              <a:gd name="adj2" fmla="val 50000"/>
              <a:gd name="adj3" fmla="val 25000"/>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2630309" y="3054695"/>
            <a:ext cx="356188" cy="461665"/>
          </a:xfrm>
          <a:prstGeom prst="rect">
            <a:avLst/>
          </a:prstGeom>
          <a:noFill/>
        </p:spPr>
        <p:txBody>
          <a:bodyPr wrap="none" rtlCol="0">
            <a:spAutoFit/>
          </a:bodyPr>
          <a:lstStyle/>
          <a:p>
            <a:r>
              <a:rPr lang="en-GB" sz="2400" b="1" dirty="0">
                <a:solidFill>
                  <a:schemeClr val="bg1"/>
                </a:solidFill>
                <a:latin typeface="Algerian" panose="04020705040A02060702" pitchFamily="82" charset="0"/>
              </a:rPr>
              <a:t>S</a:t>
            </a:r>
          </a:p>
        </p:txBody>
      </p:sp>
      <p:sp>
        <p:nvSpPr>
          <p:cNvPr id="12" name="Text Box 2"/>
          <p:cNvSpPr txBox="1">
            <a:spLocks noChangeArrowheads="1"/>
          </p:cNvSpPr>
          <p:nvPr/>
        </p:nvSpPr>
        <p:spPr bwMode="auto">
          <a:xfrm>
            <a:off x="2195525" y="-1591"/>
            <a:ext cx="54072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sz="2800" dirty="0">
                <a:solidFill>
                  <a:srgbClr val="3333CC">
                    <a:lumMod val="40000"/>
                    <a:lumOff val="60000"/>
                  </a:srgbClr>
                </a:solidFill>
                <a:effectLst>
                  <a:outerShdw blurRad="38100" dist="38100" dir="2700000" algn="tl">
                    <a:srgbClr val="FFFFFF"/>
                  </a:outerShdw>
                </a:effectLst>
                <a:latin typeface="Arial" charset="0"/>
              </a:rPr>
              <a:t>Cloud structure and morphology</a:t>
            </a:r>
            <a:endParaRPr lang="en-US" altLang="en-US" sz="2800" i="1" dirty="0">
              <a:solidFill>
                <a:srgbClr val="3333CC">
                  <a:lumMod val="40000"/>
                  <a:lumOff val="60000"/>
                </a:srgbClr>
              </a:solidFill>
              <a:effectLst>
                <a:outerShdw blurRad="38100" dist="38100" dir="2700000" algn="tl">
                  <a:srgbClr val="FFFFFF"/>
                </a:outerShdw>
              </a:effectLst>
              <a:latin typeface="Arial" charset="0"/>
            </a:endParaRPr>
          </a:p>
        </p:txBody>
      </p:sp>
    </p:spTree>
    <p:extLst>
      <p:ext uri="{BB962C8B-B14F-4D97-AF65-F5344CB8AC3E}">
        <p14:creationId xmlns:p14="http://schemas.microsoft.com/office/powerpoint/2010/main" val="295919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85" name="Rectangle 5"/>
          <p:cNvSpPr>
            <a:spLocks noChangeArrowheads="1"/>
          </p:cNvSpPr>
          <p:nvPr/>
        </p:nvSpPr>
        <p:spPr bwMode="auto">
          <a:xfrm>
            <a:off x="10638738" y="9964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defRPr/>
            </a:pPr>
            <a:endParaRPr lang="en-GB" i="1">
              <a:solidFill>
                <a:srgbClr val="000000"/>
              </a:solidFill>
              <a:effectLst>
                <a:outerShdw blurRad="38100" dist="38100" dir="2700000" algn="tl">
                  <a:srgbClr val="000000">
                    <a:alpha val="43137"/>
                  </a:srgbClr>
                </a:outerShdw>
              </a:effectLst>
            </a:endParaRPr>
          </a:p>
        </p:txBody>
      </p:sp>
      <p:pic>
        <p:nvPicPr>
          <p:cNvPr id="30723" name="Picture 6" descr="v0462_0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769" y="445294"/>
            <a:ext cx="3375422" cy="337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4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17572">
            <a:off x="4737497" y="756047"/>
            <a:ext cx="3267075"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495" name="Text Box 15"/>
          <p:cNvSpPr txBox="1">
            <a:spLocks noChangeArrowheads="1"/>
          </p:cNvSpPr>
          <p:nvPr/>
        </p:nvSpPr>
        <p:spPr bwMode="auto">
          <a:xfrm>
            <a:off x="1469637" y="3809054"/>
            <a:ext cx="5227137"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10000"/>
              </a:lnSpc>
              <a:buFontTx/>
              <a:buChar char="•"/>
              <a:defRPr/>
            </a:pPr>
            <a:r>
              <a:rPr lang="en-GB" i="1" dirty="0">
                <a:solidFill>
                  <a:srgbClr val="FFFFFF"/>
                </a:solidFill>
                <a:latin typeface="Arial" charset="0"/>
              </a:rPr>
              <a:t> Global polar depression (5-10 km)</a:t>
            </a:r>
          </a:p>
          <a:p>
            <a:pPr>
              <a:lnSpc>
                <a:spcPct val="110000"/>
              </a:lnSpc>
              <a:buFontTx/>
              <a:buChar char="•"/>
              <a:defRPr/>
            </a:pPr>
            <a:r>
              <a:rPr lang="en-GB" i="1" dirty="0">
                <a:solidFill>
                  <a:srgbClr val="FFFFFF"/>
                </a:solidFill>
                <a:latin typeface="Arial" charset="0"/>
              </a:rPr>
              <a:t> Aerosol scale height: 4-5 km </a:t>
            </a:r>
            <a:r>
              <a:rPr lang="en-GB" i="1" dirty="0">
                <a:solidFill>
                  <a:srgbClr val="FFFFFF"/>
                </a:solidFill>
                <a:latin typeface="Arial" charset="0"/>
                <a:sym typeface="Wingdings" pitchFamily="2" charset="2"/>
              </a:rPr>
              <a:t> 1 km at the pole</a:t>
            </a:r>
          </a:p>
        </p:txBody>
      </p:sp>
      <p:sp>
        <p:nvSpPr>
          <p:cNvPr id="2068496" name="Text Box 16"/>
          <p:cNvSpPr txBox="1">
            <a:spLocks noChangeArrowheads="1"/>
          </p:cNvSpPr>
          <p:nvPr/>
        </p:nvSpPr>
        <p:spPr bwMode="auto">
          <a:xfrm>
            <a:off x="5679980" y="1329929"/>
            <a:ext cx="1382110" cy="323165"/>
          </a:xfrm>
          <a:prstGeom prst="rect">
            <a:avLst/>
          </a:prstGeom>
          <a:solidFill>
            <a:schemeClr val="bg1">
              <a:alpha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1500" i="1">
                <a:solidFill>
                  <a:srgbClr val="3333CC"/>
                </a:solidFill>
                <a:effectLst>
                  <a:outerShdw blurRad="38100" dist="38100" dir="2700000" algn="tl">
                    <a:srgbClr val="C0C0C0"/>
                  </a:outerShdw>
                </a:effectLst>
              </a:rPr>
              <a:t>74 +/- 1 km</a:t>
            </a:r>
          </a:p>
        </p:txBody>
      </p:sp>
      <p:sp>
        <p:nvSpPr>
          <p:cNvPr id="2068497" name="Text Box 17"/>
          <p:cNvSpPr txBox="1">
            <a:spLocks noChangeArrowheads="1"/>
          </p:cNvSpPr>
          <p:nvPr/>
        </p:nvSpPr>
        <p:spPr bwMode="auto">
          <a:xfrm>
            <a:off x="6696774" y="3487341"/>
            <a:ext cx="1382110" cy="323165"/>
          </a:xfrm>
          <a:prstGeom prst="rect">
            <a:avLst/>
          </a:prstGeom>
          <a:solidFill>
            <a:schemeClr val="bg1">
              <a:alpha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GB" sz="1500" i="1">
                <a:solidFill>
                  <a:srgbClr val="FF0000"/>
                </a:solidFill>
                <a:effectLst>
                  <a:outerShdw blurRad="38100" dist="38100" dir="2700000" algn="tl">
                    <a:srgbClr val="C0C0C0"/>
                  </a:outerShdw>
                </a:effectLst>
              </a:rPr>
              <a:t>66 +/- 3 km</a:t>
            </a:r>
          </a:p>
        </p:txBody>
      </p:sp>
      <p:sp>
        <p:nvSpPr>
          <p:cNvPr id="9" name="TextBox 8"/>
          <p:cNvSpPr txBox="1"/>
          <p:nvPr/>
        </p:nvSpPr>
        <p:spPr>
          <a:xfrm>
            <a:off x="6416279" y="4785122"/>
            <a:ext cx="1973617" cy="300082"/>
          </a:xfrm>
          <a:prstGeom prst="rect">
            <a:avLst/>
          </a:prstGeom>
          <a:noFill/>
        </p:spPr>
        <p:txBody>
          <a:bodyPr wrap="none">
            <a:spAutoFit/>
          </a:bodyPr>
          <a:lstStyle/>
          <a:p>
            <a:pPr>
              <a:defRPr/>
            </a:pPr>
            <a:r>
              <a:rPr lang="en-GB" sz="1350" i="1" dirty="0" err="1">
                <a:solidFill>
                  <a:schemeClr val="bg1"/>
                </a:solidFill>
                <a:latin typeface="+mn-lt"/>
              </a:rPr>
              <a:t>Ignatiev</a:t>
            </a:r>
            <a:r>
              <a:rPr lang="en-GB" sz="1350" i="1" dirty="0">
                <a:solidFill>
                  <a:schemeClr val="bg1"/>
                </a:solidFill>
                <a:latin typeface="+mn-lt"/>
              </a:rPr>
              <a:t> et al., 2009</a:t>
            </a:r>
          </a:p>
        </p:txBody>
      </p:sp>
      <p:sp>
        <p:nvSpPr>
          <p:cNvPr id="11" name="Text Box 2"/>
          <p:cNvSpPr txBox="1">
            <a:spLocks noChangeArrowheads="1"/>
          </p:cNvSpPr>
          <p:nvPr/>
        </p:nvSpPr>
        <p:spPr bwMode="auto">
          <a:xfrm>
            <a:off x="3269456" y="-30583"/>
            <a:ext cx="44076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dirty="0">
                <a:solidFill>
                  <a:srgbClr val="3333CC">
                    <a:lumMod val="40000"/>
                    <a:lumOff val="60000"/>
                  </a:srgbClr>
                </a:solidFill>
                <a:effectLst>
                  <a:outerShdw blurRad="38100" dist="38100" dir="2700000" algn="tl">
                    <a:srgbClr val="FFFFFF"/>
                  </a:outerShdw>
                </a:effectLst>
                <a:latin typeface="Arial" charset="0"/>
              </a:rPr>
              <a:t>Cloud top altimetry</a:t>
            </a:r>
            <a:endParaRPr lang="en-US" altLang="en-US" sz="2800" i="1" dirty="0">
              <a:solidFill>
                <a:srgbClr val="3333CC">
                  <a:lumMod val="40000"/>
                  <a:lumOff val="60000"/>
                </a:srgbClr>
              </a:solidFill>
              <a:effectLst>
                <a:outerShdw blurRad="38100" dist="38100" dir="2700000" algn="tl">
                  <a:srgbClr val="FFFFFF"/>
                </a:outerShdw>
              </a:effectLst>
              <a:latin typeface="Arial" charset="0"/>
            </a:endParaRPr>
          </a:p>
        </p:txBody>
      </p:sp>
    </p:spTree>
    <p:extLst>
      <p:ext uri="{BB962C8B-B14F-4D97-AF65-F5344CB8AC3E}">
        <p14:creationId xmlns:p14="http://schemas.microsoft.com/office/powerpoint/2010/main" val="1751039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O2_Window_2"/>
          <p:cNvPicPr>
            <a:picLocks noChangeAspect="1" noChangeArrowheads="1"/>
          </p:cNvPicPr>
          <p:nvPr/>
        </p:nvPicPr>
        <p:blipFill>
          <a:blip r:embed="rId3">
            <a:extLst>
              <a:ext uri="{28A0092B-C50C-407E-A947-70E740481C1C}">
                <a14:useLocalDpi xmlns:a14="http://schemas.microsoft.com/office/drawing/2010/main" val="0"/>
              </a:ext>
            </a:extLst>
          </a:blip>
          <a:srcRect t="681"/>
          <a:stretch>
            <a:fillRect/>
          </a:stretch>
        </p:blipFill>
        <p:spPr bwMode="auto">
          <a:xfrm>
            <a:off x="1143000" y="1017985"/>
            <a:ext cx="3729038"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descr="CO2_Window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504" y="1275160"/>
            <a:ext cx="3111103" cy="270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3023638" y="0"/>
            <a:ext cx="36967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sz="2800" dirty="0">
                <a:solidFill>
                  <a:srgbClr val="3333CC">
                    <a:lumMod val="40000"/>
                    <a:lumOff val="60000"/>
                  </a:srgbClr>
                </a:solidFill>
                <a:effectLst>
                  <a:outerShdw blurRad="38100" dist="38100" dir="2700000" algn="tl">
                    <a:srgbClr val="FFFFFF"/>
                  </a:outerShdw>
                </a:effectLst>
                <a:latin typeface="Arial" charset="0"/>
              </a:rPr>
              <a:t>Deep cloud structure</a:t>
            </a:r>
          </a:p>
          <a:p>
            <a:pPr>
              <a:defRPr/>
            </a:pPr>
            <a:r>
              <a:rPr lang="en-US" altLang="en-US" sz="2000" dirty="0">
                <a:solidFill>
                  <a:srgbClr val="3333CC">
                    <a:lumMod val="40000"/>
                    <a:lumOff val="60000"/>
                  </a:srgbClr>
                </a:solidFill>
                <a:effectLst>
                  <a:outerShdw blurRad="38100" dist="38100" dir="2700000" algn="tl">
                    <a:srgbClr val="FFFFFF"/>
                  </a:outerShdw>
                </a:effectLst>
                <a:latin typeface="Arial" charset="0"/>
              </a:rPr>
              <a:t>Night side emission at 2.3 µm</a:t>
            </a:r>
            <a:endParaRPr lang="en-US" altLang="en-US" sz="2000" i="1" dirty="0">
              <a:solidFill>
                <a:srgbClr val="3333CC">
                  <a:lumMod val="40000"/>
                  <a:lumOff val="60000"/>
                </a:srgbClr>
              </a:solidFill>
              <a:effectLst>
                <a:outerShdw blurRad="38100" dist="38100" dir="2700000" algn="tl">
                  <a:srgbClr val="FFFFFF"/>
                </a:outerShdw>
              </a:effectLst>
              <a:latin typeface="Arial" charset="0"/>
            </a:endParaRPr>
          </a:p>
        </p:txBody>
      </p:sp>
      <p:sp>
        <p:nvSpPr>
          <p:cNvPr id="8" name="TextBox 7"/>
          <p:cNvSpPr txBox="1"/>
          <p:nvPr/>
        </p:nvSpPr>
        <p:spPr>
          <a:xfrm>
            <a:off x="6137672" y="4569619"/>
            <a:ext cx="1566454" cy="300082"/>
          </a:xfrm>
          <a:prstGeom prst="rect">
            <a:avLst/>
          </a:prstGeom>
          <a:noFill/>
        </p:spPr>
        <p:txBody>
          <a:bodyPr wrap="none">
            <a:spAutoFit/>
          </a:bodyPr>
          <a:lstStyle/>
          <a:p>
            <a:pPr>
              <a:defRPr/>
            </a:pPr>
            <a:r>
              <a:rPr lang="en-GB" sz="1350" i="1" dirty="0" err="1">
                <a:latin typeface="+mn-lt"/>
              </a:rPr>
              <a:t>Cardesin</a:t>
            </a:r>
            <a:r>
              <a:rPr lang="en-GB" sz="1350" i="1" dirty="0">
                <a:latin typeface="+mn-lt"/>
              </a:rPr>
              <a:t> , 2010</a:t>
            </a:r>
          </a:p>
        </p:txBody>
      </p:sp>
    </p:spTree>
    <p:extLst>
      <p:ext uri="{BB962C8B-B14F-4D97-AF65-F5344CB8AC3E}">
        <p14:creationId xmlns:p14="http://schemas.microsoft.com/office/powerpoint/2010/main" val="4021282719"/>
      </p:ext>
    </p:extLst>
  </p:cSld>
  <p:clrMapOvr>
    <a:masterClrMapping/>
  </p:clrMapOvr>
</p:sld>
</file>

<file path=ppt/theme/theme1.xml><?xml version="1.0" encoding="utf-8"?>
<a:theme xmlns:a="http://schemas.openxmlformats.org/drawingml/2006/main" name="2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1" i="1" u="none" strike="noStrike" cap="none" normalizeH="0" baseline="0" smtClean="0">
            <a:ln>
              <a:noFill/>
            </a:ln>
            <a:solidFill>
              <a:schemeClr val="tx1"/>
            </a:solidFill>
            <a:effectLst>
              <a:outerShdw blurRad="38100" dist="38100" dir="2700000" algn="tl">
                <a:srgbClr val="000000">
                  <a:alpha val="43137"/>
                </a:srgbClr>
              </a:outerShdw>
            </a:effectLst>
            <a:latin typeface="GoudyHandtooled BT"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1" i="1" u="none" strike="noStrike" cap="none" normalizeH="0" baseline="0" smtClean="0">
            <a:ln>
              <a:noFill/>
            </a:ln>
            <a:solidFill>
              <a:schemeClr val="tx1"/>
            </a:solidFill>
            <a:effectLst>
              <a:outerShdw blurRad="38100" dist="38100" dir="2700000" algn="tl">
                <a:srgbClr val="000000">
                  <a:alpha val="43137"/>
                </a:srgbClr>
              </a:outerShdw>
            </a:effectLst>
            <a:latin typeface="GoudyHandtooled BT" pitchFamily="82"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GoudyHandtooled BT"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GoudyHandtooled BT" pitchFamily="82"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rs Expres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Mars Expre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GoudyHandtooled BT" pitchFamily="8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GoudyHandtooled BT" pitchFamily="82" charset="0"/>
          </a:defRPr>
        </a:defPPr>
      </a:lstStyle>
    </a:lnDef>
  </a:objectDefaults>
  <a:extraClrSchemeLst>
    <a:extraClrScheme>
      <a:clrScheme name="Mars Expr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2279E-2C4C-4C93-8498-455A58D1433E}">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f2760952-b3bb-408f-ace6-eb1e07642b86"/>
    <ds:schemaRef ds:uri="http://www.w3.org/XML/1998/namespace"/>
  </ds:schemaRefs>
</ds:datastoreItem>
</file>

<file path=customXml/itemProps2.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110</TotalTime>
  <Words>1343</Words>
  <Application>Microsoft Office PowerPoint</Application>
  <PresentationFormat>On-screen Show (16:9)</PresentationFormat>
  <Paragraphs>163</Paragraphs>
  <Slides>19</Slides>
  <Notes>14</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19</vt:i4>
      </vt:variant>
    </vt:vector>
  </HeadingPairs>
  <TitlesOfParts>
    <vt:vector size="33" baseType="lpstr">
      <vt:lpstr>Algerian</vt:lpstr>
      <vt:lpstr>Arial</vt:lpstr>
      <vt:lpstr>Calibri</vt:lpstr>
      <vt:lpstr>Cambria</vt:lpstr>
      <vt:lpstr>GoudyHandtooled BT</vt:lpstr>
      <vt:lpstr>Monotype Corsiva</vt:lpstr>
      <vt:lpstr>Sitka Text</vt:lpstr>
      <vt:lpstr>Times New Roman</vt:lpstr>
      <vt:lpstr>Verdana</vt:lpstr>
      <vt:lpstr>21_NEW ESA Presentation 16-9</vt:lpstr>
      <vt:lpstr>6_Default Design</vt:lpstr>
      <vt:lpstr>8_Default Design</vt:lpstr>
      <vt:lpstr>Mars Express</vt:lpstr>
      <vt:lpstr>Equation</vt:lpstr>
      <vt:lpstr>PowerPoint Presentation</vt:lpstr>
      <vt:lpstr>PowerPoint Presentation</vt:lpstr>
      <vt:lpstr>Venus Express payload</vt:lpstr>
      <vt:lpstr>Temperature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 escape (ASPERA)</vt:lpstr>
      <vt:lpstr>Ion escape (ASPERA)</vt:lpstr>
      <vt:lpstr>PowerPoint Presentation</vt:lpstr>
      <vt:lpstr>The legacy of Venus Express</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Dmitri Titov</dc:creator>
  <cp:lastModifiedBy>Colin Wilson</cp:lastModifiedBy>
  <cp:revision>828</cp:revision>
  <cp:lastPrinted>2018-01-17T16:42:41Z</cp:lastPrinted>
  <dcterms:created xsi:type="dcterms:W3CDTF">2016-09-13T13:04:49Z</dcterms:created>
  <dcterms:modified xsi:type="dcterms:W3CDTF">2022-09-20T07:41:56Z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MSIP_Label_3976fa30-1907-4356-8241-62ea5e1c0256_Enabled">
    <vt:lpwstr>true</vt:lpwstr>
  </property>
  <property fmtid="{D5CDD505-2E9C-101B-9397-08002B2CF9AE}" pid="30" name="MSIP_Label_3976fa30-1907-4356-8241-62ea5e1c0256_SetDate">
    <vt:lpwstr>2022-09-20T05:49:23Z</vt:lpwstr>
  </property>
  <property fmtid="{D5CDD505-2E9C-101B-9397-08002B2CF9AE}" pid="31" name="MSIP_Label_3976fa30-1907-4356-8241-62ea5e1c0256_Method">
    <vt:lpwstr>Standard</vt:lpwstr>
  </property>
  <property fmtid="{D5CDD505-2E9C-101B-9397-08002B2CF9AE}" pid="32" name="MSIP_Label_3976fa30-1907-4356-8241-62ea5e1c0256_Name">
    <vt:lpwstr>ESA UNCLASSIFIED – For ESA Official Use Only</vt:lpwstr>
  </property>
  <property fmtid="{D5CDD505-2E9C-101B-9397-08002B2CF9AE}" pid="33" name="MSIP_Label_3976fa30-1907-4356-8241-62ea5e1c0256_SiteId">
    <vt:lpwstr>9a5cacd0-2bef-4dd7-ac5c-7ebe1f54f495</vt:lpwstr>
  </property>
  <property fmtid="{D5CDD505-2E9C-101B-9397-08002B2CF9AE}" pid="34" name="MSIP_Label_3976fa30-1907-4356-8241-62ea5e1c0256_ActionId">
    <vt:lpwstr>caa7e4d0-3dd3-4da4-a2d2-7e87f0c0c0e5</vt:lpwstr>
  </property>
  <property fmtid="{D5CDD505-2E9C-101B-9397-08002B2CF9AE}" pid="35" name="MSIP_Label_3976fa30-1907-4356-8241-62ea5e1c0256_ContentBits">
    <vt:lpwstr>0</vt:lpwstr>
  </property>
</Properties>
</file>