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4"/>
  </p:sldMasterIdLst>
  <p:notesMasterIdLst>
    <p:notesMasterId r:id="rId27"/>
  </p:notesMasterIdLst>
  <p:sldIdLst>
    <p:sldId id="261" r:id="rId5"/>
    <p:sldId id="273" r:id="rId6"/>
    <p:sldId id="276" r:id="rId7"/>
    <p:sldId id="267" r:id="rId8"/>
    <p:sldId id="272" r:id="rId9"/>
    <p:sldId id="274" r:id="rId10"/>
    <p:sldId id="275" r:id="rId11"/>
    <p:sldId id="277" r:id="rId12"/>
    <p:sldId id="280" r:id="rId13"/>
    <p:sldId id="278" r:id="rId14"/>
    <p:sldId id="284" r:id="rId15"/>
    <p:sldId id="289" r:id="rId16"/>
    <p:sldId id="281" r:id="rId17"/>
    <p:sldId id="285" r:id="rId18"/>
    <p:sldId id="293" r:id="rId19"/>
    <p:sldId id="294" r:id="rId20"/>
    <p:sldId id="279" r:id="rId21"/>
    <p:sldId id="266" r:id="rId22"/>
    <p:sldId id="282" r:id="rId23"/>
    <p:sldId id="297" r:id="rId24"/>
    <p:sldId id="286" r:id="rId25"/>
    <p:sldId id="29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6DABE3"/>
    <a:srgbClr val="73A9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23" autoAdjust="0"/>
    <p:restoredTop sz="92810"/>
  </p:normalViewPr>
  <p:slideViewPr>
    <p:cSldViewPr snapToGrid="0" snapToObjects="1" showGuides="1">
      <p:cViewPr>
        <p:scale>
          <a:sx n="132" d="100"/>
          <a:sy n="132" d="100"/>
        </p:scale>
        <p:origin x="888" y="560"/>
      </p:cViewPr>
      <p:guideLst>
        <p:guide orient="horz" pos="2184"/>
        <p:guide pos="3840"/>
      </p:guideLst>
    </p:cSldViewPr>
  </p:slideViewPr>
  <p:notesTextViewPr>
    <p:cViewPr>
      <p:scale>
        <a:sx n="35" d="100"/>
        <a:sy n="35" d="100"/>
      </p:scale>
      <p:origin x="0" y="0"/>
    </p:cViewPr>
  </p:notesTextViewPr>
  <p:sorterViewPr>
    <p:cViewPr>
      <p:scale>
        <a:sx n="66" d="100"/>
        <a:sy n="66" d="100"/>
      </p:scale>
      <p:origin x="0" y="0"/>
    </p:cViewPr>
  </p:sorterViewPr>
  <p:notesViewPr>
    <p:cSldViewPr snapToGrid="0" snapToObjects="1" showGuides="1">
      <p:cViewPr varScale="1">
        <p:scale>
          <a:sx n="117" d="100"/>
          <a:sy n="117" d="100"/>
        </p:scale>
        <p:origin x="2880"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6T20:19:51.198"/>
    </inkml:context>
    <inkml:brush xml:id="br0">
      <inkml:brushProperty name="width" value="0.05" units="cm"/>
      <inkml:brushProperty name="height" value="0.05" units="cm"/>
      <inkml:brushProperty name="color" value="#FF0000"/>
    </inkml:brush>
  </inkml:definitions>
  <inkml:trace contextRef="#ctx0" brushRef="#br0">2798 2392 24575,'-9'9'0,"0"2"0,0 1 0,-20 8 0,13-11 0,-13 6 0,18-10 0,4-1 0,1 0 0,2-1 0,0 0 0,2-1 0,-1 1 0,1-2 0,1 2 0,1 2 0,0 0 0,-2 1 0,1-1 0,0-1 0,0 3 0,1 2 0,2 1 0,1 2 0,2 1 0,-1-5 0,0 0 0,-2-4 0,0 1 0,1 2 0,0 3 0,1 0 0,2 1 0,3 0 0,1-3 0,5-2 0,3-2 0,3-1 0,2 0 0,-3 0 0,-2-2 0,-4 0 0,-5-1 0,-2 0 0,-1 0 0,1 0 0,2 0 0,2 0 0,0 0 0,1 0 0,2 0 0,-6 0 0,3 0 0,-5 0 0,1 0 0,0 0 0,0 0 0,1 0 0,1 2 0,2 2 0,1 2 0,2 2 0,-5-2 0,1 1 0,-4-2 0,1 3 0,1 1 0,1 0 0,0 0 0,-2 2 0,0-1 0,-2 1 0,0-1 0,-2-2 0,0-4 0,0-1 0,2-2 0,2 1 0,4 0 0,4-1 0,1 2 0,-1 0 0,-4-1 0,-4-1 0,-2-1 0,0 0 0,2 0 0,3 0 0,3 0 0,0-3 0,1 0 0,-4 0 0,-2 1 0,-4 2 0,-1 0 0,3-2 0,1 1 0,5-2 0,2-1 0,0 0 0,-3 2 0,-3 1 0,-2-2 0,0-2 0,1-2 0,0 0 0,-2 2 0,-1 1 0,-2-2 0,-2-3 0,0-5 0,0-3 0,-1-3 0,-2-1 0,-2-2 0,-1 1 0,-1 1 0,1 1 0,-2 3 0,-1 3 0,0 3 0,-1 0 0,1 0 0,1-3 0,0 1 0,3-2 0,1-1 0,-1 0 0,2 0 0,0 0 0,2 4 0,0 3 0,-1 3 0,1-2 0,0-4 0,1-5 0,0-6 0,0 1 0,0 2 0,0 3 0,0 4 0,2-1 0,-1 2 0,1 0 0,-2 0 0,0 1 0,0-1 0,0-1 0,0-1 0,1-1 0,0-2 0,2 0 0,2-4 0,1-2 0,1-2 0,-1 1 0,-2 2 0,-1 4 0,-2 5 0,-1 3 0,0 3 0,0 3 0,1 2 0,0 1 0,1 0 0,-1-5 0,-1-6 0,0-3 0,0 0 0,0 4 0,0 3 0,0 2 0,0 0 0,0-2 0,0-1 0,0-3 0,0-3 0,0-6 0,0-3 0,0-1 0,0 3 0,0 6 0,0 4 0,0 2 0,-1-2 0,-1-2 0,-1-1 0,-1 0 0,1 1 0,0 1 0,2-1 0,1 5 0,0-2 0,0 5 0,0-3 0,0-1 0,0-2 0,0 0 0,1 1 0,0 0 0,2 1 0,1 1 0,2 0 0,3 0 0,4-1 0,3-3 0,3-2 0,2-3 0,-3 0 0,-1 0 0,-4 1 0,-1 3 0,0 1 0,0 1 0,0 0 0,1 0 0,1 0 0,1 0 0,0-2 0,-1 0 0,0 2 0,-3 1 0,1 3 0,0 2 0,0 0 0,-1 0 0,1 1 0,0-1 0,0-2 0,1 1 0,1-1 0,-2 2 0,-2 3 0,-3 2 0,0 1 0,2 0 0,2 0 0,1-1 0,-2-1 0,-1 1 0,-1-2 0,-1 0 0,4-1 0,3-2 0,3 0 0,1 0 0,-1 2 0,-2 1 0,-2 1 0,-1 1 0,0-1 0,0 1 0,-3 0 0,-2-1 0,-1-2 0,0-3 0,3-4 0,2-3 0,0 0 0,-3 1 0,-2 3 0,-4 4 0,-1 1 0,-1 2 0,0-2 0,0-2 0,0-2 0,0 0 0,0-1 0,0 0 0,0-2 0,0 3 0,0-1 0,0 6 0,0-2 0,0 1 0,0-5 0,0-3 0,0-5 0,1-3 0,1 2 0,0 3 0,0 6 0,-1 4 0,0 4 0,1-7 0,-2-7 0,2-8 0,1-4 0,2 4 0,2 2 0,-1 4 0,-1 4 0,-1 2 0,-2 4 0,0-1 0,-1-2 0,1 1 0,2-1 0,2 1 0,-2 2 0,1-1 0,-1-1 0,2-1 0,1-1 0,1 1 0,-1 1 0,1 2 0,-2 3 0,-1 2 0,-2 0 0,-2-2 0,1-2 0,-2-4 0,0-2 0,0-1 0,0 0 0,-2 2 0,-1-2 0,-3 2 0,-4 1 0,-1 3 0,-2 1 0,0 1 0,-3-2 0,0-1 0,0-3 0,-1-2 0,2-1 0,1 0 0,2 1 0,3 1 0,0-2 0,1 0 0,0-1 0,0 0 0,-2 1 0,1 3 0,-2 0 0,3 1 0,0 1 0,1-1 0,0 1 0,-2-2 0,3 5 0,-1-3 0,2 7 0,0 0 0,-2 0 0,1 1 0,-1 1 0,-1 1 0,0 0 0,-3 0 0,0 0 0,-1 0 0,-2 0 0,1-1 0,-2-1 0,-1-1 0,1-1 0,-2 1 0,1 0 0,0 2 0,-1 1 0,2 0 0,1-2 0,1 0 0,1-1 0,-1-2 0,4 2 0,-2-2 0,6 3 0,-2-1 0,0 1 0,2 0 0,-1 2 0,0 0 0,-1 0 0,-1-1 0,-1-1 0,-2 0 0,1 0 0,0 0 0,0 0 0,-1-1 0,-1 2 0,0-1 0,2 1 0,1 1 0,3 0 0,2 0 0,0 0 0,-4 0 0,-4 0 0,-3 0 0,-2 0 0,2 0 0,1 0 0,3 0 0,1 0 0,0 0 0,1 0 0,0 0 0,-3 0 0,0 0 0,-2 0 0,1 0 0,1 0 0,1 0 0,-2 0 0,-1 0 0,-1 0 0,-1 0 0,3 0 0,2 0 0,1 0 0,0 0 0,1 2 0,-1 1 0,0 1 0,-3 3 0,4-3 0,-1 2 0,5-2 0,0-3 0,1 2 0,3-2 0,-1 2 0,-1 2 0,-3 4 0,-2 1 0,2-3 0,0-1 0,4-3 0,1 1 0,-1 1 0,-1 3 0,0 1 0,-2-2 0,3-4 0,-2-1 0,1-2 0,-1 0 0,-1 0 0,-1 0 0,2 1 0,0 1 0,1-1 0,-2 0 0,0 0 0,-2 1 0,-1 1 0,2 0 0,0-2 0,2 0 0,2-1 0,-1 0 0,-1 0 0,-1 0 0,-1 0 0,0 0 0,-1 0 0,1 0 0,-3 0 0,4 0 0,-3 0 0,3 0 0,-2 0 0,1 0 0,1 0 0,1 0 0,-2 3 0,-3 3 0,-2 2 0,1 0 0,2-1 0,3-5 0,-2 2 0,0-1 0,-1 0 0,1 1 0,-1 0 0,-1 2 0,0-1 0,1 0 0,0 0 0,1-1 0,-1 1 0,-1 2 0,-2 0 0,3-1 0,-1 1 0,3-3 0,-2 2 0,0 1 0,1 0 0,1 0 0,-4 1 0,5-5 0,-5 3 0,2-3 0,-3 1 0,-2 2 0,0-2 0,1 0 0,3-1 0,3-1 0,2 0 0,0 0 0,-3-1 0,-3 1 0,-3 3 0,1 2 0,2 1 0,4-2 0,3-3 0,0-1 0,1 0 0,-2 1 0,-2 2 0,-2 2 0,0 1 0,0 0 0,3-2 0,1-1 0,3-1 0,0-1 0,0 0 0,-1 1 0,-3 1 0,-4 3 0,-3 2 0,-1 0 0,0-2 0,6-2 0,-1-2 0,7-2 0,-3 0 0,1 1 0,0 1 0,-1-1 0,-1 1 0,-1-2 0,-2 0 0,-4-1 0,-2-1 0,1 0 0,0 0 0,4 0 0,-2 0 0,6 0 0,-5 0 0,3 0 0,-4 0 0,0 0 0,-1 0 0,2 0 0,0 0 0,1 0 0,1 0 0,-1 0 0,2 0 0,-2 0 0,0 0 0,-1 0 0,-2 0 0,0 0 0,1 1 0,-1 2 0,0 3 0,1 2 0,-1 1 0,0-2 0,1 1 0,-1-2 0,1 0 0,1 0 0,-2 0 0,5-1 0,-5 1 0,5-2 0,-2 0 0,-1 0 0,0 0 0,0 0 0,0 0 0,0-1 0,0-1 0,0-1 0,4 0 0,0 0 0,2 1 0,-2-1 0,-2-1 0,-3 0 0,-2 0 0,1 0 0,1 0 0,1 0 0,4 0 0,-4 0 0,3 0 0,-2 2 0,0-1 0,1 2 0,2-1 0,2-1 0,0 1 0,-2-1 0,-2 2 0,-4 1 0,-2 2 0,2 0 0,2-2 0,4 0 0,1-2 0,0 1 0,0 0 0,-1 1 0,-3 2 0,-1-2 0,1 1 0,2-3 0,2 1 0,1 2 0,-2 1 0,-2 3 0,-2 2 0,1-1 0,2-2 0,1-4 0,2-2 0,1 0 0,0 0 0,-2 1 0,-5 2 0,-3 1 0,-1 0 0,-1 1 0,3-2 0,2-2 0,3-2 0,0-1 0,0 1 0,-1 1 0,-1-1 0,-2 3 0,5-3 0,-1 1 0,6-1 0,-1 0 0,2 1 0,-4-1 0,-6-1 0,-3 2 0,-4 1 0,2 3 0,-1 2 0,1 2 0,2 1 0,0-1 0,1-1 0,2-2 0,-1-2 0,1-3 0,-2 0 0,-3 0 0,5 0 0,-3 1 0,4 0 0,-2 2 0,0 3 0,0 0 0,1 1 0,0-2 0,-2 0 0,5-3 0,-3 2 0,6-3 0,-1 0 0,-1-2 0,0 1 0,0 0 0,-1 1 0,-1 2 0,0-1 0,-1 0 0,1 0 0,-1 0 0,3-1 0,-2 2 0,4-4 0,-3 3 0,1-3 0,0 2 0,0-1 0,0 0 0,0-1 0,0-1 0,-1 0 0,1 0 0,0 0 0,1 0 0,-1 0 0,-1 0 0,-2 0 0,1 0 0,0 1 0,1 1 0,0 0 0,-2-1 0,-1-1 0,-1 1 0,1 1 0,0-1 0,0 1 0,-1-2 0,0 0 0,-1 1 0,-1 0 0,5 1 0,-1-1 0,5 0 0,0 0 0,-1 0 0,-1 2 0,-1-1 0,2-1 0,0 0 0,2-1 0,-1 0 0,-1 0 0,0 0 0,2 0 0,1 0 0,-2 0 0,-1 0 0,-6 0 0,-2 0 0,-1 0 0,2 0 0,2 0 0,0 1 0,-1 1 0,-1-1 0,-2 1 0,-1-2 0,0 0 0,1 2 0,5-1 0,1 2 0,5-3 0,1 2 0,0-1 0,0 2 0,0 2 0,-1 2 0,0 0 0,0-3 0,2 0 0,-2-1 0,0 2 0,-2 4 0,-4 1 0,-1 2 0,-1 0 0,2 1 0,4-6 0,-1 0 0,2-4 0,-2 1 0,-3 0 0,0 0 0,0 0 0,1 0 0,3-1 0,1 1 0,1-1 0,0 3 0,-1 1 0,-1 1 0,1 1 0,1-2 0,0 0 0,0 0 0,2 1 0,0 3 0,1-4 0,0 1 0,0-3 0,0 0 0,0 0 0,0 0 0,0 1 0,0-2 0,0-1 0,0 2 0,0 0 0,0 3 0,0 0 0,-2-2 0,1 3 0,-2-4 0,-2 6 0,1-6 0,-3 6 0,2-3 0,-3 3 0,0 0 0,0 1 0,2-1 0,1-2 0,2-3 0,1-3 0,0 0 0,0 0 0,0 0 0,0 0 0,-2 1 0,-2-1 0,-1 0 0,-2 0 0,-1-1 0,2-1 0,0-1 0,-1 0 0,0 0 0,-2 0 0,0 0 0,-1 0 0,0 0 0,1 0 0,0 0 0,1-2 0,1-1 0,2-1 0,-1-1 0,2-1 0,-4-4 0,5 5 0,-5-8 0,8 8 0,-3-5 0,4 3 0,-1-4 0,1-1 0,1 0 0,0 1 0,0 1 0,0 3 0,0 2 0,0 2 0,0 0 0,0 1 0,1-1 0,6-1 0,-2 1 0,5 1 0,-2 2 0,3 0 0,-1 0 0,0 0 0,-2 0 0,1 0 0,1 0 0,-3 0 0,1 0 0,-5 0 0,1-1 0,1-1 0,2-2 0,3-2 0,4 0 0,2 1 0,-1 2 0,-1 0 0,-3 2 0,-2-1 0,-3 1 0,1-2 0,-3 1 0,5-3 0,-2 1 0,0-3 0,-1 3 0,-2-2 0,-1 5 0,1-3 0,1 0 0,6-6 0,-3 3 0,2-3 0,-6 6 0,0 0 0,-1 0 0,-2 1 0,-1-1 0,2 0 0,0 0 0,2-2 0,0-1 0,0 0 0,0 0 0,-1 3 0,-1 1 0,0 0 0,0 1 0,-1-2 0,1-1 0,1-6 0,-2 4 0,1-4 0,-1 7 0,1-1 0,-1-3 0,0-6 0,-1 3 0,0-5 0,0 8 0,0-1 0,0 4 0,0 1 0,0 1 0,0-1 0,0 0 0,0-3 0,0 0 0,0-1 0,0 0 0,0 1 0,0 2 0,0 2 0,0-1 0,0-1 0,0-1 0,0-4 0,0 2 0,0-1 0,0 2 0,0 1 0,0 2 0,0-2 0,0 1 0,0 1 0,0 0 0,0 2 0,0-1 0,0 1 0,0-1 0,0-3 0,0-4 0,0 3 0,0-5 0,0 5 0,0 0 0,0 1 0,0 1 0,0 1 0,0 0 0,0 1 0,0 0 0,0 0 0,0-1 0,0 1 0,0 0 0,0-1 0,0 1 0,0-2 0,0 0 0,0-1 0,3 1 0,-2 1 0,1 1 0,-2 1 0,-2 1 0,-3 1 0,-2 0 0,0 0 0,1 0 0,2 0 0,1 0 0,-2 0 0,-3 0 0,-3 0 0,-4-1 0,0-1 0,0 0 0,6 1 0,-1 1 0,7 0 0,-2 0 0,-2 0 0,0 0 0,-1 0 0,1 0 0,4 0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6T20:20:17.610"/>
    </inkml:context>
    <inkml:brush xml:id="br0">
      <inkml:brushProperty name="width" value="0.05" units="cm"/>
      <inkml:brushProperty name="height" value="0.05" units="cm"/>
      <inkml:brushProperty name="color" value="#E71224"/>
    </inkml:brush>
  </inkml:definitions>
  <inkml:trace contextRef="#ctx0" brushRef="#br0">37 0 24575,'-8'0'0,"-3"0"0,4 0 0,-1 0 0,7 0 0,-1 5 0,2-3 0,0 5 0,0-1 0,0-1 0,0 3 0,0 0 0,0 2 0,0 0 0,0-3 0,0-2 0,0-3 0,0 1 0,1-2 0,2 1 0,2-2 0,0 0 0,0 0 0,-1 0 0,1 0 0,5 0 0,-4 0 0,3 0 0,-4 0 0,-1 0 0,1 0 0,1 0 0,3 0 0,1 0 0,2 0 0,-4 0 0,0 0 0,-5 0 0,3 0 0,1 0 0,-1 0 0,-1 0 0,0 0 0,0 0 0,0 0 0,0 0 0,-1 0 0,0 0 0,0 0 0,0 0 0,2 0 0,-1 0 0,0 0 0,-1 0 0,-1 0 0,-2 5 0,0-3 0,-1 4 0,0-4 0,0 2 0,0 1 0,2 0 0,-1 2 0,2-1 0,-1 1 0,0-2 0,-1-1 0,-1-1 0,0 1 0,0 2 0,0 2 0,0 1 0,0 2 0,0 0 0,0-2 0,0-3 0,0-1 0,0 0 0,0-2 0,0-1 0,0 1 0,0 0 0,0 1 0,0 2 0,0 3 0,0 2 0,0 0 0,0-2 0,0-2 0,0-2 0,0-1 0,0 1 0,0 0 0,0-1 0,0 1 0,0 1 0,0 2 0,0 2 0,0 0 0,0-1 0,0-2 0,0-2 0,0 0 0,0-1 0,0 2 0,0 2 0,0 0 0,0 1 0,0-3 0,-1-3 0,0 1 0,-1-2 0,-2 3 0,1-2 0,-1 2 0,-1 0 0,1 1 0,0-2 0,-1 1 0,-1 0 0,-1-2 0,0 2 0,0-3 0,-1 0 0,0 0 0,0-1 0,1 1 0,2-1 0,2 1 0,0-1 0,-2 1 0,-1-2 0,-2 0 0,0 0 0,3 0 0,0 0 0,3 0 0,0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6T20:27:51.165"/>
    </inkml:context>
    <inkml:brush xml:id="br0">
      <inkml:brushProperty name="width" value="0.05" units="cm"/>
      <inkml:brushProperty name="height" value="0.05" units="cm"/>
      <inkml:brushProperty name="color" value="#FFC114"/>
    </inkml:brush>
  </inkml:definitions>
  <inkml:trace contextRef="#ctx0" brushRef="#br0">7217 2742 24575,'0'-18'0,"0"-8"0,0 8 0,0-4 0,0 9 0,0-1 0,0 5 0,0-3 0,0 6 0,0-3 0,0 0 0,0-1 0,0 1 0,0 3 0,0 0 0,0 2 0,0-1 0,0 0 0,0-2 0,0-1 0,0 2 0,0-4 0,0 5 0,0 0 0,0 0 0,0 2 0,0 1 0,0-2 0,-1 1 0,-2-1 0,-1-1 0,-1-1 0,-2-3 0,2 4 0,-2-4 0,3 4 0,-2-3 0,1 0 0,0 0 0,-1 1 0,1 1 0,0 1 0,-2 0 0,-1 0 0,-1 1 0,-1-1 0,0-2 0,0 0 0,0-2 0,1 1 0,-1 0 0,2 0 0,2 2 0,2 0 0,1 1 0,0 2 0,-1-1 0,1 3 0,-1-2 0,1 1 0,-1 1 0,0-3 0,-3 3 0,-1-2 0,-1 0 0,-1 2 0,1-1 0,-1 2 0,1-1 0,2-1 0,0-1 0,-3-2 0,5 2 0,-6-3 0,5 2 0,-3-2 0,0-1 0,1-2 0,0-1 0,2-1 0,0-3 0,0-1 0,2 0 0,0 1 0,0 1 0,1 2 0,-1 5 0,1-1 0,-4 6 0,5-1 0,-3-5 0,5-2 0,0-3 0,0-1 0,0 3 0,0 0 0,0-2 0,0-4 0,0 1 0,0-2 0,0 0 0,0 0 0,0-2 0,-2 0 0,1 3 0,-1 4 0,2 4 0,-1 3 0,-1-1 0,-1-1 0,-1-2 0,0-3 0,-1 0 0,2 2 0,1 1 0,1 2 0,-1 2 0,1 0 0,0 1 0,-1 1 0,-1 2 0,0 0 0,2-2 0,0-7 0,1 3 0,-1-5 0,-1 6 0,-1-1 0,-2 0 0,0-1 0,-1 2 0,-1-2 0,1 0 0,-1-1 0,0 0 0,0 2 0,0-1 0,0-1 0,3 4 0,-4-2 0,5 5 0,-5-2 0,5 2 0,-4-4 0,2 2 0,-1-1 0,-2-1 0,-1 1 0,-3-1 0,-2 0 0,-1 2 0,-2 1 0,1 2 0,1 1 0,1 0 0,2 0 0,1 0 0,-2-1 0,-2-1 0,-2 0 0,-1-1 0,1-1 0,2 0 0,1-1 0,0-2 0,5 3 0,-4-2 0,8 4 0,-4-1 0,3 1 0,0 0 0,0 0 0,0 1 0,0-1 0,-1 2 0,0 0 0,1-1 0,1 0 0,1-1 0,0 1 0,-3 1 0,1 0 0,-2 0 0,2 0 0,-2 1 0,2 2 0,0 1 0,0 1 0,0-1 0,0 0 0,0 0 0,1 2 0,0-1 0,3-1 0,-1 0 0,1 2 0,1 3 0,0 1 0,0 1 0,-1-2 0,1-3 0,0-3 0,-1-1 0,0 0 0,-1 2 0,-2 4 0,0 4 0,-2 2 0,2-1 0,2 0 0,-1-3 0,2-4 0,-3-1 0,2-3 0,-2 3 0,-3 0 0,-1 2 0,-1 0 0,1-1 0,1-3 0,-1-2 0,2-1 0,-2 0 0,1 0 0,0 2 0,-2-1 0,0 2 0,-1 0 0,4 0 0,-1-1 0,3 0 0,-2-1 0,-1-1 0,-1 0 0,1 0 0,-1 0 0,1 0 0,-2 0 0,0 0 0,-3 0 0,4 0 0,-4 0 0,9 0 0,-5 0 0,5 0 0,-2 0 0,-1 0 0,0 0 0,-2 0 0,-1 0 0,-1 0 0,-1 0 0,5 0 0,-3 0 0,2 0 0,2 0 0,-3 0 0,4 0 0,-1-1 0,2 0 0,1-2 0,0-1 0,-1 0 0,0-1 0,0 0 0,0 1 0,0 1 0,0-1 0,-2-1 0,1 1 0,-3 0 0,2 1 0,-2-1 0,1 0 0,1 1 0,1 0 0,-1 2 0,-2 1 0,2 0 0,1 0 0,2 0 0,-1 0 0,-1 0 0,-1 0 0,-3 1 0,0 2 0,-2 3 0,-2 2 0,4-2 0,-1 1 0,6-5 0,-1 0 0,1 0 0,-1-1 0,1 1 0,0-1 0,-2 1 0,1 1 0,0-1 0,0-1 0,0 0 0,0-1 0,-2 2 0,3-1 0,-3 2 0,4-1 0,-1-1 0,1 1 0,1-2 0,0 0 0,0 0 0,-2 0 0,1 1 0,-2 3 0,2-2 0,-1 3 0,1-3 0,0 1 0,1-1 0,0-1 0,0 1 0,0-2 0,-1 0 0,-5 0 0,3 0 0,-7 0 0,8 0 0,-4 0 0,5 0 0,-1 0 0,2 0 0,-1 0 0,-1 0 0,1 0 0,-2 0 0,-2 0 0,3 0 0,-2 0 0,2 0 0,-1 0 0,0 0 0,-2 0 0,0 0 0,0 0 0,0 0 0,2 0 0,2 0 0,1 0 0,-1 0 0,-1 0 0,1 0 0,-1 0 0,2 0 0,0 1 0,1 0 0,0 0 0,-1 1 0,-5 0 0,5 0 0,-4 1 0,6-1 0,-1 2 0,-1 0 0,-2 1 0,1 0 0,0 1 0,0-2 0,1-1 0,0 0 0,1-2 0,0 2 0,-1-1 0,1 1 0,-1 2 0,0 0 0,-1 1 0,0 1 0,-1 0 0,2-2 0,0 1 0,0-5 0,1 2 0,0-1 0,0 3 0,-1 1 0,1-1 0,-1 0 0,2-4 0,-1 1 0,0 0 0,-2 1 0,0 2 0,-1 3 0,1-3 0,0 4 0,0-6 0,0 3 0,0-3 0,0 1 0,-2 1 0,0 1 0,-1 1 0,-1 4 0,3-6 0,-2 3 0,6-7 0,-3 4 0,0 0 0,-1 1 0,0 1 0,0-1 0,2-3 0,-1 2 0,0-1 0,0 0 0,1 1 0,-1-2 0,0 1 0,-2 1 0,1-2 0,-2 1 0,2-1 0,-1-1 0,0 1 0,0-1 0,0 1 0,0 1 0,-1-1 0,2-1 0,-1 1 0,1-2 0,-1 1 0,0 0 0,0 0 0,0 0 0,1 0 0,1 0 0,0-1 0,0-1 0,0 1 0,0 0 0,-1 2 0,-1 1 0,-1 0 0,-8 3 0,7-2 0,-5 1 0,7-4 0,1 0 0,1 0 0,0-1 0,2 1 0,-3 0 0,3-1 0,-4 0 0,1 0 0,-3 0 0,0 1 0,0 1 0,0 0 0,0 0 0,2-1 0,-2 4 0,3-3 0,0 2 0,2-4 0,-1 1 0,1-1 0,-1 0 0,1 0 0,0 1 0,1-1 0,0-1 0,-4 3 0,-1 3 0,-2 1 0,-2 2 0,-1-2 0,0 0 0,-1 1 0,0-1 0,2-2 0,-1 1 0,2 1 0,0 0 0,0 0 0,1-1 0,1 0 0,1-1 0,-2-1 0,0 0 0,-1 2 0,0 2 0,-1 2 0,0 2 0,-1 1 0,1 0 0,1 1 0,0-1 0,2-2 0,2-1 0,2-1 0,0 0 0,0 1 0,0-1 0,-1-1 0,1 0 0,2-1 0,-1 2 0,1 1 0,0 1 0,-2 1 0,0-1 0,1-1 0,1-3 0,1-3 0,0 0 0,0-1 0,0 0 0,0 1 0,0 0 0,0-1 0,0 1 0,0-1 0,0 1 0,0 1 0,0 0 0,0 1 0,0-1 0,0 1 0,0 1 0,0-3 0,0 2 0,0-3 0,0 0 0,0 0 0,0 0 0,0 1 0,0 0 0,0 0 0,0 0 0,0-2 0,0 1 0,0 1 0,0 0 0,0 0 0,0 0 0,0 5 0,0 1 0,0 0 0,1-3 0,1-3 0,-1-2 0,3 4 0,-1 0 0,3 3 0,0 2 0,0 1 0,0 1 0,0 1 0,0-1 0,0 0 0,1-2 0,0-1 0,0 1 0,0-1 0,0 0 0,-2 0 0,1 0 0,0-1 0,-2 0 0,0-1 0,-2-2 0,-1 0 0,2-1 0,-1 1 0,0 1 0,-1-2 0,-1 0 0,0-2 0,1 0 0,1 0 0,-1-1 0,0 1 0,-1-1 0,0 2 0,0-1 0,0 0 0,0 1 0,1 0 0,1 1 0,1 2 0,1 2 0,-1 1 0,2 2 0,-3-1 0,3 3 0,-4-6 0,2 1 0,-2-5 0,1 0 0,0-1 0,-1 0 0,-1 1 0,0-2 0,0 1 0,1 0 0,1-1 0,-1 2 0,1 0 0,0 1 0,1-1 0,0 0 0,0 0 0,-1 0 0,0-1 0,-1-1 0,-1 1 0,0 0 0,0 1 0,0 0 0,0-1 0,0 1 0,0 1 0,0 0 0,0 2 0,0-5 0,0 2 0,0 1 0,1-1 0,1 3 0,1 0 0,0 0 0,1 2 0,0 0 0,1 1 0,1 1 0,0 1 0,-1-1 0,0 1 0,0-1 0,-1-3 0,0 0 0,-1-1 0,0 0 0,-1-1 0,0-2 0,2-1 0,-3 0 0,3 3 0,-2 3 0,1 2 0,-1-1 0,-1-1 0,1-4 0,-2 0 0,0 0 0,0 3 0,0 3 0,0 2 0,0 0 0,0 1 0,0-2 0,0-4 0,0-1 0,0-2 0,0 0 0,0 0 0,0-1 0,-1 0 0,-2 0 0,0 2 0,-1 1 0,-1 3 0,-2 2 0,0-1 0,-1 0 0,3-4 0,0-1 0,0-2 0,0-1 0,0 1 0,-1-1 0,-1 0 0,1 0 0,1-2 0,1 2 0,0-1 0,-1 0 0,0 1 0,0-1 0,-1 2 0,2 0 0,-1 2 0,1-2 0,0 0 0,-3-1 0,3-2 0,-1 0 0,2-1 0,0 1 0,-1 1 0,2 0 0,-2-1 0,-4-1 0,-3 0 0,-6 0 0,6 0 0,0 0 0,3 0 0,2 0 0,-4 0 0,1 0 0,-4 0 0,-2 0 0,0 0 0,2 0 0,1 0 0,2 0 0,4 0 0,0-1 0,3-1 0,-1 1 0,0-1 0,-2 1 0,0-2 0,-1-1 0,0-1 0,0 1 0,-1 2 0,1 0 0,-3 1 0,5 1 0,-4 0 0,4 0 0,0 0 0,-2 0 0,1 0 0,-2 0 0,0 0 0,0 0 0,-1 0 0,1 0 0,0 0 0,-1 0 0,0 0 0,-1 0 0,2 0 0,-1 0 0,4 0 0,-1-1 0,-1 0 0,1-1 0,-1 0 0,2 1 0,0-1 0,2 0 0,0 0 0,1 0 0,1-1 0,-1 0 0,-1 0 0,0 0 0,-1-1 0,1 0 0,-1 0 0,0 0 0,-1 0 0,-1 1 0,2-1 0,-2 1 0,2 2 0,0-1 0,-1 0 0,2 1 0,-2-1 0,1 2 0,-1-1 0,0 0 0,-2-1 0,1 1 0,0 0 0,0-1 0,2 0 0,-1 1 0,2 1 0,-1 0 0,0 0 0,-1 0 0,-2 0 0,1 0 0,-1 0 0,-1 0 0,1 0 0,0 0 0,2 0 0,1 0 0,1 0 0,-1 0 0,-1 0 0,1 0 0,1 0 0,0 0 0,0 0 0,0 0 0,0 0 0,-1 0 0,-1 0 0,-4 0 0,-1-2 0,-3 1 0,4-1 0,-2 1 0,5 1 0,-1 0 0,0 0 0,1 0 0,2 0 0,-1 0 0,1 0 0,0 0 0,0 0 0,0 0 0,0 0 0,0 0 0,0 0 0,0 0 0,1 0 0,1 0 0,-3 0 0,-1-1 0,-2-2 0,-3-2 0,-2-4 0,5 3 0,-4-1 0,4 4 0,-1 0 0,-2 1 0,3 0 0,0-1 0,2 0 0,-2-1 0,1 1 0,-2 1 0,-1 1 0,0 0 0,-2-1 0,2 1 0,0-1 0,0 0 0,5 1 0,-3-3 0,3 2 0,-2-2 0,-1-1 0,1-1 0,-1 1 0,2-2 0,0 0 0,-1-1 0,2 1 0,-3-2 0,5 6 0,-3-3 0,1 1 0,-1-2 0,-1-1 0,1-1 0,-1 0 0,1 0 0,0 0 0,2 3 0,1 0 0,1 1 0,0 1 0,-1-1 0,0-1 0,0-1 0,-1 3 0,1-3 0,0 2 0,-1 0 0,1 1 0,0 0 0,0 0 0,0-1 0,-1 0 0,1-1 0,0 0 0,-2-2 0,2 2 0,-2-1 0,4 4 0,-1-1 0,1 0 0,0 0 0,-1 0 0,1 0 0,-1 0 0,2-2 0,0 0 0,-2-3 0,1 3 0,-1-2 0,2 3 0,0-2 0,0 0 0,0 1 0,0-1 0,0 1 0,-2 1 0,0 2 0,0 0 0,0 3 0,0-7 0,2-5 0,0-3 0,0-2 0,0 6 0,0 3 0,0-4 0,0 7 0,0-6 0,0 4 0,0-3 0,0 3 0,0-1 0,0 1 0,0-2 0,0-4 0,0-1 0,0 1 0,0 1 0,0 2 0,0 4 0,0-2 0,0 1 0,0 1 0,0-3 0,0 2 0,1-1 0,0-1 0,3-1 0,1 0 0,0-1 0,2-1 0,0 1 0,0 1 0,-2 1 0,-1 1 0,1-2 0,-2 4 0,4-3 0,-2 2 0,3-3 0,0 1 0,0 3 0,-2 0 0,0 0 0,-2 1 0,2-2 0,2-1 0,0-1 0,0-2 0,0 0 0,-4 4 0,0 0 0,-3 5 0,1-2 0,0 0 0,1-2 0,1-2 0,2 0 0,0-1 0,-2 1 0,2-2 0,-3 3 0,2 0 0,-1 4 0,0-2 0,2 0 0,-1-2 0,1-1 0,1 0 0,-1 1 0,1-3 0,-3 4 0,4-6 0,-4 8 0,2-5 0,-3 5 0,1 0 0,-1 0 0,-1 0 0,2 0 0,0-1 0,0 1 0,0 1 0,-1 0 0,1-2 0,0 2 0,-1-4 0,-2 5 0,2-1 0,-2 1 0,1-1 0,-1 0 0,0 1 0,1-2 0,-1 2 0,0-3 0,-1-1 0,1-1 0,0-2 0,1 1 0,-1-1 0,0-3 0,0-4 0,1-4 0,-1 1 0,2 1 0,-1 6 0,0 3 0,-1 2 0,1 1 0,1-3 0,2-2 0,1-1 0,-1 2 0,-1 3 0,-1 1 0,-2 1 0,-1-2 0,1 0 0,1-2 0,0 2 0,0 2 0,0 2 0,0-1 0,-2-3 0,0-6 0,0-1 0,0 0 0,0 4 0,0 4 0,0-1 0,0 0 0,0-1 0,0-1 0,0-1 0,0 3 0,0-2 0,0 1 0,0 2 0,0-3 0,0 3 0,0-1 0,0 1 0,0 1 0,0 1 0,0 0 0,0-1 0,0-1 0,0-5 0,0 4 0,-2-15 0,0 12 0,-2-12 0,2 11 0,0 1 0,0 0 0,1 0 0,0 3 0,-1 0 0,1 2 0,-1 0 0,-1-3 0,1-1 0,-2-2 0,-1-1 0,0 0 0,1 1 0,-1-1 0,1 0 0,0 1 0,-1 1 0,3 3 0,0 2 0,2 1 0,0-1 0,0-1 0,0-1 0,0-1 0,0-1 0,0 1 0,0 0 0,0 2 0,0 1 0,0 1 0,0-1 0,0 1 0,0 0 0,0 0 0,-1-1 0,-1-2 0,1-3 0,0 1 0,1-2 0,0 2 0,0 1 0,0 0 0,0-1 0,0-1 0,0-1 0,0-3 0,0 6 0,0 0 0,0 6 0,0-1 0,0-1 0,0-1 0,0-1 0,0-1 0,0-4 0,0-2 0,0-3 0,0 2 0,0 5 0,0 3 0,0 0 0,0 1 0,0-4 0,0-1 0,0-1 0,0 0 0,0 2 0,0-1 0,0 0 0,0-1 0,0-1 0,0 6 0,0-2 0,0 4 0,0-1 0,0-2 0,0 0 0,0-1 0,0-1 0,0-2 0,0 2 0,0 2 0,0 2 0,0-1 0,0 1 0,0-2 0,0 0 0,0 1 0,0 0 0,0 1 0,0 2 0,0 0 0,0-1 0,0-4 0,0-6 0,-1-3 0,0 0 0,-1 0 0,-1 3 0,1-1 0,0 0 0,1 3 0,1 2 0,0 2 0,0 0 0,0 0 0,0-2 0,-1 0 0,0 1 0,-1 1 0,1 3 0,1 0 0,-1 0 0,-1-2 0,1 3 0,-1-2 0,2 3 0,0-2 0,0 0 0,0-1 0,0-5 0,0 5 0,0-3 0,0 5 0,0-5 0,0 3 0,0-5 0,0 3 0,0-1 0,0 1 0,0 1 0,0 1 0,0-2 0,2-1 0,-1-2 0,3-3 0,1-1 0,0-2 0,-1 5 0,1 0 0,-3 6 0,1-2 0,0-1 0,1-2 0,3-4 0,2-3 0,-4 6 0,2 0 0,-5 8 0,-1-2 0,0-3 0,1 2 0,-1-6 0,2 3 0,0-4 0,-1 1 0,-1-1 0,-1 2 0,0 2 0,0 3 0,0 1 0,0 3 0,0-1 0,0-1 0,0-1 0,1-4 0,1 0 0,1-2 0,0 2 0,-2 1 0,1 3 0,-2 2 0,0 0 0,0-3 0,0-3 0,0 3 0,0-5 0,0 5 0,0-1 0,0 0 0,0 3 0,0 0 0,0 0 0,0 0 0,0 0 0,0-1 0,0-2 0,0 4 0,0-4 0,0 2 0,-1 0 0,-1-1 0,0 2 0,0 0 0,0 0 0,-1 0 0,1-1 0,-2-4 0,2 4 0,-3-5 0,2 6 0,0-4 0,2 4 0,1-3 0,0 4 0,-1 0 0,-1 1 0,1 2 0,-1 1 0,0 0 0,-1 0 0,0 0 0,0 0 0,-1 0 0,-3 0 0,2 0 0,-5 0 0,4-1 0,-4-1 0,3 1 0,-1 0 0,4 1 0,0 0 0,-1 0 0,-1 0 0,-1 0 0,-2 0 0,1 0 0,2 0 0,1 0 0,1 0 0,1 0 0,1-3 0,0 0 0,0 0 0,1 0 0,-3 1 0,3-1 0,-2 0 0,1 2 0,0 0 0,0 0 0,-1 0 0,0-1 0,1 1 0,-1 0 0,0 1 0,-2 0 0,-3 0 0,2 0 0,-2 0 0,3 0 0,-2 0 0,0 0 0,0 0 0,-2 0 0,0 0 0,1 0 0,0 0 0,2 0 0,1 0 0,-1 0 0,1 0 0,-1 0 0,1 0 0,-1 0 0,2 0 0,0 0 0,1 0 0,0 0 0,0 0 0,-1 0 0,1 0 0,0 0 0,0 0 0,0 0 0,-1 0 0,-1 0 0,0 0 0,-1 0 0,1 0 0,1 0 0,0 0 0,1 0 0,-1 0 0,-1 0 0,-1 0 0,-1 0 0,-1 0 0,0 0 0,0 0 0,1 0 0,1 0 0,0 0 0,-1 0 0,-1 0 0,-4 0 0,-3 0 0,-1 0 0,1 1 0,3 1 0,3 0 0,3-1 0,1 0 0,0 2 0,-1 0 0,0 0 0,-1 2 0,-2 0 0,2 0 0,-1 0 0,1-1 0,2-2 0,0 0 0,2-2 0,-2 1 0,0 1 0,-1-1 0,-1 2 0,-2-1 0,-1 0 0,-3 2 0,0 0 0,-1-1 0,2 0 0,4-2 0,1 1 0,3-2 0,0 1 0,0 0 0,0 1 0,-2 2 0,-2 1 0,-1 1 0,-2 0 0,-1-1 0,1 0 0,3-3 0,0 2 0,3-3 0,-3 1 0,-1 1 0,-2-2 0,-3 1 0,-2-2 0,0 0 0,-2 0 0,3 0 0,-2 0 0,0 2 0,3-1 0,0 1 0,4 1 0,4-1 0,1 0 0,1 1 0,0 0 0,0 1 0,-1 0 0,-1 1 0,1-1 0,-2 2 0,3-4 0,-3 0 0,-1-2 0,-3 0 0,-2 0 0,2 0 0,-1 0 0,-2 0 0,0 0 0,0 0 0,-1 3 0,1 2 0,-1 2 0,0 0 0,1-2 0,0 0 0,1-1 0,-1 0 0,1 0 0,1 1 0,0-1 0,1 0 0,2-1 0,1 1 0,3-2 0,0 1 0,-1-1 0,-3 1 0,-2 1 0,0 0 0,-1-2 0,1 0 0,1-1 0,1 0 0,1 2 0,1 1 0,-2 1 0,-1 2 0,-2 2 0,0 0 0,1 1 0,-2 0 0,0-2 0,-1 0 0,1-3 0,1-2 0,2-2 0,1-1 0,2 0 0,2 0 0,1 0 0,0 0 0,-1 0 0,-3 0 0,1 0 0,-1 0 0,1 0 0,1 0 0,2 0 0,0 0 0,1 0 0,-1 0 0,-2 0 0,-1 0 0,0 0 0,1 0 0,1 0 0,0 0 0,1 0 0,-2 0 0,-2 0 0,-2 2 0,-2-1 0,1 2 0,1 0 0,1-2 0,1 0 0,-1-1 0,2 0 0,-1 0 0,0 0 0,-1 0 0,0 0 0,2 0 0,0 0 0,4 0 0,0 0 0,-2 0 0,-7 0 0,-10 0 0,-8 0 0,-1 0 0,3 0 0,4 0 0,1 0 0,2 2 0,1-1 0,5 1 0,2-1 0,3-1 0,-1 0 0,0 0 0,-2 0 0,-1 0 0,1 0 0,2 0 0,-1 0 0,0 0 0,-1 0 0,-2 0 0,-2 0 0,-2 0 0,2 0 0,2 0 0,2 0 0,1 0 0,0 0 0,-1 1 0,-1 0 0,0 1 0,0-1 0,1 0 0,-1-1 0,0 0 0,1 0 0,-1 0 0,1 0 0,0 0 0,1 0 0,-2 0 0,1 0 0,-2 0 0,1 0 0,3 0 0,1-2 0,4 0 0,-1-2 0,1-2 0,-1 0 0,1-1 0,-1 0 0,1 0 0,0 0 0,-1 0 0,3 2 0,-2-1 0,2 2 0,-2-1 0,-1 0 0,-1-1 0,-2-2 0,1 1 0,-2-2 0,-2 0 0,1 1 0,0 0 0,2 2 0,0 2 0,0 1 0,-1 0 0,1 1 0,1-1 0,1 1 0,0-2 0,1 1 0,1-2 0,1 1 0,0-2 0,1 2 0,-2-1 0,2-1 0,-1-1 0,0 2 0,1 0 0,0 1 0,1 2 0,0-1 0,-1 0 0,-2-3 0,1 2 0,-1-2 0,3 4 0,-1-1 0,0 1 0,1 0 0,-2 0 0,0-1 0,-1-1 0,-4-4 0,4 4 0,-4-5 0,7 7 0,-2-2 0,3 3 0,-1-2 0,0 1 0,-1-1 0,0-1 0,0 1 0,-1 1 0,0 0 0,0 0 0,-1 0 0,2-1 0,0 1 0,0 0 0,1 0 0,-1 0 0,1-1 0,0 2 0,-1-1 0,1 1 0,-2 1 0,-4 0 0,3 0 0,-5 0 0,7 0 0,-1 0 0,1 0 0,1 0 0,1 0 0,-1 0 0,1-2 0,0 1 0,-2-1 0,-4 2 0,1-2 0,-6-1 0,3-3 0,-2-1 0,1 0 0,1 0 0,1 0 0,1-1 0,0 0 0,1 0 0,-2-2 0,0-1 0,0 0 0,-3 2 0,5 2 0,-2 3 0,4 1 0,-3 0 0,0 1 0,-2-1 0,-2 1 0,0 0 0,-1 0 0,2 0 0,1-1 0,-2 0 0,-2-1 0,-3 0 0,-2 1 0,3 2 0,1 1 0,3-1 0,2 0 0,0 0 0,-1-1 0,2 1 0,-1 1 0,0-1 0,-3-1 0,5 0 0,-3-1 0,8 2 0,-3-3 0,3 2 0,-3-1 0,0-1 0,-1 0 0,1 1 0,-1 0 0,0 2 0,0 0 0,-2 1 0,0 0 0,1 0 0,0 0 0,0-2 0,0 1 0,0-1 0,0 1 0,-1 1 0,0 0 0,0 0 0,-1 0 0,0 0 0,3 0 0,-1 0 0,2 0 0,-2 0 0,2 0 0,-2 0 0,2 0 0,-2 0 0,1 0 0,0 0 0,1 0 0,1 0 0,2 0 0,0 0 0,0 0 0,-1 0 0,-1 0 0,0 0 0,0 0 0,-1 0 0,0 0 0,0 0 0,0 0 0,0 0 0,1 0 0,-1 0 0,1 0 0,1 0 0,0 0 0,-1 0 0,0 0 0,-1 0 0,1 0 0,1 0 0,2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9A375-B218-184B-B243-CB7E0F1616A7}" type="datetimeFigureOut">
              <a:rPr lang="en-US" smtClean="0"/>
              <a:t>9/15/22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5F0F0-3408-9F4A-9B24-898CD7F5D4E4}" type="slidenum">
              <a:rPr lang="en-US" smtClean="0"/>
              <a:t>‹#›</a:t>
            </a:fld>
            <a:endParaRPr lang="en-US" dirty="0"/>
          </a:p>
        </p:txBody>
      </p:sp>
    </p:spTree>
    <p:extLst>
      <p:ext uri="{BB962C8B-B14F-4D97-AF65-F5344CB8AC3E}">
        <p14:creationId xmlns:p14="http://schemas.microsoft.com/office/powerpoint/2010/main" val="1727006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1</a:t>
            </a:fld>
            <a:endParaRPr lang="en-US" dirty="0"/>
          </a:p>
        </p:txBody>
      </p:sp>
    </p:spTree>
    <p:extLst>
      <p:ext uri="{BB962C8B-B14F-4D97-AF65-F5344CB8AC3E}">
        <p14:creationId xmlns:p14="http://schemas.microsoft.com/office/powerpoint/2010/main" val="1218312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14</a:t>
            </a:fld>
            <a:endParaRPr lang="en-US" dirty="0"/>
          </a:p>
        </p:txBody>
      </p:sp>
    </p:spTree>
    <p:extLst>
      <p:ext uri="{BB962C8B-B14F-4D97-AF65-F5344CB8AC3E}">
        <p14:creationId xmlns:p14="http://schemas.microsoft.com/office/powerpoint/2010/main" val="2475445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15</a:t>
            </a:fld>
            <a:endParaRPr lang="en-US" dirty="0"/>
          </a:p>
        </p:txBody>
      </p:sp>
    </p:spTree>
    <p:extLst>
      <p:ext uri="{BB962C8B-B14F-4D97-AF65-F5344CB8AC3E}">
        <p14:creationId xmlns:p14="http://schemas.microsoft.com/office/powerpoint/2010/main" val="827979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18</a:t>
            </a:fld>
            <a:endParaRPr lang="en-US" dirty="0"/>
          </a:p>
        </p:txBody>
      </p:sp>
    </p:spTree>
    <p:extLst>
      <p:ext uri="{BB962C8B-B14F-4D97-AF65-F5344CB8AC3E}">
        <p14:creationId xmlns:p14="http://schemas.microsoft.com/office/powerpoint/2010/main" val="435636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20</a:t>
            </a:fld>
            <a:endParaRPr lang="en-US" dirty="0"/>
          </a:p>
        </p:txBody>
      </p:sp>
    </p:spTree>
    <p:extLst>
      <p:ext uri="{BB962C8B-B14F-4D97-AF65-F5344CB8AC3E}">
        <p14:creationId xmlns:p14="http://schemas.microsoft.com/office/powerpoint/2010/main" val="4101907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Topographic constructs in salt-encrusted basins because they are specific and targetable, they can host life for long durations even after surface water is gone, and they can preserve unambiguous evidence of life for long durations.</a:t>
            </a:r>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3</a:t>
            </a:fld>
            <a:endParaRPr lang="en-US" dirty="0"/>
          </a:p>
        </p:txBody>
      </p:sp>
    </p:spTree>
    <p:extLst>
      <p:ext uri="{BB962C8B-B14F-4D97-AF65-F5344CB8AC3E}">
        <p14:creationId xmlns:p14="http://schemas.microsoft.com/office/powerpoint/2010/main" val="3376051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Topographic constructs in salt-encrusted basins because they are specific and targetable, they can host life for long durations even after surface water is gone, and they can preserve unambiguous evidence of life for long durations.</a:t>
            </a:r>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7</a:t>
            </a:fld>
            <a:endParaRPr lang="en-US" dirty="0"/>
          </a:p>
        </p:txBody>
      </p:sp>
    </p:spTree>
    <p:extLst>
      <p:ext uri="{BB962C8B-B14F-4D97-AF65-F5344CB8AC3E}">
        <p14:creationId xmlns:p14="http://schemas.microsoft.com/office/powerpoint/2010/main" val="1671306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8</a:t>
            </a:fld>
            <a:endParaRPr lang="en-US" dirty="0"/>
          </a:p>
        </p:txBody>
      </p:sp>
    </p:spTree>
    <p:extLst>
      <p:ext uri="{BB962C8B-B14F-4D97-AF65-F5344CB8AC3E}">
        <p14:creationId xmlns:p14="http://schemas.microsoft.com/office/powerpoint/2010/main" val="3712842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9</a:t>
            </a:fld>
            <a:endParaRPr lang="en-US" dirty="0"/>
          </a:p>
        </p:txBody>
      </p:sp>
    </p:spTree>
    <p:extLst>
      <p:ext uri="{BB962C8B-B14F-4D97-AF65-F5344CB8AC3E}">
        <p14:creationId xmlns:p14="http://schemas.microsoft.com/office/powerpoint/2010/main" val="276995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Intrabasinal</a:t>
            </a:r>
            <a:r>
              <a:rPr lang="en-US" dirty="0"/>
              <a:t> volume changes associated with wetting/drying, or recrystallization, cycles (gypsum</a:t>
            </a:r>
            <a:r>
              <a:rPr lang="en-US" dirty="0">
                <a:sym typeface="Wingdings" pitchFamily="2" charset="2"/>
              </a:rPr>
              <a:t>anhydrite), along with increases in volume due to deposition of fresh salt from transient brines.</a:t>
            </a:r>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10</a:t>
            </a:fld>
            <a:endParaRPr lang="en-US" dirty="0"/>
          </a:p>
        </p:txBody>
      </p:sp>
    </p:spTree>
    <p:extLst>
      <p:ext uri="{BB962C8B-B14F-4D97-AF65-F5344CB8AC3E}">
        <p14:creationId xmlns:p14="http://schemas.microsoft.com/office/powerpoint/2010/main" val="713844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Intrabasinal</a:t>
            </a:r>
            <a:r>
              <a:rPr lang="en-US" dirty="0"/>
              <a:t> volume changes associated with wetting/drying, or recrystallization, cycles (gypsum</a:t>
            </a:r>
            <a:r>
              <a:rPr lang="en-US" dirty="0">
                <a:sym typeface="Wingdings" pitchFamily="2" charset="2"/>
              </a:rPr>
              <a:t>anhydrite), along with increases in volume due to deposition of fresh salt from transient brines.</a:t>
            </a:r>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11</a:t>
            </a:fld>
            <a:endParaRPr lang="en-US" dirty="0"/>
          </a:p>
        </p:txBody>
      </p:sp>
    </p:spTree>
    <p:extLst>
      <p:ext uri="{BB962C8B-B14F-4D97-AF65-F5344CB8AC3E}">
        <p14:creationId xmlns:p14="http://schemas.microsoft.com/office/powerpoint/2010/main" val="1762671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12</a:t>
            </a:fld>
            <a:endParaRPr lang="en-US" dirty="0"/>
          </a:p>
        </p:txBody>
      </p:sp>
    </p:spTree>
    <p:extLst>
      <p:ext uri="{BB962C8B-B14F-4D97-AF65-F5344CB8AC3E}">
        <p14:creationId xmlns:p14="http://schemas.microsoft.com/office/powerpoint/2010/main" val="3554866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13</a:t>
            </a:fld>
            <a:endParaRPr lang="en-US" dirty="0"/>
          </a:p>
        </p:txBody>
      </p:sp>
    </p:spTree>
    <p:extLst>
      <p:ext uri="{BB962C8B-B14F-4D97-AF65-F5344CB8AC3E}">
        <p14:creationId xmlns:p14="http://schemas.microsoft.com/office/powerpoint/2010/main" val="18585266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Dark">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8D52F237-C7DC-43A0-A349-C221813C6D71}" type="datetime3">
              <a:rPr lang="en-US" smtClean="0"/>
              <a:t>15 September 2022</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sp>
        <p:nvSpPr>
          <p:cNvPr id="7" name="Rectangle 6"/>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73" y="0"/>
            <a:ext cx="12189626" cy="6856664"/>
          </a:xfrm>
          <a:prstGeom prst="rect">
            <a:avLst/>
          </a:prstGeom>
          <a:ln>
            <a:noFill/>
          </a:ln>
        </p:spPr>
      </p:pic>
      <p:sp>
        <p:nvSpPr>
          <p:cNvPr id="10" name="Rectangle 9"/>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383"/>
            <a:ext cx="9144000" cy="1571115"/>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 </a:t>
            </a:r>
          </a:p>
        </p:txBody>
      </p:sp>
      <p:sp>
        <p:nvSpPr>
          <p:cNvPr id="12"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Tree>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75C6F02-588D-45F4-AD89-248838411112}" type="datetime3">
              <a:rPr lang="en-US" smtClean="0"/>
              <a:t>15 September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3" name="Content Placeholder 2"/>
          <p:cNvSpPr>
            <a:spLocks noGrp="1"/>
          </p:cNvSpPr>
          <p:nvPr>
            <p:ph idx="1" hasCustomPrompt="1"/>
          </p:nvPr>
        </p:nvSpPr>
        <p:spPr>
          <a:xfrm>
            <a:off x="952500" y="1485900"/>
            <a:ext cx="10287000" cy="4686301"/>
          </a:xfrm>
        </p:spPr>
        <p:txBody>
          <a:body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lumMod val="60000"/>
                    <a:lumOff val="40000"/>
                  </a:schemeClr>
                </a:solidFill>
              </a:defRPr>
            </a:lvl1pPr>
          </a:lstStyle>
          <a:p>
            <a:r>
              <a:rPr lang="en-US" sz="2000" b="0" dirty="0"/>
              <a:t>Click to add subtitle</a:t>
            </a:r>
            <a:endParaRPr lang="en-US" sz="1600" b="0" dirty="0"/>
          </a:p>
        </p:txBody>
      </p:sp>
      <p:sp>
        <p:nvSpPr>
          <p:cNvPr id="4" name="Date Placeholder 3"/>
          <p:cNvSpPr>
            <a:spLocks noGrp="1"/>
          </p:cNvSpPr>
          <p:nvPr>
            <p:ph type="dt" sz="half" idx="14"/>
          </p:nvPr>
        </p:nvSpPr>
        <p:spPr/>
        <p:txBody>
          <a:bodyPr/>
          <a:lstStyle/>
          <a:p>
            <a:fld id="{850197B1-9682-4320-9341-EAB0D42656F4}" type="datetime3">
              <a:rPr lang="en-US" smtClean="0"/>
              <a:t>15 September 2022</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952500" y="1185863"/>
            <a:ext cx="4953000" cy="4171494"/>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2" y="5510212"/>
            <a:ext cx="10286998"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185863"/>
            <a:ext cx="4953000"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5"/>
          </p:nvPr>
        </p:nvSpPr>
        <p:spPr/>
        <p:txBody>
          <a:bodyPr/>
          <a:lstStyle/>
          <a:p>
            <a:fld id="{579217CE-03E1-4AD2-8357-DDF39B514A90}" type="datetime3">
              <a:rPr lang="en-US" smtClean="0"/>
              <a:t>15 September 2022</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2500" y="1485899"/>
            <a:ext cx="4953000" cy="3871457"/>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2" y="5510212"/>
            <a:ext cx="10286998"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485899"/>
            <a:ext cx="49530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5"/>
          </p:nvPr>
        </p:nvSpPr>
        <p:spPr/>
        <p:txBody>
          <a:bodyPr/>
          <a:lstStyle/>
          <a:p>
            <a:fld id="{F9629BB3-F3FD-44B2-BF6E-2E5378CE9096}" type="datetime3">
              <a:rPr lang="en-US" smtClean="0"/>
              <a:t>15 September 2022</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Title 1"/>
          <p:cNvSpPr>
            <a:spLocks noGrp="1"/>
          </p:cNvSpPr>
          <p:nvPr>
            <p:ph type="title" hasCustomPrompt="1"/>
          </p:nvPr>
        </p:nvSpPr>
        <p:spPr>
          <a:xfrm>
            <a:off x="457200" y="422564"/>
            <a:ext cx="11277600" cy="338328"/>
          </a:xfrm>
        </p:spPr>
        <p:txBody>
          <a:bodyPr>
            <a:noAutofit/>
          </a:bodyPr>
          <a:lstStyle>
            <a:lvl1pPr>
              <a:defRPr sz="2800"/>
            </a:lvl1pPr>
          </a:lstStyle>
          <a:p>
            <a:r>
              <a:rPr lang="en-US" dirty="0"/>
              <a:t>Click to add title</a:t>
            </a:r>
          </a:p>
        </p:txBody>
      </p:sp>
      <p:sp>
        <p:nvSpPr>
          <p:cNvPr id="12" name="Text Placeholder 8"/>
          <p:cNvSpPr>
            <a:spLocks noGrp="1"/>
          </p:cNvSpPr>
          <p:nvPr>
            <p:ph type="body" sz="quarter" idx="18" hasCustomPrompt="1"/>
          </p:nvPr>
        </p:nvSpPr>
        <p:spPr>
          <a:xfrm>
            <a:off x="457200" y="801380"/>
            <a:ext cx="11277600" cy="379720"/>
          </a:xfrm>
        </p:spPr>
        <p:txBody>
          <a:bodyPr>
            <a:normAutofit/>
          </a:bodyPr>
          <a:lstStyle>
            <a:lvl1pPr marL="0" indent="0">
              <a:buNone/>
              <a:defRPr sz="2000" baseline="0">
                <a:solidFill>
                  <a:schemeClr val="accent2">
                    <a:lumMod val="60000"/>
                    <a:lumOff val="40000"/>
                  </a:schemeClr>
                </a:solidFill>
              </a:defRPr>
            </a:lvl1pPr>
          </a:lstStyle>
          <a:p>
            <a:r>
              <a:rPr lang="en-US" sz="2000" b="0" dirty="0"/>
              <a:t>Click to add subtitle</a:t>
            </a:r>
            <a:endParaRPr lang="en-US" sz="1600" b="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9100"/>
            <a:ext cx="11277600" cy="762000"/>
          </a:xfrm>
        </p:spPr>
        <p:txBody>
          <a:bodyPr/>
          <a:lstStyle/>
          <a:p>
            <a:r>
              <a:rPr lang="en-US" dirty="0"/>
              <a:t>Click to add title</a:t>
            </a:r>
          </a:p>
        </p:txBody>
      </p:sp>
      <p:sp>
        <p:nvSpPr>
          <p:cNvPr id="3" name="Date Placeholder 2"/>
          <p:cNvSpPr>
            <a:spLocks noGrp="1"/>
          </p:cNvSpPr>
          <p:nvPr>
            <p:ph type="dt" sz="half" idx="10"/>
          </p:nvPr>
        </p:nvSpPr>
        <p:spPr/>
        <p:txBody>
          <a:bodyPr/>
          <a:lstStyle/>
          <a:p>
            <a:fld id="{0B6C7F37-8975-4A74-83A3-0B2F89B8B25E}" type="datetime3">
              <a:rPr lang="en-US" smtClean="0"/>
              <a:t>15 September 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BCDCBD-78E1-0D41-A999-31B5EBF8E02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28E6E18-F83C-4660-8555-8886AE031847}" type="datetime3">
              <a:rPr lang="en-US" smtClean="0"/>
              <a:t>15 September 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BCDCBD-78E1-0D41-A999-31B5EBF8E02C}" type="slidenum">
              <a:rPr lang="en-US" smtClean="0"/>
              <a:pPr/>
              <a:t>‹#›</a:t>
            </a:fld>
            <a:endParaRPr lang="en-US" dirty="0"/>
          </a:p>
        </p:txBody>
      </p:sp>
      <p:sp>
        <p:nvSpPr>
          <p:cNvPr id="6"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7"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lumMod val="60000"/>
                    <a:lumOff val="40000"/>
                  </a:schemeClr>
                </a:solidFill>
              </a:defRPr>
            </a:lvl1pPr>
          </a:lstStyle>
          <a:p>
            <a:r>
              <a:rPr lang="en-US" sz="2000" b="0" dirty="0"/>
              <a:t>Click to add subtitle</a:t>
            </a:r>
            <a:endParaRPr lang="en-US" sz="1600" b="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5 Dark">
    <p:spTree>
      <p:nvGrpSpPr>
        <p:cNvPr id="1" name=""/>
        <p:cNvGrpSpPr/>
        <p:nvPr/>
      </p:nvGrpSpPr>
      <p:grpSpPr>
        <a:xfrm>
          <a:off x="0" y="0"/>
          <a:ext cx="0" cy="0"/>
          <a:chOff x="0" y="0"/>
          <a:chExt cx="0" cy="0"/>
        </a:xfrm>
      </p:grpSpPr>
      <p:sp>
        <p:nvSpPr>
          <p:cNvPr id="3" name="Date Placeholder 2"/>
          <p:cNvSpPr>
            <a:spLocks noGrp="1"/>
          </p:cNvSpPr>
          <p:nvPr>
            <p:ph type="dt" sz="half" idx="15"/>
          </p:nvPr>
        </p:nvSpPr>
        <p:spPr/>
        <p:txBody>
          <a:bodyPr/>
          <a:lstStyle/>
          <a:p>
            <a:fld id="{FB1C04BA-CFA9-43BA-A535-F7B369084AA6}" type="datetime3">
              <a:rPr lang="en-US" smtClean="0"/>
              <a:t>15 September 2022</a:t>
            </a:fld>
            <a:endParaRPr lang="en-US" dirty="0"/>
          </a:p>
        </p:txBody>
      </p:sp>
      <p:sp>
        <p:nvSpPr>
          <p:cNvPr id="4" name="Footer Placeholder 3"/>
          <p:cNvSpPr>
            <a:spLocks noGrp="1"/>
          </p:cNvSpPr>
          <p:nvPr>
            <p:ph type="ftr" sz="quarter" idx="16"/>
          </p:nvPr>
        </p:nvSpPr>
        <p:spPr/>
        <p:txBody>
          <a:bodyPr/>
          <a:lstStyle/>
          <a:p>
            <a:endParaRPr lang="en-US" dirty="0"/>
          </a:p>
        </p:txBody>
      </p:sp>
      <p:sp>
        <p:nvSpPr>
          <p:cNvPr id="5" name="Slide Number Placeholder 4"/>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667"/>
            <a:ext cx="12189626" cy="6856664"/>
          </a:xfrm>
          <a:prstGeom prst="rect">
            <a:avLst/>
          </a:prstGeom>
        </p:spPr>
      </p:pic>
      <p:sp>
        <p:nvSpPr>
          <p:cNvPr id="13" name="Rectangle 12"/>
          <p:cNvSpPr/>
          <p:nvPr/>
        </p:nvSpPr>
        <p:spPr>
          <a:xfrm>
            <a:off x="0" y="4361627"/>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191000" y="1028700"/>
            <a:ext cx="6819900" cy="1485900"/>
          </a:xfrm>
        </p:spPr>
        <p:txBody>
          <a:bodyPr anchor="t">
            <a:normAutofit/>
          </a:bodyPr>
          <a:lstStyle>
            <a:lvl1pPr algn="l">
              <a:defRPr sz="3200">
                <a:solidFill>
                  <a:schemeClr val="bg1"/>
                </a:solidFill>
              </a:defRPr>
            </a:lvl1pPr>
          </a:lstStyle>
          <a:p>
            <a:r>
              <a:rPr lang="en-US" dirty="0"/>
              <a:t>Click to add title </a:t>
            </a:r>
            <a:br>
              <a:rPr lang="en-US" dirty="0"/>
            </a:br>
            <a:r>
              <a:rPr lang="en-US" dirty="0"/>
              <a:t>(recommended for titles that </a:t>
            </a:r>
            <a:br>
              <a:rPr lang="en-US" dirty="0"/>
            </a:br>
            <a:r>
              <a:rPr lang="en-US" dirty="0"/>
              <a:t>are 2-3 lines long)</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4338" y="532082"/>
            <a:ext cx="3271029" cy="2139696"/>
          </a:xfrm>
          <a:prstGeom prst="rect">
            <a:avLst/>
          </a:prstGeom>
        </p:spPr>
      </p:pic>
      <p:cxnSp>
        <p:nvCxnSpPr>
          <p:cNvPr id="8" name="Straight Connector 7"/>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6"/>
            <a:ext cx="6819900" cy="2195493"/>
          </a:xfrm>
        </p:spPr>
        <p:txBody>
          <a:bodyPr lIns="0" tIns="0" rIns="0" bIns="0">
            <a:normAutofit/>
          </a:bodyPr>
          <a:lstStyle>
            <a:lvl1pPr marL="0" indent="0">
              <a:spcBef>
                <a:spcPts val="200"/>
              </a:spcBef>
              <a:buNone/>
              <a:defRPr sz="1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cxnSp>
        <p:nvCxnSpPr>
          <p:cNvPr id="20" name="Straight Connector 19"/>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4191000" y="3855309"/>
            <a:ext cx="6819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91001" y="2514601"/>
            <a:ext cx="6819900" cy="342899"/>
          </a:xfrm>
        </p:spPr>
        <p:txBody>
          <a:bodyPr lIns="0" tIns="0" rIns="0" bIns="0">
            <a:normAutofit/>
          </a:bodyPr>
          <a:lstStyle>
            <a:lvl1pPr marL="0" indent="0" algn="l">
              <a:buNone/>
              <a:defRPr sz="1600" b="1">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7" name="Text Placeholder 11"/>
          <p:cNvSpPr>
            <a:spLocks noGrp="1"/>
          </p:cNvSpPr>
          <p:nvPr>
            <p:ph type="body" sz="quarter" idx="13" hasCustomPrompt="1"/>
          </p:nvPr>
        </p:nvSpPr>
        <p:spPr>
          <a:xfrm>
            <a:off x="4191000" y="2858419"/>
            <a:ext cx="6819900" cy="774468"/>
          </a:xfrm>
        </p:spPr>
        <p:txBody>
          <a:bodyPr lIns="0" tIns="0" rIns="0" bIns="0">
            <a:normAutofit/>
          </a:bodyPr>
          <a:lstStyle>
            <a:lvl1pPr marL="0" indent="0">
              <a:spcBef>
                <a:spcPts val="0"/>
              </a:spcBef>
              <a:buNone/>
              <a:defRPr sz="1200">
                <a:solidFill>
                  <a:schemeClr val="accent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19" name="TextBox 18"/>
          <p:cNvSpPr txBox="1"/>
          <p:nvPr userDrawn="1"/>
        </p:nvSpPr>
        <p:spPr>
          <a:xfrm>
            <a:off x="1082518" y="2541694"/>
            <a:ext cx="2210142" cy="497572"/>
          </a:xfrm>
          <a:prstGeom prst="rect">
            <a:avLst/>
          </a:prstGeom>
          <a:noFill/>
          <a:ln w="19050">
            <a:noFill/>
          </a:ln>
        </p:spPr>
        <p:txBody>
          <a:bodyPr wrap="square" rtlCol="0">
            <a:spAutoFit/>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200" dirty="0">
                <a:solidFill>
                  <a:schemeClr val="bg1"/>
                </a:solidFill>
                <a:latin typeface="+mn-lt"/>
                <a:ea typeface="Myriad Pro" charset="0"/>
                <a:cs typeface="Myriad Pro" charset="0"/>
              </a:rPr>
              <a:t>11100 Johns Hopkins Road </a:t>
            </a:r>
            <a:br>
              <a:rPr lang="en-US" sz="1200" dirty="0">
                <a:solidFill>
                  <a:schemeClr val="bg1"/>
                </a:solidFill>
                <a:latin typeface="+mn-lt"/>
                <a:ea typeface="Myriad Pro" charset="0"/>
                <a:cs typeface="Myriad Pro" charset="0"/>
              </a:rPr>
            </a:br>
            <a:r>
              <a:rPr lang="en-US" sz="1200" dirty="0">
                <a:solidFill>
                  <a:schemeClr val="bg1"/>
                </a:solidFill>
                <a:latin typeface="+mn-lt"/>
                <a:ea typeface="Myriad Pro" charset="0"/>
                <a:cs typeface="Myriad Pro" charset="0"/>
              </a:rPr>
              <a:t>Laurel, MD 20723-6099</a:t>
            </a:r>
          </a:p>
        </p:txBody>
      </p:sp>
      <p:cxnSp>
        <p:nvCxnSpPr>
          <p:cNvPr id="22" name="Straight Connector 21"/>
          <p:cNvCxnSpPr/>
          <p:nvPr userDrawn="1"/>
        </p:nvCxnSpPr>
        <p:spPr>
          <a:xfrm>
            <a:off x="1082518" y="2387995"/>
            <a:ext cx="221014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15:guide id="5" pos="69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d Dar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B049C9-0EFB-42B6-8E02-19629CCBE2C1}" type="datetime3">
              <a:rPr lang="en-US" smtClean="0"/>
              <a:t>15 September 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9630" cy="685799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
        <p:nvSpPr>
          <p:cNvPr id="9" name="Rectangle 8"/>
          <p:cNvSpPr/>
          <p:nvPr userDrawn="1"/>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 y="667"/>
            <a:ext cx="12189626" cy="6856664"/>
          </a:xfrm>
          <a:prstGeom prst="rect">
            <a:avLst/>
          </a:prstGeom>
        </p:spPr>
      </p:pic>
      <p:sp>
        <p:nvSpPr>
          <p:cNvPr id="13" name="Rectangle 12"/>
          <p:cNvSpPr/>
          <p:nvPr userDrawn="1"/>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19099"/>
            <a:ext cx="11277600" cy="766763"/>
          </a:xfrm>
          <a:prstGeom prst="rect">
            <a:avLst/>
          </a:prstGeom>
        </p:spPr>
        <p:txBody>
          <a:bodyPr vert="horz" lIns="0" tIns="0" rIns="0" bIns="0" rtlCol="0" anchor="t" anchorCtr="0">
            <a:normAutofit/>
          </a:bodyPr>
          <a:lstStyle/>
          <a:p>
            <a:r>
              <a:rPr lang="en-US" dirty="0"/>
              <a:t>Click to add title</a:t>
            </a:r>
          </a:p>
        </p:txBody>
      </p:sp>
      <p:sp>
        <p:nvSpPr>
          <p:cNvPr id="3" name="Text Placeholder 2"/>
          <p:cNvSpPr>
            <a:spLocks noGrp="1"/>
          </p:cNvSpPr>
          <p:nvPr>
            <p:ph type="body" idx="1"/>
          </p:nvPr>
        </p:nvSpPr>
        <p:spPr>
          <a:xfrm>
            <a:off x="952500" y="1185863"/>
            <a:ext cx="10287000" cy="4986338"/>
          </a:xfrm>
          <a:prstGeom prst="rect">
            <a:avLst/>
          </a:prstGeom>
        </p:spPr>
        <p:txBody>
          <a:bodyPr vert="horz" lIns="0" tIns="0" rIns="0" bIns="0" rtlCol="0">
            <a:normAutofit/>
          </a:body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mn-lt"/>
                <a:ea typeface="+mn-ea"/>
                <a:cs typeface="+mn-cs"/>
              </a:rPr>
              <a:t>Click to add text</a:t>
            </a:r>
          </a:p>
          <a:p>
            <a:pPr marL="693738" marR="0" lvl="1" indent="-246063" algn="l" defTabSz="914400" rtl="0" eaLnBrk="1" fontAlgn="auto" latinLnBrk="0" hangingPunct="1">
              <a:lnSpc>
                <a:spcPct val="100000"/>
              </a:lnSpc>
              <a:spcBef>
                <a:spcPts val="400"/>
              </a:spcBef>
              <a:spcAft>
                <a:spcPts val="0"/>
              </a:spcAft>
              <a:buClrTx/>
              <a:buSzTx/>
              <a:buFont typeface=".AppleSystemUIFont" charset="-120"/>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Second level</a:t>
            </a:r>
          </a:p>
          <a:p>
            <a:pPr marL="1150938" marR="0" lvl="2" indent="-228600" algn="l" defTabSz="914400" rtl="0" eaLnBrk="1" fontAlgn="auto" latinLnBrk="0" hangingPunct="1">
              <a:lnSpc>
                <a:spcPct val="100000"/>
              </a:lnSpc>
              <a:spcBef>
                <a:spcPts val="400"/>
              </a:spcBef>
              <a:spcAft>
                <a:spcPts val="0"/>
              </a:spcAft>
              <a:buClrTx/>
              <a:buSzPct val="80000"/>
              <a:buFont typeface="Wingdings" charset="2"/>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Third level</a:t>
            </a:r>
          </a:p>
          <a:p>
            <a:pPr marL="1606550" marR="0" lvl="3" indent="-227013" algn="l" defTabSz="914400" rtl="0" eaLnBrk="1" fontAlgn="auto" latinLnBrk="0" hangingPunct="1">
              <a:lnSpc>
                <a:spcPct val="100000"/>
              </a:lnSpc>
              <a:spcBef>
                <a:spcPts val="400"/>
              </a:spcBef>
              <a:spcAft>
                <a:spcPts val="0"/>
              </a:spcAft>
              <a:buClrTx/>
              <a:buSzPct val="80000"/>
              <a:buFont typeface="Courier New" charset="0"/>
              <a:buChar char="o"/>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Fourth level</a:t>
            </a:r>
          </a:p>
          <a:p>
            <a:pPr marL="2063750" marR="0" lvl="4" indent="-228600" algn="l" defTabSz="914400" rtl="0" eaLnBrk="1" fontAlgn="auto" latinLnBrk="0" hangingPunct="1">
              <a:lnSpc>
                <a:spcPct val="100000"/>
              </a:lnSpc>
              <a:spcBef>
                <a:spcPts val="400"/>
              </a:spcBef>
              <a:spcAft>
                <a:spcPts val="0"/>
              </a:spcAft>
              <a:buClrTx/>
              <a:buSzTx/>
              <a:buFont typeface="Arial"/>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Fifth level</a:t>
            </a:r>
          </a:p>
        </p:txBody>
      </p:sp>
      <p:sp>
        <p:nvSpPr>
          <p:cNvPr id="11" name="Rectangle 10"/>
          <p:cNvSpPr/>
          <p:nvPr userDrawn="1"/>
        </p:nvSpPr>
        <p:spPr>
          <a:xfrm>
            <a:off x="0" y="6500488"/>
            <a:ext cx="12192000"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userDrawn="1"/>
        </p:nvCxnSpPr>
        <p:spPr>
          <a:xfrm>
            <a:off x="0" y="6502554"/>
            <a:ext cx="1219200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34997" y="6604000"/>
            <a:ext cx="0" cy="155141"/>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Footer Placeholder 4"/>
          <p:cNvSpPr>
            <a:spLocks noGrp="1"/>
          </p:cNvSpPr>
          <p:nvPr>
            <p:ph type="ftr" sz="quarter" idx="3"/>
          </p:nvPr>
        </p:nvSpPr>
        <p:spPr>
          <a:xfrm>
            <a:off x="742416" y="6500488"/>
            <a:ext cx="3200934" cy="357511"/>
          </a:xfrm>
          <a:prstGeom prst="rect">
            <a:avLst/>
          </a:prstGeom>
        </p:spPr>
        <p:txBody>
          <a:bodyPr vert="horz" lIns="91440" tIns="0" rIns="91440" bIns="0" rtlCol="0" anchor="ctr"/>
          <a:lstStyle>
            <a:lvl1pPr algn="l">
              <a:defRPr sz="1000">
                <a:solidFill>
                  <a:schemeClr val="bg1"/>
                </a:solidFill>
              </a:defRPr>
            </a:lvl1pPr>
          </a:lstStyle>
          <a:p>
            <a:endParaRPr lang="en-US" dirty="0"/>
          </a:p>
        </p:txBody>
      </p:sp>
      <p:sp>
        <p:nvSpPr>
          <p:cNvPr id="17" name="Date Placeholder 3"/>
          <p:cNvSpPr>
            <a:spLocks noGrp="1"/>
          </p:cNvSpPr>
          <p:nvPr>
            <p:ph type="dt" sz="half" idx="2"/>
          </p:nvPr>
        </p:nvSpPr>
        <p:spPr>
          <a:xfrm>
            <a:off x="10046334" y="6500488"/>
            <a:ext cx="1373855" cy="357511"/>
          </a:xfrm>
          <a:prstGeom prst="rect">
            <a:avLst/>
          </a:prstGeom>
        </p:spPr>
        <p:txBody>
          <a:bodyPr vert="horz" lIns="91440" tIns="0" rIns="91440" bIns="0" rtlCol="0" anchor="ctr"/>
          <a:lstStyle>
            <a:lvl1pPr algn="r">
              <a:defRPr sz="1000">
                <a:solidFill>
                  <a:schemeClr val="bg1"/>
                </a:solidFill>
              </a:defRPr>
            </a:lvl1pPr>
          </a:lstStyle>
          <a:p>
            <a:fld id="{5FDF38D8-02AF-45BB-8278-6DC4E005D754}" type="datetime3">
              <a:rPr lang="en-US" smtClean="0"/>
              <a:t>15 September 2022</a:t>
            </a:fld>
            <a:endParaRPr lang="en-US" dirty="0"/>
          </a:p>
        </p:txBody>
      </p:sp>
      <p:sp>
        <p:nvSpPr>
          <p:cNvPr id="18" name="Slide Number Placeholder 5"/>
          <p:cNvSpPr>
            <a:spLocks noGrp="1"/>
          </p:cNvSpPr>
          <p:nvPr>
            <p:ph type="sldNum" sz="quarter" idx="4"/>
          </p:nvPr>
        </p:nvSpPr>
        <p:spPr>
          <a:xfrm>
            <a:off x="11444710" y="6500488"/>
            <a:ext cx="369465" cy="357511"/>
          </a:xfrm>
          <a:prstGeom prst="rect">
            <a:avLst/>
          </a:prstGeom>
        </p:spPr>
        <p:txBody>
          <a:bodyPr vert="horz" lIns="0" tIns="0" rIns="0" bIns="0" rtlCol="0" anchor="ctr"/>
          <a:lstStyle>
            <a:lvl1pPr algn="ctr">
              <a:defRPr sz="1000" b="1">
                <a:solidFill>
                  <a:schemeClr val="accent2">
                    <a:lumMod val="60000"/>
                    <a:lumOff val="40000"/>
                  </a:schemeClr>
                </a:solidFill>
              </a:defRPr>
            </a:lvl1pPr>
          </a:lstStyle>
          <a:p>
            <a:fld id="{4EBCDCBD-78E1-0D41-A999-31B5EBF8E02C}" type="slidenum">
              <a:rPr lang="en-US" smtClean="0"/>
              <a:pPr/>
              <a:t>‹#›</a:t>
            </a:fld>
            <a:endParaRPr lang="en-US" dirty="0"/>
          </a:p>
        </p:txBody>
      </p:sp>
      <p:pic>
        <p:nvPicPr>
          <p:cNvPr id="19" name="Picture 18"/>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385795875"/>
      </p:ext>
    </p:extLst>
  </p:cSld>
  <p:clrMap bg1="lt1" tx1="dk1" bg2="lt2" tx2="dk2" accent1="accent1" accent2="accent2" accent3="accent3" accent4="accent4" accent5="accent5" accent6="accent6" hlink="hlink" folHlink="folHlink"/>
  <p:sldLayoutIdLst>
    <p:sldLayoutId id="2147483691" r:id="rId1"/>
    <p:sldLayoutId id="2147483696" r:id="rId2"/>
    <p:sldLayoutId id="2147483698" r:id="rId3"/>
    <p:sldLayoutId id="2147483700" r:id="rId4"/>
    <p:sldLayoutId id="2147483723" r:id="rId5"/>
    <p:sldLayoutId id="2147483710" r:id="rId6"/>
    <p:sldLayoutId id="2147483729" r:id="rId7"/>
    <p:sldLayoutId id="2147483715" r:id="rId8"/>
    <p:sldLayoutId id="2147483714" r:id="rId9"/>
  </p:sldLayoutIdLst>
  <p:hf hdr="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userDrawn="1">
          <p15:clr>
            <a:srgbClr val="F26B43"/>
          </p15:clr>
        </p15:guide>
        <p15:guide id="2" pos="288">
          <p15:clr>
            <a:srgbClr val="F26B43"/>
          </p15:clr>
        </p15:guide>
        <p15:guide id="3" pos="7392">
          <p15:clr>
            <a:srgbClr val="F26B43"/>
          </p15:clr>
        </p15:guide>
        <p15:guide id="4" orient="horz" pos="3888" userDrawn="1">
          <p15:clr>
            <a:srgbClr val="F26B43"/>
          </p15:clr>
        </p15:guide>
        <p15:guide id="5" pos="3840">
          <p15:clr>
            <a:srgbClr val="F26B43"/>
          </p15:clr>
        </p15:guide>
        <p15:guide id="7" orient="horz" pos="744" userDrawn="1">
          <p15:clr>
            <a:srgbClr val="F26B43"/>
          </p15:clr>
        </p15:guide>
        <p15:guide id="8" pos="600">
          <p15:clr>
            <a:srgbClr val="F26B43"/>
          </p15:clr>
        </p15:guide>
        <p15:guide id="9" pos="7080">
          <p15:clr>
            <a:srgbClr val="F26B43"/>
          </p15:clr>
        </p15:guide>
        <p15:guide id="10" pos="4056" userDrawn="1">
          <p15:clr>
            <a:srgbClr val="F26B43"/>
          </p15:clr>
        </p15:guide>
        <p15:guide id="11" pos="3624" userDrawn="1">
          <p15:clr>
            <a:srgbClr val="F26B43"/>
          </p15:clr>
        </p15:guide>
        <p15:guide id="12" orient="horz" pos="9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customXml" Target="../ink/ink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g"/><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Salt constructs in paleo-lake basins as high-priority Astrobiology targets</a:t>
            </a:r>
          </a:p>
        </p:txBody>
      </p:sp>
      <p:sp>
        <p:nvSpPr>
          <p:cNvPr id="3" name="Subtitle 2"/>
          <p:cNvSpPr>
            <a:spLocks noGrp="1"/>
          </p:cNvSpPr>
          <p:nvPr>
            <p:ph type="subTitle" idx="1"/>
          </p:nvPr>
        </p:nvSpPr>
        <p:spPr/>
        <p:txBody>
          <a:bodyPr/>
          <a:lstStyle/>
          <a:p>
            <a:r>
              <a:rPr lang="en-US" dirty="0">
                <a:solidFill>
                  <a:schemeClr val="accent2">
                    <a:lumMod val="60000"/>
                    <a:lumOff val="40000"/>
                  </a:schemeClr>
                </a:solidFill>
              </a:rPr>
              <a:t>A case study of two Chilean </a:t>
            </a:r>
            <a:r>
              <a:rPr lang="en-US" dirty="0" err="1">
                <a:solidFill>
                  <a:schemeClr val="accent2">
                    <a:lumMod val="60000"/>
                    <a:lumOff val="40000"/>
                  </a:schemeClr>
                </a:solidFill>
              </a:rPr>
              <a:t>salars</a:t>
            </a:r>
            <a:endParaRPr lang="en-US" dirty="0">
              <a:solidFill>
                <a:schemeClr val="accent2">
                  <a:lumMod val="60000"/>
                  <a:lumOff val="40000"/>
                </a:schemeClr>
              </a:solidFill>
            </a:endParaRPr>
          </a:p>
        </p:txBody>
      </p:sp>
      <p:sp>
        <p:nvSpPr>
          <p:cNvPr id="4" name="Text Placeholder 3"/>
          <p:cNvSpPr>
            <a:spLocks noGrp="1"/>
          </p:cNvSpPr>
          <p:nvPr>
            <p:ph type="body" sz="quarter" idx="13"/>
          </p:nvPr>
        </p:nvSpPr>
        <p:spPr/>
        <p:txBody>
          <a:bodyPr/>
          <a:lstStyle/>
          <a:p>
            <a:r>
              <a:rPr lang="en-US" dirty="0">
                <a:solidFill>
                  <a:schemeClr val="accent2">
                    <a:lumMod val="60000"/>
                    <a:lumOff val="40000"/>
                  </a:schemeClr>
                </a:solidFill>
              </a:rPr>
              <a:t>Michael S. Phillips</a:t>
            </a:r>
          </a:p>
          <a:p>
            <a:r>
              <a:rPr lang="en-US" dirty="0" err="1">
                <a:solidFill>
                  <a:schemeClr val="accent2">
                    <a:lumMod val="60000"/>
                    <a:lumOff val="40000"/>
                  </a:schemeClr>
                </a:solidFill>
              </a:rPr>
              <a:t>Michael.Phillips@jhuapl.edu</a:t>
            </a:r>
            <a:endParaRPr lang="en-US" dirty="0">
              <a:solidFill>
                <a:schemeClr val="accent2">
                  <a:lumMod val="60000"/>
                  <a:lumOff val="40000"/>
                </a:schemeClr>
              </a:solidFill>
            </a:endParaRPr>
          </a:p>
          <a:p>
            <a:r>
              <a:rPr lang="en-US" dirty="0">
                <a:solidFill>
                  <a:schemeClr val="accent2">
                    <a:lumMod val="60000"/>
                    <a:lumOff val="40000"/>
                  </a:schemeClr>
                </a:solidFill>
              </a:rPr>
              <a:t>Johns Hopkins Applied Physics Lab</a:t>
            </a:r>
          </a:p>
        </p:txBody>
      </p:sp>
    </p:spTree>
    <p:extLst>
      <p:ext uri="{BB962C8B-B14F-4D97-AF65-F5344CB8AC3E}">
        <p14:creationId xmlns:p14="http://schemas.microsoft.com/office/powerpoint/2010/main" val="2059407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53FA5-6834-991D-08C7-D1B86208F72E}"/>
              </a:ext>
            </a:extLst>
          </p:cNvPr>
          <p:cNvSpPr>
            <a:spLocks noGrp="1"/>
          </p:cNvSpPr>
          <p:nvPr>
            <p:ph type="dt" sz="half" idx="10"/>
          </p:nvPr>
        </p:nvSpPr>
        <p:spPr/>
        <p:txBody>
          <a:bodyPr/>
          <a:lstStyle/>
          <a:p>
            <a:fld id="{875C6F02-588D-45F4-AD89-248838411112}" type="datetime3">
              <a:rPr lang="en-US" smtClean="0"/>
              <a:t>15 September 2022</a:t>
            </a:fld>
            <a:endParaRPr lang="en-US" dirty="0"/>
          </a:p>
        </p:txBody>
      </p:sp>
      <p:sp>
        <p:nvSpPr>
          <p:cNvPr id="3" name="Footer Placeholder 2">
            <a:extLst>
              <a:ext uri="{FF2B5EF4-FFF2-40B4-BE49-F238E27FC236}">
                <a16:creationId xmlns:a16="http://schemas.microsoft.com/office/drawing/2014/main" id="{C2F9AA5A-F077-4C57-B078-A92659429F0E}"/>
              </a:ext>
            </a:extLst>
          </p:cNvPr>
          <p:cNvSpPr>
            <a:spLocks noGrp="1"/>
          </p:cNvSpPr>
          <p:nvPr>
            <p:ph type="ftr" sz="quarter" idx="11"/>
          </p:nvPr>
        </p:nvSpPr>
        <p:spPr/>
        <p:txBody>
          <a:bodyPr/>
          <a:lstStyle/>
          <a:p>
            <a:r>
              <a:rPr lang="en-US" dirty="0" err="1"/>
              <a:t>Michael.Phillips@jhuap.edu</a:t>
            </a:r>
            <a:endParaRPr lang="en-US" dirty="0"/>
          </a:p>
        </p:txBody>
      </p:sp>
      <p:sp>
        <p:nvSpPr>
          <p:cNvPr id="4" name="Slide Number Placeholder 3">
            <a:extLst>
              <a:ext uri="{FF2B5EF4-FFF2-40B4-BE49-F238E27FC236}">
                <a16:creationId xmlns:a16="http://schemas.microsoft.com/office/drawing/2014/main" id="{8AEC9B97-50A3-CBC5-1757-756CB06A431B}"/>
              </a:ext>
            </a:extLst>
          </p:cNvPr>
          <p:cNvSpPr>
            <a:spLocks noGrp="1"/>
          </p:cNvSpPr>
          <p:nvPr>
            <p:ph type="sldNum" sz="quarter" idx="12"/>
          </p:nvPr>
        </p:nvSpPr>
        <p:spPr/>
        <p:txBody>
          <a:bodyPr/>
          <a:lstStyle/>
          <a:p>
            <a:fld id="{4EBCDCBD-78E1-0D41-A999-31B5EBF8E02C}" type="slidenum">
              <a:rPr lang="en-US" smtClean="0"/>
              <a:pPr/>
              <a:t>10</a:t>
            </a:fld>
            <a:endParaRPr lang="en-US" dirty="0"/>
          </a:p>
        </p:txBody>
      </p:sp>
      <p:sp>
        <p:nvSpPr>
          <p:cNvPr id="5" name="Title 4">
            <a:extLst>
              <a:ext uri="{FF2B5EF4-FFF2-40B4-BE49-F238E27FC236}">
                <a16:creationId xmlns:a16="http://schemas.microsoft.com/office/drawing/2014/main" id="{07DDDF41-9D43-FB80-21D6-A25459F47BB4}"/>
              </a:ext>
            </a:extLst>
          </p:cNvPr>
          <p:cNvSpPr>
            <a:spLocks noGrp="1"/>
          </p:cNvSpPr>
          <p:nvPr>
            <p:ph type="title"/>
          </p:nvPr>
        </p:nvSpPr>
        <p:spPr/>
        <p:txBody>
          <a:bodyPr>
            <a:normAutofit fontScale="90000"/>
          </a:bodyPr>
          <a:lstStyle/>
          <a:p>
            <a:r>
              <a:rPr lang="en-US" dirty="0"/>
              <a:t>Decimeter to decameter-scale domes and ridges occur in a fossil portion of the Salar de Pajonales.</a:t>
            </a:r>
          </a:p>
        </p:txBody>
      </p:sp>
      <p:pic>
        <p:nvPicPr>
          <p:cNvPr id="10" name="Picture 9">
            <a:extLst>
              <a:ext uri="{FF2B5EF4-FFF2-40B4-BE49-F238E27FC236}">
                <a16:creationId xmlns:a16="http://schemas.microsoft.com/office/drawing/2014/main" id="{8BD64370-F650-07D6-7F44-935629CE1A6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73834" y="1456307"/>
            <a:ext cx="8495073" cy="4773735"/>
          </a:xfrm>
          <a:prstGeom prst="rect">
            <a:avLst/>
          </a:prstGeom>
        </p:spPr>
      </p:pic>
      <p:pic>
        <p:nvPicPr>
          <p:cNvPr id="13" name="Picture 12">
            <a:extLst>
              <a:ext uri="{FF2B5EF4-FFF2-40B4-BE49-F238E27FC236}">
                <a16:creationId xmlns:a16="http://schemas.microsoft.com/office/drawing/2014/main" id="{45538C01-12B7-F969-7384-2EC9B7C841D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9972" b="9169"/>
          <a:stretch/>
        </p:blipFill>
        <p:spPr>
          <a:xfrm>
            <a:off x="1522924" y="1450686"/>
            <a:ext cx="9146152" cy="4988215"/>
          </a:xfrm>
          <a:prstGeom prst="rect">
            <a:avLst/>
          </a:prstGeom>
        </p:spPr>
      </p:pic>
    </p:spTree>
    <p:extLst>
      <p:ext uri="{BB962C8B-B14F-4D97-AF65-F5344CB8AC3E}">
        <p14:creationId xmlns:p14="http://schemas.microsoft.com/office/powerpoint/2010/main" val="84966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53FA5-6834-991D-08C7-D1B86208F72E}"/>
              </a:ext>
            </a:extLst>
          </p:cNvPr>
          <p:cNvSpPr>
            <a:spLocks noGrp="1"/>
          </p:cNvSpPr>
          <p:nvPr>
            <p:ph type="dt" sz="half" idx="10"/>
          </p:nvPr>
        </p:nvSpPr>
        <p:spPr/>
        <p:txBody>
          <a:bodyPr/>
          <a:lstStyle/>
          <a:p>
            <a:fld id="{875C6F02-588D-45F4-AD89-248838411112}" type="datetime3">
              <a:rPr lang="en-US" smtClean="0"/>
              <a:t>15 September 2022</a:t>
            </a:fld>
            <a:endParaRPr lang="en-US" dirty="0"/>
          </a:p>
        </p:txBody>
      </p:sp>
      <p:sp>
        <p:nvSpPr>
          <p:cNvPr id="3" name="Footer Placeholder 2">
            <a:extLst>
              <a:ext uri="{FF2B5EF4-FFF2-40B4-BE49-F238E27FC236}">
                <a16:creationId xmlns:a16="http://schemas.microsoft.com/office/drawing/2014/main" id="{C2F9AA5A-F077-4C57-B078-A92659429F0E}"/>
              </a:ext>
            </a:extLst>
          </p:cNvPr>
          <p:cNvSpPr>
            <a:spLocks noGrp="1"/>
          </p:cNvSpPr>
          <p:nvPr>
            <p:ph type="ftr" sz="quarter" idx="11"/>
          </p:nvPr>
        </p:nvSpPr>
        <p:spPr/>
        <p:txBody>
          <a:bodyPr/>
          <a:lstStyle/>
          <a:p>
            <a:r>
              <a:rPr lang="en-US" dirty="0" err="1"/>
              <a:t>Michael.Phillips@jhuap.edu</a:t>
            </a:r>
            <a:endParaRPr lang="en-US" dirty="0"/>
          </a:p>
        </p:txBody>
      </p:sp>
      <p:sp>
        <p:nvSpPr>
          <p:cNvPr id="4" name="Slide Number Placeholder 3">
            <a:extLst>
              <a:ext uri="{FF2B5EF4-FFF2-40B4-BE49-F238E27FC236}">
                <a16:creationId xmlns:a16="http://schemas.microsoft.com/office/drawing/2014/main" id="{8AEC9B97-50A3-CBC5-1757-756CB06A431B}"/>
              </a:ext>
            </a:extLst>
          </p:cNvPr>
          <p:cNvSpPr>
            <a:spLocks noGrp="1"/>
          </p:cNvSpPr>
          <p:nvPr>
            <p:ph type="sldNum" sz="quarter" idx="12"/>
          </p:nvPr>
        </p:nvSpPr>
        <p:spPr/>
        <p:txBody>
          <a:bodyPr/>
          <a:lstStyle/>
          <a:p>
            <a:fld id="{4EBCDCBD-78E1-0D41-A999-31B5EBF8E02C}" type="slidenum">
              <a:rPr lang="en-US" smtClean="0"/>
              <a:pPr/>
              <a:t>11</a:t>
            </a:fld>
            <a:endParaRPr lang="en-US" dirty="0"/>
          </a:p>
        </p:txBody>
      </p:sp>
      <p:sp>
        <p:nvSpPr>
          <p:cNvPr id="5" name="Title 4">
            <a:extLst>
              <a:ext uri="{FF2B5EF4-FFF2-40B4-BE49-F238E27FC236}">
                <a16:creationId xmlns:a16="http://schemas.microsoft.com/office/drawing/2014/main" id="{07DDDF41-9D43-FB80-21D6-A25459F47BB4}"/>
              </a:ext>
            </a:extLst>
          </p:cNvPr>
          <p:cNvSpPr>
            <a:spLocks noGrp="1"/>
          </p:cNvSpPr>
          <p:nvPr>
            <p:ph type="title"/>
          </p:nvPr>
        </p:nvSpPr>
        <p:spPr>
          <a:xfrm>
            <a:off x="457200" y="419099"/>
            <a:ext cx="11277600" cy="1880348"/>
          </a:xfrm>
        </p:spPr>
        <p:txBody>
          <a:bodyPr>
            <a:normAutofit fontScale="90000"/>
          </a:bodyPr>
          <a:lstStyle/>
          <a:p>
            <a:r>
              <a:rPr lang="en-US" dirty="0"/>
              <a:t>Domes and ridges form through upward-mobile water vapor that precipitates new crystal growth increasing the  volume of the crust, which bulges to accommodate surface area.</a:t>
            </a:r>
          </a:p>
        </p:txBody>
      </p:sp>
      <p:pic>
        <p:nvPicPr>
          <p:cNvPr id="6" name="Picture 5">
            <a:extLst>
              <a:ext uri="{FF2B5EF4-FFF2-40B4-BE49-F238E27FC236}">
                <a16:creationId xmlns:a16="http://schemas.microsoft.com/office/drawing/2014/main" id="{D8E2AD38-B3A5-9283-411D-838490BD1206}"/>
              </a:ext>
            </a:extLst>
          </p:cNvPr>
          <p:cNvPicPr>
            <a:picLocks noChangeAspect="1"/>
          </p:cNvPicPr>
          <p:nvPr/>
        </p:nvPicPr>
        <p:blipFill>
          <a:blip r:embed="rId3"/>
          <a:stretch>
            <a:fillRect/>
          </a:stretch>
        </p:blipFill>
        <p:spPr>
          <a:xfrm>
            <a:off x="5985748" y="1883445"/>
            <a:ext cx="3386852" cy="4555456"/>
          </a:xfrm>
          <a:prstGeom prst="rect">
            <a:avLst/>
          </a:prstGeom>
        </p:spPr>
      </p:pic>
      <p:pic>
        <p:nvPicPr>
          <p:cNvPr id="9" name="Picture 8">
            <a:extLst>
              <a:ext uri="{FF2B5EF4-FFF2-40B4-BE49-F238E27FC236}">
                <a16:creationId xmlns:a16="http://schemas.microsoft.com/office/drawing/2014/main" id="{405B6D58-88B3-9AE4-59EC-9EB4A9862A6F}"/>
              </a:ext>
            </a:extLst>
          </p:cNvPr>
          <p:cNvPicPr>
            <a:picLocks noChangeAspect="1"/>
          </p:cNvPicPr>
          <p:nvPr/>
        </p:nvPicPr>
        <p:blipFill>
          <a:blip r:embed="rId4"/>
          <a:stretch>
            <a:fillRect/>
          </a:stretch>
        </p:blipFill>
        <p:spPr>
          <a:xfrm>
            <a:off x="9533783" y="1883444"/>
            <a:ext cx="2460994" cy="4555456"/>
          </a:xfrm>
          <a:prstGeom prst="rect">
            <a:avLst/>
          </a:prstGeom>
        </p:spPr>
      </p:pic>
      <p:pic>
        <p:nvPicPr>
          <p:cNvPr id="11" name="Picture 10">
            <a:extLst>
              <a:ext uri="{FF2B5EF4-FFF2-40B4-BE49-F238E27FC236}">
                <a16:creationId xmlns:a16="http://schemas.microsoft.com/office/drawing/2014/main" id="{8C3843AF-D603-1881-347E-F91B5076BC8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97224" y="2218392"/>
            <a:ext cx="5627342" cy="4220507"/>
          </a:xfrm>
          <a:prstGeom prst="rect">
            <a:avLst/>
          </a:prstGeom>
        </p:spPr>
      </p:pic>
      <p:sp>
        <p:nvSpPr>
          <p:cNvPr id="12" name="TextBox 11">
            <a:extLst>
              <a:ext uri="{FF2B5EF4-FFF2-40B4-BE49-F238E27FC236}">
                <a16:creationId xmlns:a16="http://schemas.microsoft.com/office/drawing/2014/main" id="{25CC43CA-AA85-C227-960E-757B92C0DCD1}"/>
              </a:ext>
            </a:extLst>
          </p:cNvPr>
          <p:cNvSpPr txBox="1"/>
          <p:nvPr/>
        </p:nvSpPr>
        <p:spPr>
          <a:xfrm>
            <a:off x="4569192" y="6500488"/>
            <a:ext cx="5142755" cy="400110"/>
          </a:xfrm>
          <a:prstGeom prst="rect">
            <a:avLst/>
          </a:prstGeom>
          <a:noFill/>
          <a:ln w="19050">
            <a:noFill/>
          </a:ln>
        </p:spPr>
        <p:txBody>
          <a:bodyPr wrap="none" rtlCol="0">
            <a:spAutoFit/>
          </a:bodyPr>
          <a:lstStyle/>
          <a:p>
            <a:r>
              <a:rPr lang="en-US" sz="2000" dirty="0">
                <a:solidFill>
                  <a:schemeClr val="bg1"/>
                </a:solidFill>
              </a:rPr>
              <a:t>Hinman et al. 2022; </a:t>
            </a:r>
            <a:r>
              <a:rPr lang="en-US" sz="2000" dirty="0" err="1">
                <a:solidFill>
                  <a:schemeClr val="bg1"/>
                </a:solidFill>
              </a:rPr>
              <a:t>Szynkiewicz</a:t>
            </a:r>
            <a:r>
              <a:rPr lang="en-US" sz="2000" dirty="0">
                <a:solidFill>
                  <a:schemeClr val="bg1"/>
                </a:solidFill>
              </a:rPr>
              <a:t> et al. 2010</a:t>
            </a:r>
          </a:p>
        </p:txBody>
      </p:sp>
      <p:pic>
        <p:nvPicPr>
          <p:cNvPr id="7" name="Picture 6">
            <a:extLst>
              <a:ext uri="{FF2B5EF4-FFF2-40B4-BE49-F238E27FC236}">
                <a16:creationId xmlns:a16="http://schemas.microsoft.com/office/drawing/2014/main" id="{67F0CCA4-B6EB-6E7D-7839-85E837DE1077}"/>
              </a:ext>
            </a:extLst>
          </p:cNvPr>
          <p:cNvPicPr>
            <a:picLocks noChangeAspect="1"/>
          </p:cNvPicPr>
          <p:nvPr/>
        </p:nvPicPr>
        <p:blipFill>
          <a:blip r:embed="rId6"/>
          <a:stretch>
            <a:fillRect/>
          </a:stretch>
        </p:blipFill>
        <p:spPr>
          <a:xfrm>
            <a:off x="207194" y="2455817"/>
            <a:ext cx="5656452" cy="3782752"/>
          </a:xfrm>
          <a:prstGeom prst="rect">
            <a:avLst/>
          </a:prstGeom>
        </p:spPr>
      </p:pic>
    </p:spTree>
    <p:extLst>
      <p:ext uri="{BB962C8B-B14F-4D97-AF65-F5344CB8AC3E}">
        <p14:creationId xmlns:p14="http://schemas.microsoft.com/office/powerpoint/2010/main" val="215422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C21F81-898B-C929-8321-D0086031B9B3}"/>
              </a:ext>
            </a:extLst>
          </p:cNvPr>
          <p:cNvSpPr>
            <a:spLocks noGrp="1"/>
          </p:cNvSpPr>
          <p:nvPr>
            <p:ph type="dt" sz="half" idx="10"/>
          </p:nvPr>
        </p:nvSpPr>
        <p:spPr/>
        <p:txBody>
          <a:bodyPr/>
          <a:lstStyle/>
          <a:p>
            <a:fld id="{875C6F02-588D-45F4-AD89-248838411112}" type="datetime3">
              <a:rPr lang="en-US" smtClean="0"/>
              <a:t>15 September 2022</a:t>
            </a:fld>
            <a:endParaRPr lang="en-US" dirty="0"/>
          </a:p>
        </p:txBody>
      </p:sp>
      <p:sp>
        <p:nvSpPr>
          <p:cNvPr id="3" name="Footer Placeholder 2">
            <a:extLst>
              <a:ext uri="{FF2B5EF4-FFF2-40B4-BE49-F238E27FC236}">
                <a16:creationId xmlns:a16="http://schemas.microsoft.com/office/drawing/2014/main" id="{D1307532-21BD-44F4-0C46-A3E254AAAB5C}"/>
              </a:ext>
            </a:extLst>
          </p:cNvPr>
          <p:cNvSpPr>
            <a:spLocks noGrp="1"/>
          </p:cNvSpPr>
          <p:nvPr>
            <p:ph type="ftr" sz="quarter" idx="11"/>
          </p:nvPr>
        </p:nvSpPr>
        <p:spPr/>
        <p:txBody>
          <a:bodyPr/>
          <a:lstStyle/>
          <a:p>
            <a:r>
              <a:rPr lang="en-US" dirty="0" err="1"/>
              <a:t>Michael.Phillips@jhuap.edu</a:t>
            </a:r>
            <a:endParaRPr lang="en-US" dirty="0"/>
          </a:p>
        </p:txBody>
      </p:sp>
      <p:sp>
        <p:nvSpPr>
          <p:cNvPr id="4" name="Slide Number Placeholder 3">
            <a:extLst>
              <a:ext uri="{FF2B5EF4-FFF2-40B4-BE49-F238E27FC236}">
                <a16:creationId xmlns:a16="http://schemas.microsoft.com/office/drawing/2014/main" id="{0B025DEA-9662-614D-5EB0-D9F6A96587B7}"/>
              </a:ext>
            </a:extLst>
          </p:cNvPr>
          <p:cNvSpPr>
            <a:spLocks noGrp="1"/>
          </p:cNvSpPr>
          <p:nvPr>
            <p:ph type="sldNum" sz="quarter" idx="12"/>
          </p:nvPr>
        </p:nvSpPr>
        <p:spPr/>
        <p:txBody>
          <a:bodyPr/>
          <a:lstStyle/>
          <a:p>
            <a:fld id="{4EBCDCBD-78E1-0D41-A999-31B5EBF8E02C}" type="slidenum">
              <a:rPr lang="en-US" smtClean="0"/>
              <a:pPr/>
              <a:t>12</a:t>
            </a:fld>
            <a:endParaRPr lang="en-US" dirty="0"/>
          </a:p>
        </p:txBody>
      </p:sp>
      <p:sp>
        <p:nvSpPr>
          <p:cNvPr id="5" name="Title 4">
            <a:extLst>
              <a:ext uri="{FF2B5EF4-FFF2-40B4-BE49-F238E27FC236}">
                <a16:creationId xmlns:a16="http://schemas.microsoft.com/office/drawing/2014/main" id="{B9B20F28-9C3F-9CE7-3AB0-18582C2E3592}"/>
              </a:ext>
            </a:extLst>
          </p:cNvPr>
          <p:cNvSpPr>
            <a:spLocks noGrp="1"/>
          </p:cNvSpPr>
          <p:nvPr>
            <p:ph type="title"/>
          </p:nvPr>
        </p:nvSpPr>
        <p:spPr/>
        <p:txBody>
          <a:bodyPr>
            <a:normAutofit fontScale="90000"/>
          </a:bodyPr>
          <a:lstStyle/>
          <a:p>
            <a:r>
              <a:rPr lang="en-US" dirty="0"/>
              <a:t>Locally-formed salt constructs are controlled by regional-scale geologic processes.</a:t>
            </a:r>
          </a:p>
        </p:txBody>
      </p:sp>
      <p:pic>
        <p:nvPicPr>
          <p:cNvPr id="10" name="Picture 9">
            <a:extLst>
              <a:ext uri="{FF2B5EF4-FFF2-40B4-BE49-F238E27FC236}">
                <a16:creationId xmlns:a16="http://schemas.microsoft.com/office/drawing/2014/main" id="{F38883B7-F478-3D97-2103-6599C9B5015C}"/>
              </a:ext>
            </a:extLst>
          </p:cNvPr>
          <p:cNvPicPr>
            <a:picLocks noChangeAspect="1"/>
          </p:cNvPicPr>
          <p:nvPr/>
        </p:nvPicPr>
        <p:blipFill>
          <a:blip r:embed="rId3"/>
          <a:stretch>
            <a:fillRect/>
          </a:stretch>
        </p:blipFill>
        <p:spPr>
          <a:xfrm>
            <a:off x="6165909" y="1645458"/>
            <a:ext cx="6026091" cy="4855029"/>
          </a:xfrm>
          <a:prstGeom prst="rect">
            <a:avLst/>
          </a:prstGeom>
        </p:spPr>
      </p:pic>
      <p:pic>
        <p:nvPicPr>
          <p:cNvPr id="18" name="Picture 17">
            <a:extLst>
              <a:ext uri="{FF2B5EF4-FFF2-40B4-BE49-F238E27FC236}">
                <a16:creationId xmlns:a16="http://schemas.microsoft.com/office/drawing/2014/main" id="{66A63B3E-F413-3B18-35A2-0419DB1CFA4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517893" y="1645458"/>
            <a:ext cx="3648016" cy="4855030"/>
          </a:xfrm>
          <a:prstGeom prst="rect">
            <a:avLst/>
          </a:prstGeom>
        </p:spPr>
      </p:pic>
      <p:sp>
        <p:nvSpPr>
          <p:cNvPr id="19" name="TextBox 18">
            <a:extLst>
              <a:ext uri="{FF2B5EF4-FFF2-40B4-BE49-F238E27FC236}">
                <a16:creationId xmlns:a16="http://schemas.microsoft.com/office/drawing/2014/main" id="{8FA02F2D-A4AC-BDAB-E6E7-78D3B8C5024C}"/>
              </a:ext>
            </a:extLst>
          </p:cNvPr>
          <p:cNvSpPr txBox="1"/>
          <p:nvPr/>
        </p:nvSpPr>
        <p:spPr>
          <a:xfrm>
            <a:off x="2517893" y="1287947"/>
            <a:ext cx="1709122" cy="400110"/>
          </a:xfrm>
          <a:prstGeom prst="rect">
            <a:avLst/>
          </a:prstGeom>
          <a:noFill/>
          <a:ln w="19050">
            <a:noFill/>
          </a:ln>
        </p:spPr>
        <p:txBody>
          <a:bodyPr wrap="none" rtlCol="0">
            <a:spAutoFit/>
          </a:bodyPr>
          <a:lstStyle/>
          <a:p>
            <a:r>
              <a:rPr lang="en-US" sz="2000" dirty="0">
                <a:solidFill>
                  <a:schemeClr val="bg1"/>
                </a:solidFill>
              </a:rPr>
              <a:t>Salar Grande</a:t>
            </a:r>
          </a:p>
        </p:txBody>
      </p:sp>
      <p:sp>
        <p:nvSpPr>
          <p:cNvPr id="20" name="TextBox 19">
            <a:extLst>
              <a:ext uri="{FF2B5EF4-FFF2-40B4-BE49-F238E27FC236}">
                <a16:creationId xmlns:a16="http://schemas.microsoft.com/office/drawing/2014/main" id="{8C838235-E1F7-2E3C-B422-0A629C6D0FA9}"/>
              </a:ext>
            </a:extLst>
          </p:cNvPr>
          <p:cNvSpPr txBox="1"/>
          <p:nvPr/>
        </p:nvSpPr>
        <p:spPr>
          <a:xfrm>
            <a:off x="6165909" y="1287947"/>
            <a:ext cx="2339102" cy="400110"/>
          </a:xfrm>
          <a:prstGeom prst="rect">
            <a:avLst/>
          </a:prstGeom>
          <a:noFill/>
          <a:ln w="19050">
            <a:noFill/>
          </a:ln>
        </p:spPr>
        <p:txBody>
          <a:bodyPr wrap="none" rtlCol="0">
            <a:spAutoFit/>
          </a:bodyPr>
          <a:lstStyle/>
          <a:p>
            <a:r>
              <a:rPr lang="en-US" sz="2000" dirty="0">
                <a:solidFill>
                  <a:schemeClr val="bg1"/>
                </a:solidFill>
              </a:rPr>
              <a:t>Salar de Pajonales</a:t>
            </a:r>
          </a:p>
        </p:txBody>
      </p:sp>
      <p:sp>
        <p:nvSpPr>
          <p:cNvPr id="21" name="TextBox 20">
            <a:extLst>
              <a:ext uri="{FF2B5EF4-FFF2-40B4-BE49-F238E27FC236}">
                <a16:creationId xmlns:a16="http://schemas.microsoft.com/office/drawing/2014/main" id="{86B12BAA-0594-C431-2E8F-FBC956A4DA03}"/>
              </a:ext>
            </a:extLst>
          </p:cNvPr>
          <p:cNvSpPr txBox="1"/>
          <p:nvPr/>
        </p:nvSpPr>
        <p:spPr>
          <a:xfrm>
            <a:off x="114300" y="1666758"/>
            <a:ext cx="2403593" cy="4708981"/>
          </a:xfrm>
          <a:prstGeom prst="rect">
            <a:avLst/>
          </a:prstGeom>
          <a:noFill/>
          <a:ln w="19050">
            <a:noFill/>
          </a:ln>
        </p:spPr>
        <p:txBody>
          <a:bodyPr wrap="square" rtlCol="0">
            <a:spAutoFit/>
          </a:bodyPr>
          <a:lstStyle/>
          <a:p>
            <a:r>
              <a:rPr lang="en-US" sz="2000" b="1" dirty="0">
                <a:solidFill>
                  <a:schemeClr val="bg1"/>
                </a:solidFill>
              </a:rPr>
              <a:t>• Locally low topo.</a:t>
            </a:r>
          </a:p>
          <a:p>
            <a:r>
              <a:rPr lang="en-US" sz="2000" b="1" dirty="0">
                <a:solidFill>
                  <a:schemeClr val="bg1"/>
                </a:solidFill>
              </a:rPr>
              <a:t>• Long term drying period.</a:t>
            </a:r>
          </a:p>
          <a:p>
            <a:r>
              <a:rPr lang="en-US" sz="2000" b="1" dirty="0">
                <a:solidFill>
                  <a:schemeClr val="bg1"/>
                </a:solidFill>
              </a:rPr>
              <a:t>• High evaporation rates compared to precipitation.</a:t>
            </a:r>
          </a:p>
          <a:p>
            <a:r>
              <a:rPr lang="en-US" sz="2000" b="1" dirty="0">
                <a:solidFill>
                  <a:schemeClr val="bg1"/>
                </a:solidFill>
              </a:rPr>
              <a:t>• Cyclic and</a:t>
            </a:r>
            <a:r>
              <a:rPr lang="en-US" sz="2000" dirty="0">
                <a:solidFill>
                  <a:schemeClr val="bg1"/>
                </a:solidFill>
              </a:rPr>
              <a:t> </a:t>
            </a:r>
            <a:r>
              <a:rPr lang="en-US" sz="2000" b="1" dirty="0">
                <a:solidFill>
                  <a:schemeClr val="bg1"/>
                </a:solidFill>
              </a:rPr>
              <a:t>ephemeral source of water</a:t>
            </a:r>
          </a:p>
          <a:p>
            <a:r>
              <a:rPr lang="en-US" sz="2000" dirty="0">
                <a:solidFill>
                  <a:schemeClr val="bg1"/>
                </a:solidFill>
              </a:rPr>
              <a:t>  • Fog/rain/aquifer   recharge source </a:t>
            </a:r>
          </a:p>
          <a:p>
            <a:r>
              <a:rPr lang="en-US" sz="2000" dirty="0">
                <a:solidFill>
                  <a:schemeClr val="bg1"/>
                </a:solidFill>
              </a:rPr>
              <a:t>  • Subsurface heat </a:t>
            </a:r>
          </a:p>
          <a:p>
            <a:r>
              <a:rPr lang="en-US" sz="2000" dirty="0">
                <a:solidFill>
                  <a:schemeClr val="bg1"/>
                </a:solidFill>
              </a:rPr>
              <a:t>  • Structural zones of weakness</a:t>
            </a:r>
          </a:p>
        </p:txBody>
      </p:sp>
    </p:spTree>
    <p:extLst>
      <p:ext uri="{BB962C8B-B14F-4D97-AF65-F5344CB8AC3E}">
        <p14:creationId xmlns:p14="http://schemas.microsoft.com/office/powerpoint/2010/main" val="99633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E3266-39D7-F35F-6248-B70B88345516}"/>
              </a:ext>
            </a:extLst>
          </p:cNvPr>
          <p:cNvSpPr>
            <a:spLocks noGrp="1"/>
          </p:cNvSpPr>
          <p:nvPr>
            <p:ph type="dt" sz="half" idx="10"/>
          </p:nvPr>
        </p:nvSpPr>
        <p:spPr/>
        <p:txBody>
          <a:bodyPr/>
          <a:lstStyle/>
          <a:p>
            <a:fld id="{875C6F02-588D-45F4-AD89-248838411112}" type="datetime3">
              <a:rPr lang="en-US" smtClean="0"/>
              <a:t>15 September 2022</a:t>
            </a:fld>
            <a:endParaRPr lang="en-US" dirty="0"/>
          </a:p>
        </p:txBody>
      </p:sp>
      <p:sp>
        <p:nvSpPr>
          <p:cNvPr id="3" name="Footer Placeholder 2">
            <a:extLst>
              <a:ext uri="{FF2B5EF4-FFF2-40B4-BE49-F238E27FC236}">
                <a16:creationId xmlns:a16="http://schemas.microsoft.com/office/drawing/2014/main" id="{21147F3A-E384-ED20-18F7-C82D1C69B619}"/>
              </a:ext>
            </a:extLst>
          </p:cNvPr>
          <p:cNvSpPr>
            <a:spLocks noGrp="1"/>
          </p:cNvSpPr>
          <p:nvPr>
            <p:ph type="ftr" sz="quarter" idx="11"/>
          </p:nvPr>
        </p:nvSpPr>
        <p:spPr/>
        <p:txBody>
          <a:bodyPr/>
          <a:lstStyle/>
          <a:p>
            <a:r>
              <a:rPr lang="en-US" dirty="0" err="1"/>
              <a:t>Michael.Phillips@jhuap.edu</a:t>
            </a:r>
            <a:endParaRPr lang="en-US" dirty="0"/>
          </a:p>
        </p:txBody>
      </p:sp>
      <p:sp>
        <p:nvSpPr>
          <p:cNvPr id="4" name="Slide Number Placeholder 3">
            <a:extLst>
              <a:ext uri="{FF2B5EF4-FFF2-40B4-BE49-F238E27FC236}">
                <a16:creationId xmlns:a16="http://schemas.microsoft.com/office/drawing/2014/main" id="{3BDF37C2-5904-543E-2A7F-2DE04B5F6C2C}"/>
              </a:ext>
            </a:extLst>
          </p:cNvPr>
          <p:cNvSpPr>
            <a:spLocks noGrp="1"/>
          </p:cNvSpPr>
          <p:nvPr>
            <p:ph type="sldNum" sz="quarter" idx="12"/>
          </p:nvPr>
        </p:nvSpPr>
        <p:spPr/>
        <p:txBody>
          <a:bodyPr/>
          <a:lstStyle/>
          <a:p>
            <a:fld id="{4EBCDCBD-78E1-0D41-A999-31B5EBF8E02C}" type="slidenum">
              <a:rPr lang="en-US" smtClean="0"/>
              <a:pPr/>
              <a:t>13</a:t>
            </a:fld>
            <a:endParaRPr lang="en-US" dirty="0"/>
          </a:p>
        </p:txBody>
      </p:sp>
      <p:sp>
        <p:nvSpPr>
          <p:cNvPr id="5" name="Title 4">
            <a:extLst>
              <a:ext uri="{FF2B5EF4-FFF2-40B4-BE49-F238E27FC236}">
                <a16:creationId xmlns:a16="http://schemas.microsoft.com/office/drawing/2014/main" id="{5878C8B4-D93A-C07E-63B0-51BA7A2E04EE}"/>
              </a:ext>
            </a:extLst>
          </p:cNvPr>
          <p:cNvSpPr>
            <a:spLocks noGrp="1"/>
          </p:cNvSpPr>
          <p:nvPr>
            <p:ph type="title"/>
          </p:nvPr>
        </p:nvSpPr>
        <p:spPr/>
        <p:txBody>
          <a:bodyPr>
            <a:normAutofit fontScale="90000"/>
          </a:bodyPr>
          <a:lstStyle/>
          <a:p>
            <a:r>
              <a:rPr lang="en-US" dirty="0"/>
              <a:t>We can filter our search for salt basins on Mars using the regional geologic characteristics learned from Earth.</a:t>
            </a:r>
          </a:p>
        </p:txBody>
      </p:sp>
      <p:pic>
        <p:nvPicPr>
          <p:cNvPr id="9" name="Picture 8">
            <a:extLst>
              <a:ext uri="{FF2B5EF4-FFF2-40B4-BE49-F238E27FC236}">
                <a16:creationId xmlns:a16="http://schemas.microsoft.com/office/drawing/2014/main" id="{4A7774FB-5E88-62D4-E34E-372DF2331E16}"/>
              </a:ext>
            </a:extLst>
          </p:cNvPr>
          <p:cNvPicPr>
            <a:picLocks noChangeAspect="1"/>
          </p:cNvPicPr>
          <p:nvPr/>
        </p:nvPicPr>
        <p:blipFill rotWithShape="1">
          <a:blip r:embed="rId3"/>
          <a:srcRect l="531" t="1961" r="713" b="1161"/>
          <a:stretch/>
        </p:blipFill>
        <p:spPr>
          <a:xfrm>
            <a:off x="1181100" y="1417475"/>
            <a:ext cx="9824594" cy="4851400"/>
          </a:xfrm>
          <a:prstGeom prst="rect">
            <a:avLst/>
          </a:prstGeom>
        </p:spPr>
      </p:pic>
      <p:pic>
        <p:nvPicPr>
          <p:cNvPr id="18" name="Content Placeholder 17">
            <a:extLst>
              <a:ext uri="{FF2B5EF4-FFF2-40B4-BE49-F238E27FC236}">
                <a16:creationId xmlns:a16="http://schemas.microsoft.com/office/drawing/2014/main" id="{8CECC226-6C68-73D6-F777-24DD27815290}"/>
              </a:ext>
            </a:extLst>
          </p:cNvPr>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a:stretch/>
        </p:blipFill>
        <p:spPr>
          <a:xfrm>
            <a:off x="1181100" y="5865541"/>
            <a:ext cx="2178117" cy="403334"/>
          </a:xfrm>
        </p:spPr>
      </p:pic>
      <p:sp>
        <p:nvSpPr>
          <p:cNvPr id="23" name="Rectangle 22">
            <a:extLst>
              <a:ext uri="{FF2B5EF4-FFF2-40B4-BE49-F238E27FC236}">
                <a16:creationId xmlns:a16="http://schemas.microsoft.com/office/drawing/2014/main" id="{1A48E4AA-F465-0017-7155-2BCC3C05761B}"/>
              </a:ext>
            </a:extLst>
          </p:cNvPr>
          <p:cNvSpPr/>
          <p:nvPr/>
        </p:nvSpPr>
        <p:spPr>
          <a:xfrm>
            <a:off x="3842657" y="4550229"/>
            <a:ext cx="816429" cy="62048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dirty="0" err="1"/>
          </a:p>
        </p:txBody>
      </p:sp>
      <p:sp>
        <p:nvSpPr>
          <p:cNvPr id="24" name="Rectangle 23">
            <a:extLst>
              <a:ext uri="{FF2B5EF4-FFF2-40B4-BE49-F238E27FC236}">
                <a16:creationId xmlns:a16="http://schemas.microsoft.com/office/drawing/2014/main" id="{75833C2C-89A3-DF0E-4F68-99FD9C8819B9}"/>
              </a:ext>
            </a:extLst>
          </p:cNvPr>
          <p:cNvSpPr/>
          <p:nvPr/>
        </p:nvSpPr>
        <p:spPr>
          <a:xfrm>
            <a:off x="8305800" y="4038600"/>
            <a:ext cx="609600" cy="51162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dirty="0" err="1"/>
          </a:p>
        </p:txBody>
      </p:sp>
      <p:sp>
        <p:nvSpPr>
          <p:cNvPr id="25" name="Rectangle 24">
            <a:extLst>
              <a:ext uri="{FF2B5EF4-FFF2-40B4-BE49-F238E27FC236}">
                <a16:creationId xmlns:a16="http://schemas.microsoft.com/office/drawing/2014/main" id="{2E0E4AE0-1993-B46A-CD67-506078914447}"/>
              </a:ext>
            </a:extLst>
          </p:cNvPr>
          <p:cNvSpPr/>
          <p:nvPr/>
        </p:nvSpPr>
        <p:spPr>
          <a:xfrm>
            <a:off x="6727371" y="4778828"/>
            <a:ext cx="609600" cy="51162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dirty="0" err="1"/>
          </a:p>
        </p:txBody>
      </p:sp>
      <p:sp>
        <p:nvSpPr>
          <p:cNvPr id="6" name="TextBox 5">
            <a:extLst>
              <a:ext uri="{FF2B5EF4-FFF2-40B4-BE49-F238E27FC236}">
                <a16:creationId xmlns:a16="http://schemas.microsoft.com/office/drawing/2014/main" id="{99AD4D1C-176B-4E73-F954-9D10DD9ADD21}"/>
              </a:ext>
            </a:extLst>
          </p:cNvPr>
          <p:cNvSpPr txBox="1"/>
          <p:nvPr/>
        </p:nvSpPr>
        <p:spPr>
          <a:xfrm>
            <a:off x="4411133" y="5402327"/>
            <a:ext cx="939681" cy="400110"/>
          </a:xfrm>
          <a:prstGeom prst="rect">
            <a:avLst/>
          </a:prstGeom>
          <a:noFill/>
          <a:ln w="19050">
            <a:noFill/>
          </a:ln>
        </p:spPr>
        <p:txBody>
          <a:bodyPr wrap="none" rtlCol="0">
            <a:spAutoFit/>
          </a:bodyPr>
          <a:lstStyle/>
          <a:p>
            <a:r>
              <a:rPr lang="en-US" sz="2000" dirty="0">
                <a:solidFill>
                  <a:schemeClr val="bg1"/>
                </a:solidFill>
              </a:rPr>
              <a:t>Argyre</a:t>
            </a:r>
          </a:p>
        </p:txBody>
      </p:sp>
      <p:sp>
        <p:nvSpPr>
          <p:cNvPr id="7" name="TextBox 6">
            <a:extLst>
              <a:ext uri="{FF2B5EF4-FFF2-40B4-BE49-F238E27FC236}">
                <a16:creationId xmlns:a16="http://schemas.microsoft.com/office/drawing/2014/main" id="{7C94E336-7552-DA16-BD20-D0D2CCD12B41}"/>
              </a:ext>
            </a:extLst>
          </p:cNvPr>
          <p:cNvSpPr txBox="1"/>
          <p:nvPr/>
        </p:nvSpPr>
        <p:spPr>
          <a:xfrm>
            <a:off x="7543799" y="4716527"/>
            <a:ext cx="899605" cy="400110"/>
          </a:xfrm>
          <a:prstGeom prst="rect">
            <a:avLst/>
          </a:prstGeom>
          <a:noFill/>
          <a:ln w="19050">
            <a:noFill/>
          </a:ln>
        </p:spPr>
        <p:txBody>
          <a:bodyPr wrap="none" rtlCol="0">
            <a:spAutoFit/>
          </a:bodyPr>
          <a:lstStyle/>
          <a:p>
            <a:r>
              <a:rPr lang="en-US" sz="2000" dirty="0">
                <a:solidFill>
                  <a:schemeClr val="bg1"/>
                </a:solidFill>
              </a:rPr>
              <a:t>Hellas</a:t>
            </a:r>
          </a:p>
        </p:txBody>
      </p:sp>
      <p:pic>
        <p:nvPicPr>
          <p:cNvPr id="11" name="Picture 10">
            <a:extLst>
              <a:ext uri="{FF2B5EF4-FFF2-40B4-BE49-F238E27FC236}">
                <a16:creationId xmlns:a16="http://schemas.microsoft.com/office/drawing/2014/main" id="{801233B4-BA48-29C9-D6A5-3612AB94328A}"/>
              </a:ext>
            </a:extLst>
          </p:cNvPr>
          <p:cNvPicPr>
            <a:picLocks noChangeAspect="1"/>
          </p:cNvPicPr>
          <p:nvPr/>
        </p:nvPicPr>
        <p:blipFill>
          <a:blip r:embed="rId5"/>
          <a:stretch>
            <a:fillRect/>
          </a:stretch>
        </p:blipFill>
        <p:spPr>
          <a:xfrm>
            <a:off x="11085286" y="2030141"/>
            <a:ext cx="698500" cy="3835400"/>
          </a:xfrm>
          <a:prstGeom prst="rect">
            <a:avLst/>
          </a:prstGeom>
        </p:spPr>
      </p:pic>
    </p:spTree>
    <p:extLst>
      <p:ext uri="{BB962C8B-B14F-4D97-AF65-F5344CB8AC3E}">
        <p14:creationId xmlns:p14="http://schemas.microsoft.com/office/powerpoint/2010/main" val="1193861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10B2D1-BC38-A77F-45D7-68763EF1D4BA}"/>
              </a:ext>
            </a:extLst>
          </p:cNvPr>
          <p:cNvSpPr>
            <a:spLocks noGrp="1"/>
          </p:cNvSpPr>
          <p:nvPr>
            <p:ph type="dt" sz="half" idx="10"/>
          </p:nvPr>
        </p:nvSpPr>
        <p:spPr/>
        <p:txBody>
          <a:bodyPr/>
          <a:lstStyle/>
          <a:p>
            <a:fld id="{875C6F02-588D-45F4-AD89-248838411112}" type="datetime3">
              <a:rPr lang="en-US" smtClean="0"/>
              <a:t>15 September 2022</a:t>
            </a:fld>
            <a:endParaRPr lang="en-US" dirty="0"/>
          </a:p>
        </p:txBody>
      </p:sp>
      <p:sp>
        <p:nvSpPr>
          <p:cNvPr id="3" name="Footer Placeholder 2">
            <a:extLst>
              <a:ext uri="{FF2B5EF4-FFF2-40B4-BE49-F238E27FC236}">
                <a16:creationId xmlns:a16="http://schemas.microsoft.com/office/drawing/2014/main" id="{BECC9D40-4DDC-8AED-C4AB-A0B0662F6348}"/>
              </a:ext>
            </a:extLst>
          </p:cNvPr>
          <p:cNvSpPr>
            <a:spLocks noGrp="1"/>
          </p:cNvSpPr>
          <p:nvPr>
            <p:ph type="ftr" sz="quarter" idx="11"/>
          </p:nvPr>
        </p:nvSpPr>
        <p:spPr/>
        <p:txBody>
          <a:bodyPr/>
          <a:lstStyle/>
          <a:p>
            <a:r>
              <a:rPr lang="en-US" dirty="0" err="1"/>
              <a:t>Michael.Phillips@jhuap.edu</a:t>
            </a:r>
            <a:endParaRPr lang="en-US" dirty="0"/>
          </a:p>
        </p:txBody>
      </p:sp>
      <p:sp>
        <p:nvSpPr>
          <p:cNvPr id="4" name="Slide Number Placeholder 3">
            <a:extLst>
              <a:ext uri="{FF2B5EF4-FFF2-40B4-BE49-F238E27FC236}">
                <a16:creationId xmlns:a16="http://schemas.microsoft.com/office/drawing/2014/main" id="{EB56808C-B466-D9E2-FCAF-625DB5F5A506}"/>
              </a:ext>
            </a:extLst>
          </p:cNvPr>
          <p:cNvSpPr>
            <a:spLocks noGrp="1"/>
          </p:cNvSpPr>
          <p:nvPr>
            <p:ph type="sldNum" sz="quarter" idx="12"/>
          </p:nvPr>
        </p:nvSpPr>
        <p:spPr/>
        <p:txBody>
          <a:bodyPr/>
          <a:lstStyle/>
          <a:p>
            <a:fld id="{4EBCDCBD-78E1-0D41-A999-31B5EBF8E02C}" type="slidenum">
              <a:rPr lang="en-US" smtClean="0"/>
              <a:pPr/>
              <a:t>14</a:t>
            </a:fld>
            <a:endParaRPr lang="en-US" dirty="0"/>
          </a:p>
        </p:txBody>
      </p:sp>
      <p:sp>
        <p:nvSpPr>
          <p:cNvPr id="5" name="Title 4">
            <a:extLst>
              <a:ext uri="{FF2B5EF4-FFF2-40B4-BE49-F238E27FC236}">
                <a16:creationId xmlns:a16="http://schemas.microsoft.com/office/drawing/2014/main" id="{136F79E7-5641-6172-0E4C-FB77AE7C461D}"/>
              </a:ext>
            </a:extLst>
          </p:cNvPr>
          <p:cNvSpPr>
            <a:spLocks noGrp="1"/>
          </p:cNvSpPr>
          <p:nvPr>
            <p:ph type="title"/>
          </p:nvPr>
        </p:nvSpPr>
        <p:spPr/>
        <p:txBody>
          <a:bodyPr/>
          <a:lstStyle/>
          <a:p>
            <a:r>
              <a:rPr lang="en-US" dirty="0"/>
              <a:t>Features in a salt-encrusted basin, NE Hellas.</a:t>
            </a:r>
          </a:p>
        </p:txBody>
      </p:sp>
      <p:pic>
        <p:nvPicPr>
          <p:cNvPr id="10" name="Picture 9">
            <a:extLst>
              <a:ext uri="{FF2B5EF4-FFF2-40B4-BE49-F238E27FC236}">
                <a16:creationId xmlns:a16="http://schemas.microsoft.com/office/drawing/2014/main" id="{CD08190B-3DB9-3496-5E6C-50AAF80B7B52}"/>
              </a:ext>
            </a:extLst>
          </p:cNvPr>
          <p:cNvPicPr>
            <a:picLocks noChangeAspect="1"/>
          </p:cNvPicPr>
          <p:nvPr/>
        </p:nvPicPr>
        <p:blipFill>
          <a:blip r:embed="rId3"/>
          <a:stretch>
            <a:fillRect/>
          </a:stretch>
        </p:blipFill>
        <p:spPr>
          <a:xfrm>
            <a:off x="217715" y="1733219"/>
            <a:ext cx="5704115" cy="4424973"/>
          </a:xfrm>
          <a:prstGeom prst="rect">
            <a:avLst/>
          </a:prstGeom>
        </p:spPr>
      </p:pic>
      <p:pic>
        <p:nvPicPr>
          <p:cNvPr id="36" name="Picture 35">
            <a:extLst>
              <a:ext uri="{FF2B5EF4-FFF2-40B4-BE49-F238E27FC236}">
                <a16:creationId xmlns:a16="http://schemas.microsoft.com/office/drawing/2014/main" id="{B5D8B21F-6F07-2240-262E-F2EBDF30E77F}"/>
              </a:ext>
            </a:extLst>
          </p:cNvPr>
          <p:cNvPicPr>
            <a:picLocks noChangeAspect="1"/>
          </p:cNvPicPr>
          <p:nvPr/>
        </p:nvPicPr>
        <p:blipFill rotWithShape="1">
          <a:blip r:embed="rId4" cstate="hqprint">
            <a:alphaModFix amt="85000"/>
            <a:extLst>
              <a:ext uri="{28A0092B-C50C-407E-A947-70E740481C1C}">
                <a14:useLocalDpi xmlns:a14="http://schemas.microsoft.com/office/drawing/2010/main"/>
              </a:ext>
            </a:extLst>
          </a:blip>
          <a:srcRect/>
          <a:stretch/>
        </p:blipFill>
        <p:spPr>
          <a:xfrm>
            <a:off x="217715" y="1733218"/>
            <a:ext cx="5704115" cy="4181839"/>
          </a:xfrm>
          <a:prstGeom prst="rect">
            <a:avLst/>
          </a:prstGeom>
        </p:spPr>
      </p:pic>
      <p:cxnSp>
        <p:nvCxnSpPr>
          <p:cNvPr id="18" name="Straight Arrow Connector 17">
            <a:extLst>
              <a:ext uri="{FF2B5EF4-FFF2-40B4-BE49-F238E27FC236}">
                <a16:creationId xmlns:a16="http://schemas.microsoft.com/office/drawing/2014/main" id="{B82147F3-E385-298E-3E4C-A2E3C173C1AB}"/>
              </a:ext>
            </a:extLst>
          </p:cNvPr>
          <p:cNvCxnSpPr>
            <a:cxnSpLocks/>
          </p:cNvCxnSpPr>
          <p:nvPr/>
        </p:nvCxnSpPr>
        <p:spPr>
          <a:xfrm flipH="1" flipV="1">
            <a:off x="8142513" y="4234542"/>
            <a:ext cx="315687" cy="206829"/>
          </a:xfrm>
          <a:prstGeom prst="straightConnector1">
            <a:avLst/>
          </a:prstGeom>
          <a:ln w="381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8" name="Content Placeholder 7">
            <a:extLst>
              <a:ext uri="{FF2B5EF4-FFF2-40B4-BE49-F238E27FC236}">
                <a16:creationId xmlns:a16="http://schemas.microsoft.com/office/drawing/2014/main" id="{90858950-FBF4-96DE-9D67-27000AD3B48C}"/>
              </a:ext>
            </a:extLst>
          </p:cNvPr>
          <p:cNvPicPr>
            <a:picLocks noGrp="1" noChangeAspect="1"/>
          </p:cNvPicPr>
          <p:nvPr>
            <p:ph idx="1"/>
          </p:nvPr>
        </p:nvPicPr>
        <p:blipFill rotWithShape="1">
          <a:blip r:embed="rId5" cstate="hqprint">
            <a:extLst>
              <a:ext uri="{28A0092B-C50C-407E-A947-70E740481C1C}">
                <a14:useLocalDpi xmlns:a14="http://schemas.microsoft.com/office/drawing/2010/main"/>
              </a:ext>
            </a:extLst>
          </a:blip>
          <a:srcRect/>
          <a:stretch/>
        </p:blipFill>
        <p:spPr>
          <a:xfrm>
            <a:off x="6270170" y="1744194"/>
            <a:ext cx="5704115" cy="4413998"/>
          </a:xfrm>
        </p:spPr>
      </p:pic>
      <p:cxnSp>
        <p:nvCxnSpPr>
          <p:cNvPr id="12" name="Straight Arrow Connector 11">
            <a:extLst>
              <a:ext uri="{FF2B5EF4-FFF2-40B4-BE49-F238E27FC236}">
                <a16:creationId xmlns:a16="http://schemas.microsoft.com/office/drawing/2014/main" id="{8C21FBB6-10CA-3DC7-AAFC-02670B71A41D}"/>
              </a:ext>
            </a:extLst>
          </p:cNvPr>
          <p:cNvCxnSpPr/>
          <p:nvPr/>
        </p:nvCxnSpPr>
        <p:spPr>
          <a:xfrm flipV="1">
            <a:off x="4517571" y="2775857"/>
            <a:ext cx="0" cy="391886"/>
          </a:xfrm>
          <a:prstGeom prst="straightConnector1">
            <a:avLst/>
          </a:prstGeom>
          <a:ln w="381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5A95FCB-B99B-E694-E33C-97A0FCFCE20C}"/>
              </a:ext>
            </a:extLst>
          </p:cNvPr>
          <p:cNvCxnSpPr/>
          <p:nvPr/>
        </p:nvCxnSpPr>
        <p:spPr>
          <a:xfrm flipV="1">
            <a:off x="3135085" y="3429000"/>
            <a:ext cx="0" cy="391886"/>
          </a:xfrm>
          <a:prstGeom prst="straightConnector1">
            <a:avLst/>
          </a:prstGeom>
          <a:ln w="381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A95B54F-0FEE-DA62-6281-F2954D215EDF}"/>
              </a:ext>
            </a:extLst>
          </p:cNvPr>
          <p:cNvCxnSpPr/>
          <p:nvPr/>
        </p:nvCxnSpPr>
        <p:spPr>
          <a:xfrm flipV="1">
            <a:off x="2362199" y="5116286"/>
            <a:ext cx="0" cy="391886"/>
          </a:xfrm>
          <a:prstGeom prst="straightConnector1">
            <a:avLst/>
          </a:prstGeom>
          <a:ln w="381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E19DC62-C885-2FEC-DD05-A16FAD2D2968}"/>
              </a:ext>
            </a:extLst>
          </p:cNvPr>
          <p:cNvCxnSpPr>
            <a:cxnSpLocks/>
          </p:cNvCxnSpPr>
          <p:nvPr/>
        </p:nvCxnSpPr>
        <p:spPr>
          <a:xfrm flipH="1" flipV="1">
            <a:off x="7826828" y="4582885"/>
            <a:ext cx="304801" cy="261258"/>
          </a:xfrm>
          <a:prstGeom prst="straightConnector1">
            <a:avLst/>
          </a:prstGeom>
          <a:ln w="381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9EFF664-842D-ABDE-C3B7-FFBA78CB38E2}"/>
              </a:ext>
            </a:extLst>
          </p:cNvPr>
          <p:cNvCxnSpPr>
            <a:cxnSpLocks/>
          </p:cNvCxnSpPr>
          <p:nvPr/>
        </p:nvCxnSpPr>
        <p:spPr>
          <a:xfrm flipV="1">
            <a:off x="8948055" y="3178628"/>
            <a:ext cx="326571" cy="250372"/>
          </a:xfrm>
          <a:prstGeom prst="straightConnector1">
            <a:avLst/>
          </a:prstGeom>
          <a:ln w="381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C9FFCE9-E86D-4D58-F182-75DB7B6D4BD1}"/>
              </a:ext>
            </a:extLst>
          </p:cNvPr>
          <p:cNvSpPr txBox="1"/>
          <p:nvPr/>
        </p:nvSpPr>
        <p:spPr>
          <a:xfrm>
            <a:off x="6368144" y="5715003"/>
            <a:ext cx="1180131" cy="400110"/>
          </a:xfrm>
          <a:prstGeom prst="rect">
            <a:avLst/>
          </a:prstGeom>
          <a:solidFill>
            <a:schemeClr val="bg1"/>
          </a:solidFill>
          <a:ln w="19050">
            <a:noFill/>
          </a:ln>
        </p:spPr>
        <p:txBody>
          <a:bodyPr wrap="none" rtlCol="0">
            <a:spAutoFit/>
          </a:bodyPr>
          <a:lstStyle/>
          <a:p>
            <a:r>
              <a:rPr lang="en-US" sz="2000" dirty="0"/>
              <a:t>2 meters</a:t>
            </a:r>
          </a:p>
        </p:txBody>
      </p:sp>
      <p:cxnSp>
        <p:nvCxnSpPr>
          <p:cNvPr id="24" name="Straight Connector 23">
            <a:extLst>
              <a:ext uri="{FF2B5EF4-FFF2-40B4-BE49-F238E27FC236}">
                <a16:creationId xmlns:a16="http://schemas.microsoft.com/office/drawing/2014/main" id="{556A4F8C-E104-D9C6-E100-8FB7197901AB}"/>
              </a:ext>
            </a:extLst>
          </p:cNvPr>
          <p:cNvCxnSpPr>
            <a:cxnSpLocks/>
          </p:cNvCxnSpPr>
          <p:nvPr/>
        </p:nvCxnSpPr>
        <p:spPr>
          <a:xfrm>
            <a:off x="6368144" y="6052458"/>
            <a:ext cx="1186542"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AFC01C8-3C3F-8427-AD41-B0860F69B7CF}"/>
              </a:ext>
            </a:extLst>
          </p:cNvPr>
          <p:cNvCxnSpPr/>
          <p:nvPr/>
        </p:nvCxnSpPr>
        <p:spPr>
          <a:xfrm flipV="1">
            <a:off x="933994" y="5046617"/>
            <a:ext cx="0" cy="391886"/>
          </a:xfrm>
          <a:prstGeom prst="straightConnector1">
            <a:avLst/>
          </a:prstGeom>
          <a:ln w="381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7943BE5-7D89-DB68-C9DD-4D4354F84A33}"/>
              </a:ext>
            </a:extLst>
          </p:cNvPr>
          <p:cNvCxnSpPr/>
          <p:nvPr/>
        </p:nvCxnSpPr>
        <p:spPr>
          <a:xfrm flipV="1">
            <a:off x="3511731" y="4358640"/>
            <a:ext cx="0" cy="391886"/>
          </a:xfrm>
          <a:prstGeom prst="straightConnector1">
            <a:avLst/>
          </a:prstGeom>
          <a:ln w="381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19993B6-C3CF-A1C4-97D7-B218C4EBCB62}"/>
              </a:ext>
            </a:extLst>
          </p:cNvPr>
          <p:cNvCxnSpPr/>
          <p:nvPr/>
        </p:nvCxnSpPr>
        <p:spPr>
          <a:xfrm flipV="1">
            <a:off x="3936818" y="4049485"/>
            <a:ext cx="0" cy="391886"/>
          </a:xfrm>
          <a:prstGeom prst="straightConnector1">
            <a:avLst/>
          </a:prstGeom>
          <a:ln w="381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51B307A-F0C0-BD90-97E4-19184B494A1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139284" y="2640098"/>
            <a:ext cx="3094333" cy="3072126"/>
          </a:xfrm>
          <a:prstGeom prst="rect">
            <a:avLst/>
          </a:prstGeom>
        </p:spPr>
      </p:pic>
      <p:pic>
        <p:nvPicPr>
          <p:cNvPr id="38" name="Picture 37">
            <a:extLst>
              <a:ext uri="{FF2B5EF4-FFF2-40B4-BE49-F238E27FC236}">
                <a16:creationId xmlns:a16="http://schemas.microsoft.com/office/drawing/2014/main" id="{4BD76D87-37C6-F6C9-E94B-670B2230C08F}"/>
              </a:ext>
            </a:extLst>
          </p:cNvPr>
          <p:cNvPicPr>
            <a:picLocks noChangeAspect="1"/>
          </p:cNvPicPr>
          <p:nvPr/>
        </p:nvPicPr>
        <p:blipFill rotWithShape="1">
          <a:blip r:embed="rId7" cstate="hqprint">
            <a:alphaModFix amt="80000"/>
            <a:extLst>
              <a:ext uri="{28A0092B-C50C-407E-A947-70E740481C1C}">
                <a14:useLocalDpi xmlns:a14="http://schemas.microsoft.com/office/drawing/2010/main"/>
              </a:ext>
            </a:extLst>
          </a:blip>
          <a:srcRect/>
          <a:stretch/>
        </p:blipFill>
        <p:spPr>
          <a:xfrm>
            <a:off x="6139284" y="2635939"/>
            <a:ext cx="3115303" cy="3063692"/>
          </a:xfrm>
          <a:prstGeom prst="rect">
            <a:avLst/>
          </a:prstGeom>
        </p:spPr>
      </p:pic>
      <p:grpSp>
        <p:nvGrpSpPr>
          <p:cNvPr id="51" name="Group 50">
            <a:extLst>
              <a:ext uri="{FF2B5EF4-FFF2-40B4-BE49-F238E27FC236}">
                <a16:creationId xmlns:a16="http://schemas.microsoft.com/office/drawing/2014/main" id="{E38D3921-543D-3C59-84A1-C352B8E56E4B}"/>
              </a:ext>
            </a:extLst>
          </p:cNvPr>
          <p:cNvGrpSpPr/>
          <p:nvPr/>
        </p:nvGrpSpPr>
        <p:grpSpPr>
          <a:xfrm>
            <a:off x="6139284" y="5715003"/>
            <a:ext cx="1478638" cy="400110"/>
            <a:chOff x="6236612" y="6072238"/>
            <a:chExt cx="1478638" cy="400110"/>
          </a:xfrm>
        </p:grpSpPr>
        <p:sp>
          <p:nvSpPr>
            <p:cNvPr id="44" name="TextBox 43">
              <a:extLst>
                <a:ext uri="{FF2B5EF4-FFF2-40B4-BE49-F238E27FC236}">
                  <a16:creationId xmlns:a16="http://schemas.microsoft.com/office/drawing/2014/main" id="{F3FB2136-2363-81DB-ADAE-7ADF6AF5A30E}"/>
                </a:ext>
              </a:extLst>
            </p:cNvPr>
            <p:cNvSpPr txBox="1"/>
            <p:nvPr/>
          </p:nvSpPr>
          <p:spPr>
            <a:xfrm>
              <a:off x="6238163" y="6072238"/>
              <a:ext cx="1477087" cy="400110"/>
            </a:xfrm>
            <a:prstGeom prst="rect">
              <a:avLst/>
            </a:prstGeom>
            <a:solidFill>
              <a:schemeClr val="bg1"/>
            </a:solidFill>
            <a:ln w="19050">
              <a:noFill/>
            </a:ln>
          </p:spPr>
          <p:txBody>
            <a:bodyPr wrap="square" rtlCol="0">
              <a:spAutoFit/>
            </a:bodyPr>
            <a:lstStyle/>
            <a:p>
              <a:pPr algn="ctr"/>
              <a:r>
                <a:rPr lang="en-US" sz="2000" dirty="0"/>
                <a:t>72 m</a:t>
              </a:r>
            </a:p>
          </p:txBody>
        </p:sp>
        <p:cxnSp>
          <p:nvCxnSpPr>
            <p:cNvPr id="46" name="Straight Connector 45">
              <a:extLst>
                <a:ext uri="{FF2B5EF4-FFF2-40B4-BE49-F238E27FC236}">
                  <a16:creationId xmlns:a16="http://schemas.microsoft.com/office/drawing/2014/main" id="{94104B53-DF8A-A289-5741-0CBEC8B29795}"/>
                </a:ext>
              </a:extLst>
            </p:cNvPr>
            <p:cNvCxnSpPr>
              <a:cxnSpLocks/>
            </p:cNvCxnSpPr>
            <p:nvPr/>
          </p:nvCxnSpPr>
          <p:spPr>
            <a:xfrm>
              <a:off x="6236612" y="6403321"/>
              <a:ext cx="144983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781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37D7333-572D-ADAD-508C-D0CB9201E7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74695" y="1744195"/>
            <a:ext cx="5260105" cy="4424974"/>
          </a:xfrm>
          <a:prstGeom prst="rect">
            <a:avLst/>
          </a:prstGeom>
        </p:spPr>
      </p:pic>
      <p:pic>
        <p:nvPicPr>
          <p:cNvPr id="7" name="Picture 6">
            <a:extLst>
              <a:ext uri="{FF2B5EF4-FFF2-40B4-BE49-F238E27FC236}">
                <a16:creationId xmlns:a16="http://schemas.microsoft.com/office/drawing/2014/main" id="{8D99AC55-667F-4A85-6666-9E85EB76A4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7715" y="1744195"/>
            <a:ext cx="5726437" cy="4424974"/>
          </a:xfrm>
          <a:prstGeom prst="rect">
            <a:avLst/>
          </a:prstGeom>
        </p:spPr>
      </p:pic>
      <p:sp>
        <p:nvSpPr>
          <p:cNvPr id="2" name="Date Placeholder 1">
            <a:extLst>
              <a:ext uri="{FF2B5EF4-FFF2-40B4-BE49-F238E27FC236}">
                <a16:creationId xmlns:a16="http://schemas.microsoft.com/office/drawing/2014/main" id="{8310B2D1-BC38-A77F-45D7-68763EF1D4BA}"/>
              </a:ext>
            </a:extLst>
          </p:cNvPr>
          <p:cNvSpPr>
            <a:spLocks noGrp="1"/>
          </p:cNvSpPr>
          <p:nvPr>
            <p:ph type="dt" sz="half" idx="10"/>
          </p:nvPr>
        </p:nvSpPr>
        <p:spPr/>
        <p:txBody>
          <a:bodyPr/>
          <a:lstStyle/>
          <a:p>
            <a:fld id="{875C6F02-588D-45F4-AD89-248838411112}" type="datetime3">
              <a:rPr lang="en-US" smtClean="0"/>
              <a:t>15 September 2022</a:t>
            </a:fld>
            <a:endParaRPr lang="en-US" dirty="0"/>
          </a:p>
        </p:txBody>
      </p:sp>
      <p:sp>
        <p:nvSpPr>
          <p:cNvPr id="3" name="Footer Placeholder 2">
            <a:extLst>
              <a:ext uri="{FF2B5EF4-FFF2-40B4-BE49-F238E27FC236}">
                <a16:creationId xmlns:a16="http://schemas.microsoft.com/office/drawing/2014/main" id="{BECC9D40-4DDC-8AED-C4AB-A0B0662F6348}"/>
              </a:ext>
            </a:extLst>
          </p:cNvPr>
          <p:cNvSpPr>
            <a:spLocks noGrp="1"/>
          </p:cNvSpPr>
          <p:nvPr>
            <p:ph type="ftr" sz="quarter" idx="11"/>
          </p:nvPr>
        </p:nvSpPr>
        <p:spPr/>
        <p:txBody>
          <a:bodyPr/>
          <a:lstStyle/>
          <a:p>
            <a:r>
              <a:rPr lang="en-US" dirty="0" err="1"/>
              <a:t>Michael.Phillips@jhuap.edu</a:t>
            </a:r>
            <a:endParaRPr lang="en-US" dirty="0"/>
          </a:p>
        </p:txBody>
      </p:sp>
      <p:sp>
        <p:nvSpPr>
          <p:cNvPr id="4" name="Slide Number Placeholder 3">
            <a:extLst>
              <a:ext uri="{FF2B5EF4-FFF2-40B4-BE49-F238E27FC236}">
                <a16:creationId xmlns:a16="http://schemas.microsoft.com/office/drawing/2014/main" id="{EB56808C-B466-D9E2-FCAF-625DB5F5A506}"/>
              </a:ext>
            </a:extLst>
          </p:cNvPr>
          <p:cNvSpPr>
            <a:spLocks noGrp="1"/>
          </p:cNvSpPr>
          <p:nvPr>
            <p:ph type="sldNum" sz="quarter" idx="12"/>
          </p:nvPr>
        </p:nvSpPr>
        <p:spPr/>
        <p:txBody>
          <a:bodyPr/>
          <a:lstStyle/>
          <a:p>
            <a:fld id="{4EBCDCBD-78E1-0D41-A999-31B5EBF8E02C}" type="slidenum">
              <a:rPr lang="en-US" smtClean="0"/>
              <a:pPr/>
              <a:t>15</a:t>
            </a:fld>
            <a:endParaRPr lang="en-US" dirty="0"/>
          </a:p>
        </p:txBody>
      </p:sp>
      <p:sp>
        <p:nvSpPr>
          <p:cNvPr id="5" name="Title 4">
            <a:extLst>
              <a:ext uri="{FF2B5EF4-FFF2-40B4-BE49-F238E27FC236}">
                <a16:creationId xmlns:a16="http://schemas.microsoft.com/office/drawing/2014/main" id="{136F79E7-5641-6172-0E4C-FB77AE7C461D}"/>
              </a:ext>
            </a:extLst>
          </p:cNvPr>
          <p:cNvSpPr>
            <a:spLocks noGrp="1"/>
          </p:cNvSpPr>
          <p:nvPr>
            <p:ph type="title"/>
          </p:nvPr>
        </p:nvSpPr>
        <p:spPr/>
        <p:txBody>
          <a:bodyPr/>
          <a:lstStyle/>
          <a:p>
            <a:r>
              <a:rPr lang="en-US" dirty="0"/>
              <a:t>Features in a salt-encrusted basin, NE Hellas.</a:t>
            </a:r>
          </a:p>
        </p:txBody>
      </p:sp>
      <p:sp>
        <p:nvSpPr>
          <p:cNvPr id="11" name="TextBox 10">
            <a:extLst>
              <a:ext uri="{FF2B5EF4-FFF2-40B4-BE49-F238E27FC236}">
                <a16:creationId xmlns:a16="http://schemas.microsoft.com/office/drawing/2014/main" id="{C8998F27-0EAE-D852-631C-3E73513510A4}"/>
              </a:ext>
            </a:extLst>
          </p:cNvPr>
          <p:cNvSpPr txBox="1"/>
          <p:nvPr/>
        </p:nvSpPr>
        <p:spPr>
          <a:xfrm>
            <a:off x="10186737" y="5734664"/>
            <a:ext cx="1548063" cy="400110"/>
          </a:xfrm>
          <a:prstGeom prst="rect">
            <a:avLst/>
          </a:prstGeom>
          <a:solidFill>
            <a:schemeClr val="bg1"/>
          </a:solidFill>
          <a:ln w="19050">
            <a:noFill/>
          </a:ln>
        </p:spPr>
        <p:txBody>
          <a:bodyPr wrap="square" rtlCol="0">
            <a:spAutoFit/>
          </a:bodyPr>
          <a:lstStyle/>
          <a:p>
            <a:r>
              <a:rPr lang="en-US" sz="2000" dirty="0"/>
              <a:t>60 meters</a:t>
            </a:r>
          </a:p>
        </p:txBody>
      </p:sp>
      <p:cxnSp>
        <p:nvCxnSpPr>
          <p:cNvPr id="16" name="Straight Connector 15">
            <a:extLst>
              <a:ext uri="{FF2B5EF4-FFF2-40B4-BE49-F238E27FC236}">
                <a16:creationId xmlns:a16="http://schemas.microsoft.com/office/drawing/2014/main" id="{3777D230-1B38-9917-9532-A026EED872FB}"/>
              </a:ext>
            </a:extLst>
          </p:cNvPr>
          <p:cNvCxnSpPr>
            <a:cxnSpLocks/>
          </p:cNvCxnSpPr>
          <p:nvPr/>
        </p:nvCxnSpPr>
        <p:spPr>
          <a:xfrm>
            <a:off x="10264579" y="6072119"/>
            <a:ext cx="1470221"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6329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3F94C7-623C-4C17-D45B-E2456DB07B22}"/>
              </a:ext>
            </a:extLst>
          </p:cNvPr>
          <p:cNvSpPr>
            <a:spLocks noGrp="1"/>
          </p:cNvSpPr>
          <p:nvPr>
            <p:ph type="dt" sz="half" idx="10"/>
          </p:nvPr>
        </p:nvSpPr>
        <p:spPr/>
        <p:txBody>
          <a:bodyPr/>
          <a:lstStyle/>
          <a:p>
            <a:fld id="{875C6F02-588D-45F4-AD89-248838411112}" type="datetime3">
              <a:rPr lang="en-US" smtClean="0"/>
              <a:t>15 September 2022</a:t>
            </a:fld>
            <a:endParaRPr lang="en-US" dirty="0"/>
          </a:p>
        </p:txBody>
      </p:sp>
      <p:sp>
        <p:nvSpPr>
          <p:cNvPr id="3" name="Footer Placeholder 2">
            <a:extLst>
              <a:ext uri="{FF2B5EF4-FFF2-40B4-BE49-F238E27FC236}">
                <a16:creationId xmlns:a16="http://schemas.microsoft.com/office/drawing/2014/main" id="{10F822F9-D791-5194-229B-7E3416DED2FD}"/>
              </a:ext>
            </a:extLst>
          </p:cNvPr>
          <p:cNvSpPr>
            <a:spLocks noGrp="1"/>
          </p:cNvSpPr>
          <p:nvPr>
            <p:ph type="ftr" sz="quarter" idx="11"/>
          </p:nvPr>
        </p:nvSpPr>
        <p:spPr/>
        <p:txBody>
          <a:bodyPr/>
          <a:lstStyle/>
          <a:p>
            <a:r>
              <a:rPr lang="en-US" dirty="0" err="1"/>
              <a:t>Michael.Phillips@jhuap.edu</a:t>
            </a:r>
            <a:endParaRPr lang="en-US" dirty="0"/>
          </a:p>
        </p:txBody>
      </p:sp>
      <p:sp>
        <p:nvSpPr>
          <p:cNvPr id="4" name="Slide Number Placeholder 3">
            <a:extLst>
              <a:ext uri="{FF2B5EF4-FFF2-40B4-BE49-F238E27FC236}">
                <a16:creationId xmlns:a16="http://schemas.microsoft.com/office/drawing/2014/main" id="{0D8226ED-F991-5FC0-E10F-51F42C6C0A9A}"/>
              </a:ext>
            </a:extLst>
          </p:cNvPr>
          <p:cNvSpPr>
            <a:spLocks noGrp="1"/>
          </p:cNvSpPr>
          <p:nvPr>
            <p:ph type="sldNum" sz="quarter" idx="12"/>
          </p:nvPr>
        </p:nvSpPr>
        <p:spPr/>
        <p:txBody>
          <a:bodyPr/>
          <a:lstStyle/>
          <a:p>
            <a:fld id="{4EBCDCBD-78E1-0D41-A999-31B5EBF8E02C}" type="slidenum">
              <a:rPr lang="en-US" smtClean="0"/>
              <a:pPr/>
              <a:t>16</a:t>
            </a:fld>
            <a:endParaRPr lang="en-US" dirty="0"/>
          </a:p>
        </p:txBody>
      </p:sp>
      <p:sp>
        <p:nvSpPr>
          <p:cNvPr id="5" name="Title 4">
            <a:extLst>
              <a:ext uri="{FF2B5EF4-FFF2-40B4-BE49-F238E27FC236}">
                <a16:creationId xmlns:a16="http://schemas.microsoft.com/office/drawing/2014/main" id="{CC06A818-9CF0-B32F-9E61-7631402F681A}"/>
              </a:ext>
            </a:extLst>
          </p:cNvPr>
          <p:cNvSpPr>
            <a:spLocks noGrp="1"/>
          </p:cNvSpPr>
          <p:nvPr>
            <p:ph type="title"/>
          </p:nvPr>
        </p:nvSpPr>
        <p:spPr/>
        <p:txBody>
          <a:bodyPr>
            <a:normAutofit fontScale="90000"/>
          </a:bodyPr>
          <a:lstStyle/>
          <a:p>
            <a:r>
              <a:rPr lang="en-US" dirty="0"/>
              <a:t>Features northwest of Argyre that were previously interpreted as pingos, but are possible salt constructs.</a:t>
            </a:r>
          </a:p>
        </p:txBody>
      </p:sp>
      <p:pic>
        <p:nvPicPr>
          <p:cNvPr id="8" name="Content Placeholder 7">
            <a:extLst>
              <a:ext uri="{FF2B5EF4-FFF2-40B4-BE49-F238E27FC236}">
                <a16:creationId xmlns:a16="http://schemas.microsoft.com/office/drawing/2014/main" id="{2D2FD007-0D9D-48A0-5F57-829468E364AA}"/>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91441" y="1350006"/>
            <a:ext cx="6000206" cy="4986337"/>
          </a:xfrm>
        </p:spPr>
      </p:pic>
      <p:pic>
        <p:nvPicPr>
          <p:cNvPr id="10" name="Picture 9">
            <a:extLst>
              <a:ext uri="{FF2B5EF4-FFF2-40B4-BE49-F238E27FC236}">
                <a16:creationId xmlns:a16="http://schemas.microsoft.com/office/drawing/2014/main" id="{3B685687-E9D4-FFA1-0946-0135EC9447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91794" y="1350006"/>
            <a:ext cx="6000206" cy="4986337"/>
          </a:xfrm>
          <a:prstGeom prst="rect">
            <a:avLst/>
          </a:prstGeom>
        </p:spPr>
      </p:pic>
      <p:sp>
        <p:nvSpPr>
          <p:cNvPr id="11" name="TextBox 10">
            <a:extLst>
              <a:ext uri="{FF2B5EF4-FFF2-40B4-BE49-F238E27FC236}">
                <a16:creationId xmlns:a16="http://schemas.microsoft.com/office/drawing/2014/main" id="{F4721CFA-2345-D358-D691-DA7F5A1A2B97}"/>
              </a:ext>
            </a:extLst>
          </p:cNvPr>
          <p:cNvSpPr txBox="1"/>
          <p:nvPr/>
        </p:nvSpPr>
        <p:spPr>
          <a:xfrm>
            <a:off x="11093970" y="5900039"/>
            <a:ext cx="753732" cy="400110"/>
          </a:xfrm>
          <a:prstGeom prst="rect">
            <a:avLst/>
          </a:prstGeom>
          <a:solidFill>
            <a:schemeClr val="bg1"/>
          </a:solidFill>
          <a:ln w="19050">
            <a:noFill/>
          </a:ln>
        </p:spPr>
        <p:txBody>
          <a:bodyPr wrap="none" rtlCol="0">
            <a:spAutoFit/>
          </a:bodyPr>
          <a:lstStyle/>
          <a:p>
            <a:r>
              <a:rPr lang="en-US" sz="2000" dirty="0"/>
              <a:t>30 m</a:t>
            </a:r>
          </a:p>
        </p:txBody>
      </p:sp>
    </p:spTree>
    <p:extLst>
      <p:ext uri="{BB962C8B-B14F-4D97-AF65-F5344CB8AC3E}">
        <p14:creationId xmlns:p14="http://schemas.microsoft.com/office/powerpoint/2010/main" val="3335783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710767-AA63-7789-6546-569AE5764AB7}"/>
              </a:ext>
            </a:extLst>
          </p:cNvPr>
          <p:cNvSpPr>
            <a:spLocks noGrp="1"/>
          </p:cNvSpPr>
          <p:nvPr>
            <p:ph type="dt" sz="half" idx="10"/>
          </p:nvPr>
        </p:nvSpPr>
        <p:spPr/>
        <p:txBody>
          <a:bodyPr/>
          <a:lstStyle/>
          <a:p>
            <a:fld id="{875C6F02-588D-45F4-AD89-248838411112}" type="datetime3">
              <a:rPr lang="en-US" smtClean="0"/>
              <a:t>15 September 2022</a:t>
            </a:fld>
            <a:endParaRPr lang="en-US" dirty="0"/>
          </a:p>
        </p:txBody>
      </p:sp>
      <p:sp>
        <p:nvSpPr>
          <p:cNvPr id="3" name="Footer Placeholder 2">
            <a:extLst>
              <a:ext uri="{FF2B5EF4-FFF2-40B4-BE49-F238E27FC236}">
                <a16:creationId xmlns:a16="http://schemas.microsoft.com/office/drawing/2014/main" id="{741A7BA8-EEF6-600F-D600-85D14DE8C11F}"/>
              </a:ext>
            </a:extLst>
          </p:cNvPr>
          <p:cNvSpPr>
            <a:spLocks noGrp="1"/>
          </p:cNvSpPr>
          <p:nvPr>
            <p:ph type="ftr" sz="quarter" idx="11"/>
          </p:nvPr>
        </p:nvSpPr>
        <p:spPr/>
        <p:txBody>
          <a:bodyPr/>
          <a:lstStyle/>
          <a:p>
            <a:r>
              <a:rPr lang="en-US" dirty="0" err="1"/>
              <a:t>Michael.Phillips@jhuap.edu</a:t>
            </a:r>
            <a:endParaRPr lang="en-US" dirty="0"/>
          </a:p>
        </p:txBody>
      </p:sp>
      <p:sp>
        <p:nvSpPr>
          <p:cNvPr id="4" name="Slide Number Placeholder 3">
            <a:extLst>
              <a:ext uri="{FF2B5EF4-FFF2-40B4-BE49-F238E27FC236}">
                <a16:creationId xmlns:a16="http://schemas.microsoft.com/office/drawing/2014/main" id="{10514110-B839-CD7A-2F0F-2A02A11C0C90}"/>
              </a:ext>
            </a:extLst>
          </p:cNvPr>
          <p:cNvSpPr>
            <a:spLocks noGrp="1"/>
          </p:cNvSpPr>
          <p:nvPr>
            <p:ph type="sldNum" sz="quarter" idx="12"/>
          </p:nvPr>
        </p:nvSpPr>
        <p:spPr/>
        <p:txBody>
          <a:bodyPr/>
          <a:lstStyle/>
          <a:p>
            <a:fld id="{4EBCDCBD-78E1-0D41-A999-31B5EBF8E02C}" type="slidenum">
              <a:rPr lang="en-US" smtClean="0"/>
              <a:pPr/>
              <a:t>17</a:t>
            </a:fld>
            <a:endParaRPr lang="en-US" dirty="0"/>
          </a:p>
        </p:txBody>
      </p:sp>
      <p:sp>
        <p:nvSpPr>
          <p:cNvPr id="5" name="Title 4">
            <a:extLst>
              <a:ext uri="{FF2B5EF4-FFF2-40B4-BE49-F238E27FC236}">
                <a16:creationId xmlns:a16="http://schemas.microsoft.com/office/drawing/2014/main" id="{ADBE2062-7A80-F8CC-198A-27C9BD68ECFB}"/>
              </a:ext>
            </a:extLst>
          </p:cNvPr>
          <p:cNvSpPr>
            <a:spLocks noGrp="1"/>
          </p:cNvSpPr>
          <p:nvPr>
            <p:ph type="title"/>
          </p:nvPr>
        </p:nvSpPr>
        <p:spPr/>
        <p:txBody>
          <a:bodyPr>
            <a:normAutofit fontScale="90000"/>
          </a:bodyPr>
          <a:lstStyle/>
          <a:p>
            <a:r>
              <a:rPr lang="en-US" dirty="0"/>
              <a:t>Salt-encrusted basins on Mars with topographic constructs should be considered as future mission landing sites.</a:t>
            </a:r>
          </a:p>
        </p:txBody>
      </p:sp>
      <p:sp>
        <p:nvSpPr>
          <p:cNvPr id="6" name="Content Placeholder 5">
            <a:extLst>
              <a:ext uri="{FF2B5EF4-FFF2-40B4-BE49-F238E27FC236}">
                <a16:creationId xmlns:a16="http://schemas.microsoft.com/office/drawing/2014/main" id="{CCEEBCAB-8F2A-3333-2233-CA90FFD202CA}"/>
              </a:ext>
            </a:extLst>
          </p:cNvPr>
          <p:cNvSpPr>
            <a:spLocks noGrp="1"/>
          </p:cNvSpPr>
          <p:nvPr>
            <p:ph idx="1"/>
          </p:nvPr>
        </p:nvSpPr>
        <p:spPr>
          <a:xfrm>
            <a:off x="176981" y="1946787"/>
            <a:ext cx="3080025" cy="4225413"/>
          </a:xfrm>
        </p:spPr>
        <p:txBody>
          <a:bodyPr>
            <a:normAutofit/>
          </a:bodyPr>
          <a:lstStyle/>
          <a:p>
            <a:r>
              <a:rPr lang="en-US" dirty="0"/>
              <a:t>A low-cost mission could go to a salt-encrusted basin to investigate: </a:t>
            </a:r>
          </a:p>
          <a:p>
            <a:pPr lvl="1"/>
            <a:r>
              <a:rPr lang="en-US" dirty="0"/>
              <a:t>Ancient habitability and preservation of organics in martian salt.</a:t>
            </a:r>
          </a:p>
          <a:p>
            <a:pPr lvl="1"/>
            <a:r>
              <a:rPr lang="en-US" dirty="0"/>
              <a:t>Modern habitability (Rivera-Valentin et al., 2020)</a:t>
            </a:r>
          </a:p>
          <a:p>
            <a:pPr lvl="1"/>
            <a:r>
              <a:rPr lang="en-US" dirty="0"/>
              <a:t>Modern climate </a:t>
            </a:r>
          </a:p>
          <a:p>
            <a:pPr lvl="2"/>
            <a:r>
              <a:rPr lang="en-US" dirty="0"/>
              <a:t>wind, water, dust</a:t>
            </a:r>
          </a:p>
        </p:txBody>
      </p:sp>
      <p:pic>
        <p:nvPicPr>
          <p:cNvPr id="8" name="Picture 7">
            <a:extLst>
              <a:ext uri="{FF2B5EF4-FFF2-40B4-BE49-F238E27FC236}">
                <a16:creationId xmlns:a16="http://schemas.microsoft.com/office/drawing/2014/main" id="{B77CDD10-EBBB-99ED-2AD0-CCF39C31A0CC}"/>
              </a:ext>
            </a:extLst>
          </p:cNvPr>
          <p:cNvPicPr>
            <a:picLocks noChangeAspect="1"/>
          </p:cNvPicPr>
          <p:nvPr/>
        </p:nvPicPr>
        <p:blipFill>
          <a:blip r:embed="rId2"/>
          <a:stretch>
            <a:fillRect/>
          </a:stretch>
        </p:blipFill>
        <p:spPr>
          <a:xfrm>
            <a:off x="3374081" y="1396001"/>
            <a:ext cx="8640937" cy="4881194"/>
          </a:xfrm>
          <a:prstGeom prst="rect">
            <a:avLst/>
          </a:prstGeom>
        </p:spPr>
      </p:pic>
    </p:spTree>
    <p:extLst>
      <p:ext uri="{BB962C8B-B14F-4D97-AF65-F5344CB8AC3E}">
        <p14:creationId xmlns:p14="http://schemas.microsoft.com/office/powerpoint/2010/main" val="2318717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423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05B2F9-0062-27F1-C934-636F54B7E8D3}"/>
              </a:ext>
            </a:extLst>
          </p:cNvPr>
          <p:cNvSpPr>
            <a:spLocks noGrp="1"/>
          </p:cNvSpPr>
          <p:nvPr>
            <p:ph type="dt" sz="half" idx="10"/>
          </p:nvPr>
        </p:nvSpPr>
        <p:spPr/>
        <p:txBody>
          <a:bodyPr/>
          <a:lstStyle/>
          <a:p>
            <a:fld id="{875C6F02-588D-45F4-AD89-248838411112}" type="datetime3">
              <a:rPr lang="en-US" smtClean="0"/>
              <a:t>15 September 2022</a:t>
            </a:fld>
            <a:endParaRPr lang="en-US" dirty="0"/>
          </a:p>
        </p:txBody>
      </p:sp>
      <p:sp>
        <p:nvSpPr>
          <p:cNvPr id="3" name="Footer Placeholder 2">
            <a:extLst>
              <a:ext uri="{FF2B5EF4-FFF2-40B4-BE49-F238E27FC236}">
                <a16:creationId xmlns:a16="http://schemas.microsoft.com/office/drawing/2014/main" id="{B258AFDE-E02F-C55D-238B-F28054EB2EA8}"/>
              </a:ext>
            </a:extLst>
          </p:cNvPr>
          <p:cNvSpPr>
            <a:spLocks noGrp="1"/>
          </p:cNvSpPr>
          <p:nvPr>
            <p:ph type="ftr" sz="quarter" idx="11"/>
          </p:nvPr>
        </p:nvSpPr>
        <p:spPr/>
        <p:txBody>
          <a:bodyPr/>
          <a:lstStyle/>
          <a:p>
            <a:r>
              <a:rPr lang="en-US" dirty="0" err="1"/>
              <a:t>Michael.Phillips@jhuap.edu</a:t>
            </a:r>
            <a:endParaRPr lang="en-US" dirty="0"/>
          </a:p>
        </p:txBody>
      </p:sp>
      <p:sp>
        <p:nvSpPr>
          <p:cNvPr id="4" name="Slide Number Placeholder 3">
            <a:extLst>
              <a:ext uri="{FF2B5EF4-FFF2-40B4-BE49-F238E27FC236}">
                <a16:creationId xmlns:a16="http://schemas.microsoft.com/office/drawing/2014/main" id="{0768FAD5-7C31-6FE3-76FC-3FE98ED60B46}"/>
              </a:ext>
            </a:extLst>
          </p:cNvPr>
          <p:cNvSpPr>
            <a:spLocks noGrp="1"/>
          </p:cNvSpPr>
          <p:nvPr>
            <p:ph type="sldNum" sz="quarter" idx="12"/>
          </p:nvPr>
        </p:nvSpPr>
        <p:spPr/>
        <p:txBody>
          <a:bodyPr/>
          <a:lstStyle/>
          <a:p>
            <a:fld id="{4EBCDCBD-78E1-0D41-A999-31B5EBF8E02C}" type="slidenum">
              <a:rPr lang="en-US" smtClean="0"/>
              <a:pPr/>
              <a:t>19</a:t>
            </a:fld>
            <a:endParaRPr lang="en-US" dirty="0"/>
          </a:p>
        </p:txBody>
      </p:sp>
      <p:sp>
        <p:nvSpPr>
          <p:cNvPr id="5" name="Title 4">
            <a:extLst>
              <a:ext uri="{FF2B5EF4-FFF2-40B4-BE49-F238E27FC236}">
                <a16:creationId xmlns:a16="http://schemas.microsoft.com/office/drawing/2014/main" id="{60CB4745-1397-FE0A-6C6A-88F11920283F}"/>
              </a:ext>
            </a:extLst>
          </p:cNvPr>
          <p:cNvSpPr>
            <a:spLocks noGrp="1"/>
          </p:cNvSpPr>
          <p:nvPr>
            <p:ph type="title"/>
          </p:nvPr>
        </p:nvSpPr>
        <p:spPr/>
        <p:txBody>
          <a:bodyPr>
            <a:normAutofit fontScale="90000"/>
          </a:bodyPr>
          <a:lstStyle/>
          <a:p>
            <a:r>
              <a:rPr lang="en-US" dirty="0"/>
              <a:t>Entropy maps of martian salt crust highlight polygonal patterns in the crust.</a:t>
            </a:r>
          </a:p>
        </p:txBody>
      </p:sp>
      <p:pic>
        <p:nvPicPr>
          <p:cNvPr id="10" name="Picture 9">
            <a:extLst>
              <a:ext uri="{FF2B5EF4-FFF2-40B4-BE49-F238E27FC236}">
                <a16:creationId xmlns:a16="http://schemas.microsoft.com/office/drawing/2014/main" id="{DEBE288C-F288-8F26-1EDC-89727811FCF7}"/>
              </a:ext>
            </a:extLst>
          </p:cNvPr>
          <p:cNvPicPr>
            <a:picLocks noChangeAspect="1"/>
          </p:cNvPicPr>
          <p:nvPr/>
        </p:nvPicPr>
        <p:blipFill>
          <a:blip r:embed="rId2"/>
          <a:stretch>
            <a:fillRect/>
          </a:stretch>
        </p:blipFill>
        <p:spPr>
          <a:xfrm>
            <a:off x="1389325" y="1445514"/>
            <a:ext cx="9413347" cy="4993387"/>
          </a:xfrm>
          <a:prstGeom prst="rect">
            <a:avLst/>
          </a:prstGeom>
        </p:spPr>
      </p:pic>
      <p:pic>
        <p:nvPicPr>
          <p:cNvPr id="8" name="Content Placeholder 7">
            <a:extLst>
              <a:ext uri="{FF2B5EF4-FFF2-40B4-BE49-F238E27FC236}">
                <a16:creationId xmlns:a16="http://schemas.microsoft.com/office/drawing/2014/main" id="{CFB02E4C-1753-61D1-5469-D7D622E546C1}"/>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389325" y="1445514"/>
            <a:ext cx="9413347" cy="4986337"/>
          </a:xfrm>
        </p:spPr>
      </p:pic>
    </p:spTree>
    <p:extLst>
      <p:ext uri="{BB962C8B-B14F-4D97-AF65-F5344CB8AC3E}">
        <p14:creationId xmlns:p14="http://schemas.microsoft.com/office/powerpoint/2010/main" val="280233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4F84C8-1CA0-D340-DB22-DF8487F435E5}"/>
              </a:ext>
            </a:extLst>
          </p:cNvPr>
          <p:cNvSpPr>
            <a:spLocks noGrp="1"/>
          </p:cNvSpPr>
          <p:nvPr>
            <p:ph type="dt" sz="half" idx="10"/>
          </p:nvPr>
        </p:nvSpPr>
        <p:spPr/>
        <p:txBody>
          <a:bodyPr/>
          <a:lstStyle/>
          <a:p>
            <a:fld id="{875C6F02-588D-45F4-AD89-248838411112}" type="datetime3">
              <a:rPr lang="en-US" smtClean="0"/>
              <a:t>15 September 2022</a:t>
            </a:fld>
            <a:endParaRPr lang="en-US" dirty="0"/>
          </a:p>
        </p:txBody>
      </p:sp>
      <p:sp>
        <p:nvSpPr>
          <p:cNvPr id="3" name="Footer Placeholder 2">
            <a:extLst>
              <a:ext uri="{FF2B5EF4-FFF2-40B4-BE49-F238E27FC236}">
                <a16:creationId xmlns:a16="http://schemas.microsoft.com/office/drawing/2014/main" id="{94D0B9A5-B89E-2A45-E5C4-83AD95E779F5}"/>
              </a:ext>
            </a:extLst>
          </p:cNvPr>
          <p:cNvSpPr>
            <a:spLocks noGrp="1"/>
          </p:cNvSpPr>
          <p:nvPr>
            <p:ph type="ftr" sz="quarter" idx="11"/>
          </p:nvPr>
        </p:nvSpPr>
        <p:spPr/>
        <p:txBody>
          <a:bodyPr/>
          <a:lstStyle/>
          <a:p>
            <a:r>
              <a:rPr lang="en-US" dirty="0" err="1"/>
              <a:t>Michael.Phillips@jhuap.edu</a:t>
            </a:r>
            <a:endParaRPr lang="en-US" dirty="0"/>
          </a:p>
        </p:txBody>
      </p:sp>
      <p:sp>
        <p:nvSpPr>
          <p:cNvPr id="4" name="Slide Number Placeholder 3">
            <a:extLst>
              <a:ext uri="{FF2B5EF4-FFF2-40B4-BE49-F238E27FC236}">
                <a16:creationId xmlns:a16="http://schemas.microsoft.com/office/drawing/2014/main" id="{90BA860B-489F-AF50-4FA8-4E9478A097CB}"/>
              </a:ext>
            </a:extLst>
          </p:cNvPr>
          <p:cNvSpPr>
            <a:spLocks noGrp="1"/>
          </p:cNvSpPr>
          <p:nvPr>
            <p:ph type="sldNum" sz="quarter" idx="12"/>
          </p:nvPr>
        </p:nvSpPr>
        <p:spPr/>
        <p:txBody>
          <a:bodyPr/>
          <a:lstStyle/>
          <a:p>
            <a:fld id="{4EBCDCBD-78E1-0D41-A999-31B5EBF8E02C}" type="slidenum">
              <a:rPr lang="en-US" smtClean="0"/>
              <a:pPr/>
              <a:t>2</a:t>
            </a:fld>
            <a:endParaRPr lang="en-US" dirty="0"/>
          </a:p>
        </p:txBody>
      </p:sp>
      <p:sp>
        <p:nvSpPr>
          <p:cNvPr id="5" name="Title 4">
            <a:extLst>
              <a:ext uri="{FF2B5EF4-FFF2-40B4-BE49-F238E27FC236}">
                <a16:creationId xmlns:a16="http://schemas.microsoft.com/office/drawing/2014/main" id="{CF28FDAB-58FD-D415-2C9E-0F875AC22DAD}"/>
              </a:ext>
            </a:extLst>
          </p:cNvPr>
          <p:cNvSpPr>
            <a:spLocks noGrp="1"/>
          </p:cNvSpPr>
          <p:nvPr>
            <p:ph type="title"/>
          </p:nvPr>
        </p:nvSpPr>
        <p:spPr/>
        <p:txBody>
          <a:bodyPr>
            <a:normAutofit fontScale="90000"/>
          </a:bodyPr>
          <a:lstStyle/>
          <a:p>
            <a:r>
              <a:rPr lang="en-US" dirty="0"/>
              <a:t>Closing the gap between orbital observations and on-the-ground exploration is an open problem for astrobiological exploration.</a:t>
            </a:r>
          </a:p>
        </p:txBody>
      </p:sp>
      <p:sp>
        <p:nvSpPr>
          <p:cNvPr id="6" name="Content Placeholder 5">
            <a:extLst>
              <a:ext uri="{FF2B5EF4-FFF2-40B4-BE49-F238E27FC236}">
                <a16:creationId xmlns:a16="http://schemas.microsoft.com/office/drawing/2014/main" id="{88A12CAF-94C1-183F-AB51-7F8F6F0724E8}"/>
              </a:ext>
            </a:extLst>
          </p:cNvPr>
          <p:cNvSpPr>
            <a:spLocks noGrp="1"/>
          </p:cNvSpPr>
          <p:nvPr>
            <p:ph idx="1"/>
          </p:nvPr>
        </p:nvSpPr>
        <p:spPr>
          <a:xfrm>
            <a:off x="952500" y="1860331"/>
            <a:ext cx="2720866" cy="4311869"/>
          </a:xfrm>
        </p:spPr>
        <p:txBody>
          <a:bodyPr/>
          <a:lstStyle/>
          <a:p>
            <a:r>
              <a:rPr lang="en-US" dirty="0"/>
              <a:t>Once a region is characterized as a past habitable environment, how do we locate the specific targets that are most likely to preserve biosignatures?</a:t>
            </a:r>
          </a:p>
        </p:txBody>
      </p:sp>
      <p:pic>
        <p:nvPicPr>
          <p:cNvPr id="8" name="Picture 7">
            <a:extLst>
              <a:ext uri="{FF2B5EF4-FFF2-40B4-BE49-F238E27FC236}">
                <a16:creationId xmlns:a16="http://schemas.microsoft.com/office/drawing/2014/main" id="{BA4EE3CC-0027-55ED-8EB7-C9E7CF884F22}"/>
              </a:ext>
            </a:extLst>
          </p:cNvPr>
          <p:cNvPicPr>
            <a:picLocks noChangeAspect="1"/>
          </p:cNvPicPr>
          <p:nvPr/>
        </p:nvPicPr>
        <p:blipFill>
          <a:blip r:embed="rId2"/>
          <a:stretch>
            <a:fillRect/>
          </a:stretch>
        </p:blipFill>
        <p:spPr>
          <a:xfrm>
            <a:off x="3767082" y="1732217"/>
            <a:ext cx="7772400" cy="4439983"/>
          </a:xfrm>
          <a:prstGeom prst="rect">
            <a:avLst/>
          </a:prstGeom>
        </p:spPr>
      </p:pic>
      <p:sp>
        <p:nvSpPr>
          <p:cNvPr id="9" name="Rectangle 8">
            <a:extLst>
              <a:ext uri="{FF2B5EF4-FFF2-40B4-BE49-F238E27FC236}">
                <a16:creationId xmlns:a16="http://schemas.microsoft.com/office/drawing/2014/main" id="{2FC45367-AAAB-6138-E7F2-1D06A6A21AAA}"/>
              </a:ext>
            </a:extLst>
          </p:cNvPr>
          <p:cNvSpPr/>
          <p:nvPr/>
        </p:nvSpPr>
        <p:spPr>
          <a:xfrm>
            <a:off x="6329855" y="2199290"/>
            <a:ext cx="338959" cy="29166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85000" lnSpcReduction="20000"/>
          </a:bodyPr>
          <a:lstStyle/>
          <a:p>
            <a:pPr algn="ctr"/>
            <a:endParaRPr lang="en-US" dirty="0" err="1"/>
          </a:p>
        </p:txBody>
      </p:sp>
      <p:sp>
        <p:nvSpPr>
          <p:cNvPr id="10" name="Rectangle 9">
            <a:extLst>
              <a:ext uri="{FF2B5EF4-FFF2-40B4-BE49-F238E27FC236}">
                <a16:creationId xmlns:a16="http://schemas.microsoft.com/office/drawing/2014/main" id="{A6DE95C4-0AF4-1A75-A884-7E50D585F9DC}"/>
              </a:ext>
            </a:extLst>
          </p:cNvPr>
          <p:cNvSpPr/>
          <p:nvPr/>
        </p:nvSpPr>
        <p:spPr>
          <a:xfrm>
            <a:off x="10326413" y="4642945"/>
            <a:ext cx="338959" cy="29166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85000" lnSpcReduction="20000"/>
          </a:bodyPr>
          <a:lstStyle/>
          <a:p>
            <a:pPr algn="ctr"/>
            <a:endParaRPr lang="en-US" dirty="0" err="1"/>
          </a:p>
        </p:txBody>
      </p:sp>
      <p:sp>
        <p:nvSpPr>
          <p:cNvPr id="11" name="Rectangle 10">
            <a:extLst>
              <a:ext uri="{FF2B5EF4-FFF2-40B4-BE49-F238E27FC236}">
                <a16:creationId xmlns:a16="http://schemas.microsoft.com/office/drawing/2014/main" id="{24874137-4575-5F05-7D65-A9C4C368C796}"/>
              </a:ext>
            </a:extLst>
          </p:cNvPr>
          <p:cNvSpPr/>
          <p:nvPr/>
        </p:nvSpPr>
        <p:spPr>
          <a:xfrm>
            <a:off x="8174420" y="5328745"/>
            <a:ext cx="338959" cy="29166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85000" lnSpcReduction="20000"/>
          </a:bodyPr>
          <a:lstStyle/>
          <a:p>
            <a:pPr algn="ctr"/>
            <a:endParaRPr lang="en-US" dirty="0" err="1"/>
          </a:p>
        </p:txBody>
      </p:sp>
      <mc:AlternateContent xmlns:mc="http://schemas.openxmlformats.org/markup-compatibility/2006" xmlns:p14="http://schemas.microsoft.com/office/powerpoint/2010/main">
        <mc:Choice Requires="p14">
          <p:contentPart p14:bwMode="auto" r:id="rId3">
            <p14:nvContentPartPr>
              <p14:cNvPr id="14" name="Ink 13">
                <a:extLst>
                  <a:ext uri="{FF2B5EF4-FFF2-40B4-BE49-F238E27FC236}">
                    <a16:creationId xmlns:a16="http://schemas.microsoft.com/office/drawing/2014/main" id="{7F57537B-2CD8-2B8F-C823-52F03616327A}"/>
                  </a:ext>
                </a:extLst>
              </p14:cNvPr>
              <p14:cNvContentPartPr/>
              <p14:nvPr/>
            </p14:nvContentPartPr>
            <p14:xfrm>
              <a:off x="8341088" y="5153214"/>
              <a:ext cx="1496880" cy="1015560"/>
            </p14:xfrm>
          </p:contentPart>
        </mc:Choice>
        <mc:Fallback xmlns="">
          <p:pic>
            <p:nvPicPr>
              <p:cNvPr id="14" name="Ink 13">
                <a:extLst>
                  <a:ext uri="{FF2B5EF4-FFF2-40B4-BE49-F238E27FC236}">
                    <a16:creationId xmlns:a16="http://schemas.microsoft.com/office/drawing/2014/main" id="{7F57537B-2CD8-2B8F-C823-52F03616327A}"/>
                  </a:ext>
                </a:extLst>
              </p:cNvPr>
              <p:cNvPicPr/>
              <p:nvPr/>
            </p:nvPicPr>
            <p:blipFill>
              <a:blip r:embed="rId4"/>
              <a:stretch>
                <a:fillRect/>
              </a:stretch>
            </p:blipFill>
            <p:spPr>
              <a:xfrm>
                <a:off x="8332448" y="5144214"/>
                <a:ext cx="1514520" cy="1033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88116E0F-1469-0CE6-7A99-17D5456E415F}"/>
                  </a:ext>
                </a:extLst>
              </p14:cNvPr>
              <p14:cNvContentPartPr/>
              <p14:nvPr/>
            </p14:nvContentPartPr>
            <p14:xfrm>
              <a:off x="8390768" y="5420694"/>
              <a:ext cx="79200" cy="174240"/>
            </p14:xfrm>
          </p:contentPart>
        </mc:Choice>
        <mc:Fallback xmlns="">
          <p:pic>
            <p:nvPicPr>
              <p:cNvPr id="15" name="Ink 14">
                <a:extLst>
                  <a:ext uri="{FF2B5EF4-FFF2-40B4-BE49-F238E27FC236}">
                    <a16:creationId xmlns:a16="http://schemas.microsoft.com/office/drawing/2014/main" id="{88116E0F-1469-0CE6-7A99-17D5456E415F}"/>
                  </a:ext>
                </a:extLst>
              </p:cNvPr>
              <p:cNvPicPr/>
              <p:nvPr/>
            </p:nvPicPr>
            <p:blipFill>
              <a:blip r:embed="rId6"/>
              <a:stretch>
                <a:fillRect/>
              </a:stretch>
            </p:blipFill>
            <p:spPr>
              <a:xfrm>
                <a:off x="8381768" y="5411694"/>
                <a:ext cx="96840" cy="191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CC7ED6B8-E11A-32DF-2A1A-DE5A2921AE12}"/>
                  </a:ext>
                </a:extLst>
              </p14:cNvPr>
              <p14:cNvContentPartPr/>
              <p14:nvPr/>
            </p14:nvContentPartPr>
            <p14:xfrm>
              <a:off x="5829368" y="4431774"/>
              <a:ext cx="2598120" cy="1321200"/>
            </p14:xfrm>
          </p:contentPart>
        </mc:Choice>
        <mc:Fallback xmlns="">
          <p:pic>
            <p:nvPicPr>
              <p:cNvPr id="16" name="Ink 15">
                <a:extLst>
                  <a:ext uri="{FF2B5EF4-FFF2-40B4-BE49-F238E27FC236}">
                    <a16:creationId xmlns:a16="http://schemas.microsoft.com/office/drawing/2014/main" id="{CC7ED6B8-E11A-32DF-2A1A-DE5A2921AE12}"/>
                  </a:ext>
                </a:extLst>
              </p:cNvPr>
              <p:cNvPicPr/>
              <p:nvPr/>
            </p:nvPicPr>
            <p:blipFill>
              <a:blip r:embed="rId8"/>
              <a:stretch>
                <a:fillRect/>
              </a:stretch>
            </p:blipFill>
            <p:spPr>
              <a:xfrm>
                <a:off x="5820728" y="4422774"/>
                <a:ext cx="2615760" cy="1338840"/>
              </a:xfrm>
              <a:prstGeom prst="rect">
                <a:avLst/>
              </a:prstGeom>
            </p:spPr>
          </p:pic>
        </mc:Fallback>
      </mc:AlternateContent>
    </p:spTree>
    <p:extLst>
      <p:ext uri="{BB962C8B-B14F-4D97-AF65-F5344CB8AC3E}">
        <p14:creationId xmlns:p14="http://schemas.microsoft.com/office/powerpoint/2010/main" val="298639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33642E-6D62-87BC-8FF1-1B7884A80489}"/>
              </a:ext>
            </a:extLst>
          </p:cNvPr>
          <p:cNvSpPr>
            <a:spLocks noGrp="1"/>
          </p:cNvSpPr>
          <p:nvPr>
            <p:ph type="dt" sz="half" idx="10"/>
          </p:nvPr>
        </p:nvSpPr>
        <p:spPr/>
        <p:txBody>
          <a:bodyPr/>
          <a:lstStyle/>
          <a:p>
            <a:fld id="{875C6F02-588D-45F4-AD89-248838411112}" type="datetime3">
              <a:rPr lang="en-US" smtClean="0"/>
              <a:t>15 September 2022</a:t>
            </a:fld>
            <a:endParaRPr lang="en-US" dirty="0"/>
          </a:p>
        </p:txBody>
      </p:sp>
      <p:sp>
        <p:nvSpPr>
          <p:cNvPr id="3" name="Footer Placeholder 2">
            <a:extLst>
              <a:ext uri="{FF2B5EF4-FFF2-40B4-BE49-F238E27FC236}">
                <a16:creationId xmlns:a16="http://schemas.microsoft.com/office/drawing/2014/main" id="{6EAFAED3-7057-5253-DAE8-1D984DB893F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C1DE7-1162-52C1-DE1B-49913CE5F981}"/>
              </a:ext>
            </a:extLst>
          </p:cNvPr>
          <p:cNvSpPr>
            <a:spLocks noGrp="1"/>
          </p:cNvSpPr>
          <p:nvPr>
            <p:ph type="sldNum" sz="quarter" idx="12"/>
          </p:nvPr>
        </p:nvSpPr>
        <p:spPr/>
        <p:txBody>
          <a:bodyPr/>
          <a:lstStyle/>
          <a:p>
            <a:fld id="{4EBCDCBD-78E1-0D41-A999-31B5EBF8E02C}" type="slidenum">
              <a:rPr lang="en-US" smtClean="0"/>
              <a:pPr/>
              <a:t>20</a:t>
            </a:fld>
            <a:endParaRPr lang="en-US" dirty="0"/>
          </a:p>
        </p:txBody>
      </p:sp>
      <p:sp>
        <p:nvSpPr>
          <p:cNvPr id="5" name="Title 4">
            <a:extLst>
              <a:ext uri="{FF2B5EF4-FFF2-40B4-BE49-F238E27FC236}">
                <a16:creationId xmlns:a16="http://schemas.microsoft.com/office/drawing/2014/main" id="{923A43CD-6747-B47E-1505-94289F3D898B}"/>
              </a:ext>
            </a:extLst>
          </p:cNvPr>
          <p:cNvSpPr>
            <a:spLocks noGrp="1"/>
          </p:cNvSpPr>
          <p:nvPr>
            <p:ph type="title"/>
          </p:nvPr>
        </p:nvSpPr>
        <p:spPr/>
        <p:txBody>
          <a:bodyPr/>
          <a:lstStyle/>
          <a:p>
            <a:endParaRPr lang="en-US" dirty="0"/>
          </a:p>
        </p:txBody>
      </p:sp>
      <p:sp>
        <p:nvSpPr>
          <p:cNvPr id="6" name="Content Placeholder 5">
            <a:extLst>
              <a:ext uri="{FF2B5EF4-FFF2-40B4-BE49-F238E27FC236}">
                <a16:creationId xmlns:a16="http://schemas.microsoft.com/office/drawing/2014/main" id="{EA861FD6-BAAF-8939-43C0-02ACF2A005D9}"/>
              </a:ext>
            </a:extLst>
          </p:cNvPr>
          <p:cNvSpPr>
            <a:spLocks noGrp="1"/>
          </p:cNvSpPr>
          <p:nvPr>
            <p:ph idx="1"/>
          </p:nvPr>
        </p:nvSpPr>
        <p:spPr/>
        <p:txBody>
          <a:bodyPr/>
          <a:lstStyle/>
          <a:p>
            <a:endParaRPr lang="en-US"/>
          </a:p>
        </p:txBody>
      </p:sp>
      <p:pic>
        <p:nvPicPr>
          <p:cNvPr id="8" name="Content Placeholder 7">
            <a:extLst>
              <a:ext uri="{FF2B5EF4-FFF2-40B4-BE49-F238E27FC236}">
                <a16:creationId xmlns:a16="http://schemas.microsoft.com/office/drawing/2014/main" id="{BA3CF213-B31A-E0EF-B2F3-7BD4939F69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2416" y="-1"/>
            <a:ext cx="10839984" cy="6523655"/>
          </a:xfrm>
          <a:prstGeom prst="rect">
            <a:avLst/>
          </a:prstGeom>
        </p:spPr>
      </p:pic>
    </p:spTree>
    <p:extLst>
      <p:ext uri="{BB962C8B-B14F-4D97-AF65-F5344CB8AC3E}">
        <p14:creationId xmlns:p14="http://schemas.microsoft.com/office/powerpoint/2010/main" val="2578387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7">
            <a:extLst>
              <a:ext uri="{FF2B5EF4-FFF2-40B4-BE49-F238E27FC236}">
                <a16:creationId xmlns:a16="http://schemas.microsoft.com/office/drawing/2014/main" id="{E5E39F47-226B-A689-9DE6-B90BAA238AAB}"/>
              </a:ext>
            </a:extLst>
          </p:cNvPr>
          <p:cNvPicPr>
            <a:picLocks noChangeAspect="1"/>
          </p:cNvPicPr>
          <p:nvPr/>
        </p:nvPicPr>
        <p:blipFill>
          <a:blip r:embed="rId2"/>
          <a:stretch>
            <a:fillRect/>
          </a:stretch>
        </p:blipFill>
        <p:spPr>
          <a:xfrm>
            <a:off x="381309" y="0"/>
            <a:ext cx="11063401" cy="4166019"/>
          </a:xfrm>
          <a:prstGeom prst="rect">
            <a:avLst/>
          </a:prstGeom>
        </p:spPr>
      </p:pic>
      <p:sp>
        <p:nvSpPr>
          <p:cNvPr id="2" name="Date Placeholder 1">
            <a:extLst>
              <a:ext uri="{FF2B5EF4-FFF2-40B4-BE49-F238E27FC236}">
                <a16:creationId xmlns:a16="http://schemas.microsoft.com/office/drawing/2014/main" id="{317CD43F-A658-69BB-6A3A-B4087D134097}"/>
              </a:ext>
            </a:extLst>
          </p:cNvPr>
          <p:cNvSpPr>
            <a:spLocks noGrp="1"/>
          </p:cNvSpPr>
          <p:nvPr>
            <p:ph type="dt" sz="half" idx="10"/>
          </p:nvPr>
        </p:nvSpPr>
        <p:spPr/>
        <p:txBody>
          <a:bodyPr/>
          <a:lstStyle/>
          <a:p>
            <a:fld id="{875C6F02-588D-45F4-AD89-248838411112}" type="datetime3">
              <a:rPr lang="en-US" smtClean="0"/>
              <a:t>15 September 2022</a:t>
            </a:fld>
            <a:endParaRPr lang="en-US" dirty="0"/>
          </a:p>
        </p:txBody>
      </p:sp>
      <p:sp>
        <p:nvSpPr>
          <p:cNvPr id="3" name="Footer Placeholder 2">
            <a:extLst>
              <a:ext uri="{FF2B5EF4-FFF2-40B4-BE49-F238E27FC236}">
                <a16:creationId xmlns:a16="http://schemas.microsoft.com/office/drawing/2014/main" id="{25CFE1A7-E4EB-95D9-35FC-9EB72A124F0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3097B80-7EFA-5F24-676A-7D98E0D63226}"/>
              </a:ext>
            </a:extLst>
          </p:cNvPr>
          <p:cNvSpPr>
            <a:spLocks noGrp="1"/>
          </p:cNvSpPr>
          <p:nvPr>
            <p:ph type="sldNum" sz="quarter" idx="12"/>
          </p:nvPr>
        </p:nvSpPr>
        <p:spPr/>
        <p:txBody>
          <a:bodyPr/>
          <a:lstStyle/>
          <a:p>
            <a:fld id="{4EBCDCBD-78E1-0D41-A999-31B5EBF8E02C}" type="slidenum">
              <a:rPr lang="en-US" smtClean="0"/>
              <a:pPr/>
              <a:t>21</a:t>
            </a:fld>
            <a:endParaRPr lang="en-US" dirty="0"/>
          </a:p>
        </p:txBody>
      </p:sp>
      <p:pic>
        <p:nvPicPr>
          <p:cNvPr id="13" name="Picture 12">
            <a:extLst>
              <a:ext uri="{FF2B5EF4-FFF2-40B4-BE49-F238E27FC236}">
                <a16:creationId xmlns:a16="http://schemas.microsoft.com/office/drawing/2014/main" id="{56C72D95-EB9D-C6BC-84C4-FB01F1DAB1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13009" y="3143702"/>
            <a:ext cx="5531701" cy="3680181"/>
          </a:xfrm>
          <a:prstGeom prst="rect">
            <a:avLst/>
          </a:prstGeom>
        </p:spPr>
      </p:pic>
      <p:pic>
        <p:nvPicPr>
          <p:cNvPr id="9" name="Content Placeholder 8">
            <a:extLst>
              <a:ext uri="{FF2B5EF4-FFF2-40B4-BE49-F238E27FC236}">
                <a16:creationId xmlns:a16="http://schemas.microsoft.com/office/drawing/2014/main" id="{E1F96835-36DC-57AA-EA1D-1F168F8EAB5A}"/>
              </a:ext>
            </a:extLst>
          </p:cNvPr>
          <p:cNvPicPr>
            <a:picLocks noGrp="1" noChangeAspect="1"/>
          </p:cNvPicPr>
          <p:nvPr>
            <p:ph idx="1"/>
          </p:nvPr>
        </p:nvPicPr>
        <p:blipFill>
          <a:blip r:embed="rId4" cstate="print">
            <a:extLst>
              <a:ext uri="{28A0092B-C50C-407E-A947-70E740481C1C}">
                <a14:useLocalDpi xmlns:a14="http://schemas.microsoft.com/office/drawing/2010/main"/>
              </a:ext>
            </a:extLst>
          </a:blip>
          <a:stretch>
            <a:fillRect/>
          </a:stretch>
        </p:blipFill>
        <p:spPr>
          <a:xfrm>
            <a:off x="381307" y="3143702"/>
            <a:ext cx="5531702" cy="3680182"/>
          </a:xfrm>
        </p:spPr>
      </p:pic>
      <p:sp>
        <p:nvSpPr>
          <p:cNvPr id="14" name="TextBox 13">
            <a:extLst>
              <a:ext uri="{FF2B5EF4-FFF2-40B4-BE49-F238E27FC236}">
                <a16:creationId xmlns:a16="http://schemas.microsoft.com/office/drawing/2014/main" id="{8868E0E3-A6E3-C286-83D7-8C1E4A33C582}"/>
              </a:ext>
            </a:extLst>
          </p:cNvPr>
          <p:cNvSpPr txBox="1"/>
          <p:nvPr/>
        </p:nvSpPr>
        <p:spPr>
          <a:xfrm>
            <a:off x="381307" y="85727"/>
            <a:ext cx="1313180" cy="400110"/>
          </a:xfrm>
          <a:prstGeom prst="rect">
            <a:avLst/>
          </a:prstGeom>
          <a:noFill/>
          <a:ln w="19050">
            <a:noFill/>
          </a:ln>
        </p:spPr>
        <p:txBody>
          <a:bodyPr wrap="none" rtlCol="0">
            <a:spAutoFit/>
          </a:bodyPr>
          <a:lstStyle/>
          <a:p>
            <a:r>
              <a:rPr lang="en-US" sz="2000" dirty="0">
                <a:solidFill>
                  <a:schemeClr val="bg1"/>
                </a:solidFill>
              </a:rPr>
              <a:t>Pajonales</a:t>
            </a:r>
          </a:p>
        </p:txBody>
      </p:sp>
      <p:sp>
        <p:nvSpPr>
          <p:cNvPr id="15" name="TextBox 14">
            <a:extLst>
              <a:ext uri="{FF2B5EF4-FFF2-40B4-BE49-F238E27FC236}">
                <a16:creationId xmlns:a16="http://schemas.microsoft.com/office/drawing/2014/main" id="{3C3189FC-7552-2578-EA91-BB3D130E45AA}"/>
              </a:ext>
            </a:extLst>
          </p:cNvPr>
          <p:cNvSpPr txBox="1"/>
          <p:nvPr/>
        </p:nvSpPr>
        <p:spPr>
          <a:xfrm>
            <a:off x="381307" y="3228945"/>
            <a:ext cx="1638590" cy="400110"/>
          </a:xfrm>
          <a:prstGeom prst="rect">
            <a:avLst/>
          </a:prstGeom>
          <a:noFill/>
          <a:ln w="19050">
            <a:noFill/>
          </a:ln>
        </p:spPr>
        <p:txBody>
          <a:bodyPr wrap="none" rtlCol="0">
            <a:spAutoFit/>
          </a:bodyPr>
          <a:lstStyle/>
          <a:p>
            <a:r>
              <a:rPr lang="en-US" sz="2000" dirty="0">
                <a:solidFill>
                  <a:schemeClr val="bg1"/>
                </a:solidFill>
              </a:rPr>
              <a:t>White Sands</a:t>
            </a:r>
          </a:p>
        </p:txBody>
      </p:sp>
    </p:spTree>
    <p:extLst>
      <p:ext uri="{BB962C8B-B14F-4D97-AF65-F5344CB8AC3E}">
        <p14:creationId xmlns:p14="http://schemas.microsoft.com/office/powerpoint/2010/main" val="1504554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7C8CA9-C140-E5C3-ECC0-DD996C374564}"/>
              </a:ext>
            </a:extLst>
          </p:cNvPr>
          <p:cNvSpPr>
            <a:spLocks noGrp="1"/>
          </p:cNvSpPr>
          <p:nvPr>
            <p:ph type="dt" sz="half" idx="10"/>
          </p:nvPr>
        </p:nvSpPr>
        <p:spPr/>
        <p:txBody>
          <a:bodyPr/>
          <a:lstStyle/>
          <a:p>
            <a:fld id="{875C6F02-588D-45F4-AD89-248838411112}" type="datetime3">
              <a:rPr lang="en-US" smtClean="0"/>
              <a:t>15 September 2022</a:t>
            </a:fld>
            <a:endParaRPr lang="en-US" dirty="0"/>
          </a:p>
        </p:txBody>
      </p:sp>
      <p:sp>
        <p:nvSpPr>
          <p:cNvPr id="3" name="Footer Placeholder 2">
            <a:extLst>
              <a:ext uri="{FF2B5EF4-FFF2-40B4-BE49-F238E27FC236}">
                <a16:creationId xmlns:a16="http://schemas.microsoft.com/office/drawing/2014/main" id="{35F43120-896F-39F2-5A73-6C67872EDA3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0659A19-A4CB-F9AE-3207-CE36D1D1E504}"/>
              </a:ext>
            </a:extLst>
          </p:cNvPr>
          <p:cNvSpPr>
            <a:spLocks noGrp="1"/>
          </p:cNvSpPr>
          <p:nvPr>
            <p:ph type="sldNum" sz="quarter" idx="12"/>
          </p:nvPr>
        </p:nvSpPr>
        <p:spPr/>
        <p:txBody>
          <a:bodyPr/>
          <a:lstStyle/>
          <a:p>
            <a:fld id="{4EBCDCBD-78E1-0D41-A999-31B5EBF8E02C}" type="slidenum">
              <a:rPr lang="en-US" smtClean="0"/>
              <a:pPr/>
              <a:t>22</a:t>
            </a:fld>
            <a:endParaRPr lang="en-US" dirty="0"/>
          </a:p>
        </p:txBody>
      </p:sp>
      <p:sp>
        <p:nvSpPr>
          <p:cNvPr id="5" name="Title 4">
            <a:extLst>
              <a:ext uri="{FF2B5EF4-FFF2-40B4-BE49-F238E27FC236}">
                <a16:creationId xmlns:a16="http://schemas.microsoft.com/office/drawing/2014/main" id="{D2D7214F-6B75-CA98-47D9-BEF9AD30DE87}"/>
              </a:ext>
            </a:extLst>
          </p:cNvPr>
          <p:cNvSpPr>
            <a:spLocks noGrp="1"/>
          </p:cNvSpPr>
          <p:nvPr>
            <p:ph type="title"/>
          </p:nvPr>
        </p:nvSpPr>
        <p:spPr/>
        <p:txBody>
          <a:bodyPr/>
          <a:lstStyle/>
          <a:p>
            <a:r>
              <a:rPr lang="en-US" dirty="0"/>
              <a:t>Pingos</a:t>
            </a:r>
          </a:p>
        </p:txBody>
      </p:sp>
      <p:pic>
        <p:nvPicPr>
          <p:cNvPr id="4098" name="Picture 2">
            <a:extLst>
              <a:ext uri="{FF2B5EF4-FFF2-40B4-BE49-F238E27FC236}">
                <a16:creationId xmlns:a16="http://schemas.microsoft.com/office/drawing/2014/main" id="{3184B58D-52D9-72D1-A506-27EAC74434E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8528" y="1821864"/>
            <a:ext cx="5969417" cy="404262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6BC5C41-A4C1-4819-EF35-61AA93AA800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23311" y="1821864"/>
            <a:ext cx="5390161" cy="4042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839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DF64F6-FB4E-474F-2929-8F558EC8600D}"/>
              </a:ext>
            </a:extLst>
          </p:cNvPr>
          <p:cNvSpPr>
            <a:spLocks noGrp="1"/>
          </p:cNvSpPr>
          <p:nvPr>
            <p:ph type="dt" sz="half" idx="10"/>
          </p:nvPr>
        </p:nvSpPr>
        <p:spPr/>
        <p:txBody>
          <a:bodyPr/>
          <a:lstStyle/>
          <a:p>
            <a:fld id="{875C6F02-588D-45F4-AD89-248838411112}" type="datetime3">
              <a:rPr lang="en-US" smtClean="0"/>
              <a:t>15 September 2022</a:t>
            </a:fld>
            <a:endParaRPr lang="en-US" dirty="0"/>
          </a:p>
        </p:txBody>
      </p:sp>
      <p:sp>
        <p:nvSpPr>
          <p:cNvPr id="3" name="Footer Placeholder 2">
            <a:extLst>
              <a:ext uri="{FF2B5EF4-FFF2-40B4-BE49-F238E27FC236}">
                <a16:creationId xmlns:a16="http://schemas.microsoft.com/office/drawing/2014/main" id="{770B9868-4485-18BB-5B39-4F347B85E110}"/>
              </a:ext>
            </a:extLst>
          </p:cNvPr>
          <p:cNvSpPr>
            <a:spLocks noGrp="1"/>
          </p:cNvSpPr>
          <p:nvPr>
            <p:ph type="ftr" sz="quarter" idx="11"/>
          </p:nvPr>
        </p:nvSpPr>
        <p:spPr/>
        <p:txBody>
          <a:bodyPr/>
          <a:lstStyle/>
          <a:p>
            <a:r>
              <a:rPr lang="en-US" dirty="0" err="1"/>
              <a:t>Michael.Phillips@jhuap.edu</a:t>
            </a:r>
            <a:endParaRPr lang="en-US" dirty="0"/>
          </a:p>
        </p:txBody>
      </p:sp>
      <p:sp>
        <p:nvSpPr>
          <p:cNvPr id="4" name="Slide Number Placeholder 3">
            <a:extLst>
              <a:ext uri="{FF2B5EF4-FFF2-40B4-BE49-F238E27FC236}">
                <a16:creationId xmlns:a16="http://schemas.microsoft.com/office/drawing/2014/main" id="{C21C4E5E-D62A-C03D-70B6-CD5D64E68804}"/>
              </a:ext>
            </a:extLst>
          </p:cNvPr>
          <p:cNvSpPr>
            <a:spLocks noGrp="1"/>
          </p:cNvSpPr>
          <p:nvPr>
            <p:ph type="sldNum" sz="quarter" idx="12"/>
          </p:nvPr>
        </p:nvSpPr>
        <p:spPr/>
        <p:txBody>
          <a:bodyPr/>
          <a:lstStyle/>
          <a:p>
            <a:fld id="{4EBCDCBD-78E1-0D41-A999-31B5EBF8E02C}" type="slidenum">
              <a:rPr lang="en-US" smtClean="0"/>
              <a:pPr/>
              <a:t>3</a:t>
            </a:fld>
            <a:endParaRPr lang="en-US" dirty="0"/>
          </a:p>
        </p:txBody>
      </p:sp>
      <p:sp>
        <p:nvSpPr>
          <p:cNvPr id="5" name="Title 4">
            <a:extLst>
              <a:ext uri="{FF2B5EF4-FFF2-40B4-BE49-F238E27FC236}">
                <a16:creationId xmlns:a16="http://schemas.microsoft.com/office/drawing/2014/main" id="{7ECCAC1D-18C8-1002-50CC-49A2F2E3FCBF}"/>
              </a:ext>
            </a:extLst>
          </p:cNvPr>
          <p:cNvSpPr>
            <a:spLocks noGrp="1"/>
          </p:cNvSpPr>
          <p:nvPr>
            <p:ph type="title"/>
          </p:nvPr>
        </p:nvSpPr>
        <p:spPr/>
        <p:txBody>
          <a:bodyPr>
            <a:normAutofit fontScale="90000"/>
          </a:bodyPr>
          <a:lstStyle/>
          <a:p>
            <a:r>
              <a:rPr lang="en-US" dirty="0"/>
              <a:t>Salt-encrusted basins provide an opportunity to close the gap between orbit- and rover-scale, astrobiological-relevant, target selection.</a:t>
            </a:r>
          </a:p>
        </p:txBody>
      </p:sp>
      <p:pic>
        <p:nvPicPr>
          <p:cNvPr id="11" name="Picture 10">
            <a:extLst>
              <a:ext uri="{FF2B5EF4-FFF2-40B4-BE49-F238E27FC236}">
                <a16:creationId xmlns:a16="http://schemas.microsoft.com/office/drawing/2014/main" id="{0105C5DC-963F-FEB9-7380-1E2282FC103C}"/>
              </a:ext>
            </a:extLst>
          </p:cNvPr>
          <p:cNvPicPr>
            <a:picLocks noChangeAspect="1"/>
          </p:cNvPicPr>
          <p:nvPr/>
        </p:nvPicPr>
        <p:blipFill>
          <a:blip r:embed="rId3"/>
          <a:stretch>
            <a:fillRect/>
          </a:stretch>
        </p:blipFill>
        <p:spPr>
          <a:xfrm>
            <a:off x="858467" y="1987814"/>
            <a:ext cx="4176670" cy="4176670"/>
          </a:xfrm>
          <a:prstGeom prst="rect">
            <a:avLst/>
          </a:prstGeom>
        </p:spPr>
      </p:pic>
      <p:pic>
        <p:nvPicPr>
          <p:cNvPr id="17" name="Picture 16">
            <a:extLst>
              <a:ext uri="{FF2B5EF4-FFF2-40B4-BE49-F238E27FC236}">
                <a16:creationId xmlns:a16="http://schemas.microsoft.com/office/drawing/2014/main" id="{1A40253E-99C8-B389-71FE-77B2149B7D6B}"/>
              </a:ext>
            </a:extLst>
          </p:cNvPr>
          <p:cNvPicPr>
            <a:picLocks noChangeAspect="1"/>
          </p:cNvPicPr>
          <p:nvPr/>
        </p:nvPicPr>
        <p:blipFill>
          <a:blip r:embed="rId4"/>
          <a:stretch>
            <a:fillRect/>
          </a:stretch>
        </p:blipFill>
        <p:spPr>
          <a:xfrm>
            <a:off x="5534186" y="1982214"/>
            <a:ext cx="6200614" cy="4182270"/>
          </a:xfrm>
          <a:prstGeom prst="rect">
            <a:avLst/>
          </a:prstGeom>
        </p:spPr>
      </p:pic>
    </p:spTree>
    <p:extLst>
      <p:ext uri="{BB962C8B-B14F-4D97-AF65-F5344CB8AC3E}">
        <p14:creationId xmlns:p14="http://schemas.microsoft.com/office/powerpoint/2010/main" val="66075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AD0A5B-1E94-4FDF-95F6-23B55D55CBC5}" type="datetime3">
              <a:rPr lang="en-US" smtClean="0"/>
              <a:t>15 September 2022</a:t>
            </a:fld>
            <a:endParaRPr lang="en-US" dirty="0"/>
          </a:p>
        </p:txBody>
      </p:sp>
      <p:sp>
        <p:nvSpPr>
          <p:cNvPr id="3" name="Footer Placeholder 2"/>
          <p:cNvSpPr>
            <a:spLocks noGrp="1"/>
          </p:cNvSpPr>
          <p:nvPr>
            <p:ph type="ftr" sz="quarter" idx="11"/>
          </p:nvPr>
        </p:nvSpPr>
        <p:spPr/>
        <p:txBody>
          <a:bodyPr/>
          <a:lstStyle/>
          <a:p>
            <a:r>
              <a:rPr lang="en-US" dirty="0" err="1"/>
              <a:t>Michael.Phillips@jhuapl.edu</a:t>
            </a:r>
            <a:endParaRPr lang="en-US" dirty="0"/>
          </a:p>
        </p:txBody>
      </p:sp>
      <p:sp>
        <p:nvSpPr>
          <p:cNvPr id="4" name="Slide Number Placeholder 3"/>
          <p:cNvSpPr>
            <a:spLocks noGrp="1"/>
          </p:cNvSpPr>
          <p:nvPr>
            <p:ph type="sldNum" sz="quarter" idx="12"/>
          </p:nvPr>
        </p:nvSpPr>
        <p:spPr/>
        <p:txBody>
          <a:bodyPr/>
          <a:lstStyle/>
          <a:p>
            <a:fld id="{4EBCDCBD-78E1-0D41-A999-31B5EBF8E02C}" type="slidenum">
              <a:rPr lang="en-US" smtClean="0"/>
              <a:pPr/>
              <a:t>4</a:t>
            </a:fld>
            <a:endParaRPr lang="en-US" dirty="0"/>
          </a:p>
        </p:txBody>
      </p:sp>
      <p:sp>
        <p:nvSpPr>
          <p:cNvPr id="5" name="Title 4"/>
          <p:cNvSpPr>
            <a:spLocks noGrp="1"/>
          </p:cNvSpPr>
          <p:nvPr>
            <p:ph type="title"/>
          </p:nvPr>
        </p:nvSpPr>
        <p:spPr/>
        <p:txBody>
          <a:bodyPr>
            <a:normAutofit fontScale="90000"/>
          </a:bodyPr>
          <a:lstStyle/>
          <a:p>
            <a:r>
              <a:rPr lang="en-US" dirty="0"/>
              <a:t>In environments difficult for life, organisms inhabit pockets of locally favorable conditions called refugia.</a:t>
            </a:r>
          </a:p>
        </p:txBody>
      </p:sp>
      <p:pic>
        <p:nvPicPr>
          <p:cNvPr id="8" name="Content Placeholder 7">
            <a:extLst>
              <a:ext uri="{FF2B5EF4-FFF2-40B4-BE49-F238E27FC236}">
                <a16:creationId xmlns:a16="http://schemas.microsoft.com/office/drawing/2014/main" id="{7E0D441D-C170-0ECF-09E6-D048756BE722}"/>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6361387" y="1693889"/>
            <a:ext cx="5209386" cy="4414810"/>
          </a:xfrm>
        </p:spPr>
      </p:pic>
      <p:pic>
        <p:nvPicPr>
          <p:cNvPr id="9" name="Picture 8">
            <a:extLst>
              <a:ext uri="{FF2B5EF4-FFF2-40B4-BE49-F238E27FC236}">
                <a16:creationId xmlns:a16="http://schemas.microsoft.com/office/drawing/2014/main" id="{AB782232-E63C-3F87-E651-FF184C29492E}"/>
              </a:ext>
            </a:extLst>
          </p:cNvPr>
          <p:cNvPicPr>
            <a:picLocks noChangeAspect="1"/>
          </p:cNvPicPr>
          <p:nvPr/>
        </p:nvPicPr>
        <p:blipFill>
          <a:blip r:embed="rId3"/>
          <a:stretch>
            <a:fillRect/>
          </a:stretch>
        </p:blipFill>
        <p:spPr>
          <a:xfrm>
            <a:off x="610202" y="1693889"/>
            <a:ext cx="5283297" cy="4414810"/>
          </a:xfrm>
          <a:prstGeom prst="rect">
            <a:avLst/>
          </a:prstGeom>
        </p:spPr>
      </p:pic>
      <p:sp>
        <p:nvSpPr>
          <p:cNvPr id="10" name="TextBox 9">
            <a:extLst>
              <a:ext uri="{FF2B5EF4-FFF2-40B4-BE49-F238E27FC236}">
                <a16:creationId xmlns:a16="http://schemas.microsoft.com/office/drawing/2014/main" id="{9878DCFD-89C3-6B2C-9FB0-B7C1D8653B5B}"/>
              </a:ext>
            </a:extLst>
          </p:cNvPr>
          <p:cNvSpPr txBox="1"/>
          <p:nvPr/>
        </p:nvSpPr>
        <p:spPr>
          <a:xfrm>
            <a:off x="486460" y="6108699"/>
            <a:ext cx="2811988" cy="307777"/>
          </a:xfrm>
          <a:prstGeom prst="rect">
            <a:avLst/>
          </a:prstGeom>
          <a:noFill/>
          <a:ln w="19050">
            <a:noFill/>
          </a:ln>
        </p:spPr>
        <p:txBody>
          <a:bodyPr wrap="none" rtlCol="0">
            <a:spAutoFit/>
          </a:bodyPr>
          <a:lstStyle/>
          <a:p>
            <a:r>
              <a:rPr lang="en-US" sz="1400" dirty="0">
                <a:solidFill>
                  <a:schemeClr val="bg1"/>
                </a:solidFill>
              </a:rPr>
              <a:t>Davila and </a:t>
            </a:r>
            <a:r>
              <a:rPr lang="en-US" sz="1400" dirty="0" err="1">
                <a:solidFill>
                  <a:schemeClr val="bg1"/>
                </a:solidFill>
              </a:rPr>
              <a:t>Shulze-Makuch</a:t>
            </a:r>
            <a:r>
              <a:rPr lang="en-US" sz="1400" dirty="0">
                <a:solidFill>
                  <a:schemeClr val="bg1"/>
                </a:solidFill>
              </a:rPr>
              <a:t>, 2010</a:t>
            </a:r>
          </a:p>
        </p:txBody>
      </p:sp>
    </p:spTree>
    <p:extLst>
      <p:ext uri="{BB962C8B-B14F-4D97-AF65-F5344CB8AC3E}">
        <p14:creationId xmlns:p14="http://schemas.microsoft.com/office/powerpoint/2010/main" val="783766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EED964-36F9-1177-3C31-F4CF746DCBA8}"/>
              </a:ext>
            </a:extLst>
          </p:cNvPr>
          <p:cNvPicPr>
            <a:picLocks noChangeAspect="1"/>
          </p:cNvPicPr>
          <p:nvPr/>
        </p:nvPicPr>
        <p:blipFill>
          <a:blip r:embed="rId2"/>
          <a:stretch>
            <a:fillRect/>
          </a:stretch>
        </p:blipFill>
        <p:spPr>
          <a:xfrm>
            <a:off x="1529819" y="3683190"/>
            <a:ext cx="3724673" cy="2485746"/>
          </a:xfrm>
          <a:prstGeom prst="rect">
            <a:avLst/>
          </a:prstGeom>
        </p:spPr>
      </p:pic>
      <p:sp>
        <p:nvSpPr>
          <p:cNvPr id="2" name="Date Placeholder 1">
            <a:extLst>
              <a:ext uri="{FF2B5EF4-FFF2-40B4-BE49-F238E27FC236}">
                <a16:creationId xmlns:a16="http://schemas.microsoft.com/office/drawing/2014/main" id="{FACAE86D-4191-0C67-3EB8-F9060C9D2AC9}"/>
              </a:ext>
            </a:extLst>
          </p:cNvPr>
          <p:cNvSpPr>
            <a:spLocks noGrp="1"/>
          </p:cNvSpPr>
          <p:nvPr>
            <p:ph type="dt" sz="half" idx="10"/>
          </p:nvPr>
        </p:nvSpPr>
        <p:spPr/>
        <p:txBody>
          <a:bodyPr/>
          <a:lstStyle/>
          <a:p>
            <a:fld id="{875C6F02-588D-45F4-AD89-248838411112}" type="datetime3">
              <a:rPr lang="en-US" smtClean="0"/>
              <a:t>15 September 2022</a:t>
            </a:fld>
            <a:endParaRPr lang="en-US" dirty="0"/>
          </a:p>
        </p:txBody>
      </p:sp>
      <p:sp>
        <p:nvSpPr>
          <p:cNvPr id="3" name="Footer Placeholder 2">
            <a:extLst>
              <a:ext uri="{FF2B5EF4-FFF2-40B4-BE49-F238E27FC236}">
                <a16:creationId xmlns:a16="http://schemas.microsoft.com/office/drawing/2014/main" id="{C2DB10DF-9EC1-FB92-9D62-A1F9F647C9AC}"/>
              </a:ext>
            </a:extLst>
          </p:cNvPr>
          <p:cNvSpPr>
            <a:spLocks noGrp="1"/>
          </p:cNvSpPr>
          <p:nvPr>
            <p:ph type="ftr" sz="quarter" idx="11"/>
          </p:nvPr>
        </p:nvSpPr>
        <p:spPr/>
        <p:txBody>
          <a:bodyPr/>
          <a:lstStyle/>
          <a:p>
            <a:r>
              <a:rPr lang="en-US" dirty="0" err="1"/>
              <a:t>Michael.Phillips@jhuap.edu</a:t>
            </a:r>
            <a:endParaRPr lang="en-US" dirty="0"/>
          </a:p>
        </p:txBody>
      </p:sp>
      <p:sp>
        <p:nvSpPr>
          <p:cNvPr id="4" name="Slide Number Placeholder 3">
            <a:extLst>
              <a:ext uri="{FF2B5EF4-FFF2-40B4-BE49-F238E27FC236}">
                <a16:creationId xmlns:a16="http://schemas.microsoft.com/office/drawing/2014/main" id="{86524450-0328-C82C-197F-41C05BBFDFBB}"/>
              </a:ext>
            </a:extLst>
          </p:cNvPr>
          <p:cNvSpPr>
            <a:spLocks noGrp="1"/>
          </p:cNvSpPr>
          <p:nvPr>
            <p:ph type="sldNum" sz="quarter" idx="12"/>
          </p:nvPr>
        </p:nvSpPr>
        <p:spPr/>
        <p:txBody>
          <a:bodyPr/>
          <a:lstStyle/>
          <a:p>
            <a:fld id="{4EBCDCBD-78E1-0D41-A999-31B5EBF8E02C}" type="slidenum">
              <a:rPr lang="en-US" smtClean="0"/>
              <a:pPr/>
              <a:t>5</a:t>
            </a:fld>
            <a:endParaRPr lang="en-US" dirty="0"/>
          </a:p>
        </p:txBody>
      </p:sp>
      <p:sp>
        <p:nvSpPr>
          <p:cNvPr id="5" name="Title 4">
            <a:extLst>
              <a:ext uri="{FF2B5EF4-FFF2-40B4-BE49-F238E27FC236}">
                <a16:creationId xmlns:a16="http://schemas.microsoft.com/office/drawing/2014/main" id="{9AB303A6-9582-B054-0E2E-48C3F911DD51}"/>
              </a:ext>
            </a:extLst>
          </p:cNvPr>
          <p:cNvSpPr>
            <a:spLocks noGrp="1"/>
          </p:cNvSpPr>
          <p:nvPr>
            <p:ph type="title"/>
          </p:nvPr>
        </p:nvSpPr>
        <p:spPr/>
        <p:txBody>
          <a:bodyPr>
            <a:normAutofit fontScale="90000"/>
          </a:bodyPr>
          <a:lstStyle/>
          <a:p>
            <a:r>
              <a:rPr lang="en-US" dirty="0"/>
              <a:t>Habitats on Mars occurred in several environmental contexts…</a:t>
            </a:r>
          </a:p>
        </p:txBody>
      </p:sp>
      <p:pic>
        <p:nvPicPr>
          <p:cNvPr id="7" name="Picture 6">
            <a:extLst>
              <a:ext uri="{FF2B5EF4-FFF2-40B4-BE49-F238E27FC236}">
                <a16:creationId xmlns:a16="http://schemas.microsoft.com/office/drawing/2014/main" id="{69D8F8F3-7BAF-E73D-FA3A-400FC16CBEDD}"/>
              </a:ext>
            </a:extLst>
          </p:cNvPr>
          <p:cNvPicPr>
            <a:picLocks noChangeAspect="1"/>
          </p:cNvPicPr>
          <p:nvPr/>
        </p:nvPicPr>
        <p:blipFill>
          <a:blip r:embed="rId3"/>
          <a:stretch>
            <a:fillRect/>
          </a:stretch>
        </p:blipFill>
        <p:spPr>
          <a:xfrm>
            <a:off x="457200" y="1638528"/>
            <a:ext cx="3510643" cy="2365152"/>
          </a:xfrm>
          <a:prstGeom prst="rect">
            <a:avLst/>
          </a:prstGeom>
        </p:spPr>
      </p:pic>
      <p:pic>
        <p:nvPicPr>
          <p:cNvPr id="10" name="Picture 9">
            <a:extLst>
              <a:ext uri="{FF2B5EF4-FFF2-40B4-BE49-F238E27FC236}">
                <a16:creationId xmlns:a16="http://schemas.microsoft.com/office/drawing/2014/main" id="{52340D00-756F-DD43-8828-EA63F3CD69DB}"/>
              </a:ext>
            </a:extLst>
          </p:cNvPr>
          <p:cNvPicPr>
            <a:picLocks noChangeAspect="1"/>
          </p:cNvPicPr>
          <p:nvPr/>
        </p:nvPicPr>
        <p:blipFill>
          <a:blip r:embed="rId4"/>
          <a:stretch>
            <a:fillRect/>
          </a:stretch>
        </p:blipFill>
        <p:spPr>
          <a:xfrm>
            <a:off x="5464570" y="3618688"/>
            <a:ext cx="3314328" cy="2485746"/>
          </a:xfrm>
          <a:prstGeom prst="rect">
            <a:avLst/>
          </a:prstGeom>
        </p:spPr>
      </p:pic>
      <p:pic>
        <p:nvPicPr>
          <p:cNvPr id="12" name="Picture 11">
            <a:extLst>
              <a:ext uri="{FF2B5EF4-FFF2-40B4-BE49-F238E27FC236}">
                <a16:creationId xmlns:a16="http://schemas.microsoft.com/office/drawing/2014/main" id="{2977CE42-84F4-F562-D227-3EEA6D7BD89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5400000">
            <a:off x="8535467" y="3930843"/>
            <a:ext cx="2497240" cy="1872930"/>
          </a:xfrm>
          <a:prstGeom prst="rect">
            <a:avLst/>
          </a:prstGeom>
        </p:spPr>
      </p:pic>
      <p:sp>
        <p:nvSpPr>
          <p:cNvPr id="13" name="TextBox 12">
            <a:extLst>
              <a:ext uri="{FF2B5EF4-FFF2-40B4-BE49-F238E27FC236}">
                <a16:creationId xmlns:a16="http://schemas.microsoft.com/office/drawing/2014/main" id="{445EDF95-1675-0FDB-A4C0-AEE8BDD28A3F}"/>
              </a:ext>
            </a:extLst>
          </p:cNvPr>
          <p:cNvSpPr txBox="1"/>
          <p:nvPr/>
        </p:nvSpPr>
        <p:spPr>
          <a:xfrm>
            <a:off x="7829016" y="1298906"/>
            <a:ext cx="1723549" cy="400110"/>
          </a:xfrm>
          <a:prstGeom prst="rect">
            <a:avLst/>
          </a:prstGeom>
          <a:noFill/>
          <a:ln w="19050">
            <a:noFill/>
          </a:ln>
        </p:spPr>
        <p:txBody>
          <a:bodyPr wrap="none" rtlCol="0">
            <a:spAutoFit/>
          </a:bodyPr>
          <a:lstStyle/>
          <a:p>
            <a:r>
              <a:rPr lang="en-US" sz="2000" dirty="0">
                <a:solidFill>
                  <a:schemeClr val="bg1"/>
                </a:solidFill>
              </a:rPr>
              <a:t>Hydrothermal</a:t>
            </a:r>
          </a:p>
        </p:txBody>
      </p:sp>
      <p:sp>
        <p:nvSpPr>
          <p:cNvPr id="14" name="TextBox 13">
            <a:extLst>
              <a:ext uri="{FF2B5EF4-FFF2-40B4-BE49-F238E27FC236}">
                <a16:creationId xmlns:a16="http://schemas.microsoft.com/office/drawing/2014/main" id="{3175071D-A921-54AA-0C25-4923CBAF41A3}"/>
              </a:ext>
            </a:extLst>
          </p:cNvPr>
          <p:cNvSpPr txBox="1"/>
          <p:nvPr/>
        </p:nvSpPr>
        <p:spPr>
          <a:xfrm>
            <a:off x="5398115" y="6050896"/>
            <a:ext cx="4758034" cy="400110"/>
          </a:xfrm>
          <a:prstGeom prst="rect">
            <a:avLst/>
          </a:prstGeom>
          <a:noFill/>
          <a:ln w="19050">
            <a:noFill/>
          </a:ln>
        </p:spPr>
        <p:txBody>
          <a:bodyPr wrap="none" rtlCol="0">
            <a:spAutoFit/>
          </a:bodyPr>
          <a:lstStyle/>
          <a:p>
            <a:r>
              <a:rPr lang="en-US" sz="2000" dirty="0">
                <a:solidFill>
                  <a:schemeClr val="bg1"/>
                </a:solidFill>
              </a:rPr>
              <a:t>Subsurface     (caves)              (iron-rich)</a:t>
            </a:r>
          </a:p>
        </p:txBody>
      </p:sp>
      <p:sp>
        <p:nvSpPr>
          <p:cNvPr id="15" name="TextBox 14">
            <a:extLst>
              <a:ext uri="{FF2B5EF4-FFF2-40B4-BE49-F238E27FC236}">
                <a16:creationId xmlns:a16="http://schemas.microsoft.com/office/drawing/2014/main" id="{5310D15D-5932-2586-EE93-B9AAE62C4517}"/>
              </a:ext>
            </a:extLst>
          </p:cNvPr>
          <p:cNvSpPr txBox="1"/>
          <p:nvPr/>
        </p:nvSpPr>
        <p:spPr>
          <a:xfrm>
            <a:off x="457200" y="1298906"/>
            <a:ext cx="1625766" cy="400110"/>
          </a:xfrm>
          <a:prstGeom prst="rect">
            <a:avLst/>
          </a:prstGeom>
          <a:noFill/>
          <a:ln w="19050">
            <a:noFill/>
          </a:ln>
        </p:spPr>
        <p:txBody>
          <a:bodyPr wrap="none" rtlCol="0">
            <a:spAutoFit/>
          </a:bodyPr>
          <a:lstStyle/>
          <a:p>
            <a:r>
              <a:rPr lang="en-US" sz="2000" dirty="0">
                <a:solidFill>
                  <a:schemeClr val="bg1"/>
                </a:solidFill>
              </a:rPr>
              <a:t>Subaqueous</a:t>
            </a:r>
          </a:p>
        </p:txBody>
      </p:sp>
      <p:sp>
        <p:nvSpPr>
          <p:cNvPr id="16" name="TextBox 15">
            <a:extLst>
              <a:ext uri="{FF2B5EF4-FFF2-40B4-BE49-F238E27FC236}">
                <a16:creationId xmlns:a16="http://schemas.microsoft.com/office/drawing/2014/main" id="{ACE9BFC7-DAB8-55AF-4889-3483DA61A080}"/>
              </a:ext>
            </a:extLst>
          </p:cNvPr>
          <p:cNvSpPr txBox="1"/>
          <p:nvPr/>
        </p:nvSpPr>
        <p:spPr>
          <a:xfrm>
            <a:off x="1529819" y="6118267"/>
            <a:ext cx="1269899" cy="400110"/>
          </a:xfrm>
          <a:prstGeom prst="rect">
            <a:avLst/>
          </a:prstGeom>
          <a:noFill/>
          <a:ln w="19050">
            <a:noFill/>
          </a:ln>
        </p:spPr>
        <p:txBody>
          <a:bodyPr wrap="none" rtlCol="0">
            <a:spAutoFit/>
          </a:bodyPr>
          <a:lstStyle/>
          <a:p>
            <a:r>
              <a:rPr lang="en-US" sz="2000" dirty="0">
                <a:solidFill>
                  <a:schemeClr val="bg1"/>
                </a:solidFill>
              </a:rPr>
              <a:t>Subaerial</a:t>
            </a:r>
          </a:p>
        </p:txBody>
      </p:sp>
      <p:pic>
        <p:nvPicPr>
          <p:cNvPr id="8" name="Picture 7">
            <a:extLst>
              <a:ext uri="{FF2B5EF4-FFF2-40B4-BE49-F238E27FC236}">
                <a16:creationId xmlns:a16="http://schemas.microsoft.com/office/drawing/2014/main" id="{A4376384-3F88-4CE4-82E7-C1CED7825D6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922172" y="1624298"/>
            <a:ext cx="3689309" cy="2623099"/>
          </a:xfrm>
          <a:prstGeom prst="rect">
            <a:avLst/>
          </a:prstGeom>
        </p:spPr>
      </p:pic>
    </p:spTree>
    <p:extLst>
      <p:ext uri="{BB962C8B-B14F-4D97-AF65-F5344CB8AC3E}">
        <p14:creationId xmlns:p14="http://schemas.microsoft.com/office/powerpoint/2010/main" val="3782752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EED964-36F9-1177-3C31-F4CF746DCBA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49622" y="2110703"/>
            <a:ext cx="4241872" cy="3453173"/>
          </a:xfrm>
          <a:prstGeom prst="rect">
            <a:avLst/>
          </a:prstGeom>
        </p:spPr>
      </p:pic>
      <p:sp>
        <p:nvSpPr>
          <p:cNvPr id="2" name="Date Placeholder 1">
            <a:extLst>
              <a:ext uri="{FF2B5EF4-FFF2-40B4-BE49-F238E27FC236}">
                <a16:creationId xmlns:a16="http://schemas.microsoft.com/office/drawing/2014/main" id="{FACAE86D-4191-0C67-3EB8-F9060C9D2AC9}"/>
              </a:ext>
            </a:extLst>
          </p:cNvPr>
          <p:cNvSpPr>
            <a:spLocks noGrp="1"/>
          </p:cNvSpPr>
          <p:nvPr>
            <p:ph type="dt" sz="half" idx="10"/>
          </p:nvPr>
        </p:nvSpPr>
        <p:spPr/>
        <p:txBody>
          <a:bodyPr/>
          <a:lstStyle/>
          <a:p>
            <a:fld id="{875C6F02-588D-45F4-AD89-248838411112}" type="datetime3">
              <a:rPr lang="en-US" smtClean="0"/>
              <a:t>15 September 2022</a:t>
            </a:fld>
            <a:endParaRPr lang="en-US" dirty="0"/>
          </a:p>
        </p:txBody>
      </p:sp>
      <p:sp>
        <p:nvSpPr>
          <p:cNvPr id="3" name="Footer Placeholder 2">
            <a:extLst>
              <a:ext uri="{FF2B5EF4-FFF2-40B4-BE49-F238E27FC236}">
                <a16:creationId xmlns:a16="http://schemas.microsoft.com/office/drawing/2014/main" id="{C2DB10DF-9EC1-FB92-9D62-A1F9F647C9AC}"/>
              </a:ext>
            </a:extLst>
          </p:cNvPr>
          <p:cNvSpPr>
            <a:spLocks noGrp="1"/>
          </p:cNvSpPr>
          <p:nvPr>
            <p:ph type="ftr" sz="quarter" idx="11"/>
          </p:nvPr>
        </p:nvSpPr>
        <p:spPr/>
        <p:txBody>
          <a:bodyPr/>
          <a:lstStyle/>
          <a:p>
            <a:r>
              <a:rPr lang="en-US" dirty="0" err="1"/>
              <a:t>Michael.Phillips@jhuap.edu</a:t>
            </a:r>
            <a:endParaRPr lang="en-US" dirty="0"/>
          </a:p>
        </p:txBody>
      </p:sp>
      <p:sp>
        <p:nvSpPr>
          <p:cNvPr id="4" name="Slide Number Placeholder 3">
            <a:extLst>
              <a:ext uri="{FF2B5EF4-FFF2-40B4-BE49-F238E27FC236}">
                <a16:creationId xmlns:a16="http://schemas.microsoft.com/office/drawing/2014/main" id="{86524450-0328-C82C-197F-41C05BBFDFBB}"/>
              </a:ext>
            </a:extLst>
          </p:cNvPr>
          <p:cNvSpPr>
            <a:spLocks noGrp="1"/>
          </p:cNvSpPr>
          <p:nvPr>
            <p:ph type="sldNum" sz="quarter" idx="12"/>
          </p:nvPr>
        </p:nvSpPr>
        <p:spPr/>
        <p:txBody>
          <a:bodyPr/>
          <a:lstStyle/>
          <a:p>
            <a:fld id="{4EBCDCBD-78E1-0D41-A999-31B5EBF8E02C}" type="slidenum">
              <a:rPr lang="en-US" smtClean="0"/>
              <a:pPr/>
              <a:t>6</a:t>
            </a:fld>
            <a:endParaRPr lang="en-US" dirty="0"/>
          </a:p>
        </p:txBody>
      </p:sp>
      <p:sp>
        <p:nvSpPr>
          <p:cNvPr id="5" name="Title 4">
            <a:extLst>
              <a:ext uri="{FF2B5EF4-FFF2-40B4-BE49-F238E27FC236}">
                <a16:creationId xmlns:a16="http://schemas.microsoft.com/office/drawing/2014/main" id="{9AB303A6-9582-B054-0E2E-48C3F911DD51}"/>
              </a:ext>
            </a:extLst>
          </p:cNvPr>
          <p:cNvSpPr>
            <a:spLocks noGrp="1"/>
          </p:cNvSpPr>
          <p:nvPr>
            <p:ph type="title"/>
          </p:nvPr>
        </p:nvSpPr>
        <p:spPr/>
        <p:txBody>
          <a:bodyPr>
            <a:normAutofit fontScale="90000"/>
          </a:bodyPr>
          <a:lstStyle/>
          <a:p>
            <a:r>
              <a:rPr lang="en-US" dirty="0"/>
              <a:t>Habitats on Mars occurred in several environmental contexts… but refugia have some advantages.</a:t>
            </a:r>
          </a:p>
        </p:txBody>
      </p:sp>
      <p:pic>
        <p:nvPicPr>
          <p:cNvPr id="10" name="Picture 9">
            <a:extLst>
              <a:ext uri="{FF2B5EF4-FFF2-40B4-BE49-F238E27FC236}">
                <a16:creationId xmlns:a16="http://schemas.microsoft.com/office/drawing/2014/main" id="{52340D00-756F-DD43-8828-EA63F3CD69DB}"/>
              </a:ext>
            </a:extLst>
          </p:cNvPr>
          <p:cNvPicPr>
            <a:picLocks noChangeAspect="1"/>
          </p:cNvPicPr>
          <p:nvPr/>
        </p:nvPicPr>
        <p:blipFill>
          <a:blip r:embed="rId3"/>
          <a:stretch>
            <a:fillRect/>
          </a:stretch>
        </p:blipFill>
        <p:spPr>
          <a:xfrm>
            <a:off x="4644467" y="2110703"/>
            <a:ext cx="4598660" cy="3448995"/>
          </a:xfrm>
          <a:prstGeom prst="rect">
            <a:avLst/>
          </a:prstGeom>
        </p:spPr>
      </p:pic>
      <p:pic>
        <p:nvPicPr>
          <p:cNvPr id="12" name="Picture 11">
            <a:extLst>
              <a:ext uri="{FF2B5EF4-FFF2-40B4-BE49-F238E27FC236}">
                <a16:creationId xmlns:a16="http://schemas.microsoft.com/office/drawing/2014/main" id="{2977CE42-84F4-F562-D227-3EEA6D7BD89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5400000">
            <a:off x="8910553" y="2543821"/>
            <a:ext cx="3464943" cy="2598707"/>
          </a:xfrm>
          <a:prstGeom prst="rect">
            <a:avLst/>
          </a:prstGeom>
        </p:spPr>
      </p:pic>
      <p:sp>
        <p:nvSpPr>
          <p:cNvPr id="14" name="TextBox 13">
            <a:extLst>
              <a:ext uri="{FF2B5EF4-FFF2-40B4-BE49-F238E27FC236}">
                <a16:creationId xmlns:a16="http://schemas.microsoft.com/office/drawing/2014/main" id="{3175071D-A921-54AA-0C25-4923CBAF41A3}"/>
              </a:ext>
            </a:extLst>
          </p:cNvPr>
          <p:cNvSpPr txBox="1"/>
          <p:nvPr/>
        </p:nvSpPr>
        <p:spPr>
          <a:xfrm>
            <a:off x="4659592" y="5559698"/>
            <a:ext cx="2954655" cy="400110"/>
          </a:xfrm>
          <a:prstGeom prst="rect">
            <a:avLst/>
          </a:prstGeom>
          <a:noFill/>
          <a:ln w="19050">
            <a:noFill/>
          </a:ln>
        </p:spPr>
        <p:txBody>
          <a:bodyPr wrap="none" rtlCol="0">
            <a:spAutoFit/>
          </a:bodyPr>
          <a:lstStyle/>
          <a:p>
            <a:r>
              <a:rPr lang="en-US" sz="2000" dirty="0">
                <a:solidFill>
                  <a:schemeClr val="bg1"/>
                </a:solidFill>
              </a:rPr>
              <a:t>Caves               		</a:t>
            </a:r>
          </a:p>
        </p:txBody>
      </p:sp>
      <p:sp>
        <p:nvSpPr>
          <p:cNvPr id="16" name="TextBox 15">
            <a:extLst>
              <a:ext uri="{FF2B5EF4-FFF2-40B4-BE49-F238E27FC236}">
                <a16:creationId xmlns:a16="http://schemas.microsoft.com/office/drawing/2014/main" id="{ACE9BFC7-DAB8-55AF-4889-3483DA61A080}"/>
              </a:ext>
            </a:extLst>
          </p:cNvPr>
          <p:cNvSpPr txBox="1"/>
          <p:nvPr/>
        </p:nvSpPr>
        <p:spPr>
          <a:xfrm>
            <a:off x="173984" y="5575646"/>
            <a:ext cx="755335" cy="400110"/>
          </a:xfrm>
          <a:prstGeom prst="rect">
            <a:avLst/>
          </a:prstGeom>
          <a:noFill/>
          <a:ln w="19050">
            <a:noFill/>
          </a:ln>
        </p:spPr>
        <p:txBody>
          <a:bodyPr wrap="none" rtlCol="0">
            <a:spAutoFit/>
          </a:bodyPr>
          <a:lstStyle/>
          <a:p>
            <a:r>
              <a:rPr lang="en-US" sz="2000" dirty="0">
                <a:solidFill>
                  <a:schemeClr val="bg1"/>
                </a:solidFill>
              </a:rPr>
              <a:t>Salts</a:t>
            </a:r>
          </a:p>
        </p:txBody>
      </p:sp>
      <p:sp>
        <p:nvSpPr>
          <p:cNvPr id="17" name="TextBox 16">
            <a:extLst>
              <a:ext uri="{FF2B5EF4-FFF2-40B4-BE49-F238E27FC236}">
                <a16:creationId xmlns:a16="http://schemas.microsoft.com/office/drawing/2014/main" id="{43FEF6F9-2742-6364-58C9-0D8C57B7D170}"/>
              </a:ext>
            </a:extLst>
          </p:cNvPr>
          <p:cNvSpPr txBox="1"/>
          <p:nvPr/>
        </p:nvSpPr>
        <p:spPr>
          <a:xfrm>
            <a:off x="9271309" y="5575646"/>
            <a:ext cx="1124026" cy="400110"/>
          </a:xfrm>
          <a:prstGeom prst="rect">
            <a:avLst/>
          </a:prstGeom>
          <a:noFill/>
          <a:ln w="19050">
            <a:noFill/>
          </a:ln>
        </p:spPr>
        <p:txBody>
          <a:bodyPr wrap="none" rtlCol="0">
            <a:spAutoFit/>
          </a:bodyPr>
          <a:lstStyle/>
          <a:p>
            <a:r>
              <a:rPr lang="en-US" sz="2000" dirty="0">
                <a:solidFill>
                  <a:schemeClr val="bg1"/>
                </a:solidFill>
              </a:rPr>
              <a:t>Iron-rich</a:t>
            </a:r>
          </a:p>
        </p:txBody>
      </p:sp>
      <p:sp>
        <p:nvSpPr>
          <p:cNvPr id="18" name="Rectangle 17">
            <a:extLst>
              <a:ext uri="{FF2B5EF4-FFF2-40B4-BE49-F238E27FC236}">
                <a16:creationId xmlns:a16="http://schemas.microsoft.com/office/drawing/2014/main" id="{A13F333C-FCEC-71B1-C2EE-5BCE312EAADA}"/>
              </a:ext>
            </a:extLst>
          </p:cNvPr>
          <p:cNvSpPr/>
          <p:nvPr/>
        </p:nvSpPr>
        <p:spPr>
          <a:xfrm>
            <a:off x="173984" y="2049517"/>
            <a:ext cx="4390133" cy="391029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dirty="0" err="1"/>
          </a:p>
        </p:txBody>
      </p:sp>
    </p:spTree>
    <p:extLst>
      <p:ext uri="{BB962C8B-B14F-4D97-AF65-F5344CB8AC3E}">
        <p14:creationId xmlns:p14="http://schemas.microsoft.com/office/powerpoint/2010/main" val="18437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DF64F6-FB4E-474F-2929-8F558EC8600D}"/>
              </a:ext>
            </a:extLst>
          </p:cNvPr>
          <p:cNvSpPr>
            <a:spLocks noGrp="1"/>
          </p:cNvSpPr>
          <p:nvPr>
            <p:ph type="dt" sz="half" idx="10"/>
          </p:nvPr>
        </p:nvSpPr>
        <p:spPr/>
        <p:txBody>
          <a:bodyPr/>
          <a:lstStyle/>
          <a:p>
            <a:fld id="{875C6F02-588D-45F4-AD89-248838411112}" type="datetime3">
              <a:rPr lang="en-US" smtClean="0"/>
              <a:t>15 September 2022</a:t>
            </a:fld>
            <a:endParaRPr lang="en-US" dirty="0"/>
          </a:p>
        </p:txBody>
      </p:sp>
      <p:sp>
        <p:nvSpPr>
          <p:cNvPr id="3" name="Footer Placeholder 2">
            <a:extLst>
              <a:ext uri="{FF2B5EF4-FFF2-40B4-BE49-F238E27FC236}">
                <a16:creationId xmlns:a16="http://schemas.microsoft.com/office/drawing/2014/main" id="{770B9868-4485-18BB-5B39-4F347B85E110}"/>
              </a:ext>
            </a:extLst>
          </p:cNvPr>
          <p:cNvSpPr>
            <a:spLocks noGrp="1"/>
          </p:cNvSpPr>
          <p:nvPr>
            <p:ph type="ftr" sz="quarter" idx="11"/>
          </p:nvPr>
        </p:nvSpPr>
        <p:spPr/>
        <p:txBody>
          <a:bodyPr/>
          <a:lstStyle/>
          <a:p>
            <a:r>
              <a:rPr lang="en-US" dirty="0" err="1"/>
              <a:t>Michael.Phillips@jhuap.edu</a:t>
            </a:r>
            <a:endParaRPr lang="en-US" dirty="0"/>
          </a:p>
        </p:txBody>
      </p:sp>
      <p:sp>
        <p:nvSpPr>
          <p:cNvPr id="4" name="Slide Number Placeholder 3">
            <a:extLst>
              <a:ext uri="{FF2B5EF4-FFF2-40B4-BE49-F238E27FC236}">
                <a16:creationId xmlns:a16="http://schemas.microsoft.com/office/drawing/2014/main" id="{C21C4E5E-D62A-C03D-70B6-CD5D64E68804}"/>
              </a:ext>
            </a:extLst>
          </p:cNvPr>
          <p:cNvSpPr>
            <a:spLocks noGrp="1"/>
          </p:cNvSpPr>
          <p:nvPr>
            <p:ph type="sldNum" sz="quarter" idx="12"/>
          </p:nvPr>
        </p:nvSpPr>
        <p:spPr/>
        <p:txBody>
          <a:bodyPr/>
          <a:lstStyle/>
          <a:p>
            <a:fld id="{4EBCDCBD-78E1-0D41-A999-31B5EBF8E02C}" type="slidenum">
              <a:rPr lang="en-US" smtClean="0"/>
              <a:pPr/>
              <a:t>7</a:t>
            </a:fld>
            <a:endParaRPr lang="en-US" dirty="0"/>
          </a:p>
        </p:txBody>
      </p:sp>
      <p:sp>
        <p:nvSpPr>
          <p:cNvPr id="5" name="Title 4">
            <a:extLst>
              <a:ext uri="{FF2B5EF4-FFF2-40B4-BE49-F238E27FC236}">
                <a16:creationId xmlns:a16="http://schemas.microsoft.com/office/drawing/2014/main" id="{7ECCAC1D-18C8-1002-50CC-49A2F2E3FCBF}"/>
              </a:ext>
            </a:extLst>
          </p:cNvPr>
          <p:cNvSpPr>
            <a:spLocks noGrp="1"/>
          </p:cNvSpPr>
          <p:nvPr>
            <p:ph type="title"/>
          </p:nvPr>
        </p:nvSpPr>
        <p:spPr>
          <a:xfrm>
            <a:off x="457200" y="419099"/>
            <a:ext cx="11277600" cy="1404446"/>
          </a:xfrm>
        </p:spPr>
        <p:txBody>
          <a:bodyPr>
            <a:normAutofit/>
          </a:bodyPr>
          <a:lstStyle/>
          <a:p>
            <a:r>
              <a:rPr lang="en-US" dirty="0"/>
              <a:t>Salt habitats preserve organics exceptionally well and are accessible on the surface</a:t>
            </a:r>
          </a:p>
        </p:txBody>
      </p:sp>
      <p:pic>
        <p:nvPicPr>
          <p:cNvPr id="12" name="Picture 11">
            <a:extLst>
              <a:ext uri="{FF2B5EF4-FFF2-40B4-BE49-F238E27FC236}">
                <a16:creationId xmlns:a16="http://schemas.microsoft.com/office/drawing/2014/main" id="{45D3AE5D-2896-09B8-63EF-8CDA818A13D3}"/>
              </a:ext>
            </a:extLst>
          </p:cNvPr>
          <p:cNvPicPr>
            <a:picLocks noChangeAspect="1"/>
          </p:cNvPicPr>
          <p:nvPr/>
        </p:nvPicPr>
        <p:blipFill>
          <a:blip r:embed="rId3"/>
          <a:stretch>
            <a:fillRect/>
          </a:stretch>
        </p:blipFill>
        <p:spPr>
          <a:xfrm>
            <a:off x="742416" y="1744183"/>
            <a:ext cx="4420301" cy="4420301"/>
          </a:xfrm>
          <a:prstGeom prst="rect">
            <a:avLst/>
          </a:prstGeom>
        </p:spPr>
      </p:pic>
      <p:pic>
        <p:nvPicPr>
          <p:cNvPr id="7" name="Picture 6">
            <a:extLst>
              <a:ext uri="{FF2B5EF4-FFF2-40B4-BE49-F238E27FC236}">
                <a16:creationId xmlns:a16="http://schemas.microsoft.com/office/drawing/2014/main" id="{D371197C-28AC-2B81-C9E3-B985CC0EDA6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75050" y="1744183"/>
            <a:ext cx="5720390" cy="4420301"/>
          </a:xfrm>
          <a:prstGeom prst="rect">
            <a:avLst/>
          </a:prstGeom>
        </p:spPr>
      </p:pic>
      <p:sp>
        <p:nvSpPr>
          <p:cNvPr id="6" name="TextBox 5">
            <a:extLst>
              <a:ext uri="{FF2B5EF4-FFF2-40B4-BE49-F238E27FC236}">
                <a16:creationId xmlns:a16="http://schemas.microsoft.com/office/drawing/2014/main" id="{918B2A14-4A0C-BDDE-548A-B2F1A17D3687}"/>
              </a:ext>
            </a:extLst>
          </p:cNvPr>
          <p:cNvSpPr txBox="1"/>
          <p:nvPr/>
        </p:nvSpPr>
        <p:spPr>
          <a:xfrm>
            <a:off x="717895" y="6132431"/>
            <a:ext cx="2847254" cy="400110"/>
          </a:xfrm>
          <a:prstGeom prst="rect">
            <a:avLst/>
          </a:prstGeom>
          <a:noFill/>
          <a:ln w="19050">
            <a:noFill/>
          </a:ln>
        </p:spPr>
        <p:txBody>
          <a:bodyPr wrap="none" rtlCol="0">
            <a:spAutoFit/>
          </a:bodyPr>
          <a:lstStyle/>
          <a:p>
            <a:r>
              <a:rPr lang="en-US" sz="2000" dirty="0" err="1">
                <a:solidFill>
                  <a:schemeClr val="bg1"/>
                </a:solidFill>
              </a:rPr>
              <a:t>Schreder</a:t>
            </a:r>
            <a:r>
              <a:rPr lang="en-US" sz="2000" dirty="0">
                <a:solidFill>
                  <a:schemeClr val="bg1"/>
                </a:solidFill>
              </a:rPr>
              <a:t>-Gomes, 2022</a:t>
            </a:r>
          </a:p>
        </p:txBody>
      </p:sp>
    </p:spTree>
    <p:extLst>
      <p:ext uri="{BB962C8B-B14F-4D97-AF65-F5344CB8AC3E}">
        <p14:creationId xmlns:p14="http://schemas.microsoft.com/office/powerpoint/2010/main" val="2264273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71151F-2A25-3A1C-CCE6-B0771DFC7913}"/>
              </a:ext>
            </a:extLst>
          </p:cNvPr>
          <p:cNvSpPr>
            <a:spLocks noGrp="1"/>
          </p:cNvSpPr>
          <p:nvPr>
            <p:ph type="dt" sz="half" idx="10"/>
          </p:nvPr>
        </p:nvSpPr>
        <p:spPr/>
        <p:txBody>
          <a:bodyPr/>
          <a:lstStyle/>
          <a:p>
            <a:fld id="{875C6F02-588D-45F4-AD89-248838411112}" type="datetime3">
              <a:rPr lang="en-US" smtClean="0"/>
              <a:t>15 September 2022</a:t>
            </a:fld>
            <a:endParaRPr lang="en-US" dirty="0"/>
          </a:p>
        </p:txBody>
      </p:sp>
      <p:sp>
        <p:nvSpPr>
          <p:cNvPr id="3" name="Footer Placeholder 2">
            <a:extLst>
              <a:ext uri="{FF2B5EF4-FFF2-40B4-BE49-F238E27FC236}">
                <a16:creationId xmlns:a16="http://schemas.microsoft.com/office/drawing/2014/main" id="{23300967-6340-0BAD-4B49-C83BD11C37D0}"/>
              </a:ext>
            </a:extLst>
          </p:cNvPr>
          <p:cNvSpPr>
            <a:spLocks noGrp="1"/>
          </p:cNvSpPr>
          <p:nvPr>
            <p:ph type="ftr" sz="quarter" idx="11"/>
          </p:nvPr>
        </p:nvSpPr>
        <p:spPr/>
        <p:txBody>
          <a:bodyPr/>
          <a:lstStyle/>
          <a:p>
            <a:r>
              <a:rPr lang="en-US" dirty="0" err="1"/>
              <a:t>Michael.Phillips@jhuap.edu</a:t>
            </a:r>
            <a:endParaRPr lang="en-US" dirty="0"/>
          </a:p>
        </p:txBody>
      </p:sp>
      <p:sp>
        <p:nvSpPr>
          <p:cNvPr id="4" name="Slide Number Placeholder 3">
            <a:extLst>
              <a:ext uri="{FF2B5EF4-FFF2-40B4-BE49-F238E27FC236}">
                <a16:creationId xmlns:a16="http://schemas.microsoft.com/office/drawing/2014/main" id="{D0423043-2C2A-67E9-2CC6-6F32B1ABFB43}"/>
              </a:ext>
            </a:extLst>
          </p:cNvPr>
          <p:cNvSpPr>
            <a:spLocks noGrp="1"/>
          </p:cNvSpPr>
          <p:nvPr>
            <p:ph type="sldNum" sz="quarter" idx="12"/>
          </p:nvPr>
        </p:nvSpPr>
        <p:spPr/>
        <p:txBody>
          <a:bodyPr/>
          <a:lstStyle/>
          <a:p>
            <a:fld id="{4EBCDCBD-78E1-0D41-A999-31B5EBF8E02C}" type="slidenum">
              <a:rPr lang="en-US" smtClean="0"/>
              <a:pPr/>
              <a:t>8</a:t>
            </a:fld>
            <a:endParaRPr lang="en-US" dirty="0"/>
          </a:p>
        </p:txBody>
      </p:sp>
      <p:sp>
        <p:nvSpPr>
          <p:cNvPr id="5" name="Title 4">
            <a:extLst>
              <a:ext uri="{FF2B5EF4-FFF2-40B4-BE49-F238E27FC236}">
                <a16:creationId xmlns:a16="http://schemas.microsoft.com/office/drawing/2014/main" id="{4EF2A2B5-E52C-2205-93D6-76389B46D433}"/>
              </a:ext>
            </a:extLst>
          </p:cNvPr>
          <p:cNvSpPr>
            <a:spLocks noGrp="1"/>
          </p:cNvSpPr>
          <p:nvPr>
            <p:ph type="title"/>
          </p:nvPr>
        </p:nvSpPr>
        <p:spPr/>
        <p:txBody>
          <a:bodyPr>
            <a:normAutofit fontScale="90000"/>
          </a:bodyPr>
          <a:lstStyle/>
          <a:p>
            <a:r>
              <a:rPr lang="en-US" dirty="0"/>
              <a:t>Halite nodules are bulbous growths of halite that form in “fossil” </a:t>
            </a:r>
            <a:r>
              <a:rPr lang="en-US" dirty="0" err="1"/>
              <a:t>salars</a:t>
            </a:r>
            <a:r>
              <a:rPr lang="en-US" dirty="0"/>
              <a:t> of the Atacama.</a:t>
            </a:r>
          </a:p>
        </p:txBody>
      </p:sp>
      <p:pic>
        <p:nvPicPr>
          <p:cNvPr id="8" name="Content Placeholder 7">
            <a:extLst>
              <a:ext uri="{FF2B5EF4-FFF2-40B4-BE49-F238E27FC236}">
                <a16:creationId xmlns:a16="http://schemas.microsoft.com/office/drawing/2014/main" id="{ABF3A43E-AA20-5699-60FC-0409C20B55B2}"/>
              </a:ext>
            </a:extLst>
          </p:cNvPr>
          <p:cNvPicPr>
            <a:picLocks noGrp="1" noChangeAspect="1"/>
          </p:cNvPicPr>
          <p:nvPr>
            <p:ph idx="1"/>
          </p:nvPr>
        </p:nvPicPr>
        <p:blipFill>
          <a:blip r:embed="rId3"/>
          <a:stretch>
            <a:fillRect/>
          </a:stretch>
        </p:blipFill>
        <p:spPr>
          <a:xfrm>
            <a:off x="126110" y="1520573"/>
            <a:ext cx="3914017" cy="4827286"/>
          </a:xfrm>
        </p:spPr>
      </p:pic>
      <p:pic>
        <p:nvPicPr>
          <p:cNvPr id="10" name="Picture 9">
            <a:extLst>
              <a:ext uri="{FF2B5EF4-FFF2-40B4-BE49-F238E27FC236}">
                <a16:creationId xmlns:a16="http://schemas.microsoft.com/office/drawing/2014/main" id="{888CD17F-2D14-39D6-17D9-254AA308CC88}"/>
              </a:ext>
            </a:extLst>
          </p:cNvPr>
          <p:cNvPicPr>
            <a:picLocks noChangeAspect="1"/>
          </p:cNvPicPr>
          <p:nvPr/>
        </p:nvPicPr>
        <p:blipFill>
          <a:blip r:embed="rId4"/>
          <a:stretch>
            <a:fillRect/>
          </a:stretch>
        </p:blipFill>
        <p:spPr>
          <a:xfrm>
            <a:off x="7760485" y="1781513"/>
            <a:ext cx="4305405" cy="4305405"/>
          </a:xfrm>
          <a:prstGeom prst="rect">
            <a:avLst/>
          </a:prstGeom>
        </p:spPr>
      </p:pic>
      <p:pic>
        <p:nvPicPr>
          <p:cNvPr id="16" name="Picture 15">
            <a:extLst>
              <a:ext uri="{FF2B5EF4-FFF2-40B4-BE49-F238E27FC236}">
                <a16:creationId xmlns:a16="http://schemas.microsoft.com/office/drawing/2014/main" id="{55C921D7-D1C3-F471-AD25-64BC8ABEB80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121150" y="1429532"/>
            <a:ext cx="3500930" cy="5009369"/>
          </a:xfrm>
          <a:prstGeom prst="rect">
            <a:avLst/>
          </a:prstGeom>
        </p:spPr>
      </p:pic>
      <p:pic>
        <p:nvPicPr>
          <p:cNvPr id="17" name="Content Placeholder 7">
            <a:extLst>
              <a:ext uri="{FF2B5EF4-FFF2-40B4-BE49-F238E27FC236}">
                <a16:creationId xmlns:a16="http://schemas.microsoft.com/office/drawing/2014/main" id="{C242B015-AB3E-9C45-B6F7-5B525F119D4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79359" y="2473140"/>
            <a:ext cx="3763991" cy="2922149"/>
          </a:xfrm>
          <a:prstGeom prst="rect">
            <a:avLst/>
          </a:prstGeom>
        </p:spPr>
      </p:pic>
      <p:sp>
        <p:nvSpPr>
          <p:cNvPr id="18" name="TextBox 17">
            <a:extLst>
              <a:ext uri="{FF2B5EF4-FFF2-40B4-BE49-F238E27FC236}">
                <a16:creationId xmlns:a16="http://schemas.microsoft.com/office/drawing/2014/main" id="{8C3A9935-7062-9280-8D7E-2E0395F9B224}"/>
              </a:ext>
            </a:extLst>
          </p:cNvPr>
          <p:cNvSpPr txBox="1"/>
          <p:nvPr/>
        </p:nvSpPr>
        <p:spPr>
          <a:xfrm>
            <a:off x="4121150" y="6479188"/>
            <a:ext cx="4487126" cy="400110"/>
          </a:xfrm>
          <a:prstGeom prst="rect">
            <a:avLst/>
          </a:prstGeom>
          <a:noFill/>
          <a:ln w="19050">
            <a:noFill/>
          </a:ln>
        </p:spPr>
        <p:txBody>
          <a:bodyPr wrap="none" rtlCol="0">
            <a:spAutoFit/>
          </a:bodyPr>
          <a:lstStyle/>
          <a:p>
            <a:r>
              <a:rPr lang="en-US" sz="2000" dirty="0" err="1">
                <a:solidFill>
                  <a:schemeClr val="bg1"/>
                </a:solidFill>
              </a:rPr>
              <a:t>Artieda</a:t>
            </a:r>
            <a:r>
              <a:rPr lang="en-US" sz="2000" dirty="0">
                <a:solidFill>
                  <a:schemeClr val="bg1"/>
                </a:solidFill>
              </a:rPr>
              <a:t> et al. 2015; Phillips et al. 2018</a:t>
            </a:r>
          </a:p>
        </p:txBody>
      </p:sp>
      <p:pic>
        <p:nvPicPr>
          <p:cNvPr id="24" name="Picture 23">
            <a:extLst>
              <a:ext uri="{FF2B5EF4-FFF2-40B4-BE49-F238E27FC236}">
                <a16:creationId xmlns:a16="http://schemas.microsoft.com/office/drawing/2014/main" id="{C1E45328-43C3-FD37-D612-7168AB4DC2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967885" y="1429532"/>
            <a:ext cx="5098005" cy="5085349"/>
          </a:xfrm>
          <a:prstGeom prst="rect">
            <a:avLst/>
          </a:prstGeom>
        </p:spPr>
      </p:pic>
      <p:pic>
        <p:nvPicPr>
          <p:cNvPr id="26" name="Picture 25">
            <a:extLst>
              <a:ext uri="{FF2B5EF4-FFF2-40B4-BE49-F238E27FC236}">
                <a16:creationId xmlns:a16="http://schemas.microsoft.com/office/drawing/2014/main" id="{13F6D2E1-0BDC-47D8-CB3E-0AA3C1C32AD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988694" y="1429532"/>
            <a:ext cx="5056385" cy="5070956"/>
          </a:xfrm>
          <a:prstGeom prst="rect">
            <a:avLst/>
          </a:prstGeom>
        </p:spPr>
      </p:pic>
    </p:spTree>
    <p:extLst>
      <p:ext uri="{BB962C8B-B14F-4D97-AF65-F5344CB8AC3E}">
        <p14:creationId xmlns:p14="http://schemas.microsoft.com/office/powerpoint/2010/main" val="401830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71151F-2A25-3A1C-CCE6-B0771DFC7913}"/>
              </a:ext>
            </a:extLst>
          </p:cNvPr>
          <p:cNvSpPr>
            <a:spLocks noGrp="1"/>
          </p:cNvSpPr>
          <p:nvPr>
            <p:ph type="dt" sz="half" idx="10"/>
          </p:nvPr>
        </p:nvSpPr>
        <p:spPr/>
        <p:txBody>
          <a:bodyPr/>
          <a:lstStyle/>
          <a:p>
            <a:fld id="{875C6F02-588D-45F4-AD89-248838411112}" type="datetime3">
              <a:rPr lang="en-US" smtClean="0"/>
              <a:t>15 September 2022</a:t>
            </a:fld>
            <a:endParaRPr lang="en-US" dirty="0"/>
          </a:p>
        </p:txBody>
      </p:sp>
      <p:sp>
        <p:nvSpPr>
          <p:cNvPr id="3" name="Footer Placeholder 2">
            <a:extLst>
              <a:ext uri="{FF2B5EF4-FFF2-40B4-BE49-F238E27FC236}">
                <a16:creationId xmlns:a16="http://schemas.microsoft.com/office/drawing/2014/main" id="{23300967-6340-0BAD-4B49-C83BD11C37D0}"/>
              </a:ext>
            </a:extLst>
          </p:cNvPr>
          <p:cNvSpPr>
            <a:spLocks noGrp="1"/>
          </p:cNvSpPr>
          <p:nvPr>
            <p:ph type="ftr" sz="quarter" idx="11"/>
          </p:nvPr>
        </p:nvSpPr>
        <p:spPr/>
        <p:txBody>
          <a:bodyPr/>
          <a:lstStyle/>
          <a:p>
            <a:r>
              <a:rPr lang="en-US" dirty="0" err="1"/>
              <a:t>Michael.Phillips@jhuap.edu</a:t>
            </a:r>
            <a:endParaRPr lang="en-US" dirty="0"/>
          </a:p>
        </p:txBody>
      </p:sp>
      <p:sp>
        <p:nvSpPr>
          <p:cNvPr id="4" name="Slide Number Placeholder 3">
            <a:extLst>
              <a:ext uri="{FF2B5EF4-FFF2-40B4-BE49-F238E27FC236}">
                <a16:creationId xmlns:a16="http://schemas.microsoft.com/office/drawing/2014/main" id="{D0423043-2C2A-67E9-2CC6-6F32B1ABFB43}"/>
              </a:ext>
            </a:extLst>
          </p:cNvPr>
          <p:cNvSpPr>
            <a:spLocks noGrp="1"/>
          </p:cNvSpPr>
          <p:nvPr>
            <p:ph type="sldNum" sz="quarter" idx="12"/>
          </p:nvPr>
        </p:nvSpPr>
        <p:spPr/>
        <p:txBody>
          <a:bodyPr/>
          <a:lstStyle/>
          <a:p>
            <a:fld id="{4EBCDCBD-78E1-0D41-A999-31B5EBF8E02C}" type="slidenum">
              <a:rPr lang="en-US" smtClean="0"/>
              <a:pPr/>
              <a:t>9</a:t>
            </a:fld>
            <a:endParaRPr lang="en-US" dirty="0"/>
          </a:p>
        </p:txBody>
      </p:sp>
      <p:sp>
        <p:nvSpPr>
          <p:cNvPr id="5" name="Title 4">
            <a:extLst>
              <a:ext uri="{FF2B5EF4-FFF2-40B4-BE49-F238E27FC236}">
                <a16:creationId xmlns:a16="http://schemas.microsoft.com/office/drawing/2014/main" id="{4EF2A2B5-E52C-2205-93D6-76389B46D433}"/>
              </a:ext>
            </a:extLst>
          </p:cNvPr>
          <p:cNvSpPr>
            <a:spLocks noGrp="1"/>
          </p:cNvSpPr>
          <p:nvPr>
            <p:ph type="title"/>
          </p:nvPr>
        </p:nvSpPr>
        <p:spPr/>
        <p:txBody>
          <a:bodyPr>
            <a:normAutofit fontScale="90000"/>
          </a:bodyPr>
          <a:lstStyle/>
          <a:p>
            <a:r>
              <a:rPr lang="en-US" dirty="0"/>
              <a:t>Halite nodules form through hydration-dehydration cycles that precipitate new halite growth.</a:t>
            </a:r>
          </a:p>
        </p:txBody>
      </p:sp>
      <p:pic>
        <p:nvPicPr>
          <p:cNvPr id="10" name="Picture 9">
            <a:extLst>
              <a:ext uri="{FF2B5EF4-FFF2-40B4-BE49-F238E27FC236}">
                <a16:creationId xmlns:a16="http://schemas.microsoft.com/office/drawing/2014/main" id="{888CD17F-2D14-39D6-17D9-254AA308CC88}"/>
              </a:ext>
            </a:extLst>
          </p:cNvPr>
          <p:cNvPicPr>
            <a:picLocks noChangeAspect="1"/>
          </p:cNvPicPr>
          <p:nvPr/>
        </p:nvPicPr>
        <p:blipFill>
          <a:blip r:embed="rId3"/>
          <a:stretch>
            <a:fillRect/>
          </a:stretch>
        </p:blipFill>
        <p:spPr>
          <a:xfrm>
            <a:off x="377825" y="2183468"/>
            <a:ext cx="3403448" cy="3403448"/>
          </a:xfrm>
          <a:prstGeom prst="rect">
            <a:avLst/>
          </a:prstGeom>
        </p:spPr>
      </p:pic>
      <p:pic>
        <p:nvPicPr>
          <p:cNvPr id="12" name="Picture 11">
            <a:extLst>
              <a:ext uri="{FF2B5EF4-FFF2-40B4-BE49-F238E27FC236}">
                <a16:creationId xmlns:a16="http://schemas.microsoft.com/office/drawing/2014/main" id="{F300413B-1503-876A-142D-E5B5390E266D}"/>
              </a:ext>
            </a:extLst>
          </p:cNvPr>
          <p:cNvPicPr>
            <a:picLocks noChangeAspect="1"/>
          </p:cNvPicPr>
          <p:nvPr/>
        </p:nvPicPr>
        <p:blipFill>
          <a:blip r:embed="rId4"/>
          <a:stretch>
            <a:fillRect/>
          </a:stretch>
        </p:blipFill>
        <p:spPr>
          <a:xfrm>
            <a:off x="4314680" y="1397765"/>
            <a:ext cx="2334302" cy="4974855"/>
          </a:xfrm>
          <a:prstGeom prst="rect">
            <a:avLst/>
          </a:prstGeom>
        </p:spPr>
      </p:pic>
      <p:pic>
        <p:nvPicPr>
          <p:cNvPr id="14" name="Picture 13">
            <a:extLst>
              <a:ext uri="{FF2B5EF4-FFF2-40B4-BE49-F238E27FC236}">
                <a16:creationId xmlns:a16="http://schemas.microsoft.com/office/drawing/2014/main" id="{1AD6064B-147E-819E-F0BD-372ADDF0462C}"/>
              </a:ext>
            </a:extLst>
          </p:cNvPr>
          <p:cNvPicPr>
            <a:picLocks noChangeAspect="1"/>
          </p:cNvPicPr>
          <p:nvPr/>
        </p:nvPicPr>
        <p:blipFill>
          <a:blip r:embed="rId5"/>
          <a:stretch>
            <a:fillRect/>
          </a:stretch>
        </p:blipFill>
        <p:spPr>
          <a:xfrm>
            <a:off x="7182389" y="1384543"/>
            <a:ext cx="4631786" cy="4988077"/>
          </a:xfrm>
          <a:prstGeom prst="rect">
            <a:avLst/>
          </a:prstGeom>
        </p:spPr>
      </p:pic>
      <p:sp>
        <p:nvSpPr>
          <p:cNvPr id="9" name="TextBox 8">
            <a:extLst>
              <a:ext uri="{FF2B5EF4-FFF2-40B4-BE49-F238E27FC236}">
                <a16:creationId xmlns:a16="http://schemas.microsoft.com/office/drawing/2014/main" id="{84C53C11-3E1C-6097-B606-4D860B7614F0}"/>
              </a:ext>
            </a:extLst>
          </p:cNvPr>
          <p:cNvSpPr txBox="1"/>
          <p:nvPr/>
        </p:nvSpPr>
        <p:spPr>
          <a:xfrm>
            <a:off x="4314680" y="6438901"/>
            <a:ext cx="2263761" cy="400110"/>
          </a:xfrm>
          <a:prstGeom prst="rect">
            <a:avLst/>
          </a:prstGeom>
          <a:noFill/>
          <a:ln w="19050">
            <a:noFill/>
          </a:ln>
        </p:spPr>
        <p:txBody>
          <a:bodyPr wrap="none" rtlCol="0">
            <a:spAutoFit/>
          </a:bodyPr>
          <a:lstStyle/>
          <a:p>
            <a:r>
              <a:rPr lang="en-US" sz="2000" dirty="0" err="1">
                <a:solidFill>
                  <a:schemeClr val="bg1"/>
                </a:solidFill>
              </a:rPr>
              <a:t>Artieda</a:t>
            </a:r>
            <a:r>
              <a:rPr lang="en-US" sz="2000" dirty="0">
                <a:solidFill>
                  <a:schemeClr val="bg1"/>
                </a:solidFill>
              </a:rPr>
              <a:t> et al. 2015</a:t>
            </a:r>
          </a:p>
        </p:txBody>
      </p:sp>
      <p:sp>
        <p:nvSpPr>
          <p:cNvPr id="11" name="TextBox 10">
            <a:extLst>
              <a:ext uri="{FF2B5EF4-FFF2-40B4-BE49-F238E27FC236}">
                <a16:creationId xmlns:a16="http://schemas.microsoft.com/office/drawing/2014/main" id="{9409CA9E-C41A-0745-DC17-04F1F7E4DC33}"/>
              </a:ext>
            </a:extLst>
          </p:cNvPr>
          <p:cNvSpPr txBox="1"/>
          <p:nvPr/>
        </p:nvSpPr>
        <p:spPr>
          <a:xfrm>
            <a:off x="377825" y="5051566"/>
            <a:ext cx="881973" cy="400110"/>
          </a:xfrm>
          <a:prstGeom prst="rect">
            <a:avLst/>
          </a:prstGeom>
          <a:noFill/>
          <a:ln w="19050">
            <a:noFill/>
          </a:ln>
        </p:spPr>
        <p:txBody>
          <a:bodyPr wrap="none" rtlCol="0">
            <a:spAutoFit/>
          </a:bodyPr>
          <a:lstStyle/>
          <a:p>
            <a:r>
              <a:rPr lang="en-US" sz="2000" dirty="0">
                <a:solidFill>
                  <a:schemeClr val="bg1"/>
                </a:solidFill>
              </a:rPr>
              <a:t>20 cm</a:t>
            </a:r>
          </a:p>
        </p:txBody>
      </p:sp>
      <p:cxnSp>
        <p:nvCxnSpPr>
          <p:cNvPr id="15" name="Straight Connector 14">
            <a:extLst>
              <a:ext uri="{FF2B5EF4-FFF2-40B4-BE49-F238E27FC236}">
                <a16:creationId xmlns:a16="http://schemas.microsoft.com/office/drawing/2014/main" id="{1B4D8FF1-EE6A-1335-7318-4BA7B86671D7}"/>
              </a:ext>
            </a:extLst>
          </p:cNvPr>
          <p:cNvCxnSpPr>
            <a:cxnSpLocks/>
          </p:cNvCxnSpPr>
          <p:nvPr/>
        </p:nvCxnSpPr>
        <p:spPr>
          <a:xfrm>
            <a:off x="377825" y="5451676"/>
            <a:ext cx="949124" cy="0"/>
          </a:xfrm>
          <a:prstGeom prst="line">
            <a:avLst/>
          </a:prstGeom>
          <a:ln w="38100">
            <a:solidFill>
              <a:schemeClr val="accent2">
                <a:lumMod val="20000"/>
                <a:lumOff val="8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068844"/>
      </p:ext>
    </p:extLst>
  </p:cSld>
  <p:clrMapOvr>
    <a:masterClrMapping/>
  </p:clrMapOvr>
</p:sld>
</file>

<file path=ppt/theme/theme1.xml><?xml version="1.0" encoding="utf-8"?>
<a:theme xmlns:a="http://schemas.openxmlformats.org/drawingml/2006/main" name="APL-PowerPoint-Theme_dark">
  <a:themeElements>
    <a:clrScheme name="Custom 1 7">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8BBBEB"/>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2">
              <a:lumMod val="20000"/>
              <a:lumOff val="80000"/>
            </a:schemeClr>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40000" lnSpcReduction="20000"/>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lumMod val="20000"/>
              <a:lumOff val="80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37" id="{5CD73E3E-FB6F-4744-B48D-2A13834510F0}" vid="{C26F50CF-6F18-994A-8AF2-3FCD1E4082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757BFD2CB1E744298C1AF8AA7379FF3" ma:contentTypeVersion="4" ma:contentTypeDescription="Create a new document." ma:contentTypeScope="" ma:versionID="e78114eed8621f4f046573b7710756e9">
  <xsd:schema xmlns:xsd="http://www.w3.org/2001/XMLSchema" xmlns:xs="http://www.w3.org/2001/XMLSchema" xmlns:p="http://schemas.microsoft.com/office/2006/metadata/properties" xmlns:ns1="http://schemas.microsoft.com/sharepoint/v3" xmlns:ns2="http://schemas.microsoft.com/sharepoint/v4" xmlns:ns3="79de32d1-22ac-42d0-9c42-d61c55952b0c" targetNamespace="http://schemas.microsoft.com/office/2006/metadata/properties" ma:root="true" ma:fieldsID="e95644cd47d5260cc7f92a9c31875574" ns1:_="" ns2:_="" ns3:_="">
    <xsd:import namespace="http://schemas.microsoft.com/sharepoint/v3"/>
    <xsd:import namespace="http://schemas.microsoft.com/sharepoint/v4"/>
    <xsd:import namespace="79de32d1-22ac-42d0-9c42-d61c55952b0c"/>
    <xsd:element name="properties">
      <xsd:complexType>
        <xsd:sequence>
          <xsd:element name="documentManagement">
            <xsd:complexType>
              <xsd:all>
                <xsd:element ref="ns1:PublishingStartDate" minOccurs="0"/>
                <xsd:element ref="ns1:PublishingExpirationDate" minOccurs="0"/>
                <xsd:element ref="ns2:IconOverlay"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de32d1-22ac-42d0-9c42-d61c55952b0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3A9F71-36C4-499D-B46E-1C05FA96BE59}">
  <ds:schemaRefs>
    <ds:schemaRef ds:uri="http://schemas.microsoft.com/office/2006/metadata/properties"/>
    <ds:schemaRef ds:uri="http://schemas.microsoft.com/office/infopath/2007/PartnerControls"/>
    <ds:schemaRef ds:uri="http://schemas.microsoft.com/sharepoint/v4"/>
    <ds:schemaRef ds:uri="http://schemas.microsoft.com/sharepoint/v3"/>
  </ds:schemaRefs>
</ds:datastoreItem>
</file>

<file path=customXml/itemProps2.xml><?xml version="1.0" encoding="utf-8"?>
<ds:datastoreItem xmlns:ds="http://schemas.openxmlformats.org/officeDocument/2006/customXml" ds:itemID="{D2BA7A20-F7D7-4479-AACE-EAA67E9FEF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4"/>
    <ds:schemaRef ds:uri="79de32d1-22ac-42d0-9c42-d61c55952b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8DC4A1-2945-417C-96EA-83B4BC10D4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APL-PowerPoint-Theme_dark</Template>
  <TotalTime>9603</TotalTime>
  <Words>781</Words>
  <Application>Microsoft Macintosh PowerPoint</Application>
  <PresentationFormat>Widescreen</PresentationFormat>
  <Paragraphs>133</Paragraphs>
  <Slides>22</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.AppleSystemUIFont</vt:lpstr>
      <vt:lpstr>Arial</vt:lpstr>
      <vt:lpstr>Calibri</vt:lpstr>
      <vt:lpstr>Courier New</vt:lpstr>
      <vt:lpstr>Helvetica</vt:lpstr>
      <vt:lpstr>Wingdings</vt:lpstr>
      <vt:lpstr>APL-PowerPoint-Theme_dark</vt:lpstr>
      <vt:lpstr>Salt constructs in paleo-lake basins as high-priority Astrobiology targets</vt:lpstr>
      <vt:lpstr>Closing the gap between orbital observations and on-the-ground exploration is an open problem for astrobiological exploration.</vt:lpstr>
      <vt:lpstr>Salt-encrusted basins provide an opportunity to close the gap between orbit- and rover-scale, astrobiological-relevant, target selection.</vt:lpstr>
      <vt:lpstr>In environments difficult for life, organisms inhabit pockets of locally favorable conditions called refugia.</vt:lpstr>
      <vt:lpstr>Habitats on Mars occurred in several environmental contexts…</vt:lpstr>
      <vt:lpstr>Habitats on Mars occurred in several environmental contexts… but refugia have some advantages.</vt:lpstr>
      <vt:lpstr>Salt habitats preserve organics exceptionally well and are accessible on the surface</vt:lpstr>
      <vt:lpstr>Halite nodules are bulbous growths of halite that form in “fossil” salars of the Atacama.</vt:lpstr>
      <vt:lpstr>Halite nodules form through hydration-dehydration cycles that precipitate new halite growth.</vt:lpstr>
      <vt:lpstr>Decimeter to decameter-scale domes and ridges occur in a fossil portion of the Salar de Pajonales.</vt:lpstr>
      <vt:lpstr>Domes and ridges form through upward-mobile water vapor that precipitates new crystal growth increasing the  volume of the crust, which bulges to accommodate surface area.</vt:lpstr>
      <vt:lpstr>Locally-formed salt constructs are controlled by regional-scale geologic processes.</vt:lpstr>
      <vt:lpstr>We can filter our search for salt basins on Mars using the regional geologic characteristics learned from Earth.</vt:lpstr>
      <vt:lpstr>Features in a salt-encrusted basin, NE Hellas.</vt:lpstr>
      <vt:lpstr>Features in a salt-encrusted basin, NE Hellas.</vt:lpstr>
      <vt:lpstr>Features northwest of Argyre that were previously interpreted as pingos, but are possible salt constructs.</vt:lpstr>
      <vt:lpstr>Salt-encrusted basins on Mars with topographic constructs should be considered as future mission landing sites.</vt:lpstr>
      <vt:lpstr>PowerPoint Presentation</vt:lpstr>
      <vt:lpstr>Entropy maps of martian salt crust highlight polygonal patterns in the crust.</vt:lpstr>
      <vt:lpstr>PowerPoint Presentation</vt:lpstr>
      <vt:lpstr>PowerPoint Presentation</vt:lpstr>
      <vt:lpstr>Pingos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Salt constructs in paleo-lake basins as high-priority Astrobiology targets</dc:title>
  <dc:subject/>
  <dc:creator>Michael Phillips</dc:creator>
  <cp:keywords/>
  <dc:description>Version 1.0</dc:description>
  <cp:lastModifiedBy>Michael Phillips</cp:lastModifiedBy>
  <cp:revision>184</cp:revision>
  <cp:lastPrinted>2017-08-24T17:30:39Z</cp:lastPrinted>
  <dcterms:created xsi:type="dcterms:W3CDTF">2022-09-02T14:13:40Z</dcterms:created>
  <dcterms:modified xsi:type="dcterms:W3CDTF">2022-09-16T21:06:32Z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0x0101009757BFD2CB1E744298C1AF8AA7379FF3</vt:lpwstr>
  </property>
</Properties>
</file>