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26" r:id="rId1"/>
    <p:sldMasterId id="2147483727" r:id="rId2"/>
    <p:sldMasterId id="2147483728" r:id="rId3"/>
    <p:sldMasterId id="2147483729" r:id="rId4"/>
    <p:sldMasterId id="2147483730" r:id="rId5"/>
  </p:sldMasterIdLst>
  <p:notesMasterIdLst>
    <p:notesMasterId r:id="rId24"/>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3" r:id="rId21"/>
    <p:sldId id="271" r:id="rId22"/>
    <p:sldId id="272" r:id="rId2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21" d="100"/>
          <a:sy n="121" d="100"/>
        </p:scale>
        <p:origin x="-712" y="-96"/>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notesMaster" Target="notesMasters/notes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lvl="0">
              <a:spcBef>
                <a:spcPts val="0"/>
              </a:spcBef>
              <a:buSzPct val="100000"/>
              <a:buChar char="●"/>
              <a:defRPr sz="1100"/>
            </a:lvl1pPr>
            <a:lvl2pPr lvl="1">
              <a:spcBef>
                <a:spcPts val="0"/>
              </a:spcBef>
              <a:buSzPct val="100000"/>
              <a:buChar char="○"/>
              <a:defRPr sz="1100"/>
            </a:lvl2pPr>
            <a:lvl3pPr lvl="2">
              <a:spcBef>
                <a:spcPts val="0"/>
              </a:spcBef>
              <a:buSzPct val="100000"/>
              <a:buChar char="■"/>
              <a:defRPr sz="1100"/>
            </a:lvl3pPr>
            <a:lvl4pPr lvl="3">
              <a:spcBef>
                <a:spcPts val="0"/>
              </a:spcBef>
              <a:buSzPct val="100000"/>
              <a:buChar char="●"/>
              <a:defRPr sz="1100"/>
            </a:lvl4pPr>
            <a:lvl5pPr lvl="4">
              <a:spcBef>
                <a:spcPts val="0"/>
              </a:spcBef>
              <a:buSzPct val="100000"/>
              <a:buChar char="○"/>
              <a:defRPr sz="1100"/>
            </a:lvl5pPr>
            <a:lvl6pPr lvl="5">
              <a:spcBef>
                <a:spcPts val="0"/>
              </a:spcBef>
              <a:buSzPct val="100000"/>
              <a:buChar char="■"/>
              <a:defRPr sz="1100"/>
            </a:lvl6pPr>
            <a:lvl7pPr lvl="6">
              <a:spcBef>
                <a:spcPts val="0"/>
              </a:spcBef>
              <a:buSzPct val="100000"/>
              <a:buChar char="●"/>
              <a:defRPr sz="1100"/>
            </a:lvl7pPr>
            <a:lvl8pPr lvl="7">
              <a:spcBef>
                <a:spcPts val="0"/>
              </a:spcBef>
              <a:buSzPct val="100000"/>
              <a:buChar char="○"/>
              <a:defRPr sz="1100"/>
            </a:lvl8pPr>
            <a:lvl9pPr lvl="8">
              <a:spcBef>
                <a:spcPts val="0"/>
              </a:spcBef>
              <a:buSzPct val="100000"/>
              <a:buChar char="■"/>
              <a:defRPr sz="1100"/>
            </a:lvl9pPr>
          </a:lstStyle>
          <a:p>
            <a:endParaRPr/>
          </a:p>
        </p:txBody>
      </p:sp>
    </p:spTree>
    <p:extLst>
      <p:ext uri="{BB962C8B-B14F-4D97-AF65-F5344CB8AC3E}">
        <p14:creationId xmlns:p14="http://schemas.microsoft.com/office/powerpoint/2010/main" val="3299701798"/>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Shape 4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7" name="Shape 40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Shape 5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0" name="Shape 52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Shape 52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7" name="Shape 52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Shape 5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3" name="Shape 53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GB" sz="1000"/>
              <a:t>We need to be both mechanic and driver. Limit participation. Limits knowledge production.</a:t>
            </a:r>
          </a:p>
          <a:p>
            <a:pPr marL="342900" lvl="0" indent="-209550" rtl="0">
              <a:spcBef>
                <a:spcPts val="640"/>
              </a:spcBef>
              <a:buClr>
                <a:schemeClr val="dk1"/>
              </a:buClr>
              <a:buSzPct val="110000"/>
              <a:buFont typeface="Arial"/>
              <a:buNone/>
            </a:pPr>
            <a:r>
              <a:rPr lang="en-GB" sz="1000">
                <a:solidFill>
                  <a:schemeClr val="dk1"/>
                </a:solidFill>
                <a:latin typeface="Calibri"/>
                <a:ea typeface="Calibri"/>
                <a:cs typeface="Calibri"/>
                <a:sym typeface="Calibri"/>
              </a:rPr>
              <a:t>Picture of 1910s car (needed to be both) People fixing own cars</a:t>
            </a:r>
          </a:p>
          <a:p>
            <a:pPr marL="342900" lvl="0" indent="-209550" rtl="0">
              <a:spcBef>
                <a:spcPts val="640"/>
              </a:spcBef>
              <a:buClr>
                <a:schemeClr val="dk1"/>
              </a:buClr>
              <a:buSzPct val="110000"/>
              <a:buFont typeface="Arial"/>
              <a:buNone/>
            </a:pPr>
            <a:r>
              <a:rPr lang="en-GB" sz="1000">
                <a:solidFill>
                  <a:schemeClr val="dk1"/>
                </a:solidFill>
                <a:latin typeface="Calibri"/>
                <a:ea typeface="Calibri"/>
                <a:cs typeface="Calibri"/>
                <a:sym typeface="Calibri"/>
              </a:rPr>
              <a:t>Red flag act</a:t>
            </a:r>
          </a:p>
          <a:p>
            <a:pPr lvl="0">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Shape 5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1" name="Shape 54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Shape 5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6" name="Shape 56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lnSpc>
                <a:spcPct val="170000"/>
              </a:lnSpc>
              <a:spcBef>
                <a:spcPts val="0"/>
              </a:spcBef>
              <a:spcAft>
                <a:spcPts val="1500"/>
              </a:spcAft>
              <a:buClr>
                <a:schemeClr val="dk1"/>
              </a:buClr>
              <a:buSzPct val="91666"/>
              <a:buFont typeface="Arial"/>
              <a:buNone/>
            </a:pPr>
            <a:r>
              <a:rPr lang="en-GB" sz="1200">
                <a:solidFill>
                  <a:srgbClr val="333333"/>
                </a:solidFill>
              </a:rPr>
              <a:t>This slide is partly taken from the 3rd blogpost, which continues: “Even in the course of writing this blog post, we discovered new lines of enquiry and possible actions - including a decision tree for allocating byline credit and an eventual governance model that might evolve into a ‘Committee on Commons Ethics’.”</a:t>
            </a:r>
          </a:p>
          <a:p>
            <a:pPr lvl="0">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Shape 5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3" name="Shape 57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Shape 5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3" name="Shape 57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Shape 5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0" name="Shape 58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GB"/>
              <a:t>We introduce. Everyone says all the problems are sorted. How tolerant can we/should we be of other providers in the domain? Standards? If you’re a stakeholder, and you change something it disrupts everything. Persistent identifier or ORCID? (DOIs). Line of least resistance. Partially working cars. None of them are fully realised.</a:t>
            </a:r>
          </a:p>
          <a:p>
            <a:pPr lvl="0">
              <a:spcBef>
                <a:spcPts val="0"/>
              </a:spcBef>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Shape 586"/>
          <p:cNvSpPr txBox="1">
            <a:spLocks noGrp="1"/>
          </p:cNvSpPr>
          <p:nvPr>
            <p:ph type="body" idx="1"/>
          </p:nvPr>
        </p:nvSpPr>
        <p:spPr>
          <a:xfrm>
            <a:off x="914400" y="4343400"/>
            <a:ext cx="50292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587" name="Shape 5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Shape 413"/>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414" name="Shape 4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Shape 443"/>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444" name="Shape 4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Shape 47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4" name="Shape 47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Shape 4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2" name="Shape 48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Clr>
                <a:schemeClr val="dk1"/>
              </a:buClr>
              <a:buSzPct val="91666"/>
              <a:buFont typeface="Arial"/>
              <a:buNone/>
            </a:pPr>
            <a:r>
              <a:rPr lang="en-GB" sz="1200">
                <a:solidFill>
                  <a:schemeClr val="dk1"/>
                </a:solidFill>
                <a:latin typeface="Calibri"/>
                <a:ea typeface="Calibri"/>
                <a:cs typeface="Calibri"/>
                <a:sym typeface="Calibri"/>
              </a:rPr>
              <a:t> We’ve tried to do this so that the trees themselves are open, FAIR and citable. We found that many of the needed pieces already existed, but the current research infrastructure contains many barriers to practising in this way.  </a:t>
            </a:r>
          </a:p>
          <a:p>
            <a:pPr lvl="0">
              <a:spcBef>
                <a:spcPts val="0"/>
              </a:spcBef>
              <a:buClr>
                <a:schemeClr val="dk1"/>
              </a:buClr>
              <a:buSzPct val="78571"/>
              <a:buFont typeface="Arial"/>
              <a:buNone/>
            </a:pPr>
            <a:endParaRPr sz="1400">
              <a:solidFill>
                <a:schemeClr val="dk1"/>
              </a:solidFill>
            </a:endParaRPr>
          </a:p>
          <a:p>
            <a:pPr lv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Shape 4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2" name="Shape 49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Shape 4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0" name="Shape 50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GB"/>
              <a:t>We took the approach that we should work in as commons-compliant a way as possible, using existing tools where we could.</a:t>
            </a:r>
          </a:p>
          <a:p>
            <a:pPr lvl="0" rtl="0">
              <a:lnSpc>
                <a:spcPct val="115000"/>
              </a:lnSpc>
              <a:spcBef>
                <a:spcPts val="0"/>
              </a:spcBef>
              <a:buClr>
                <a:srgbClr val="000000"/>
              </a:buClr>
              <a:buSzPct val="25000"/>
              <a:buFont typeface="Arial"/>
              <a:buNone/>
            </a:pPr>
            <a:r>
              <a:rPr lang="en-GB" sz="1200">
                <a:latin typeface="Calibri"/>
                <a:ea typeface="Calibri"/>
                <a:cs typeface="Calibri"/>
                <a:sym typeface="Calibri"/>
              </a:rPr>
              <a:t>“there should be </a:t>
            </a:r>
            <a:r>
              <a:rPr lang="en-GB" sz="1200" b="1" i="1">
                <a:latin typeface="Calibri"/>
                <a:ea typeface="Calibri"/>
                <a:cs typeface="Calibri"/>
                <a:sym typeface="Calibri"/>
              </a:rPr>
              <a:t>no systemic barriers and disincentives</a:t>
            </a:r>
            <a:r>
              <a:rPr lang="en-GB" sz="1200">
                <a:latin typeface="Calibri"/>
                <a:ea typeface="Calibri"/>
                <a:cs typeface="Calibri"/>
                <a:sym typeface="Calibri"/>
              </a:rPr>
              <a:t> to prevent either such free use or open participation”</a:t>
            </a:r>
          </a:p>
          <a:p>
            <a:pPr lvl="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Shape 5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6" name="Shape 50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Shape 51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3" name="Shape 51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GB"/>
              <a:t>Michael Bar-Sinai of Israel and Harvard has responded. Shout out for subsequent demo sessions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jp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jp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jp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wrap="square"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wrap="square"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wrap="square"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wrap="square"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457200" y="205978"/>
            <a:ext cx="8229600" cy="85740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52" name="Shape 52"/>
          <p:cNvSpPr txBox="1">
            <a:spLocks noGrp="1"/>
          </p:cNvSpPr>
          <p:nvPr>
            <p:ph type="body" idx="1"/>
          </p:nvPr>
        </p:nvSpPr>
        <p:spPr>
          <a:xfrm>
            <a:off x="457200" y="1200150"/>
            <a:ext cx="8229600" cy="3287100"/>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Blank 1">
    <p:bg>
      <p:bgPr>
        <a:blipFill rotWithShape="1">
          <a:blip r:embed="rId2">
            <a:alphaModFix/>
          </a:blip>
          <a:stretch>
            <a:fillRect/>
          </a:stretch>
        </a:blipFill>
        <a:effectLst/>
      </p:bgPr>
    </p:bg>
    <p:spTree>
      <p:nvGrpSpPr>
        <p:cNvPr id="1" name="Shape 53"/>
        <p:cNvGrpSpPr/>
        <p:nvPr/>
      </p:nvGrpSpPr>
      <p:grpSpPr>
        <a:xfrm>
          <a:off x="0" y="0"/>
          <a:ext cx="0" cy="0"/>
          <a:chOff x="0" y="0"/>
          <a:chExt cx="0" cy="0"/>
        </a:xfrm>
      </p:grpSpPr>
      <p:sp>
        <p:nvSpPr>
          <p:cNvPr id="54" name="Shape 54"/>
          <p:cNvSpPr txBox="1">
            <a:spLocks noGrp="1"/>
          </p:cNvSpPr>
          <p:nvPr>
            <p:ph type="sldNum" idx="12"/>
          </p:nvPr>
        </p:nvSpPr>
        <p:spPr>
          <a:xfrm>
            <a:off x="6553200" y="4629969"/>
            <a:ext cx="2133600" cy="274500"/>
          </a:xfrm>
          <a:prstGeom prst="rect">
            <a:avLst/>
          </a:prstGeom>
          <a:noFill/>
          <a:ln>
            <a:noFill/>
          </a:ln>
        </p:spPr>
        <p:txBody>
          <a:bodyPr wrap="square" lIns="41900" tIns="41900" rIns="41900" bIns="41900" anchor="ctr"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GB" sz="1000" b="0" i="0" u="none" strike="noStrike" cap="none">
                <a:solidFill>
                  <a:srgbClr val="000000"/>
                </a:solidFill>
                <a:latin typeface="Calibri"/>
                <a:ea typeface="Calibri"/>
                <a:cs typeface="Calibri"/>
                <a:sym typeface="Calibri"/>
              </a:rPr>
              <a:t>‹#›</a:t>
            </a:fld>
            <a:endParaRPr lang="en-GB" sz="1000" b="0" i="0" u="none" strike="noStrike" cap="none">
              <a:solidFill>
                <a:srgbClr val="000000"/>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and Content 1">
    <p:spTree>
      <p:nvGrpSpPr>
        <p:cNvPr id="1" name="Shape 55"/>
        <p:cNvGrpSpPr/>
        <p:nvPr/>
      </p:nvGrpSpPr>
      <p:grpSpPr>
        <a:xfrm>
          <a:off x="0" y="0"/>
          <a:ext cx="0" cy="0"/>
          <a:chOff x="0" y="0"/>
          <a:chExt cx="0" cy="0"/>
        </a:xfrm>
      </p:grpSpPr>
      <p:sp>
        <p:nvSpPr>
          <p:cNvPr id="56" name="Shape 56"/>
          <p:cNvSpPr txBox="1">
            <a:spLocks noGrp="1"/>
          </p:cNvSpPr>
          <p:nvPr>
            <p:ph type="title"/>
          </p:nvPr>
        </p:nvSpPr>
        <p:spPr>
          <a:xfrm>
            <a:off x="457199" y="205977"/>
            <a:ext cx="8229600" cy="8574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000000"/>
              </a:buClr>
              <a:buFont typeface="Calibri"/>
              <a:buNone/>
              <a:defRPr sz="4000" b="0" i="0" u="none" strike="noStrike" cap="none">
                <a:solidFill>
                  <a:srgbClr val="000000"/>
                </a:solidFill>
                <a:latin typeface="Calibri"/>
                <a:ea typeface="Calibri"/>
                <a:cs typeface="Calibri"/>
                <a:sym typeface="Calibri"/>
              </a:defRPr>
            </a:lvl1pPr>
            <a:lvl2pPr marL="0" marR="0" lvl="1" indent="152400" algn="ctr" rtl="0">
              <a:lnSpc>
                <a:spcPct val="100000"/>
              </a:lnSpc>
              <a:spcBef>
                <a:spcPts val="0"/>
              </a:spcBef>
              <a:spcAft>
                <a:spcPts val="0"/>
              </a:spcAft>
              <a:buClr>
                <a:srgbClr val="000000"/>
              </a:buClr>
              <a:buFont typeface="Helvetica Neue Light"/>
              <a:buNone/>
              <a:defRPr sz="5200" b="0" i="0" u="none" strike="noStrike" cap="none">
                <a:solidFill>
                  <a:srgbClr val="000000"/>
                </a:solidFill>
                <a:latin typeface="Helvetica Neue Light"/>
                <a:ea typeface="Helvetica Neue Light"/>
                <a:cs typeface="Helvetica Neue Light"/>
                <a:sym typeface="Helvetica Neue Light"/>
              </a:defRPr>
            </a:lvl2pPr>
            <a:lvl3pPr marL="0" marR="0" lvl="2" indent="292100" algn="ctr" rtl="0">
              <a:lnSpc>
                <a:spcPct val="100000"/>
              </a:lnSpc>
              <a:spcBef>
                <a:spcPts val="0"/>
              </a:spcBef>
              <a:spcAft>
                <a:spcPts val="0"/>
              </a:spcAft>
              <a:buClr>
                <a:srgbClr val="000000"/>
              </a:buClr>
              <a:buFont typeface="Helvetica Neue Light"/>
              <a:buNone/>
              <a:defRPr sz="5200" b="0" i="0" u="none" strike="noStrike" cap="none">
                <a:solidFill>
                  <a:srgbClr val="000000"/>
                </a:solidFill>
                <a:latin typeface="Helvetica Neue Light"/>
                <a:ea typeface="Helvetica Neue Light"/>
                <a:cs typeface="Helvetica Neue Light"/>
                <a:sym typeface="Helvetica Neue Light"/>
              </a:defRPr>
            </a:lvl3pPr>
            <a:lvl4pPr marL="0" marR="0" lvl="3" indent="444500" algn="ctr" rtl="0">
              <a:lnSpc>
                <a:spcPct val="100000"/>
              </a:lnSpc>
              <a:spcBef>
                <a:spcPts val="0"/>
              </a:spcBef>
              <a:spcAft>
                <a:spcPts val="0"/>
              </a:spcAft>
              <a:buClr>
                <a:srgbClr val="000000"/>
              </a:buClr>
              <a:buFont typeface="Helvetica Neue Light"/>
              <a:buNone/>
              <a:defRPr sz="5200" b="0" i="0" u="none" strike="noStrike" cap="none">
                <a:solidFill>
                  <a:srgbClr val="000000"/>
                </a:solidFill>
                <a:latin typeface="Helvetica Neue Light"/>
                <a:ea typeface="Helvetica Neue Light"/>
                <a:cs typeface="Helvetica Neue Light"/>
                <a:sym typeface="Helvetica Neue Light"/>
              </a:defRPr>
            </a:lvl4pPr>
            <a:lvl5pPr marL="0" marR="0" lvl="4" indent="584200" algn="ctr" rtl="0">
              <a:lnSpc>
                <a:spcPct val="100000"/>
              </a:lnSpc>
              <a:spcBef>
                <a:spcPts val="0"/>
              </a:spcBef>
              <a:spcAft>
                <a:spcPts val="0"/>
              </a:spcAft>
              <a:buClr>
                <a:srgbClr val="000000"/>
              </a:buClr>
              <a:buFont typeface="Helvetica Neue Light"/>
              <a:buNone/>
              <a:defRPr sz="5200" b="0" i="0" u="none" strike="noStrike" cap="none">
                <a:solidFill>
                  <a:srgbClr val="000000"/>
                </a:solidFill>
                <a:latin typeface="Helvetica Neue Light"/>
                <a:ea typeface="Helvetica Neue Light"/>
                <a:cs typeface="Helvetica Neue Light"/>
                <a:sym typeface="Helvetica Neue Light"/>
              </a:defRPr>
            </a:lvl5pPr>
            <a:lvl6pPr marL="0" marR="0" lvl="5" indent="736600" algn="ctr" rtl="0">
              <a:lnSpc>
                <a:spcPct val="100000"/>
              </a:lnSpc>
              <a:spcBef>
                <a:spcPts val="0"/>
              </a:spcBef>
              <a:spcAft>
                <a:spcPts val="0"/>
              </a:spcAft>
              <a:buClr>
                <a:srgbClr val="000000"/>
              </a:buClr>
              <a:buFont typeface="Helvetica Neue Light"/>
              <a:buNone/>
              <a:defRPr sz="5200" b="0" i="0" u="none" strike="noStrike" cap="none">
                <a:solidFill>
                  <a:srgbClr val="000000"/>
                </a:solidFill>
                <a:latin typeface="Helvetica Neue Light"/>
                <a:ea typeface="Helvetica Neue Light"/>
                <a:cs typeface="Helvetica Neue Light"/>
                <a:sym typeface="Helvetica Neue Light"/>
              </a:defRPr>
            </a:lvl6pPr>
            <a:lvl7pPr marL="0" marR="0" lvl="6" indent="889000" algn="ctr" rtl="0">
              <a:lnSpc>
                <a:spcPct val="100000"/>
              </a:lnSpc>
              <a:spcBef>
                <a:spcPts val="0"/>
              </a:spcBef>
              <a:spcAft>
                <a:spcPts val="0"/>
              </a:spcAft>
              <a:buClr>
                <a:srgbClr val="000000"/>
              </a:buClr>
              <a:buFont typeface="Helvetica Neue Light"/>
              <a:buNone/>
              <a:defRPr sz="5200" b="0" i="0" u="none" strike="noStrike" cap="none">
                <a:solidFill>
                  <a:srgbClr val="000000"/>
                </a:solidFill>
                <a:latin typeface="Helvetica Neue Light"/>
                <a:ea typeface="Helvetica Neue Light"/>
                <a:cs typeface="Helvetica Neue Light"/>
                <a:sym typeface="Helvetica Neue Light"/>
              </a:defRPr>
            </a:lvl7pPr>
            <a:lvl8pPr marL="0" marR="0" lvl="7" indent="1028700" algn="ctr" rtl="0">
              <a:lnSpc>
                <a:spcPct val="100000"/>
              </a:lnSpc>
              <a:spcBef>
                <a:spcPts val="0"/>
              </a:spcBef>
              <a:spcAft>
                <a:spcPts val="0"/>
              </a:spcAft>
              <a:buClr>
                <a:srgbClr val="000000"/>
              </a:buClr>
              <a:buFont typeface="Helvetica Neue Light"/>
              <a:buNone/>
              <a:defRPr sz="5200" b="0" i="0" u="none" strike="noStrike" cap="none">
                <a:solidFill>
                  <a:srgbClr val="000000"/>
                </a:solidFill>
                <a:latin typeface="Helvetica Neue Light"/>
                <a:ea typeface="Helvetica Neue Light"/>
                <a:cs typeface="Helvetica Neue Light"/>
                <a:sym typeface="Helvetica Neue Light"/>
              </a:defRPr>
            </a:lvl8pPr>
            <a:lvl9pPr marL="0" marR="0" lvl="8" indent="1181100" algn="ctr" rtl="0">
              <a:lnSpc>
                <a:spcPct val="100000"/>
              </a:lnSpc>
              <a:spcBef>
                <a:spcPts val="0"/>
              </a:spcBef>
              <a:spcAft>
                <a:spcPts val="0"/>
              </a:spcAft>
              <a:buClr>
                <a:srgbClr val="000000"/>
              </a:buClr>
              <a:buFont typeface="Helvetica Neue Light"/>
              <a:buNone/>
              <a:defRPr sz="5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57" name="Shape 57"/>
          <p:cNvSpPr txBox="1">
            <a:spLocks noGrp="1"/>
          </p:cNvSpPr>
          <p:nvPr>
            <p:ph type="body" idx="1"/>
          </p:nvPr>
        </p:nvSpPr>
        <p:spPr>
          <a:xfrm>
            <a:off x="457199" y="1200150"/>
            <a:ext cx="8229600" cy="3394500"/>
          </a:xfrm>
          <a:prstGeom prst="rect">
            <a:avLst/>
          </a:prstGeom>
          <a:noFill/>
          <a:ln>
            <a:noFill/>
          </a:ln>
        </p:spPr>
        <p:txBody>
          <a:bodyPr wrap="square" lIns="91425" tIns="91425" rIns="91425" bIns="91425" anchor="t" anchorCtr="0"/>
          <a:lstStyle>
            <a:lvl1pPr marL="254000" marR="0" lvl="0" indent="50800" algn="l" rtl="0">
              <a:lnSpc>
                <a:spcPct val="100000"/>
              </a:lnSpc>
              <a:spcBef>
                <a:spcPts val="500"/>
              </a:spcBef>
              <a:spcAft>
                <a:spcPts val="0"/>
              </a:spcAft>
              <a:buClr>
                <a:srgbClr val="000000"/>
              </a:buClr>
              <a:buSzPct val="100000"/>
              <a:buFont typeface="Arial"/>
              <a:buChar char="•"/>
              <a:defRPr sz="2800" b="0" i="0" u="none" strike="noStrike" cap="none">
                <a:solidFill>
                  <a:srgbClr val="000000"/>
                </a:solidFill>
                <a:latin typeface="Calibri"/>
                <a:ea typeface="Calibri"/>
                <a:cs typeface="Calibri"/>
                <a:sym typeface="Calibri"/>
              </a:defRPr>
            </a:lvl1pPr>
            <a:lvl2pPr marL="520700" marR="0" lvl="1" indent="63500" algn="l" rtl="0">
              <a:lnSpc>
                <a:spcPct val="100000"/>
              </a:lnSpc>
              <a:spcBef>
                <a:spcPts val="500"/>
              </a:spcBef>
              <a:spcAft>
                <a:spcPts val="0"/>
              </a:spcAft>
              <a:buClr>
                <a:srgbClr val="000000"/>
              </a:buClr>
              <a:buSzPct val="100000"/>
              <a:buFont typeface="Arial"/>
              <a:buChar char="–"/>
              <a:defRPr sz="2800" b="0" i="0" u="none" strike="noStrike" cap="none">
                <a:solidFill>
                  <a:srgbClr val="000000"/>
                </a:solidFill>
                <a:latin typeface="Calibri"/>
                <a:ea typeface="Calibri"/>
                <a:cs typeface="Calibri"/>
                <a:sym typeface="Calibri"/>
              </a:defRPr>
            </a:lvl2pPr>
            <a:lvl3pPr marL="774700" marR="0" lvl="2" indent="88900" algn="l" rtl="0">
              <a:lnSpc>
                <a:spcPct val="100000"/>
              </a:lnSpc>
              <a:spcBef>
                <a:spcPts val="500"/>
              </a:spcBef>
              <a:spcAft>
                <a:spcPts val="0"/>
              </a:spcAft>
              <a:buClr>
                <a:srgbClr val="000000"/>
              </a:buClr>
              <a:buSzPct val="100000"/>
              <a:buFont typeface="Arial"/>
              <a:buChar char="•"/>
              <a:defRPr sz="2800" b="0" i="0" u="none" strike="noStrike" cap="none">
                <a:solidFill>
                  <a:srgbClr val="000000"/>
                </a:solidFill>
                <a:latin typeface="Calibri"/>
                <a:ea typeface="Calibri"/>
                <a:cs typeface="Calibri"/>
                <a:sym typeface="Calibri"/>
              </a:defRPr>
            </a:lvl3pPr>
            <a:lvl4pPr marL="1104900" marR="0" lvl="3" indent="38100" algn="l" rtl="0">
              <a:lnSpc>
                <a:spcPct val="100000"/>
              </a:lnSpc>
              <a:spcBef>
                <a:spcPts val="500"/>
              </a:spcBef>
              <a:spcAft>
                <a:spcPts val="0"/>
              </a:spcAft>
              <a:buClr>
                <a:srgbClr val="000000"/>
              </a:buClr>
              <a:buSzPct val="100000"/>
              <a:buFont typeface="Arial"/>
              <a:buChar char="–"/>
              <a:defRPr sz="2800" b="0" i="0" u="none" strike="noStrike" cap="none">
                <a:solidFill>
                  <a:srgbClr val="000000"/>
                </a:solidFill>
                <a:latin typeface="Calibri"/>
                <a:ea typeface="Calibri"/>
                <a:cs typeface="Calibri"/>
                <a:sym typeface="Calibri"/>
              </a:defRPr>
            </a:lvl4pPr>
            <a:lvl5pPr marL="1409700" marR="0" lvl="4" indent="25400" algn="l" rtl="0">
              <a:lnSpc>
                <a:spcPct val="100000"/>
              </a:lnSpc>
              <a:spcBef>
                <a:spcPts val="500"/>
              </a:spcBef>
              <a:spcAft>
                <a:spcPts val="0"/>
              </a:spcAft>
              <a:buClr>
                <a:srgbClr val="000000"/>
              </a:buClr>
              <a:buSzPct val="100000"/>
              <a:buFont typeface="Arial"/>
              <a:buChar char="»"/>
              <a:defRPr sz="2800" b="0" i="0" u="none" strike="noStrike" cap="none">
                <a:solidFill>
                  <a:srgbClr val="000000"/>
                </a:solidFill>
                <a:latin typeface="Calibri"/>
                <a:ea typeface="Calibri"/>
                <a:cs typeface="Calibri"/>
                <a:sym typeface="Calibri"/>
              </a:defRPr>
            </a:lvl5pPr>
            <a:lvl6pPr marL="1714500" marR="0" lvl="5" indent="-177800" algn="l" rtl="0">
              <a:lnSpc>
                <a:spcPct val="100000"/>
              </a:lnSpc>
              <a:spcBef>
                <a:spcPts val="2700"/>
              </a:spcBef>
              <a:spcAft>
                <a:spcPts val="0"/>
              </a:spcAft>
              <a:buClr>
                <a:srgbClr val="000000"/>
              </a:buClr>
              <a:buSzPct val="73913"/>
              <a:buFont typeface="Helvetica Neue Light"/>
              <a:buChar char="•"/>
              <a:defRPr sz="2300" b="0" i="0" u="none" strike="noStrike" cap="none">
                <a:solidFill>
                  <a:srgbClr val="000000"/>
                </a:solidFill>
                <a:latin typeface="Helvetica Neue Light"/>
                <a:ea typeface="Helvetica Neue Light"/>
                <a:cs typeface="Helvetica Neue Light"/>
                <a:sym typeface="Helvetica Neue Light"/>
              </a:defRPr>
            </a:lvl6pPr>
            <a:lvl7pPr marL="2006600" marR="0" lvl="6" indent="-177800" algn="l" rtl="0">
              <a:lnSpc>
                <a:spcPct val="100000"/>
              </a:lnSpc>
              <a:spcBef>
                <a:spcPts val="2700"/>
              </a:spcBef>
              <a:spcAft>
                <a:spcPts val="0"/>
              </a:spcAft>
              <a:buClr>
                <a:srgbClr val="000000"/>
              </a:buClr>
              <a:buSzPct val="73913"/>
              <a:buFont typeface="Helvetica Neue Light"/>
              <a:buChar char="•"/>
              <a:defRPr sz="2300" b="0" i="0" u="none" strike="noStrike" cap="none">
                <a:solidFill>
                  <a:srgbClr val="000000"/>
                </a:solidFill>
                <a:latin typeface="Helvetica Neue Light"/>
                <a:ea typeface="Helvetica Neue Light"/>
                <a:cs typeface="Helvetica Neue Light"/>
                <a:sym typeface="Helvetica Neue Light"/>
              </a:defRPr>
            </a:lvl7pPr>
            <a:lvl8pPr marL="2286000" marR="0" lvl="7" indent="-165100" algn="l" rtl="0">
              <a:lnSpc>
                <a:spcPct val="100000"/>
              </a:lnSpc>
              <a:spcBef>
                <a:spcPts val="2700"/>
              </a:spcBef>
              <a:spcAft>
                <a:spcPts val="0"/>
              </a:spcAft>
              <a:buClr>
                <a:srgbClr val="000000"/>
              </a:buClr>
              <a:buSzPct val="73913"/>
              <a:buFont typeface="Helvetica Neue Light"/>
              <a:buChar char="•"/>
              <a:defRPr sz="2300" b="0" i="0" u="none" strike="noStrike" cap="none">
                <a:solidFill>
                  <a:srgbClr val="000000"/>
                </a:solidFill>
                <a:latin typeface="Helvetica Neue Light"/>
                <a:ea typeface="Helvetica Neue Light"/>
                <a:cs typeface="Helvetica Neue Light"/>
                <a:sym typeface="Helvetica Neue Light"/>
              </a:defRPr>
            </a:lvl8pPr>
            <a:lvl9pPr marL="2578100" marR="0" lvl="8" indent="-177800" algn="l" rtl="0">
              <a:lnSpc>
                <a:spcPct val="100000"/>
              </a:lnSpc>
              <a:spcBef>
                <a:spcPts val="2700"/>
              </a:spcBef>
              <a:spcAft>
                <a:spcPts val="0"/>
              </a:spcAft>
              <a:buClr>
                <a:srgbClr val="000000"/>
              </a:buClr>
              <a:buSzPct val="73913"/>
              <a:buFont typeface="Helvetica Neue Light"/>
              <a:buChar char="•"/>
              <a:defRPr sz="23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58" name="Shape 58"/>
          <p:cNvSpPr txBox="1">
            <a:spLocks noGrp="1"/>
          </p:cNvSpPr>
          <p:nvPr>
            <p:ph type="sldNum" idx="12"/>
          </p:nvPr>
        </p:nvSpPr>
        <p:spPr>
          <a:xfrm>
            <a:off x="8436618" y="4806275"/>
            <a:ext cx="250200" cy="195900"/>
          </a:xfrm>
          <a:prstGeom prst="rect">
            <a:avLst/>
          </a:prstGeom>
          <a:noFill/>
          <a:ln>
            <a:noFill/>
          </a:ln>
        </p:spPr>
        <p:txBody>
          <a:bodyPr wrap="square" lIns="41875" tIns="41875" rIns="41875" bIns="41875"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GB" sz="1000" b="0" i="0" u="none" strike="noStrike" cap="none">
                <a:solidFill>
                  <a:srgbClr val="888888"/>
                </a:solidFill>
                <a:latin typeface="Calibri"/>
                <a:ea typeface="Calibri"/>
                <a:cs typeface="Calibri"/>
                <a:sym typeface="Calibri"/>
              </a:rPr>
              <a:t>‹#›</a:t>
            </a:fld>
            <a:endParaRPr lang="en-GB" sz="10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Blank 2">
    <p:spTree>
      <p:nvGrpSpPr>
        <p:cNvPr id="1" name="Shape 59"/>
        <p:cNvGrpSpPr/>
        <p:nvPr/>
      </p:nvGrpSpPr>
      <p:grpSpPr>
        <a:xfrm>
          <a:off x="0" y="0"/>
          <a:ext cx="0" cy="0"/>
          <a:chOff x="0" y="0"/>
          <a:chExt cx="0" cy="0"/>
        </a:xfrm>
      </p:grpSpPr>
      <p:sp>
        <p:nvSpPr>
          <p:cNvPr id="60" name="Shape 60"/>
          <p:cNvSpPr txBox="1">
            <a:spLocks noGrp="1"/>
          </p:cNvSpPr>
          <p:nvPr>
            <p:ph type="sldNum" idx="12"/>
          </p:nvPr>
        </p:nvSpPr>
        <p:spPr>
          <a:xfrm>
            <a:off x="4437983" y="4878958"/>
            <a:ext cx="259200" cy="201000"/>
          </a:xfrm>
          <a:prstGeom prst="rect">
            <a:avLst/>
          </a:prstGeom>
          <a:noFill/>
          <a:ln>
            <a:noFill/>
          </a:ln>
        </p:spPr>
        <p:txBody>
          <a:bodyPr wrap="square" lIns="32750" tIns="32750" rIns="32750" bIns="32750" anchor="t" anchorCtr="0">
            <a:noAutofit/>
          </a:bodyPr>
          <a:lstStyle/>
          <a:p>
            <a:pPr marL="0" marR="0" lvl="0" indent="0" algn="ctr" rtl="0">
              <a:lnSpc>
                <a:spcPct val="100000"/>
              </a:lnSpc>
              <a:spcBef>
                <a:spcPts val="0"/>
              </a:spcBef>
              <a:spcAft>
                <a:spcPts val="0"/>
              </a:spcAft>
              <a:buClr>
                <a:srgbClr val="000000"/>
              </a:buClr>
              <a:buSzPct val="25000"/>
              <a:buFont typeface="Helvetica Neue Light"/>
              <a:buNone/>
            </a:pPr>
            <a:fld id="{00000000-1234-1234-1234-123412341234}" type="slidenum">
              <a:rPr lang="en-GB" sz="1200" b="0" i="0" u="none" strike="noStrike" cap="none">
                <a:solidFill>
                  <a:srgbClr val="000000"/>
                </a:solidFill>
                <a:latin typeface="Helvetica Neue Light"/>
                <a:ea typeface="Helvetica Neue Light"/>
                <a:cs typeface="Helvetica Neue Light"/>
                <a:sym typeface="Helvetica Neue Light"/>
              </a:rPr>
              <a:t>‹#›</a:t>
            </a:fld>
            <a:endParaRPr lang="en-GB" sz="1200" b="0" i="0" u="none" strike="noStrike" cap="none">
              <a:solidFill>
                <a:srgbClr val="000000"/>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itle &amp; Bullets">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669727" y="234404"/>
            <a:ext cx="7804500" cy="11385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000000"/>
              </a:buClr>
              <a:buFont typeface="Helvetica Neue Light"/>
              <a:buNone/>
              <a:defRPr sz="5200" b="0" i="0" u="none" strike="noStrike" cap="none">
                <a:solidFill>
                  <a:srgbClr val="000000"/>
                </a:solidFill>
                <a:latin typeface="Helvetica Neue Light"/>
                <a:ea typeface="Helvetica Neue Light"/>
                <a:cs typeface="Helvetica Neue Light"/>
                <a:sym typeface="Helvetica Neue Light"/>
              </a:defRPr>
            </a:lvl1pPr>
            <a:lvl2pPr marL="0" marR="0" lvl="1" indent="152400" algn="ctr" rtl="0">
              <a:lnSpc>
                <a:spcPct val="100000"/>
              </a:lnSpc>
              <a:spcBef>
                <a:spcPts val="0"/>
              </a:spcBef>
              <a:spcAft>
                <a:spcPts val="0"/>
              </a:spcAft>
              <a:buClr>
                <a:srgbClr val="000000"/>
              </a:buClr>
              <a:buFont typeface="Helvetica Neue Light"/>
              <a:buNone/>
              <a:defRPr sz="5200" b="0" i="0" u="none" strike="noStrike" cap="none">
                <a:solidFill>
                  <a:srgbClr val="000000"/>
                </a:solidFill>
                <a:latin typeface="Helvetica Neue Light"/>
                <a:ea typeface="Helvetica Neue Light"/>
                <a:cs typeface="Helvetica Neue Light"/>
                <a:sym typeface="Helvetica Neue Light"/>
              </a:defRPr>
            </a:lvl2pPr>
            <a:lvl3pPr marL="0" marR="0" lvl="2" indent="292100" algn="ctr" rtl="0">
              <a:lnSpc>
                <a:spcPct val="100000"/>
              </a:lnSpc>
              <a:spcBef>
                <a:spcPts val="0"/>
              </a:spcBef>
              <a:spcAft>
                <a:spcPts val="0"/>
              </a:spcAft>
              <a:buClr>
                <a:srgbClr val="000000"/>
              </a:buClr>
              <a:buFont typeface="Helvetica Neue Light"/>
              <a:buNone/>
              <a:defRPr sz="5200" b="0" i="0" u="none" strike="noStrike" cap="none">
                <a:solidFill>
                  <a:srgbClr val="000000"/>
                </a:solidFill>
                <a:latin typeface="Helvetica Neue Light"/>
                <a:ea typeface="Helvetica Neue Light"/>
                <a:cs typeface="Helvetica Neue Light"/>
                <a:sym typeface="Helvetica Neue Light"/>
              </a:defRPr>
            </a:lvl3pPr>
            <a:lvl4pPr marL="0" marR="0" lvl="3" indent="444500" algn="ctr" rtl="0">
              <a:lnSpc>
                <a:spcPct val="100000"/>
              </a:lnSpc>
              <a:spcBef>
                <a:spcPts val="0"/>
              </a:spcBef>
              <a:spcAft>
                <a:spcPts val="0"/>
              </a:spcAft>
              <a:buClr>
                <a:srgbClr val="000000"/>
              </a:buClr>
              <a:buFont typeface="Helvetica Neue Light"/>
              <a:buNone/>
              <a:defRPr sz="5200" b="0" i="0" u="none" strike="noStrike" cap="none">
                <a:solidFill>
                  <a:srgbClr val="000000"/>
                </a:solidFill>
                <a:latin typeface="Helvetica Neue Light"/>
                <a:ea typeface="Helvetica Neue Light"/>
                <a:cs typeface="Helvetica Neue Light"/>
                <a:sym typeface="Helvetica Neue Light"/>
              </a:defRPr>
            </a:lvl4pPr>
            <a:lvl5pPr marL="0" marR="0" lvl="4" indent="584200" algn="ctr" rtl="0">
              <a:lnSpc>
                <a:spcPct val="100000"/>
              </a:lnSpc>
              <a:spcBef>
                <a:spcPts val="0"/>
              </a:spcBef>
              <a:spcAft>
                <a:spcPts val="0"/>
              </a:spcAft>
              <a:buClr>
                <a:srgbClr val="000000"/>
              </a:buClr>
              <a:buFont typeface="Helvetica Neue Light"/>
              <a:buNone/>
              <a:defRPr sz="5200" b="0" i="0" u="none" strike="noStrike" cap="none">
                <a:solidFill>
                  <a:srgbClr val="000000"/>
                </a:solidFill>
                <a:latin typeface="Helvetica Neue Light"/>
                <a:ea typeface="Helvetica Neue Light"/>
                <a:cs typeface="Helvetica Neue Light"/>
                <a:sym typeface="Helvetica Neue Light"/>
              </a:defRPr>
            </a:lvl5pPr>
            <a:lvl6pPr marL="0" marR="0" lvl="5" indent="736600" algn="ctr" rtl="0">
              <a:lnSpc>
                <a:spcPct val="100000"/>
              </a:lnSpc>
              <a:spcBef>
                <a:spcPts val="0"/>
              </a:spcBef>
              <a:spcAft>
                <a:spcPts val="0"/>
              </a:spcAft>
              <a:buClr>
                <a:srgbClr val="000000"/>
              </a:buClr>
              <a:buFont typeface="Helvetica Neue Light"/>
              <a:buNone/>
              <a:defRPr sz="5200" b="0" i="0" u="none" strike="noStrike" cap="none">
                <a:solidFill>
                  <a:srgbClr val="000000"/>
                </a:solidFill>
                <a:latin typeface="Helvetica Neue Light"/>
                <a:ea typeface="Helvetica Neue Light"/>
                <a:cs typeface="Helvetica Neue Light"/>
                <a:sym typeface="Helvetica Neue Light"/>
              </a:defRPr>
            </a:lvl6pPr>
            <a:lvl7pPr marL="0" marR="0" lvl="6" indent="889000" algn="ctr" rtl="0">
              <a:lnSpc>
                <a:spcPct val="100000"/>
              </a:lnSpc>
              <a:spcBef>
                <a:spcPts val="0"/>
              </a:spcBef>
              <a:spcAft>
                <a:spcPts val="0"/>
              </a:spcAft>
              <a:buClr>
                <a:srgbClr val="000000"/>
              </a:buClr>
              <a:buFont typeface="Helvetica Neue Light"/>
              <a:buNone/>
              <a:defRPr sz="5200" b="0" i="0" u="none" strike="noStrike" cap="none">
                <a:solidFill>
                  <a:srgbClr val="000000"/>
                </a:solidFill>
                <a:latin typeface="Helvetica Neue Light"/>
                <a:ea typeface="Helvetica Neue Light"/>
                <a:cs typeface="Helvetica Neue Light"/>
                <a:sym typeface="Helvetica Neue Light"/>
              </a:defRPr>
            </a:lvl7pPr>
            <a:lvl8pPr marL="0" marR="0" lvl="7" indent="1028700" algn="ctr" rtl="0">
              <a:lnSpc>
                <a:spcPct val="100000"/>
              </a:lnSpc>
              <a:spcBef>
                <a:spcPts val="0"/>
              </a:spcBef>
              <a:spcAft>
                <a:spcPts val="0"/>
              </a:spcAft>
              <a:buClr>
                <a:srgbClr val="000000"/>
              </a:buClr>
              <a:buFont typeface="Helvetica Neue Light"/>
              <a:buNone/>
              <a:defRPr sz="5200" b="0" i="0" u="none" strike="noStrike" cap="none">
                <a:solidFill>
                  <a:srgbClr val="000000"/>
                </a:solidFill>
                <a:latin typeface="Helvetica Neue Light"/>
                <a:ea typeface="Helvetica Neue Light"/>
                <a:cs typeface="Helvetica Neue Light"/>
                <a:sym typeface="Helvetica Neue Light"/>
              </a:defRPr>
            </a:lvl8pPr>
            <a:lvl9pPr marL="0" marR="0" lvl="8" indent="1181100" algn="ctr" rtl="0">
              <a:lnSpc>
                <a:spcPct val="100000"/>
              </a:lnSpc>
              <a:spcBef>
                <a:spcPts val="0"/>
              </a:spcBef>
              <a:spcAft>
                <a:spcPts val="0"/>
              </a:spcAft>
              <a:buClr>
                <a:srgbClr val="000000"/>
              </a:buClr>
              <a:buFont typeface="Helvetica Neue Light"/>
              <a:buNone/>
              <a:defRPr sz="5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63" name="Shape 63"/>
          <p:cNvSpPr txBox="1">
            <a:spLocks noGrp="1"/>
          </p:cNvSpPr>
          <p:nvPr>
            <p:ph type="body" idx="1"/>
          </p:nvPr>
        </p:nvSpPr>
        <p:spPr>
          <a:xfrm>
            <a:off x="669727" y="1372939"/>
            <a:ext cx="7804500" cy="3315000"/>
          </a:xfrm>
          <a:prstGeom prst="rect">
            <a:avLst/>
          </a:prstGeom>
          <a:noFill/>
          <a:ln>
            <a:noFill/>
          </a:ln>
        </p:spPr>
        <p:txBody>
          <a:bodyPr wrap="square" lIns="91425" tIns="91425" rIns="91425" bIns="91425" anchor="ctr" anchorCtr="0"/>
          <a:lstStyle>
            <a:lvl1pPr marL="292100" marR="0" lvl="0" indent="-177800" algn="l" rtl="0">
              <a:lnSpc>
                <a:spcPct val="100000"/>
              </a:lnSpc>
              <a:spcBef>
                <a:spcPts val="2700"/>
              </a:spcBef>
              <a:spcAft>
                <a:spcPts val="0"/>
              </a:spcAft>
              <a:buClr>
                <a:srgbClr val="000000"/>
              </a:buClr>
              <a:buSzPct val="73913"/>
              <a:buFont typeface="Helvetica Neue Light"/>
              <a:buChar char="•"/>
              <a:defRPr sz="2300" b="0" i="0" u="none" strike="noStrike" cap="none">
                <a:solidFill>
                  <a:srgbClr val="000000"/>
                </a:solidFill>
                <a:latin typeface="Helvetica Neue Light"/>
                <a:ea typeface="Helvetica Neue Light"/>
                <a:cs typeface="Helvetica Neue Light"/>
                <a:sym typeface="Helvetica Neue Light"/>
              </a:defRPr>
            </a:lvl1pPr>
            <a:lvl2pPr marL="571500" marR="0" lvl="1" indent="-177800" algn="l" rtl="0">
              <a:lnSpc>
                <a:spcPct val="100000"/>
              </a:lnSpc>
              <a:spcBef>
                <a:spcPts val="2700"/>
              </a:spcBef>
              <a:spcAft>
                <a:spcPts val="0"/>
              </a:spcAft>
              <a:buClr>
                <a:srgbClr val="000000"/>
              </a:buClr>
              <a:buSzPct val="73913"/>
              <a:buFont typeface="Helvetica Neue Light"/>
              <a:buChar char="•"/>
              <a:defRPr sz="2300" b="0" i="0" u="none" strike="noStrike" cap="none">
                <a:solidFill>
                  <a:srgbClr val="000000"/>
                </a:solidFill>
                <a:latin typeface="Helvetica Neue Light"/>
                <a:ea typeface="Helvetica Neue Light"/>
                <a:cs typeface="Helvetica Neue Light"/>
                <a:sym typeface="Helvetica Neue Light"/>
              </a:defRPr>
            </a:lvl2pPr>
            <a:lvl3pPr marL="863600" marR="0" lvl="2" indent="-177800" algn="l" rtl="0">
              <a:lnSpc>
                <a:spcPct val="100000"/>
              </a:lnSpc>
              <a:spcBef>
                <a:spcPts val="2700"/>
              </a:spcBef>
              <a:spcAft>
                <a:spcPts val="0"/>
              </a:spcAft>
              <a:buClr>
                <a:srgbClr val="000000"/>
              </a:buClr>
              <a:buSzPct val="73913"/>
              <a:buFont typeface="Helvetica Neue Light"/>
              <a:buChar char="•"/>
              <a:defRPr sz="2300" b="0" i="0" u="none" strike="noStrike" cap="none">
                <a:solidFill>
                  <a:srgbClr val="000000"/>
                </a:solidFill>
                <a:latin typeface="Helvetica Neue Light"/>
                <a:ea typeface="Helvetica Neue Light"/>
                <a:cs typeface="Helvetica Neue Light"/>
                <a:sym typeface="Helvetica Neue Light"/>
              </a:defRPr>
            </a:lvl3pPr>
            <a:lvl4pPr marL="1143000" marR="0" lvl="3" indent="-177800" algn="l" rtl="0">
              <a:lnSpc>
                <a:spcPct val="100000"/>
              </a:lnSpc>
              <a:spcBef>
                <a:spcPts val="2700"/>
              </a:spcBef>
              <a:spcAft>
                <a:spcPts val="0"/>
              </a:spcAft>
              <a:buClr>
                <a:srgbClr val="000000"/>
              </a:buClr>
              <a:buSzPct val="73913"/>
              <a:buFont typeface="Helvetica Neue Light"/>
              <a:buChar char="•"/>
              <a:defRPr sz="2300" b="0" i="0" u="none" strike="noStrike" cap="none">
                <a:solidFill>
                  <a:srgbClr val="000000"/>
                </a:solidFill>
                <a:latin typeface="Helvetica Neue Light"/>
                <a:ea typeface="Helvetica Neue Light"/>
                <a:cs typeface="Helvetica Neue Light"/>
                <a:sym typeface="Helvetica Neue Light"/>
              </a:defRPr>
            </a:lvl4pPr>
            <a:lvl5pPr marL="1435100" marR="0" lvl="4" indent="-177800" algn="l" rtl="0">
              <a:lnSpc>
                <a:spcPct val="100000"/>
              </a:lnSpc>
              <a:spcBef>
                <a:spcPts val="2700"/>
              </a:spcBef>
              <a:spcAft>
                <a:spcPts val="0"/>
              </a:spcAft>
              <a:buClr>
                <a:srgbClr val="000000"/>
              </a:buClr>
              <a:buSzPct val="73913"/>
              <a:buFont typeface="Helvetica Neue Light"/>
              <a:buChar char="•"/>
              <a:defRPr sz="2300" b="0" i="0" u="none" strike="noStrike" cap="none">
                <a:solidFill>
                  <a:srgbClr val="000000"/>
                </a:solidFill>
                <a:latin typeface="Helvetica Neue Light"/>
                <a:ea typeface="Helvetica Neue Light"/>
                <a:cs typeface="Helvetica Neue Light"/>
                <a:sym typeface="Helvetica Neue Light"/>
              </a:defRPr>
            </a:lvl5pPr>
            <a:lvl6pPr marL="1714500" marR="0" lvl="5" indent="-177800" algn="l" rtl="0">
              <a:lnSpc>
                <a:spcPct val="100000"/>
              </a:lnSpc>
              <a:spcBef>
                <a:spcPts val="2700"/>
              </a:spcBef>
              <a:spcAft>
                <a:spcPts val="0"/>
              </a:spcAft>
              <a:buClr>
                <a:srgbClr val="000000"/>
              </a:buClr>
              <a:buSzPct val="73913"/>
              <a:buFont typeface="Helvetica Neue Light"/>
              <a:buChar char="•"/>
              <a:defRPr sz="2300" b="0" i="0" u="none" strike="noStrike" cap="none">
                <a:solidFill>
                  <a:srgbClr val="000000"/>
                </a:solidFill>
                <a:latin typeface="Helvetica Neue Light"/>
                <a:ea typeface="Helvetica Neue Light"/>
                <a:cs typeface="Helvetica Neue Light"/>
                <a:sym typeface="Helvetica Neue Light"/>
              </a:defRPr>
            </a:lvl6pPr>
            <a:lvl7pPr marL="2006600" marR="0" lvl="6" indent="-177800" algn="l" rtl="0">
              <a:lnSpc>
                <a:spcPct val="100000"/>
              </a:lnSpc>
              <a:spcBef>
                <a:spcPts val="2700"/>
              </a:spcBef>
              <a:spcAft>
                <a:spcPts val="0"/>
              </a:spcAft>
              <a:buClr>
                <a:srgbClr val="000000"/>
              </a:buClr>
              <a:buSzPct val="73913"/>
              <a:buFont typeface="Helvetica Neue Light"/>
              <a:buChar char="•"/>
              <a:defRPr sz="2300" b="0" i="0" u="none" strike="noStrike" cap="none">
                <a:solidFill>
                  <a:srgbClr val="000000"/>
                </a:solidFill>
                <a:latin typeface="Helvetica Neue Light"/>
                <a:ea typeface="Helvetica Neue Light"/>
                <a:cs typeface="Helvetica Neue Light"/>
                <a:sym typeface="Helvetica Neue Light"/>
              </a:defRPr>
            </a:lvl7pPr>
            <a:lvl8pPr marL="2286000" marR="0" lvl="7" indent="-165100" algn="l" rtl="0">
              <a:lnSpc>
                <a:spcPct val="100000"/>
              </a:lnSpc>
              <a:spcBef>
                <a:spcPts val="2700"/>
              </a:spcBef>
              <a:spcAft>
                <a:spcPts val="0"/>
              </a:spcAft>
              <a:buClr>
                <a:srgbClr val="000000"/>
              </a:buClr>
              <a:buSzPct val="73913"/>
              <a:buFont typeface="Helvetica Neue Light"/>
              <a:buChar char="•"/>
              <a:defRPr sz="2300" b="0" i="0" u="none" strike="noStrike" cap="none">
                <a:solidFill>
                  <a:srgbClr val="000000"/>
                </a:solidFill>
                <a:latin typeface="Helvetica Neue Light"/>
                <a:ea typeface="Helvetica Neue Light"/>
                <a:cs typeface="Helvetica Neue Light"/>
                <a:sym typeface="Helvetica Neue Light"/>
              </a:defRPr>
            </a:lvl8pPr>
            <a:lvl9pPr marL="2578100" marR="0" lvl="8" indent="-177800" algn="l" rtl="0">
              <a:lnSpc>
                <a:spcPct val="100000"/>
              </a:lnSpc>
              <a:spcBef>
                <a:spcPts val="2700"/>
              </a:spcBef>
              <a:spcAft>
                <a:spcPts val="0"/>
              </a:spcAft>
              <a:buClr>
                <a:srgbClr val="000000"/>
              </a:buClr>
              <a:buSzPct val="73913"/>
              <a:buFont typeface="Helvetica Neue Light"/>
              <a:buChar char="•"/>
              <a:defRPr sz="23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64" name="Shape 64"/>
          <p:cNvSpPr txBox="1">
            <a:spLocks noGrp="1"/>
          </p:cNvSpPr>
          <p:nvPr>
            <p:ph type="sldNum" idx="12"/>
          </p:nvPr>
        </p:nvSpPr>
        <p:spPr>
          <a:xfrm>
            <a:off x="4437983" y="4878958"/>
            <a:ext cx="259200" cy="201000"/>
          </a:xfrm>
          <a:prstGeom prst="rect">
            <a:avLst/>
          </a:prstGeom>
          <a:noFill/>
          <a:ln>
            <a:noFill/>
          </a:ln>
        </p:spPr>
        <p:txBody>
          <a:bodyPr wrap="square" lIns="32750" tIns="32750" rIns="32750" bIns="32750" anchor="t" anchorCtr="0">
            <a:noAutofit/>
          </a:bodyPr>
          <a:lstStyle/>
          <a:p>
            <a:pPr marL="0" marR="0" lvl="0" indent="0" algn="ctr" rtl="0">
              <a:lnSpc>
                <a:spcPct val="100000"/>
              </a:lnSpc>
              <a:spcBef>
                <a:spcPts val="0"/>
              </a:spcBef>
              <a:spcAft>
                <a:spcPts val="0"/>
              </a:spcAft>
              <a:buClr>
                <a:srgbClr val="000000"/>
              </a:buClr>
              <a:buSzPct val="25000"/>
              <a:buFont typeface="Helvetica Neue Light"/>
              <a:buNone/>
            </a:pPr>
            <a:fld id="{00000000-1234-1234-1234-123412341234}" type="slidenum">
              <a:rPr lang="en-GB" sz="1200" b="0" i="0" u="none" strike="noStrike" cap="none">
                <a:solidFill>
                  <a:srgbClr val="000000"/>
                </a:solidFill>
                <a:latin typeface="Helvetica Neue Light"/>
                <a:ea typeface="Helvetica Neue Light"/>
                <a:cs typeface="Helvetica Neue Light"/>
                <a:sym typeface="Helvetica Neue Light"/>
              </a:rPr>
              <a:t>‹#›</a:t>
            </a:fld>
            <a:endParaRPr lang="en-GB" sz="1200" b="0" i="0" u="none" strike="noStrike" cap="none">
              <a:solidFill>
                <a:srgbClr val="000000"/>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Bullets">
    <p:spTree>
      <p:nvGrpSpPr>
        <p:cNvPr id="1" name="Shape 65"/>
        <p:cNvGrpSpPr/>
        <p:nvPr/>
      </p:nvGrpSpPr>
      <p:grpSpPr>
        <a:xfrm>
          <a:off x="0" y="0"/>
          <a:ext cx="0" cy="0"/>
          <a:chOff x="0" y="0"/>
          <a:chExt cx="0" cy="0"/>
        </a:xfrm>
      </p:grpSpPr>
      <p:sp>
        <p:nvSpPr>
          <p:cNvPr id="66" name="Shape 66"/>
          <p:cNvSpPr txBox="1">
            <a:spLocks noGrp="1"/>
          </p:cNvSpPr>
          <p:nvPr>
            <p:ph type="body" idx="1"/>
          </p:nvPr>
        </p:nvSpPr>
        <p:spPr>
          <a:xfrm>
            <a:off x="669727" y="669727"/>
            <a:ext cx="7804500" cy="3804000"/>
          </a:xfrm>
          <a:prstGeom prst="rect">
            <a:avLst/>
          </a:prstGeom>
          <a:noFill/>
          <a:ln>
            <a:noFill/>
          </a:ln>
        </p:spPr>
        <p:txBody>
          <a:bodyPr wrap="square" lIns="91425" tIns="91425" rIns="91425" bIns="91425" anchor="ctr" anchorCtr="0"/>
          <a:lstStyle>
            <a:lvl1pPr marL="292100" marR="0" lvl="0" indent="-177800" algn="l" rtl="0">
              <a:lnSpc>
                <a:spcPct val="100000"/>
              </a:lnSpc>
              <a:spcBef>
                <a:spcPts val="2700"/>
              </a:spcBef>
              <a:spcAft>
                <a:spcPts val="0"/>
              </a:spcAft>
              <a:buClr>
                <a:srgbClr val="000000"/>
              </a:buClr>
              <a:buSzPct val="73913"/>
              <a:buFont typeface="Helvetica Neue Light"/>
              <a:buChar char="•"/>
              <a:defRPr sz="2300" b="0" i="0" u="none" strike="noStrike" cap="none">
                <a:solidFill>
                  <a:srgbClr val="000000"/>
                </a:solidFill>
                <a:latin typeface="Helvetica Neue Light"/>
                <a:ea typeface="Helvetica Neue Light"/>
                <a:cs typeface="Helvetica Neue Light"/>
                <a:sym typeface="Helvetica Neue Light"/>
              </a:defRPr>
            </a:lvl1pPr>
            <a:lvl2pPr marL="571500" marR="0" lvl="1" indent="-177800" algn="l" rtl="0">
              <a:lnSpc>
                <a:spcPct val="100000"/>
              </a:lnSpc>
              <a:spcBef>
                <a:spcPts val="2700"/>
              </a:spcBef>
              <a:spcAft>
                <a:spcPts val="0"/>
              </a:spcAft>
              <a:buClr>
                <a:srgbClr val="000000"/>
              </a:buClr>
              <a:buSzPct val="73913"/>
              <a:buFont typeface="Helvetica Neue Light"/>
              <a:buChar char="•"/>
              <a:defRPr sz="2300" b="0" i="0" u="none" strike="noStrike" cap="none">
                <a:solidFill>
                  <a:srgbClr val="000000"/>
                </a:solidFill>
                <a:latin typeface="Helvetica Neue Light"/>
                <a:ea typeface="Helvetica Neue Light"/>
                <a:cs typeface="Helvetica Neue Light"/>
                <a:sym typeface="Helvetica Neue Light"/>
              </a:defRPr>
            </a:lvl2pPr>
            <a:lvl3pPr marL="863600" marR="0" lvl="2" indent="-177800" algn="l" rtl="0">
              <a:lnSpc>
                <a:spcPct val="100000"/>
              </a:lnSpc>
              <a:spcBef>
                <a:spcPts val="2700"/>
              </a:spcBef>
              <a:spcAft>
                <a:spcPts val="0"/>
              </a:spcAft>
              <a:buClr>
                <a:srgbClr val="000000"/>
              </a:buClr>
              <a:buSzPct val="73913"/>
              <a:buFont typeface="Helvetica Neue Light"/>
              <a:buChar char="•"/>
              <a:defRPr sz="2300" b="0" i="0" u="none" strike="noStrike" cap="none">
                <a:solidFill>
                  <a:srgbClr val="000000"/>
                </a:solidFill>
                <a:latin typeface="Helvetica Neue Light"/>
                <a:ea typeface="Helvetica Neue Light"/>
                <a:cs typeface="Helvetica Neue Light"/>
                <a:sym typeface="Helvetica Neue Light"/>
              </a:defRPr>
            </a:lvl3pPr>
            <a:lvl4pPr marL="1143000" marR="0" lvl="3" indent="-177800" algn="l" rtl="0">
              <a:lnSpc>
                <a:spcPct val="100000"/>
              </a:lnSpc>
              <a:spcBef>
                <a:spcPts val="2700"/>
              </a:spcBef>
              <a:spcAft>
                <a:spcPts val="0"/>
              </a:spcAft>
              <a:buClr>
                <a:srgbClr val="000000"/>
              </a:buClr>
              <a:buSzPct val="73913"/>
              <a:buFont typeface="Helvetica Neue Light"/>
              <a:buChar char="•"/>
              <a:defRPr sz="2300" b="0" i="0" u="none" strike="noStrike" cap="none">
                <a:solidFill>
                  <a:srgbClr val="000000"/>
                </a:solidFill>
                <a:latin typeface="Helvetica Neue Light"/>
                <a:ea typeface="Helvetica Neue Light"/>
                <a:cs typeface="Helvetica Neue Light"/>
                <a:sym typeface="Helvetica Neue Light"/>
              </a:defRPr>
            </a:lvl4pPr>
            <a:lvl5pPr marL="1435100" marR="0" lvl="4" indent="-177800" algn="l" rtl="0">
              <a:lnSpc>
                <a:spcPct val="100000"/>
              </a:lnSpc>
              <a:spcBef>
                <a:spcPts val="2700"/>
              </a:spcBef>
              <a:spcAft>
                <a:spcPts val="0"/>
              </a:spcAft>
              <a:buClr>
                <a:srgbClr val="000000"/>
              </a:buClr>
              <a:buSzPct val="73913"/>
              <a:buFont typeface="Helvetica Neue Light"/>
              <a:buChar char="•"/>
              <a:defRPr sz="2300" b="0" i="0" u="none" strike="noStrike" cap="none">
                <a:solidFill>
                  <a:srgbClr val="000000"/>
                </a:solidFill>
                <a:latin typeface="Helvetica Neue Light"/>
                <a:ea typeface="Helvetica Neue Light"/>
                <a:cs typeface="Helvetica Neue Light"/>
                <a:sym typeface="Helvetica Neue Light"/>
              </a:defRPr>
            </a:lvl5pPr>
            <a:lvl6pPr marL="1714500" marR="0" lvl="5" indent="-177800" algn="l" rtl="0">
              <a:lnSpc>
                <a:spcPct val="100000"/>
              </a:lnSpc>
              <a:spcBef>
                <a:spcPts val="2700"/>
              </a:spcBef>
              <a:spcAft>
                <a:spcPts val="0"/>
              </a:spcAft>
              <a:buClr>
                <a:srgbClr val="000000"/>
              </a:buClr>
              <a:buSzPct val="73913"/>
              <a:buFont typeface="Helvetica Neue Light"/>
              <a:buChar char="•"/>
              <a:defRPr sz="2300" b="0" i="0" u="none" strike="noStrike" cap="none">
                <a:solidFill>
                  <a:srgbClr val="000000"/>
                </a:solidFill>
                <a:latin typeface="Helvetica Neue Light"/>
                <a:ea typeface="Helvetica Neue Light"/>
                <a:cs typeface="Helvetica Neue Light"/>
                <a:sym typeface="Helvetica Neue Light"/>
              </a:defRPr>
            </a:lvl6pPr>
            <a:lvl7pPr marL="2006600" marR="0" lvl="6" indent="-177800" algn="l" rtl="0">
              <a:lnSpc>
                <a:spcPct val="100000"/>
              </a:lnSpc>
              <a:spcBef>
                <a:spcPts val="2700"/>
              </a:spcBef>
              <a:spcAft>
                <a:spcPts val="0"/>
              </a:spcAft>
              <a:buClr>
                <a:srgbClr val="000000"/>
              </a:buClr>
              <a:buSzPct val="73913"/>
              <a:buFont typeface="Helvetica Neue Light"/>
              <a:buChar char="•"/>
              <a:defRPr sz="2300" b="0" i="0" u="none" strike="noStrike" cap="none">
                <a:solidFill>
                  <a:srgbClr val="000000"/>
                </a:solidFill>
                <a:latin typeface="Helvetica Neue Light"/>
                <a:ea typeface="Helvetica Neue Light"/>
                <a:cs typeface="Helvetica Neue Light"/>
                <a:sym typeface="Helvetica Neue Light"/>
              </a:defRPr>
            </a:lvl7pPr>
            <a:lvl8pPr marL="2286000" marR="0" lvl="7" indent="-165100" algn="l" rtl="0">
              <a:lnSpc>
                <a:spcPct val="100000"/>
              </a:lnSpc>
              <a:spcBef>
                <a:spcPts val="2700"/>
              </a:spcBef>
              <a:spcAft>
                <a:spcPts val="0"/>
              </a:spcAft>
              <a:buClr>
                <a:srgbClr val="000000"/>
              </a:buClr>
              <a:buSzPct val="73913"/>
              <a:buFont typeface="Helvetica Neue Light"/>
              <a:buChar char="•"/>
              <a:defRPr sz="2300" b="0" i="0" u="none" strike="noStrike" cap="none">
                <a:solidFill>
                  <a:srgbClr val="000000"/>
                </a:solidFill>
                <a:latin typeface="Helvetica Neue Light"/>
                <a:ea typeface="Helvetica Neue Light"/>
                <a:cs typeface="Helvetica Neue Light"/>
                <a:sym typeface="Helvetica Neue Light"/>
              </a:defRPr>
            </a:lvl8pPr>
            <a:lvl9pPr marL="2578100" marR="0" lvl="8" indent="-177800" algn="l" rtl="0">
              <a:lnSpc>
                <a:spcPct val="100000"/>
              </a:lnSpc>
              <a:spcBef>
                <a:spcPts val="2700"/>
              </a:spcBef>
              <a:spcAft>
                <a:spcPts val="0"/>
              </a:spcAft>
              <a:buClr>
                <a:srgbClr val="000000"/>
              </a:buClr>
              <a:buSzPct val="73913"/>
              <a:buFont typeface="Helvetica Neue Light"/>
              <a:buChar char="•"/>
              <a:defRPr sz="23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67" name="Shape 67"/>
          <p:cNvSpPr txBox="1">
            <a:spLocks noGrp="1"/>
          </p:cNvSpPr>
          <p:nvPr>
            <p:ph type="sldNum" idx="12"/>
          </p:nvPr>
        </p:nvSpPr>
        <p:spPr>
          <a:xfrm>
            <a:off x="4437983" y="4878958"/>
            <a:ext cx="259200" cy="201000"/>
          </a:xfrm>
          <a:prstGeom prst="rect">
            <a:avLst/>
          </a:prstGeom>
          <a:noFill/>
          <a:ln>
            <a:noFill/>
          </a:ln>
        </p:spPr>
        <p:txBody>
          <a:bodyPr wrap="square" lIns="32750" tIns="32750" rIns="32750" bIns="32750" anchor="t" anchorCtr="0">
            <a:noAutofit/>
          </a:bodyPr>
          <a:lstStyle/>
          <a:p>
            <a:pPr marL="0" marR="0" lvl="0" indent="0" algn="ctr" rtl="0">
              <a:lnSpc>
                <a:spcPct val="100000"/>
              </a:lnSpc>
              <a:spcBef>
                <a:spcPts val="0"/>
              </a:spcBef>
              <a:spcAft>
                <a:spcPts val="0"/>
              </a:spcAft>
              <a:buClr>
                <a:srgbClr val="000000"/>
              </a:buClr>
              <a:buSzPct val="25000"/>
              <a:buFont typeface="Helvetica Neue Light"/>
              <a:buNone/>
            </a:pPr>
            <a:fld id="{00000000-1234-1234-1234-123412341234}" type="slidenum">
              <a:rPr lang="en-GB" sz="1200" b="0" i="0" u="none" strike="noStrike" cap="none">
                <a:solidFill>
                  <a:srgbClr val="000000"/>
                </a:solidFill>
                <a:latin typeface="Helvetica Neue Light"/>
                <a:ea typeface="Helvetica Neue Light"/>
                <a:cs typeface="Helvetica Neue Light"/>
                <a:sym typeface="Helvetica Neue Light"/>
              </a:rPr>
              <a:t>‹#›</a:t>
            </a:fld>
            <a:endParaRPr lang="en-GB" sz="1200" b="0" i="0" u="none" strike="noStrike" cap="none">
              <a:solidFill>
                <a:srgbClr val="000000"/>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itle - Center">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892969" y="1701105"/>
            <a:ext cx="7358100" cy="17412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000000"/>
              </a:buClr>
              <a:buFont typeface="Helvetica Neue Light"/>
              <a:buNone/>
              <a:defRPr sz="5200" b="0" i="0" u="none" strike="noStrike" cap="none">
                <a:solidFill>
                  <a:srgbClr val="000000"/>
                </a:solidFill>
                <a:latin typeface="Helvetica Neue Light"/>
                <a:ea typeface="Helvetica Neue Light"/>
                <a:cs typeface="Helvetica Neue Light"/>
                <a:sym typeface="Helvetica Neue Light"/>
              </a:defRPr>
            </a:lvl1pPr>
            <a:lvl2pPr marL="0" marR="0" lvl="1" indent="152400" algn="ctr" rtl="0">
              <a:lnSpc>
                <a:spcPct val="100000"/>
              </a:lnSpc>
              <a:spcBef>
                <a:spcPts val="0"/>
              </a:spcBef>
              <a:spcAft>
                <a:spcPts val="0"/>
              </a:spcAft>
              <a:buClr>
                <a:srgbClr val="000000"/>
              </a:buClr>
              <a:buFont typeface="Helvetica Neue Light"/>
              <a:buNone/>
              <a:defRPr sz="5200" b="0" i="0" u="none" strike="noStrike" cap="none">
                <a:solidFill>
                  <a:srgbClr val="000000"/>
                </a:solidFill>
                <a:latin typeface="Helvetica Neue Light"/>
                <a:ea typeface="Helvetica Neue Light"/>
                <a:cs typeface="Helvetica Neue Light"/>
                <a:sym typeface="Helvetica Neue Light"/>
              </a:defRPr>
            </a:lvl2pPr>
            <a:lvl3pPr marL="0" marR="0" lvl="2" indent="292100" algn="ctr" rtl="0">
              <a:lnSpc>
                <a:spcPct val="100000"/>
              </a:lnSpc>
              <a:spcBef>
                <a:spcPts val="0"/>
              </a:spcBef>
              <a:spcAft>
                <a:spcPts val="0"/>
              </a:spcAft>
              <a:buClr>
                <a:srgbClr val="000000"/>
              </a:buClr>
              <a:buFont typeface="Helvetica Neue Light"/>
              <a:buNone/>
              <a:defRPr sz="5200" b="0" i="0" u="none" strike="noStrike" cap="none">
                <a:solidFill>
                  <a:srgbClr val="000000"/>
                </a:solidFill>
                <a:latin typeface="Helvetica Neue Light"/>
                <a:ea typeface="Helvetica Neue Light"/>
                <a:cs typeface="Helvetica Neue Light"/>
                <a:sym typeface="Helvetica Neue Light"/>
              </a:defRPr>
            </a:lvl3pPr>
            <a:lvl4pPr marL="0" marR="0" lvl="3" indent="444500" algn="ctr" rtl="0">
              <a:lnSpc>
                <a:spcPct val="100000"/>
              </a:lnSpc>
              <a:spcBef>
                <a:spcPts val="0"/>
              </a:spcBef>
              <a:spcAft>
                <a:spcPts val="0"/>
              </a:spcAft>
              <a:buClr>
                <a:srgbClr val="000000"/>
              </a:buClr>
              <a:buFont typeface="Helvetica Neue Light"/>
              <a:buNone/>
              <a:defRPr sz="5200" b="0" i="0" u="none" strike="noStrike" cap="none">
                <a:solidFill>
                  <a:srgbClr val="000000"/>
                </a:solidFill>
                <a:latin typeface="Helvetica Neue Light"/>
                <a:ea typeface="Helvetica Neue Light"/>
                <a:cs typeface="Helvetica Neue Light"/>
                <a:sym typeface="Helvetica Neue Light"/>
              </a:defRPr>
            </a:lvl4pPr>
            <a:lvl5pPr marL="0" marR="0" lvl="4" indent="584200" algn="ctr" rtl="0">
              <a:lnSpc>
                <a:spcPct val="100000"/>
              </a:lnSpc>
              <a:spcBef>
                <a:spcPts val="0"/>
              </a:spcBef>
              <a:spcAft>
                <a:spcPts val="0"/>
              </a:spcAft>
              <a:buClr>
                <a:srgbClr val="000000"/>
              </a:buClr>
              <a:buFont typeface="Helvetica Neue Light"/>
              <a:buNone/>
              <a:defRPr sz="5200" b="0" i="0" u="none" strike="noStrike" cap="none">
                <a:solidFill>
                  <a:srgbClr val="000000"/>
                </a:solidFill>
                <a:latin typeface="Helvetica Neue Light"/>
                <a:ea typeface="Helvetica Neue Light"/>
                <a:cs typeface="Helvetica Neue Light"/>
                <a:sym typeface="Helvetica Neue Light"/>
              </a:defRPr>
            </a:lvl5pPr>
            <a:lvl6pPr marL="0" marR="0" lvl="5" indent="736600" algn="ctr" rtl="0">
              <a:lnSpc>
                <a:spcPct val="100000"/>
              </a:lnSpc>
              <a:spcBef>
                <a:spcPts val="0"/>
              </a:spcBef>
              <a:spcAft>
                <a:spcPts val="0"/>
              </a:spcAft>
              <a:buClr>
                <a:srgbClr val="000000"/>
              </a:buClr>
              <a:buFont typeface="Helvetica Neue Light"/>
              <a:buNone/>
              <a:defRPr sz="5200" b="0" i="0" u="none" strike="noStrike" cap="none">
                <a:solidFill>
                  <a:srgbClr val="000000"/>
                </a:solidFill>
                <a:latin typeface="Helvetica Neue Light"/>
                <a:ea typeface="Helvetica Neue Light"/>
                <a:cs typeface="Helvetica Neue Light"/>
                <a:sym typeface="Helvetica Neue Light"/>
              </a:defRPr>
            </a:lvl6pPr>
            <a:lvl7pPr marL="0" marR="0" lvl="6" indent="889000" algn="ctr" rtl="0">
              <a:lnSpc>
                <a:spcPct val="100000"/>
              </a:lnSpc>
              <a:spcBef>
                <a:spcPts val="0"/>
              </a:spcBef>
              <a:spcAft>
                <a:spcPts val="0"/>
              </a:spcAft>
              <a:buClr>
                <a:srgbClr val="000000"/>
              </a:buClr>
              <a:buFont typeface="Helvetica Neue Light"/>
              <a:buNone/>
              <a:defRPr sz="5200" b="0" i="0" u="none" strike="noStrike" cap="none">
                <a:solidFill>
                  <a:srgbClr val="000000"/>
                </a:solidFill>
                <a:latin typeface="Helvetica Neue Light"/>
                <a:ea typeface="Helvetica Neue Light"/>
                <a:cs typeface="Helvetica Neue Light"/>
                <a:sym typeface="Helvetica Neue Light"/>
              </a:defRPr>
            </a:lvl7pPr>
            <a:lvl8pPr marL="0" marR="0" lvl="7" indent="1028700" algn="ctr" rtl="0">
              <a:lnSpc>
                <a:spcPct val="100000"/>
              </a:lnSpc>
              <a:spcBef>
                <a:spcPts val="0"/>
              </a:spcBef>
              <a:spcAft>
                <a:spcPts val="0"/>
              </a:spcAft>
              <a:buClr>
                <a:srgbClr val="000000"/>
              </a:buClr>
              <a:buFont typeface="Helvetica Neue Light"/>
              <a:buNone/>
              <a:defRPr sz="5200" b="0" i="0" u="none" strike="noStrike" cap="none">
                <a:solidFill>
                  <a:srgbClr val="000000"/>
                </a:solidFill>
                <a:latin typeface="Helvetica Neue Light"/>
                <a:ea typeface="Helvetica Neue Light"/>
                <a:cs typeface="Helvetica Neue Light"/>
                <a:sym typeface="Helvetica Neue Light"/>
              </a:defRPr>
            </a:lvl8pPr>
            <a:lvl9pPr marL="0" marR="0" lvl="8" indent="1181100" algn="ctr" rtl="0">
              <a:lnSpc>
                <a:spcPct val="100000"/>
              </a:lnSpc>
              <a:spcBef>
                <a:spcPts val="0"/>
              </a:spcBef>
              <a:spcAft>
                <a:spcPts val="0"/>
              </a:spcAft>
              <a:buClr>
                <a:srgbClr val="000000"/>
              </a:buClr>
              <a:buFont typeface="Helvetica Neue Light"/>
              <a:buNone/>
              <a:defRPr sz="5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70" name="Shape 70"/>
          <p:cNvSpPr txBox="1">
            <a:spLocks noGrp="1"/>
          </p:cNvSpPr>
          <p:nvPr>
            <p:ph type="sldNum" idx="12"/>
          </p:nvPr>
        </p:nvSpPr>
        <p:spPr>
          <a:xfrm>
            <a:off x="4437983" y="4878958"/>
            <a:ext cx="259200" cy="201000"/>
          </a:xfrm>
          <a:prstGeom prst="rect">
            <a:avLst/>
          </a:prstGeom>
          <a:noFill/>
          <a:ln>
            <a:noFill/>
          </a:ln>
        </p:spPr>
        <p:txBody>
          <a:bodyPr wrap="square" lIns="32750" tIns="32750" rIns="32750" bIns="32750" anchor="t" anchorCtr="0">
            <a:noAutofit/>
          </a:bodyPr>
          <a:lstStyle/>
          <a:p>
            <a:pPr marL="0" marR="0" lvl="0" indent="0" algn="ctr" rtl="0">
              <a:lnSpc>
                <a:spcPct val="100000"/>
              </a:lnSpc>
              <a:spcBef>
                <a:spcPts val="0"/>
              </a:spcBef>
              <a:spcAft>
                <a:spcPts val="0"/>
              </a:spcAft>
              <a:buClr>
                <a:srgbClr val="000000"/>
              </a:buClr>
              <a:buSzPct val="25000"/>
              <a:buFont typeface="Helvetica Neue Light"/>
              <a:buNone/>
            </a:pPr>
            <a:fld id="{00000000-1234-1234-1234-123412341234}" type="slidenum">
              <a:rPr lang="en-GB" sz="1200" b="0" i="0" u="none" strike="noStrike" cap="none">
                <a:solidFill>
                  <a:srgbClr val="000000"/>
                </a:solidFill>
                <a:latin typeface="Helvetica Neue Light"/>
                <a:ea typeface="Helvetica Neue Light"/>
                <a:cs typeface="Helvetica Neue Light"/>
                <a:sym typeface="Helvetica Neue Light"/>
              </a:rPr>
              <a:t>‹#›</a:t>
            </a:fld>
            <a:endParaRPr lang="en-GB" sz="1200" b="0" i="0" u="none" strike="noStrike" cap="none">
              <a:solidFill>
                <a:srgbClr val="000000"/>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Title and Content 2">
    <p:spTree>
      <p:nvGrpSpPr>
        <p:cNvPr id="1" name="Shape 71"/>
        <p:cNvGrpSpPr/>
        <p:nvPr/>
      </p:nvGrpSpPr>
      <p:grpSpPr>
        <a:xfrm>
          <a:off x="0" y="0"/>
          <a:ext cx="0" cy="0"/>
          <a:chOff x="0" y="0"/>
          <a:chExt cx="0" cy="0"/>
        </a:xfrm>
      </p:grpSpPr>
      <p:sp>
        <p:nvSpPr>
          <p:cNvPr id="72" name="Shape 72"/>
          <p:cNvSpPr txBox="1">
            <a:spLocks noGrp="1"/>
          </p:cNvSpPr>
          <p:nvPr>
            <p:ph type="title"/>
          </p:nvPr>
        </p:nvSpPr>
        <p:spPr>
          <a:xfrm>
            <a:off x="457199" y="41672"/>
            <a:ext cx="8229600" cy="8574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000000"/>
              </a:buClr>
              <a:buFont typeface="Calibri"/>
              <a:buNone/>
              <a:defRPr sz="4000" b="0" i="0" u="none" strike="noStrike" cap="none">
                <a:solidFill>
                  <a:srgbClr val="000000"/>
                </a:solidFill>
                <a:latin typeface="Calibri"/>
                <a:ea typeface="Calibri"/>
                <a:cs typeface="Calibri"/>
                <a:sym typeface="Calibri"/>
              </a:defRPr>
            </a:lvl1pPr>
            <a:lvl2pPr marL="0" marR="0" lvl="1" indent="152400" algn="ctr" rtl="0">
              <a:lnSpc>
                <a:spcPct val="100000"/>
              </a:lnSpc>
              <a:spcBef>
                <a:spcPts val="0"/>
              </a:spcBef>
              <a:spcAft>
                <a:spcPts val="0"/>
              </a:spcAft>
              <a:buClr>
                <a:srgbClr val="000000"/>
              </a:buClr>
              <a:buFont typeface="Helvetica Neue Light"/>
              <a:buNone/>
              <a:defRPr sz="5200" b="0" i="0" u="none" strike="noStrike" cap="none">
                <a:solidFill>
                  <a:srgbClr val="000000"/>
                </a:solidFill>
                <a:latin typeface="Helvetica Neue Light"/>
                <a:ea typeface="Helvetica Neue Light"/>
                <a:cs typeface="Helvetica Neue Light"/>
                <a:sym typeface="Helvetica Neue Light"/>
              </a:defRPr>
            </a:lvl2pPr>
            <a:lvl3pPr marL="0" marR="0" lvl="2" indent="292100" algn="ctr" rtl="0">
              <a:lnSpc>
                <a:spcPct val="100000"/>
              </a:lnSpc>
              <a:spcBef>
                <a:spcPts val="0"/>
              </a:spcBef>
              <a:spcAft>
                <a:spcPts val="0"/>
              </a:spcAft>
              <a:buClr>
                <a:srgbClr val="000000"/>
              </a:buClr>
              <a:buFont typeface="Helvetica Neue Light"/>
              <a:buNone/>
              <a:defRPr sz="5200" b="0" i="0" u="none" strike="noStrike" cap="none">
                <a:solidFill>
                  <a:srgbClr val="000000"/>
                </a:solidFill>
                <a:latin typeface="Helvetica Neue Light"/>
                <a:ea typeface="Helvetica Neue Light"/>
                <a:cs typeface="Helvetica Neue Light"/>
                <a:sym typeface="Helvetica Neue Light"/>
              </a:defRPr>
            </a:lvl3pPr>
            <a:lvl4pPr marL="0" marR="0" lvl="3" indent="444500" algn="ctr" rtl="0">
              <a:lnSpc>
                <a:spcPct val="100000"/>
              </a:lnSpc>
              <a:spcBef>
                <a:spcPts val="0"/>
              </a:spcBef>
              <a:spcAft>
                <a:spcPts val="0"/>
              </a:spcAft>
              <a:buClr>
                <a:srgbClr val="000000"/>
              </a:buClr>
              <a:buFont typeface="Helvetica Neue Light"/>
              <a:buNone/>
              <a:defRPr sz="5200" b="0" i="0" u="none" strike="noStrike" cap="none">
                <a:solidFill>
                  <a:srgbClr val="000000"/>
                </a:solidFill>
                <a:latin typeface="Helvetica Neue Light"/>
                <a:ea typeface="Helvetica Neue Light"/>
                <a:cs typeface="Helvetica Neue Light"/>
                <a:sym typeface="Helvetica Neue Light"/>
              </a:defRPr>
            </a:lvl4pPr>
            <a:lvl5pPr marL="0" marR="0" lvl="4" indent="584200" algn="ctr" rtl="0">
              <a:lnSpc>
                <a:spcPct val="100000"/>
              </a:lnSpc>
              <a:spcBef>
                <a:spcPts val="0"/>
              </a:spcBef>
              <a:spcAft>
                <a:spcPts val="0"/>
              </a:spcAft>
              <a:buClr>
                <a:srgbClr val="000000"/>
              </a:buClr>
              <a:buFont typeface="Helvetica Neue Light"/>
              <a:buNone/>
              <a:defRPr sz="5200" b="0" i="0" u="none" strike="noStrike" cap="none">
                <a:solidFill>
                  <a:srgbClr val="000000"/>
                </a:solidFill>
                <a:latin typeface="Helvetica Neue Light"/>
                <a:ea typeface="Helvetica Neue Light"/>
                <a:cs typeface="Helvetica Neue Light"/>
                <a:sym typeface="Helvetica Neue Light"/>
              </a:defRPr>
            </a:lvl5pPr>
            <a:lvl6pPr marL="0" marR="0" lvl="5" indent="736600" algn="ctr" rtl="0">
              <a:lnSpc>
                <a:spcPct val="100000"/>
              </a:lnSpc>
              <a:spcBef>
                <a:spcPts val="0"/>
              </a:spcBef>
              <a:spcAft>
                <a:spcPts val="0"/>
              </a:spcAft>
              <a:buClr>
                <a:srgbClr val="000000"/>
              </a:buClr>
              <a:buFont typeface="Helvetica Neue Light"/>
              <a:buNone/>
              <a:defRPr sz="5200" b="0" i="0" u="none" strike="noStrike" cap="none">
                <a:solidFill>
                  <a:srgbClr val="000000"/>
                </a:solidFill>
                <a:latin typeface="Helvetica Neue Light"/>
                <a:ea typeface="Helvetica Neue Light"/>
                <a:cs typeface="Helvetica Neue Light"/>
                <a:sym typeface="Helvetica Neue Light"/>
              </a:defRPr>
            </a:lvl6pPr>
            <a:lvl7pPr marL="0" marR="0" lvl="6" indent="889000" algn="ctr" rtl="0">
              <a:lnSpc>
                <a:spcPct val="100000"/>
              </a:lnSpc>
              <a:spcBef>
                <a:spcPts val="0"/>
              </a:spcBef>
              <a:spcAft>
                <a:spcPts val="0"/>
              </a:spcAft>
              <a:buClr>
                <a:srgbClr val="000000"/>
              </a:buClr>
              <a:buFont typeface="Helvetica Neue Light"/>
              <a:buNone/>
              <a:defRPr sz="5200" b="0" i="0" u="none" strike="noStrike" cap="none">
                <a:solidFill>
                  <a:srgbClr val="000000"/>
                </a:solidFill>
                <a:latin typeface="Helvetica Neue Light"/>
                <a:ea typeface="Helvetica Neue Light"/>
                <a:cs typeface="Helvetica Neue Light"/>
                <a:sym typeface="Helvetica Neue Light"/>
              </a:defRPr>
            </a:lvl7pPr>
            <a:lvl8pPr marL="0" marR="0" lvl="7" indent="1028700" algn="ctr" rtl="0">
              <a:lnSpc>
                <a:spcPct val="100000"/>
              </a:lnSpc>
              <a:spcBef>
                <a:spcPts val="0"/>
              </a:spcBef>
              <a:spcAft>
                <a:spcPts val="0"/>
              </a:spcAft>
              <a:buClr>
                <a:srgbClr val="000000"/>
              </a:buClr>
              <a:buFont typeface="Helvetica Neue Light"/>
              <a:buNone/>
              <a:defRPr sz="5200" b="0" i="0" u="none" strike="noStrike" cap="none">
                <a:solidFill>
                  <a:srgbClr val="000000"/>
                </a:solidFill>
                <a:latin typeface="Helvetica Neue Light"/>
                <a:ea typeface="Helvetica Neue Light"/>
                <a:cs typeface="Helvetica Neue Light"/>
                <a:sym typeface="Helvetica Neue Light"/>
              </a:defRPr>
            </a:lvl8pPr>
            <a:lvl9pPr marL="0" marR="0" lvl="8" indent="1181100" algn="ctr" rtl="0">
              <a:lnSpc>
                <a:spcPct val="100000"/>
              </a:lnSpc>
              <a:spcBef>
                <a:spcPts val="0"/>
              </a:spcBef>
              <a:spcAft>
                <a:spcPts val="0"/>
              </a:spcAft>
              <a:buClr>
                <a:srgbClr val="000000"/>
              </a:buClr>
              <a:buFont typeface="Helvetica Neue Light"/>
              <a:buNone/>
              <a:defRPr sz="5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73" name="Shape 73"/>
          <p:cNvSpPr txBox="1">
            <a:spLocks noGrp="1"/>
          </p:cNvSpPr>
          <p:nvPr>
            <p:ph type="body" idx="1"/>
          </p:nvPr>
        </p:nvSpPr>
        <p:spPr>
          <a:xfrm>
            <a:off x="457199" y="969169"/>
            <a:ext cx="8229600" cy="3625500"/>
          </a:xfrm>
          <a:prstGeom prst="rect">
            <a:avLst/>
          </a:prstGeom>
          <a:noFill/>
          <a:ln>
            <a:noFill/>
          </a:ln>
        </p:spPr>
        <p:txBody>
          <a:bodyPr wrap="square" lIns="91425" tIns="91425" rIns="91425" bIns="91425" anchor="t" anchorCtr="0"/>
          <a:lstStyle>
            <a:lvl1pPr marL="304800" marR="0" lvl="0" indent="-127000" algn="l" rtl="0">
              <a:lnSpc>
                <a:spcPct val="100000"/>
              </a:lnSpc>
              <a:spcBef>
                <a:spcPts val="600"/>
              </a:spcBef>
              <a:spcAft>
                <a:spcPts val="0"/>
              </a:spcAft>
              <a:buClr>
                <a:srgbClr val="000000"/>
              </a:buClr>
              <a:buSzPct val="100000"/>
              <a:buFont typeface="Arial"/>
              <a:buChar char="•"/>
              <a:defRPr sz="2800" b="0" i="0" u="none" strike="noStrike" cap="none">
                <a:solidFill>
                  <a:srgbClr val="000000"/>
                </a:solidFill>
                <a:latin typeface="Calibri"/>
                <a:ea typeface="Calibri"/>
                <a:cs typeface="Calibri"/>
                <a:sym typeface="Calibri"/>
              </a:defRPr>
            </a:lvl1pPr>
            <a:lvl2pPr marL="584200" marR="0" lvl="1" indent="-114300" algn="l" rtl="0">
              <a:lnSpc>
                <a:spcPct val="100000"/>
              </a:lnSpc>
              <a:spcBef>
                <a:spcPts val="600"/>
              </a:spcBef>
              <a:spcAft>
                <a:spcPts val="0"/>
              </a:spcAft>
              <a:buClr>
                <a:srgbClr val="000000"/>
              </a:buClr>
              <a:buSzPct val="100000"/>
              <a:buFont typeface="Arial"/>
              <a:buChar char="–"/>
              <a:defRPr sz="2800" b="0" i="0" u="none" strike="noStrike" cap="none">
                <a:solidFill>
                  <a:srgbClr val="000000"/>
                </a:solidFill>
                <a:latin typeface="Calibri"/>
                <a:ea typeface="Calibri"/>
                <a:cs typeface="Calibri"/>
                <a:sym typeface="Calibri"/>
              </a:defRPr>
            </a:lvl2pPr>
            <a:lvl3pPr marL="863600" marR="0" lvl="2" indent="-88900" algn="l" rtl="0">
              <a:lnSpc>
                <a:spcPct val="100000"/>
              </a:lnSpc>
              <a:spcBef>
                <a:spcPts val="600"/>
              </a:spcBef>
              <a:spcAft>
                <a:spcPts val="0"/>
              </a:spcAft>
              <a:buClr>
                <a:srgbClr val="000000"/>
              </a:buClr>
              <a:buSzPct val="100000"/>
              <a:buFont typeface="Arial"/>
              <a:buChar char="•"/>
              <a:defRPr sz="2800" b="0" i="0" u="none" strike="noStrike" cap="none">
                <a:solidFill>
                  <a:srgbClr val="000000"/>
                </a:solidFill>
                <a:latin typeface="Calibri"/>
                <a:ea typeface="Calibri"/>
                <a:cs typeface="Calibri"/>
                <a:sym typeface="Calibri"/>
              </a:defRPr>
            </a:lvl3pPr>
            <a:lvl4pPr marL="1206500" marR="0" lvl="3" indent="-139700" algn="l" rtl="0">
              <a:lnSpc>
                <a:spcPct val="100000"/>
              </a:lnSpc>
              <a:spcBef>
                <a:spcPts val="600"/>
              </a:spcBef>
              <a:spcAft>
                <a:spcPts val="0"/>
              </a:spcAft>
              <a:buClr>
                <a:srgbClr val="000000"/>
              </a:buClr>
              <a:buSzPct val="100000"/>
              <a:buFont typeface="Arial"/>
              <a:buChar char="–"/>
              <a:defRPr sz="2800" b="0" i="0" u="none" strike="noStrike" cap="none">
                <a:solidFill>
                  <a:srgbClr val="000000"/>
                </a:solidFill>
                <a:latin typeface="Calibri"/>
                <a:ea typeface="Calibri"/>
                <a:cs typeface="Calibri"/>
                <a:sym typeface="Calibri"/>
              </a:defRPr>
            </a:lvl4pPr>
            <a:lvl5pPr marL="1498600" marR="0" lvl="4" indent="-139700" algn="l" rtl="0">
              <a:lnSpc>
                <a:spcPct val="100000"/>
              </a:lnSpc>
              <a:spcBef>
                <a:spcPts val="600"/>
              </a:spcBef>
              <a:spcAft>
                <a:spcPts val="0"/>
              </a:spcAft>
              <a:buClr>
                <a:srgbClr val="000000"/>
              </a:buClr>
              <a:buSzPct val="100000"/>
              <a:buFont typeface="Arial"/>
              <a:buChar char="»"/>
              <a:defRPr sz="2800" b="0" i="0" u="none" strike="noStrike" cap="none">
                <a:solidFill>
                  <a:srgbClr val="000000"/>
                </a:solidFill>
                <a:latin typeface="Calibri"/>
                <a:ea typeface="Calibri"/>
                <a:cs typeface="Calibri"/>
                <a:sym typeface="Calibri"/>
              </a:defRPr>
            </a:lvl5pPr>
            <a:lvl6pPr marL="1714500" marR="0" lvl="5" indent="-177800" algn="l" rtl="0">
              <a:lnSpc>
                <a:spcPct val="100000"/>
              </a:lnSpc>
              <a:spcBef>
                <a:spcPts val="2700"/>
              </a:spcBef>
              <a:spcAft>
                <a:spcPts val="0"/>
              </a:spcAft>
              <a:buClr>
                <a:srgbClr val="000000"/>
              </a:buClr>
              <a:buSzPct val="73913"/>
              <a:buFont typeface="Helvetica Neue Light"/>
              <a:buChar char="•"/>
              <a:defRPr sz="2300" b="0" i="0" u="none" strike="noStrike" cap="none">
                <a:solidFill>
                  <a:srgbClr val="000000"/>
                </a:solidFill>
                <a:latin typeface="Helvetica Neue Light"/>
                <a:ea typeface="Helvetica Neue Light"/>
                <a:cs typeface="Helvetica Neue Light"/>
                <a:sym typeface="Helvetica Neue Light"/>
              </a:defRPr>
            </a:lvl6pPr>
            <a:lvl7pPr marL="2006600" marR="0" lvl="6" indent="-177800" algn="l" rtl="0">
              <a:lnSpc>
                <a:spcPct val="100000"/>
              </a:lnSpc>
              <a:spcBef>
                <a:spcPts val="2700"/>
              </a:spcBef>
              <a:spcAft>
                <a:spcPts val="0"/>
              </a:spcAft>
              <a:buClr>
                <a:srgbClr val="000000"/>
              </a:buClr>
              <a:buSzPct val="73913"/>
              <a:buFont typeface="Helvetica Neue Light"/>
              <a:buChar char="•"/>
              <a:defRPr sz="2300" b="0" i="0" u="none" strike="noStrike" cap="none">
                <a:solidFill>
                  <a:srgbClr val="000000"/>
                </a:solidFill>
                <a:latin typeface="Helvetica Neue Light"/>
                <a:ea typeface="Helvetica Neue Light"/>
                <a:cs typeface="Helvetica Neue Light"/>
                <a:sym typeface="Helvetica Neue Light"/>
              </a:defRPr>
            </a:lvl7pPr>
            <a:lvl8pPr marL="2286000" marR="0" lvl="7" indent="-165100" algn="l" rtl="0">
              <a:lnSpc>
                <a:spcPct val="100000"/>
              </a:lnSpc>
              <a:spcBef>
                <a:spcPts val="2700"/>
              </a:spcBef>
              <a:spcAft>
                <a:spcPts val="0"/>
              </a:spcAft>
              <a:buClr>
                <a:srgbClr val="000000"/>
              </a:buClr>
              <a:buSzPct val="73913"/>
              <a:buFont typeface="Helvetica Neue Light"/>
              <a:buChar char="•"/>
              <a:defRPr sz="2300" b="0" i="0" u="none" strike="noStrike" cap="none">
                <a:solidFill>
                  <a:srgbClr val="000000"/>
                </a:solidFill>
                <a:latin typeface="Helvetica Neue Light"/>
                <a:ea typeface="Helvetica Neue Light"/>
                <a:cs typeface="Helvetica Neue Light"/>
                <a:sym typeface="Helvetica Neue Light"/>
              </a:defRPr>
            </a:lvl8pPr>
            <a:lvl9pPr marL="2578100" marR="0" lvl="8" indent="-177800" algn="l" rtl="0">
              <a:lnSpc>
                <a:spcPct val="100000"/>
              </a:lnSpc>
              <a:spcBef>
                <a:spcPts val="2700"/>
              </a:spcBef>
              <a:spcAft>
                <a:spcPts val="0"/>
              </a:spcAft>
              <a:buClr>
                <a:srgbClr val="000000"/>
              </a:buClr>
              <a:buSzPct val="73913"/>
              <a:buFont typeface="Helvetica Neue Light"/>
              <a:buChar char="•"/>
              <a:defRPr sz="23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74" name="Shape 74"/>
          <p:cNvSpPr txBox="1">
            <a:spLocks noGrp="1"/>
          </p:cNvSpPr>
          <p:nvPr>
            <p:ph type="sldNum" idx="12"/>
          </p:nvPr>
        </p:nvSpPr>
        <p:spPr>
          <a:xfrm>
            <a:off x="6553200" y="4767262"/>
            <a:ext cx="325200" cy="256200"/>
          </a:xfrm>
          <a:prstGeom prst="rect">
            <a:avLst/>
          </a:prstGeom>
          <a:noFill/>
          <a:ln>
            <a:noFill/>
          </a:ln>
        </p:spPr>
        <p:txBody>
          <a:bodyPr wrap="square" lIns="41900" tIns="41900" rIns="41900" bIns="41900" anchor="t" anchorCtr="0">
            <a:noAutofit/>
          </a:bodyPr>
          <a:lstStyle/>
          <a:p>
            <a:pPr marL="0" marR="0" lvl="0" indent="0" algn="l" rtl="0">
              <a:lnSpc>
                <a:spcPct val="100000"/>
              </a:lnSpc>
              <a:spcBef>
                <a:spcPts val="0"/>
              </a:spcBef>
              <a:spcAft>
                <a:spcPts val="0"/>
              </a:spcAft>
              <a:buClr>
                <a:srgbClr val="000000"/>
              </a:buClr>
              <a:buSzPct val="25000"/>
              <a:buFont typeface="Calibri"/>
              <a:buNone/>
            </a:pPr>
            <a:fld id="{00000000-1234-1234-1234-123412341234}" type="slidenum">
              <a:rPr lang="en-GB" sz="1500" b="0" i="0" u="none" strike="noStrike" cap="none">
                <a:solidFill>
                  <a:srgbClr val="000000"/>
                </a:solidFill>
                <a:latin typeface="Calibri"/>
                <a:ea typeface="Calibri"/>
                <a:cs typeface="Calibri"/>
                <a:sym typeface="Calibri"/>
              </a:rPr>
              <a:t>‹#›</a:t>
            </a:fld>
            <a:endParaRPr lang="en-GB" sz="1500" b="0" i="0" u="none" strike="noStrike" cap="none">
              <a:solidFill>
                <a:srgbClr val="000000"/>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wrap="square"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Title and Content 3">
    <p:bg>
      <p:bgPr>
        <a:blipFill rotWithShape="1">
          <a:blip r:embed="rId2">
            <a:alphaModFix/>
          </a:blip>
          <a:stretch>
            <a:fillRect/>
          </a:stretch>
        </a:blipFill>
        <a:effectLst/>
      </p:bgPr>
    </p:bg>
    <p:spTree>
      <p:nvGrpSpPr>
        <p:cNvPr id="1" name="Shape 75"/>
        <p:cNvGrpSpPr/>
        <p:nvPr/>
      </p:nvGrpSpPr>
      <p:grpSpPr>
        <a:xfrm>
          <a:off x="0" y="0"/>
          <a:ext cx="0" cy="0"/>
          <a:chOff x="0" y="0"/>
          <a:chExt cx="0" cy="0"/>
        </a:xfrm>
      </p:grpSpPr>
      <p:sp>
        <p:nvSpPr>
          <p:cNvPr id="76" name="Shape 76"/>
          <p:cNvSpPr txBox="1">
            <a:spLocks noGrp="1"/>
          </p:cNvSpPr>
          <p:nvPr>
            <p:ph type="title"/>
          </p:nvPr>
        </p:nvSpPr>
        <p:spPr>
          <a:xfrm>
            <a:off x="457199" y="69057"/>
            <a:ext cx="8229600" cy="11310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000000"/>
              </a:buClr>
              <a:buFont typeface="Calibri"/>
              <a:buNone/>
              <a:defRPr sz="4000" b="0" i="0" u="none" strike="noStrike" cap="none">
                <a:solidFill>
                  <a:srgbClr val="000000"/>
                </a:solidFill>
                <a:latin typeface="Calibri"/>
                <a:ea typeface="Calibri"/>
                <a:cs typeface="Calibri"/>
                <a:sym typeface="Calibri"/>
              </a:defRPr>
            </a:lvl1pPr>
            <a:lvl2pPr marL="0" marR="0" lvl="1" indent="152400" algn="ctr" rtl="0">
              <a:lnSpc>
                <a:spcPct val="100000"/>
              </a:lnSpc>
              <a:spcBef>
                <a:spcPts val="0"/>
              </a:spcBef>
              <a:spcAft>
                <a:spcPts val="0"/>
              </a:spcAft>
              <a:buClr>
                <a:srgbClr val="000000"/>
              </a:buClr>
              <a:buFont typeface="Helvetica Neue Light"/>
              <a:buNone/>
              <a:defRPr sz="5200" b="0" i="0" u="none" strike="noStrike" cap="none">
                <a:solidFill>
                  <a:srgbClr val="000000"/>
                </a:solidFill>
                <a:latin typeface="Helvetica Neue Light"/>
                <a:ea typeface="Helvetica Neue Light"/>
                <a:cs typeface="Helvetica Neue Light"/>
                <a:sym typeface="Helvetica Neue Light"/>
              </a:defRPr>
            </a:lvl2pPr>
            <a:lvl3pPr marL="0" marR="0" lvl="2" indent="292100" algn="ctr" rtl="0">
              <a:lnSpc>
                <a:spcPct val="100000"/>
              </a:lnSpc>
              <a:spcBef>
                <a:spcPts val="0"/>
              </a:spcBef>
              <a:spcAft>
                <a:spcPts val="0"/>
              </a:spcAft>
              <a:buClr>
                <a:srgbClr val="000000"/>
              </a:buClr>
              <a:buFont typeface="Helvetica Neue Light"/>
              <a:buNone/>
              <a:defRPr sz="5200" b="0" i="0" u="none" strike="noStrike" cap="none">
                <a:solidFill>
                  <a:srgbClr val="000000"/>
                </a:solidFill>
                <a:latin typeface="Helvetica Neue Light"/>
                <a:ea typeface="Helvetica Neue Light"/>
                <a:cs typeface="Helvetica Neue Light"/>
                <a:sym typeface="Helvetica Neue Light"/>
              </a:defRPr>
            </a:lvl3pPr>
            <a:lvl4pPr marL="0" marR="0" lvl="3" indent="444500" algn="ctr" rtl="0">
              <a:lnSpc>
                <a:spcPct val="100000"/>
              </a:lnSpc>
              <a:spcBef>
                <a:spcPts val="0"/>
              </a:spcBef>
              <a:spcAft>
                <a:spcPts val="0"/>
              </a:spcAft>
              <a:buClr>
                <a:srgbClr val="000000"/>
              </a:buClr>
              <a:buFont typeface="Helvetica Neue Light"/>
              <a:buNone/>
              <a:defRPr sz="5200" b="0" i="0" u="none" strike="noStrike" cap="none">
                <a:solidFill>
                  <a:srgbClr val="000000"/>
                </a:solidFill>
                <a:latin typeface="Helvetica Neue Light"/>
                <a:ea typeface="Helvetica Neue Light"/>
                <a:cs typeface="Helvetica Neue Light"/>
                <a:sym typeface="Helvetica Neue Light"/>
              </a:defRPr>
            </a:lvl4pPr>
            <a:lvl5pPr marL="0" marR="0" lvl="4" indent="584200" algn="ctr" rtl="0">
              <a:lnSpc>
                <a:spcPct val="100000"/>
              </a:lnSpc>
              <a:spcBef>
                <a:spcPts val="0"/>
              </a:spcBef>
              <a:spcAft>
                <a:spcPts val="0"/>
              </a:spcAft>
              <a:buClr>
                <a:srgbClr val="000000"/>
              </a:buClr>
              <a:buFont typeface="Helvetica Neue Light"/>
              <a:buNone/>
              <a:defRPr sz="5200" b="0" i="0" u="none" strike="noStrike" cap="none">
                <a:solidFill>
                  <a:srgbClr val="000000"/>
                </a:solidFill>
                <a:latin typeface="Helvetica Neue Light"/>
                <a:ea typeface="Helvetica Neue Light"/>
                <a:cs typeface="Helvetica Neue Light"/>
                <a:sym typeface="Helvetica Neue Light"/>
              </a:defRPr>
            </a:lvl5pPr>
            <a:lvl6pPr marL="0" marR="0" lvl="5" indent="736600" algn="ctr" rtl="0">
              <a:lnSpc>
                <a:spcPct val="100000"/>
              </a:lnSpc>
              <a:spcBef>
                <a:spcPts val="0"/>
              </a:spcBef>
              <a:spcAft>
                <a:spcPts val="0"/>
              </a:spcAft>
              <a:buClr>
                <a:srgbClr val="000000"/>
              </a:buClr>
              <a:buFont typeface="Helvetica Neue Light"/>
              <a:buNone/>
              <a:defRPr sz="5200" b="0" i="0" u="none" strike="noStrike" cap="none">
                <a:solidFill>
                  <a:srgbClr val="000000"/>
                </a:solidFill>
                <a:latin typeface="Helvetica Neue Light"/>
                <a:ea typeface="Helvetica Neue Light"/>
                <a:cs typeface="Helvetica Neue Light"/>
                <a:sym typeface="Helvetica Neue Light"/>
              </a:defRPr>
            </a:lvl6pPr>
            <a:lvl7pPr marL="0" marR="0" lvl="6" indent="889000" algn="ctr" rtl="0">
              <a:lnSpc>
                <a:spcPct val="100000"/>
              </a:lnSpc>
              <a:spcBef>
                <a:spcPts val="0"/>
              </a:spcBef>
              <a:spcAft>
                <a:spcPts val="0"/>
              </a:spcAft>
              <a:buClr>
                <a:srgbClr val="000000"/>
              </a:buClr>
              <a:buFont typeface="Helvetica Neue Light"/>
              <a:buNone/>
              <a:defRPr sz="5200" b="0" i="0" u="none" strike="noStrike" cap="none">
                <a:solidFill>
                  <a:srgbClr val="000000"/>
                </a:solidFill>
                <a:latin typeface="Helvetica Neue Light"/>
                <a:ea typeface="Helvetica Neue Light"/>
                <a:cs typeface="Helvetica Neue Light"/>
                <a:sym typeface="Helvetica Neue Light"/>
              </a:defRPr>
            </a:lvl7pPr>
            <a:lvl8pPr marL="0" marR="0" lvl="7" indent="1028700" algn="ctr" rtl="0">
              <a:lnSpc>
                <a:spcPct val="100000"/>
              </a:lnSpc>
              <a:spcBef>
                <a:spcPts val="0"/>
              </a:spcBef>
              <a:spcAft>
                <a:spcPts val="0"/>
              </a:spcAft>
              <a:buClr>
                <a:srgbClr val="000000"/>
              </a:buClr>
              <a:buFont typeface="Helvetica Neue Light"/>
              <a:buNone/>
              <a:defRPr sz="5200" b="0" i="0" u="none" strike="noStrike" cap="none">
                <a:solidFill>
                  <a:srgbClr val="000000"/>
                </a:solidFill>
                <a:latin typeface="Helvetica Neue Light"/>
                <a:ea typeface="Helvetica Neue Light"/>
                <a:cs typeface="Helvetica Neue Light"/>
                <a:sym typeface="Helvetica Neue Light"/>
              </a:defRPr>
            </a:lvl8pPr>
            <a:lvl9pPr marL="0" marR="0" lvl="8" indent="1181100" algn="ctr" rtl="0">
              <a:lnSpc>
                <a:spcPct val="100000"/>
              </a:lnSpc>
              <a:spcBef>
                <a:spcPts val="0"/>
              </a:spcBef>
              <a:spcAft>
                <a:spcPts val="0"/>
              </a:spcAft>
              <a:buClr>
                <a:srgbClr val="000000"/>
              </a:buClr>
              <a:buFont typeface="Helvetica Neue Light"/>
              <a:buNone/>
              <a:defRPr sz="5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77" name="Shape 77"/>
          <p:cNvSpPr txBox="1">
            <a:spLocks noGrp="1"/>
          </p:cNvSpPr>
          <p:nvPr>
            <p:ph type="body" idx="1"/>
          </p:nvPr>
        </p:nvSpPr>
        <p:spPr>
          <a:xfrm>
            <a:off x="457199" y="1200150"/>
            <a:ext cx="8229600" cy="3943500"/>
          </a:xfrm>
          <a:prstGeom prst="rect">
            <a:avLst/>
          </a:prstGeom>
          <a:noFill/>
          <a:ln>
            <a:noFill/>
          </a:ln>
        </p:spPr>
        <p:txBody>
          <a:bodyPr wrap="square" lIns="91425" tIns="91425" rIns="91425" bIns="91425" anchor="t" anchorCtr="0"/>
          <a:lstStyle>
            <a:lvl1pPr marL="304800" marR="0" lvl="0" indent="-127000" algn="l" rtl="0">
              <a:lnSpc>
                <a:spcPct val="100000"/>
              </a:lnSpc>
              <a:spcBef>
                <a:spcPts val="600"/>
              </a:spcBef>
              <a:spcAft>
                <a:spcPts val="0"/>
              </a:spcAft>
              <a:buClr>
                <a:srgbClr val="000000"/>
              </a:buClr>
              <a:buSzPct val="100000"/>
              <a:buFont typeface="Arial"/>
              <a:buChar char="•"/>
              <a:defRPr sz="2800" b="0" i="0" u="none" strike="noStrike" cap="none">
                <a:solidFill>
                  <a:srgbClr val="000000"/>
                </a:solidFill>
                <a:latin typeface="Calibri"/>
                <a:ea typeface="Calibri"/>
                <a:cs typeface="Calibri"/>
                <a:sym typeface="Calibri"/>
              </a:defRPr>
            </a:lvl1pPr>
            <a:lvl2pPr marL="584200" marR="0" lvl="1" indent="-114300" algn="l" rtl="0">
              <a:lnSpc>
                <a:spcPct val="100000"/>
              </a:lnSpc>
              <a:spcBef>
                <a:spcPts val="600"/>
              </a:spcBef>
              <a:spcAft>
                <a:spcPts val="0"/>
              </a:spcAft>
              <a:buClr>
                <a:srgbClr val="000000"/>
              </a:buClr>
              <a:buSzPct val="100000"/>
              <a:buFont typeface="Arial"/>
              <a:buChar char="–"/>
              <a:defRPr sz="2800" b="0" i="0" u="none" strike="noStrike" cap="none">
                <a:solidFill>
                  <a:srgbClr val="000000"/>
                </a:solidFill>
                <a:latin typeface="Calibri"/>
                <a:ea typeface="Calibri"/>
                <a:cs typeface="Calibri"/>
                <a:sym typeface="Calibri"/>
              </a:defRPr>
            </a:lvl2pPr>
            <a:lvl3pPr marL="863600" marR="0" lvl="2" indent="-88900" algn="l" rtl="0">
              <a:lnSpc>
                <a:spcPct val="100000"/>
              </a:lnSpc>
              <a:spcBef>
                <a:spcPts val="600"/>
              </a:spcBef>
              <a:spcAft>
                <a:spcPts val="0"/>
              </a:spcAft>
              <a:buClr>
                <a:srgbClr val="000000"/>
              </a:buClr>
              <a:buSzPct val="100000"/>
              <a:buFont typeface="Arial"/>
              <a:buChar char="•"/>
              <a:defRPr sz="2800" b="0" i="0" u="none" strike="noStrike" cap="none">
                <a:solidFill>
                  <a:srgbClr val="000000"/>
                </a:solidFill>
                <a:latin typeface="Calibri"/>
                <a:ea typeface="Calibri"/>
                <a:cs typeface="Calibri"/>
                <a:sym typeface="Calibri"/>
              </a:defRPr>
            </a:lvl3pPr>
            <a:lvl4pPr marL="1206500" marR="0" lvl="3" indent="-139700" algn="l" rtl="0">
              <a:lnSpc>
                <a:spcPct val="100000"/>
              </a:lnSpc>
              <a:spcBef>
                <a:spcPts val="600"/>
              </a:spcBef>
              <a:spcAft>
                <a:spcPts val="0"/>
              </a:spcAft>
              <a:buClr>
                <a:srgbClr val="000000"/>
              </a:buClr>
              <a:buSzPct val="100000"/>
              <a:buFont typeface="Arial"/>
              <a:buChar char="–"/>
              <a:defRPr sz="2800" b="0" i="0" u="none" strike="noStrike" cap="none">
                <a:solidFill>
                  <a:srgbClr val="000000"/>
                </a:solidFill>
                <a:latin typeface="Calibri"/>
                <a:ea typeface="Calibri"/>
                <a:cs typeface="Calibri"/>
                <a:sym typeface="Calibri"/>
              </a:defRPr>
            </a:lvl4pPr>
            <a:lvl5pPr marL="1498600" marR="0" lvl="4" indent="-139700" algn="l" rtl="0">
              <a:lnSpc>
                <a:spcPct val="100000"/>
              </a:lnSpc>
              <a:spcBef>
                <a:spcPts val="600"/>
              </a:spcBef>
              <a:spcAft>
                <a:spcPts val="0"/>
              </a:spcAft>
              <a:buClr>
                <a:srgbClr val="000000"/>
              </a:buClr>
              <a:buSzPct val="100000"/>
              <a:buFont typeface="Arial"/>
              <a:buChar char="»"/>
              <a:defRPr sz="2800" b="0" i="0" u="none" strike="noStrike" cap="none">
                <a:solidFill>
                  <a:srgbClr val="000000"/>
                </a:solidFill>
                <a:latin typeface="Calibri"/>
                <a:ea typeface="Calibri"/>
                <a:cs typeface="Calibri"/>
                <a:sym typeface="Calibri"/>
              </a:defRPr>
            </a:lvl5pPr>
            <a:lvl6pPr marL="1714500" marR="0" lvl="5" indent="-177800" algn="l" rtl="0">
              <a:lnSpc>
                <a:spcPct val="100000"/>
              </a:lnSpc>
              <a:spcBef>
                <a:spcPts val="2700"/>
              </a:spcBef>
              <a:spcAft>
                <a:spcPts val="0"/>
              </a:spcAft>
              <a:buClr>
                <a:srgbClr val="000000"/>
              </a:buClr>
              <a:buSzPct val="73913"/>
              <a:buFont typeface="Helvetica Neue Light"/>
              <a:buChar char="•"/>
              <a:defRPr sz="2300" b="0" i="0" u="none" strike="noStrike" cap="none">
                <a:solidFill>
                  <a:srgbClr val="000000"/>
                </a:solidFill>
                <a:latin typeface="Helvetica Neue Light"/>
                <a:ea typeface="Helvetica Neue Light"/>
                <a:cs typeface="Helvetica Neue Light"/>
                <a:sym typeface="Helvetica Neue Light"/>
              </a:defRPr>
            </a:lvl6pPr>
            <a:lvl7pPr marL="2006600" marR="0" lvl="6" indent="-177800" algn="l" rtl="0">
              <a:lnSpc>
                <a:spcPct val="100000"/>
              </a:lnSpc>
              <a:spcBef>
                <a:spcPts val="2700"/>
              </a:spcBef>
              <a:spcAft>
                <a:spcPts val="0"/>
              </a:spcAft>
              <a:buClr>
                <a:srgbClr val="000000"/>
              </a:buClr>
              <a:buSzPct val="73913"/>
              <a:buFont typeface="Helvetica Neue Light"/>
              <a:buChar char="•"/>
              <a:defRPr sz="2300" b="0" i="0" u="none" strike="noStrike" cap="none">
                <a:solidFill>
                  <a:srgbClr val="000000"/>
                </a:solidFill>
                <a:latin typeface="Helvetica Neue Light"/>
                <a:ea typeface="Helvetica Neue Light"/>
                <a:cs typeface="Helvetica Neue Light"/>
                <a:sym typeface="Helvetica Neue Light"/>
              </a:defRPr>
            </a:lvl7pPr>
            <a:lvl8pPr marL="2286000" marR="0" lvl="7" indent="-165100" algn="l" rtl="0">
              <a:lnSpc>
                <a:spcPct val="100000"/>
              </a:lnSpc>
              <a:spcBef>
                <a:spcPts val="2700"/>
              </a:spcBef>
              <a:spcAft>
                <a:spcPts val="0"/>
              </a:spcAft>
              <a:buClr>
                <a:srgbClr val="000000"/>
              </a:buClr>
              <a:buSzPct val="73913"/>
              <a:buFont typeface="Helvetica Neue Light"/>
              <a:buChar char="•"/>
              <a:defRPr sz="2300" b="0" i="0" u="none" strike="noStrike" cap="none">
                <a:solidFill>
                  <a:srgbClr val="000000"/>
                </a:solidFill>
                <a:latin typeface="Helvetica Neue Light"/>
                <a:ea typeface="Helvetica Neue Light"/>
                <a:cs typeface="Helvetica Neue Light"/>
                <a:sym typeface="Helvetica Neue Light"/>
              </a:defRPr>
            </a:lvl8pPr>
            <a:lvl9pPr marL="2578100" marR="0" lvl="8" indent="-177800" algn="l" rtl="0">
              <a:lnSpc>
                <a:spcPct val="100000"/>
              </a:lnSpc>
              <a:spcBef>
                <a:spcPts val="2700"/>
              </a:spcBef>
              <a:spcAft>
                <a:spcPts val="0"/>
              </a:spcAft>
              <a:buClr>
                <a:srgbClr val="000000"/>
              </a:buClr>
              <a:buSzPct val="73913"/>
              <a:buFont typeface="Helvetica Neue Light"/>
              <a:buChar char="•"/>
              <a:defRPr sz="23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78" name="Shape 78"/>
          <p:cNvSpPr txBox="1">
            <a:spLocks noGrp="1"/>
          </p:cNvSpPr>
          <p:nvPr>
            <p:ph type="sldNum" idx="12"/>
          </p:nvPr>
        </p:nvSpPr>
        <p:spPr>
          <a:xfrm>
            <a:off x="6553200" y="4629969"/>
            <a:ext cx="2133600" cy="274500"/>
          </a:xfrm>
          <a:prstGeom prst="rect">
            <a:avLst/>
          </a:prstGeom>
          <a:noFill/>
          <a:ln>
            <a:noFill/>
          </a:ln>
        </p:spPr>
        <p:txBody>
          <a:bodyPr wrap="square" lIns="41900" tIns="41900" rIns="41900" bIns="41900" anchor="ctr"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GB" sz="1000" b="0" i="0" u="none" strike="noStrike" cap="none">
                <a:solidFill>
                  <a:srgbClr val="000000"/>
                </a:solidFill>
                <a:latin typeface="Calibri"/>
                <a:ea typeface="Calibri"/>
                <a:cs typeface="Calibri"/>
                <a:sym typeface="Calibri"/>
              </a:rPr>
              <a:t>‹#›</a:t>
            </a:fld>
            <a:endParaRPr lang="en-GB" sz="1000" b="0" i="0" u="none" strike="noStrike" cap="none">
              <a:solidFill>
                <a:srgbClr val="000000"/>
              </a:solidFill>
              <a:latin typeface="Calibri"/>
              <a:ea typeface="Calibri"/>
              <a:cs typeface="Calibri"/>
              <a:sym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Title and Content 4">
    <p:spTree>
      <p:nvGrpSpPr>
        <p:cNvPr id="1" name="Shape 79"/>
        <p:cNvGrpSpPr/>
        <p:nvPr/>
      </p:nvGrpSpPr>
      <p:grpSpPr>
        <a:xfrm>
          <a:off x="0" y="0"/>
          <a:ext cx="0" cy="0"/>
          <a:chOff x="0" y="0"/>
          <a:chExt cx="0" cy="0"/>
        </a:xfrm>
      </p:grpSpPr>
      <p:sp>
        <p:nvSpPr>
          <p:cNvPr id="80" name="Shape 80"/>
          <p:cNvSpPr txBox="1">
            <a:spLocks noGrp="1"/>
          </p:cNvSpPr>
          <p:nvPr>
            <p:ph type="title"/>
          </p:nvPr>
        </p:nvSpPr>
        <p:spPr>
          <a:xfrm>
            <a:off x="457199" y="-1"/>
            <a:ext cx="8229600" cy="9405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000000"/>
              </a:buClr>
              <a:buFont typeface="Calibri"/>
              <a:buNone/>
              <a:defRPr sz="4000" b="0" i="0" u="none" strike="noStrike" cap="none">
                <a:solidFill>
                  <a:srgbClr val="000000"/>
                </a:solidFill>
                <a:latin typeface="Calibri"/>
                <a:ea typeface="Calibri"/>
                <a:cs typeface="Calibri"/>
                <a:sym typeface="Calibri"/>
              </a:defRPr>
            </a:lvl1pPr>
            <a:lvl2pPr marL="0" marR="0" lvl="1" indent="152400" algn="ctr" rtl="0">
              <a:lnSpc>
                <a:spcPct val="100000"/>
              </a:lnSpc>
              <a:spcBef>
                <a:spcPts val="0"/>
              </a:spcBef>
              <a:spcAft>
                <a:spcPts val="0"/>
              </a:spcAft>
              <a:buClr>
                <a:srgbClr val="000000"/>
              </a:buClr>
              <a:buFont typeface="Helvetica Neue Light"/>
              <a:buNone/>
              <a:defRPr sz="5200" b="0" i="0" u="none" strike="noStrike" cap="none">
                <a:solidFill>
                  <a:srgbClr val="000000"/>
                </a:solidFill>
                <a:latin typeface="Helvetica Neue Light"/>
                <a:ea typeface="Helvetica Neue Light"/>
                <a:cs typeface="Helvetica Neue Light"/>
                <a:sym typeface="Helvetica Neue Light"/>
              </a:defRPr>
            </a:lvl2pPr>
            <a:lvl3pPr marL="0" marR="0" lvl="2" indent="292100" algn="ctr" rtl="0">
              <a:lnSpc>
                <a:spcPct val="100000"/>
              </a:lnSpc>
              <a:spcBef>
                <a:spcPts val="0"/>
              </a:spcBef>
              <a:spcAft>
                <a:spcPts val="0"/>
              </a:spcAft>
              <a:buClr>
                <a:srgbClr val="000000"/>
              </a:buClr>
              <a:buFont typeface="Helvetica Neue Light"/>
              <a:buNone/>
              <a:defRPr sz="5200" b="0" i="0" u="none" strike="noStrike" cap="none">
                <a:solidFill>
                  <a:srgbClr val="000000"/>
                </a:solidFill>
                <a:latin typeface="Helvetica Neue Light"/>
                <a:ea typeface="Helvetica Neue Light"/>
                <a:cs typeface="Helvetica Neue Light"/>
                <a:sym typeface="Helvetica Neue Light"/>
              </a:defRPr>
            </a:lvl3pPr>
            <a:lvl4pPr marL="0" marR="0" lvl="3" indent="444500" algn="ctr" rtl="0">
              <a:lnSpc>
                <a:spcPct val="100000"/>
              </a:lnSpc>
              <a:spcBef>
                <a:spcPts val="0"/>
              </a:spcBef>
              <a:spcAft>
                <a:spcPts val="0"/>
              </a:spcAft>
              <a:buClr>
                <a:srgbClr val="000000"/>
              </a:buClr>
              <a:buFont typeface="Helvetica Neue Light"/>
              <a:buNone/>
              <a:defRPr sz="5200" b="0" i="0" u="none" strike="noStrike" cap="none">
                <a:solidFill>
                  <a:srgbClr val="000000"/>
                </a:solidFill>
                <a:latin typeface="Helvetica Neue Light"/>
                <a:ea typeface="Helvetica Neue Light"/>
                <a:cs typeface="Helvetica Neue Light"/>
                <a:sym typeface="Helvetica Neue Light"/>
              </a:defRPr>
            </a:lvl4pPr>
            <a:lvl5pPr marL="0" marR="0" lvl="4" indent="584200" algn="ctr" rtl="0">
              <a:lnSpc>
                <a:spcPct val="100000"/>
              </a:lnSpc>
              <a:spcBef>
                <a:spcPts val="0"/>
              </a:spcBef>
              <a:spcAft>
                <a:spcPts val="0"/>
              </a:spcAft>
              <a:buClr>
                <a:srgbClr val="000000"/>
              </a:buClr>
              <a:buFont typeface="Helvetica Neue Light"/>
              <a:buNone/>
              <a:defRPr sz="5200" b="0" i="0" u="none" strike="noStrike" cap="none">
                <a:solidFill>
                  <a:srgbClr val="000000"/>
                </a:solidFill>
                <a:latin typeface="Helvetica Neue Light"/>
                <a:ea typeface="Helvetica Neue Light"/>
                <a:cs typeface="Helvetica Neue Light"/>
                <a:sym typeface="Helvetica Neue Light"/>
              </a:defRPr>
            </a:lvl5pPr>
            <a:lvl6pPr marL="0" marR="0" lvl="5" indent="736600" algn="ctr" rtl="0">
              <a:lnSpc>
                <a:spcPct val="100000"/>
              </a:lnSpc>
              <a:spcBef>
                <a:spcPts val="0"/>
              </a:spcBef>
              <a:spcAft>
                <a:spcPts val="0"/>
              </a:spcAft>
              <a:buClr>
                <a:srgbClr val="000000"/>
              </a:buClr>
              <a:buFont typeface="Helvetica Neue Light"/>
              <a:buNone/>
              <a:defRPr sz="5200" b="0" i="0" u="none" strike="noStrike" cap="none">
                <a:solidFill>
                  <a:srgbClr val="000000"/>
                </a:solidFill>
                <a:latin typeface="Helvetica Neue Light"/>
                <a:ea typeface="Helvetica Neue Light"/>
                <a:cs typeface="Helvetica Neue Light"/>
                <a:sym typeface="Helvetica Neue Light"/>
              </a:defRPr>
            </a:lvl6pPr>
            <a:lvl7pPr marL="0" marR="0" lvl="6" indent="889000" algn="ctr" rtl="0">
              <a:lnSpc>
                <a:spcPct val="100000"/>
              </a:lnSpc>
              <a:spcBef>
                <a:spcPts val="0"/>
              </a:spcBef>
              <a:spcAft>
                <a:spcPts val="0"/>
              </a:spcAft>
              <a:buClr>
                <a:srgbClr val="000000"/>
              </a:buClr>
              <a:buFont typeface="Helvetica Neue Light"/>
              <a:buNone/>
              <a:defRPr sz="5200" b="0" i="0" u="none" strike="noStrike" cap="none">
                <a:solidFill>
                  <a:srgbClr val="000000"/>
                </a:solidFill>
                <a:latin typeface="Helvetica Neue Light"/>
                <a:ea typeface="Helvetica Neue Light"/>
                <a:cs typeface="Helvetica Neue Light"/>
                <a:sym typeface="Helvetica Neue Light"/>
              </a:defRPr>
            </a:lvl7pPr>
            <a:lvl8pPr marL="0" marR="0" lvl="7" indent="1028700" algn="ctr" rtl="0">
              <a:lnSpc>
                <a:spcPct val="100000"/>
              </a:lnSpc>
              <a:spcBef>
                <a:spcPts val="0"/>
              </a:spcBef>
              <a:spcAft>
                <a:spcPts val="0"/>
              </a:spcAft>
              <a:buClr>
                <a:srgbClr val="000000"/>
              </a:buClr>
              <a:buFont typeface="Helvetica Neue Light"/>
              <a:buNone/>
              <a:defRPr sz="5200" b="0" i="0" u="none" strike="noStrike" cap="none">
                <a:solidFill>
                  <a:srgbClr val="000000"/>
                </a:solidFill>
                <a:latin typeface="Helvetica Neue Light"/>
                <a:ea typeface="Helvetica Neue Light"/>
                <a:cs typeface="Helvetica Neue Light"/>
                <a:sym typeface="Helvetica Neue Light"/>
              </a:defRPr>
            </a:lvl8pPr>
            <a:lvl9pPr marL="0" marR="0" lvl="8" indent="1181100" algn="ctr" rtl="0">
              <a:lnSpc>
                <a:spcPct val="100000"/>
              </a:lnSpc>
              <a:spcBef>
                <a:spcPts val="0"/>
              </a:spcBef>
              <a:spcAft>
                <a:spcPts val="0"/>
              </a:spcAft>
              <a:buClr>
                <a:srgbClr val="000000"/>
              </a:buClr>
              <a:buFont typeface="Helvetica Neue Light"/>
              <a:buNone/>
              <a:defRPr sz="5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81" name="Shape 81"/>
          <p:cNvSpPr txBox="1">
            <a:spLocks noGrp="1"/>
          </p:cNvSpPr>
          <p:nvPr>
            <p:ph type="body" idx="1"/>
          </p:nvPr>
        </p:nvSpPr>
        <p:spPr>
          <a:xfrm>
            <a:off x="457199" y="969169"/>
            <a:ext cx="8229600" cy="4174200"/>
          </a:xfrm>
          <a:prstGeom prst="rect">
            <a:avLst/>
          </a:prstGeom>
          <a:noFill/>
          <a:ln>
            <a:noFill/>
          </a:ln>
        </p:spPr>
        <p:txBody>
          <a:bodyPr wrap="square" lIns="91425" tIns="91425" rIns="91425" bIns="91425" anchor="t" anchorCtr="0"/>
          <a:lstStyle>
            <a:lvl1pPr marL="304800" marR="0" lvl="0" indent="-127000" algn="l" rtl="0">
              <a:lnSpc>
                <a:spcPct val="100000"/>
              </a:lnSpc>
              <a:spcBef>
                <a:spcPts val="600"/>
              </a:spcBef>
              <a:spcAft>
                <a:spcPts val="0"/>
              </a:spcAft>
              <a:buClr>
                <a:srgbClr val="000000"/>
              </a:buClr>
              <a:buSzPct val="100000"/>
              <a:buFont typeface="Arial"/>
              <a:buChar char="•"/>
              <a:defRPr sz="2800" b="0" i="0" u="none" strike="noStrike" cap="none">
                <a:solidFill>
                  <a:srgbClr val="000000"/>
                </a:solidFill>
                <a:latin typeface="Calibri"/>
                <a:ea typeface="Calibri"/>
                <a:cs typeface="Calibri"/>
                <a:sym typeface="Calibri"/>
              </a:defRPr>
            </a:lvl1pPr>
            <a:lvl2pPr marL="584200" marR="0" lvl="1" indent="-114300" algn="l" rtl="0">
              <a:lnSpc>
                <a:spcPct val="100000"/>
              </a:lnSpc>
              <a:spcBef>
                <a:spcPts val="600"/>
              </a:spcBef>
              <a:spcAft>
                <a:spcPts val="0"/>
              </a:spcAft>
              <a:buClr>
                <a:srgbClr val="000000"/>
              </a:buClr>
              <a:buSzPct val="100000"/>
              <a:buFont typeface="Arial"/>
              <a:buChar char="–"/>
              <a:defRPr sz="2800" b="0" i="0" u="none" strike="noStrike" cap="none">
                <a:solidFill>
                  <a:srgbClr val="000000"/>
                </a:solidFill>
                <a:latin typeface="Calibri"/>
                <a:ea typeface="Calibri"/>
                <a:cs typeface="Calibri"/>
                <a:sym typeface="Calibri"/>
              </a:defRPr>
            </a:lvl2pPr>
            <a:lvl3pPr marL="863600" marR="0" lvl="2" indent="-88900" algn="l" rtl="0">
              <a:lnSpc>
                <a:spcPct val="100000"/>
              </a:lnSpc>
              <a:spcBef>
                <a:spcPts val="600"/>
              </a:spcBef>
              <a:spcAft>
                <a:spcPts val="0"/>
              </a:spcAft>
              <a:buClr>
                <a:srgbClr val="000000"/>
              </a:buClr>
              <a:buSzPct val="100000"/>
              <a:buFont typeface="Arial"/>
              <a:buChar char="•"/>
              <a:defRPr sz="2800" b="0" i="0" u="none" strike="noStrike" cap="none">
                <a:solidFill>
                  <a:srgbClr val="000000"/>
                </a:solidFill>
                <a:latin typeface="Calibri"/>
                <a:ea typeface="Calibri"/>
                <a:cs typeface="Calibri"/>
                <a:sym typeface="Calibri"/>
              </a:defRPr>
            </a:lvl3pPr>
            <a:lvl4pPr marL="1206500" marR="0" lvl="3" indent="-139700" algn="l" rtl="0">
              <a:lnSpc>
                <a:spcPct val="100000"/>
              </a:lnSpc>
              <a:spcBef>
                <a:spcPts val="600"/>
              </a:spcBef>
              <a:spcAft>
                <a:spcPts val="0"/>
              </a:spcAft>
              <a:buClr>
                <a:srgbClr val="000000"/>
              </a:buClr>
              <a:buSzPct val="100000"/>
              <a:buFont typeface="Arial"/>
              <a:buChar char="–"/>
              <a:defRPr sz="2800" b="0" i="0" u="none" strike="noStrike" cap="none">
                <a:solidFill>
                  <a:srgbClr val="000000"/>
                </a:solidFill>
                <a:latin typeface="Calibri"/>
                <a:ea typeface="Calibri"/>
                <a:cs typeface="Calibri"/>
                <a:sym typeface="Calibri"/>
              </a:defRPr>
            </a:lvl4pPr>
            <a:lvl5pPr marL="1498600" marR="0" lvl="4" indent="-139700" algn="l" rtl="0">
              <a:lnSpc>
                <a:spcPct val="100000"/>
              </a:lnSpc>
              <a:spcBef>
                <a:spcPts val="600"/>
              </a:spcBef>
              <a:spcAft>
                <a:spcPts val="0"/>
              </a:spcAft>
              <a:buClr>
                <a:srgbClr val="000000"/>
              </a:buClr>
              <a:buSzPct val="100000"/>
              <a:buFont typeface="Arial"/>
              <a:buChar char="»"/>
              <a:defRPr sz="2800" b="0" i="0" u="none" strike="noStrike" cap="none">
                <a:solidFill>
                  <a:srgbClr val="000000"/>
                </a:solidFill>
                <a:latin typeface="Calibri"/>
                <a:ea typeface="Calibri"/>
                <a:cs typeface="Calibri"/>
                <a:sym typeface="Calibri"/>
              </a:defRPr>
            </a:lvl5pPr>
            <a:lvl6pPr marL="1714500" marR="0" lvl="5" indent="-177800" algn="l" rtl="0">
              <a:lnSpc>
                <a:spcPct val="100000"/>
              </a:lnSpc>
              <a:spcBef>
                <a:spcPts val="2700"/>
              </a:spcBef>
              <a:spcAft>
                <a:spcPts val="0"/>
              </a:spcAft>
              <a:buClr>
                <a:srgbClr val="000000"/>
              </a:buClr>
              <a:buSzPct val="73913"/>
              <a:buFont typeface="Helvetica Neue Light"/>
              <a:buChar char="•"/>
              <a:defRPr sz="2300" b="0" i="0" u="none" strike="noStrike" cap="none">
                <a:solidFill>
                  <a:srgbClr val="000000"/>
                </a:solidFill>
                <a:latin typeface="Helvetica Neue Light"/>
                <a:ea typeface="Helvetica Neue Light"/>
                <a:cs typeface="Helvetica Neue Light"/>
                <a:sym typeface="Helvetica Neue Light"/>
              </a:defRPr>
            </a:lvl6pPr>
            <a:lvl7pPr marL="2006600" marR="0" lvl="6" indent="-177800" algn="l" rtl="0">
              <a:lnSpc>
                <a:spcPct val="100000"/>
              </a:lnSpc>
              <a:spcBef>
                <a:spcPts val="2700"/>
              </a:spcBef>
              <a:spcAft>
                <a:spcPts val="0"/>
              </a:spcAft>
              <a:buClr>
                <a:srgbClr val="000000"/>
              </a:buClr>
              <a:buSzPct val="73913"/>
              <a:buFont typeface="Helvetica Neue Light"/>
              <a:buChar char="•"/>
              <a:defRPr sz="2300" b="0" i="0" u="none" strike="noStrike" cap="none">
                <a:solidFill>
                  <a:srgbClr val="000000"/>
                </a:solidFill>
                <a:latin typeface="Helvetica Neue Light"/>
                <a:ea typeface="Helvetica Neue Light"/>
                <a:cs typeface="Helvetica Neue Light"/>
                <a:sym typeface="Helvetica Neue Light"/>
              </a:defRPr>
            </a:lvl7pPr>
            <a:lvl8pPr marL="2286000" marR="0" lvl="7" indent="-165100" algn="l" rtl="0">
              <a:lnSpc>
                <a:spcPct val="100000"/>
              </a:lnSpc>
              <a:spcBef>
                <a:spcPts val="2700"/>
              </a:spcBef>
              <a:spcAft>
                <a:spcPts val="0"/>
              </a:spcAft>
              <a:buClr>
                <a:srgbClr val="000000"/>
              </a:buClr>
              <a:buSzPct val="73913"/>
              <a:buFont typeface="Helvetica Neue Light"/>
              <a:buChar char="•"/>
              <a:defRPr sz="2300" b="0" i="0" u="none" strike="noStrike" cap="none">
                <a:solidFill>
                  <a:srgbClr val="000000"/>
                </a:solidFill>
                <a:latin typeface="Helvetica Neue Light"/>
                <a:ea typeface="Helvetica Neue Light"/>
                <a:cs typeface="Helvetica Neue Light"/>
                <a:sym typeface="Helvetica Neue Light"/>
              </a:defRPr>
            </a:lvl8pPr>
            <a:lvl9pPr marL="2578100" marR="0" lvl="8" indent="-177800" algn="l" rtl="0">
              <a:lnSpc>
                <a:spcPct val="100000"/>
              </a:lnSpc>
              <a:spcBef>
                <a:spcPts val="2700"/>
              </a:spcBef>
              <a:spcAft>
                <a:spcPts val="0"/>
              </a:spcAft>
              <a:buClr>
                <a:srgbClr val="000000"/>
              </a:buClr>
              <a:buSzPct val="73913"/>
              <a:buFont typeface="Helvetica Neue Light"/>
              <a:buChar char="•"/>
              <a:defRPr sz="23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82" name="Shape 82"/>
          <p:cNvSpPr txBox="1">
            <a:spLocks noGrp="1"/>
          </p:cNvSpPr>
          <p:nvPr>
            <p:ph type="sldNum" idx="12"/>
          </p:nvPr>
        </p:nvSpPr>
        <p:spPr>
          <a:xfrm>
            <a:off x="6553200" y="4767262"/>
            <a:ext cx="2133600" cy="256200"/>
          </a:xfrm>
          <a:prstGeom prst="rect">
            <a:avLst/>
          </a:prstGeom>
          <a:noFill/>
          <a:ln>
            <a:noFill/>
          </a:ln>
        </p:spPr>
        <p:txBody>
          <a:bodyPr wrap="square" lIns="41900" tIns="41900" rIns="41900" bIns="41900" anchor="t" anchorCtr="0">
            <a:noAutofit/>
          </a:bodyPr>
          <a:lstStyle/>
          <a:p>
            <a:pPr marL="0" marR="0" lvl="0" indent="0" algn="l" rtl="0">
              <a:lnSpc>
                <a:spcPct val="100000"/>
              </a:lnSpc>
              <a:spcBef>
                <a:spcPts val="0"/>
              </a:spcBef>
              <a:spcAft>
                <a:spcPts val="0"/>
              </a:spcAft>
              <a:buClr>
                <a:srgbClr val="000000"/>
              </a:buClr>
              <a:buSzPct val="25000"/>
              <a:buFont typeface="Calibri"/>
              <a:buNone/>
            </a:pPr>
            <a:fld id="{00000000-1234-1234-1234-123412341234}" type="slidenum">
              <a:rPr lang="en-GB" sz="1500" b="0" i="0" u="none" strike="noStrike" cap="none">
                <a:solidFill>
                  <a:srgbClr val="000000"/>
                </a:solidFill>
                <a:latin typeface="Calibri"/>
                <a:ea typeface="Calibri"/>
                <a:cs typeface="Calibri"/>
                <a:sym typeface="Calibri"/>
              </a:rPr>
              <a:t>‹#›</a:t>
            </a:fld>
            <a:endParaRPr lang="en-GB" sz="1500" b="0" i="0" u="none" strike="noStrike" cap="none">
              <a:solidFill>
                <a:srgbClr val="000000"/>
              </a:solidFill>
              <a:latin typeface="Calibri"/>
              <a:ea typeface="Calibri"/>
              <a:cs typeface="Calibri"/>
              <a:sym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Title and Content 5">
    <p:bg>
      <p:bgPr>
        <a:blipFill rotWithShape="1">
          <a:blip r:embed="rId2">
            <a:alphaModFix/>
          </a:blip>
          <a:stretch>
            <a:fillRect/>
          </a:stretch>
        </a:blipFill>
        <a:effectLst/>
      </p:bgPr>
    </p:bg>
    <p:spTree>
      <p:nvGrpSpPr>
        <p:cNvPr id="1" name="Shape 83"/>
        <p:cNvGrpSpPr/>
        <p:nvPr/>
      </p:nvGrpSpPr>
      <p:grpSpPr>
        <a:xfrm>
          <a:off x="0" y="0"/>
          <a:ext cx="0" cy="0"/>
          <a:chOff x="0" y="0"/>
          <a:chExt cx="0" cy="0"/>
        </a:xfrm>
      </p:grpSpPr>
      <p:sp>
        <p:nvSpPr>
          <p:cNvPr id="84" name="Shape 84"/>
          <p:cNvSpPr txBox="1">
            <a:spLocks noGrp="1"/>
          </p:cNvSpPr>
          <p:nvPr>
            <p:ph type="title"/>
          </p:nvPr>
        </p:nvSpPr>
        <p:spPr>
          <a:xfrm>
            <a:off x="457199" y="205978"/>
            <a:ext cx="8229600" cy="8574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000000"/>
              </a:buClr>
              <a:buFont typeface="Calibri"/>
              <a:buNone/>
              <a:defRPr sz="4000" b="0" i="0" u="none" strike="noStrike" cap="none">
                <a:solidFill>
                  <a:srgbClr val="000000"/>
                </a:solidFill>
                <a:latin typeface="Calibri"/>
                <a:ea typeface="Calibri"/>
                <a:cs typeface="Calibri"/>
                <a:sym typeface="Calibri"/>
              </a:defRPr>
            </a:lvl1pPr>
            <a:lvl2pPr marL="0" marR="0" lvl="1" indent="152400" algn="ctr" rtl="0">
              <a:lnSpc>
                <a:spcPct val="100000"/>
              </a:lnSpc>
              <a:spcBef>
                <a:spcPts val="0"/>
              </a:spcBef>
              <a:spcAft>
                <a:spcPts val="0"/>
              </a:spcAft>
              <a:buClr>
                <a:srgbClr val="000000"/>
              </a:buClr>
              <a:buFont typeface="Helvetica Neue Light"/>
              <a:buNone/>
              <a:defRPr sz="5200" b="0" i="0" u="none" strike="noStrike" cap="none">
                <a:solidFill>
                  <a:srgbClr val="000000"/>
                </a:solidFill>
                <a:latin typeface="Helvetica Neue Light"/>
                <a:ea typeface="Helvetica Neue Light"/>
                <a:cs typeface="Helvetica Neue Light"/>
                <a:sym typeface="Helvetica Neue Light"/>
              </a:defRPr>
            </a:lvl2pPr>
            <a:lvl3pPr marL="0" marR="0" lvl="2" indent="292100" algn="ctr" rtl="0">
              <a:lnSpc>
                <a:spcPct val="100000"/>
              </a:lnSpc>
              <a:spcBef>
                <a:spcPts val="0"/>
              </a:spcBef>
              <a:spcAft>
                <a:spcPts val="0"/>
              </a:spcAft>
              <a:buClr>
                <a:srgbClr val="000000"/>
              </a:buClr>
              <a:buFont typeface="Helvetica Neue Light"/>
              <a:buNone/>
              <a:defRPr sz="5200" b="0" i="0" u="none" strike="noStrike" cap="none">
                <a:solidFill>
                  <a:srgbClr val="000000"/>
                </a:solidFill>
                <a:latin typeface="Helvetica Neue Light"/>
                <a:ea typeface="Helvetica Neue Light"/>
                <a:cs typeface="Helvetica Neue Light"/>
                <a:sym typeface="Helvetica Neue Light"/>
              </a:defRPr>
            </a:lvl3pPr>
            <a:lvl4pPr marL="0" marR="0" lvl="3" indent="444500" algn="ctr" rtl="0">
              <a:lnSpc>
                <a:spcPct val="100000"/>
              </a:lnSpc>
              <a:spcBef>
                <a:spcPts val="0"/>
              </a:spcBef>
              <a:spcAft>
                <a:spcPts val="0"/>
              </a:spcAft>
              <a:buClr>
                <a:srgbClr val="000000"/>
              </a:buClr>
              <a:buFont typeface="Helvetica Neue Light"/>
              <a:buNone/>
              <a:defRPr sz="5200" b="0" i="0" u="none" strike="noStrike" cap="none">
                <a:solidFill>
                  <a:srgbClr val="000000"/>
                </a:solidFill>
                <a:latin typeface="Helvetica Neue Light"/>
                <a:ea typeface="Helvetica Neue Light"/>
                <a:cs typeface="Helvetica Neue Light"/>
                <a:sym typeface="Helvetica Neue Light"/>
              </a:defRPr>
            </a:lvl4pPr>
            <a:lvl5pPr marL="0" marR="0" lvl="4" indent="584200" algn="ctr" rtl="0">
              <a:lnSpc>
                <a:spcPct val="100000"/>
              </a:lnSpc>
              <a:spcBef>
                <a:spcPts val="0"/>
              </a:spcBef>
              <a:spcAft>
                <a:spcPts val="0"/>
              </a:spcAft>
              <a:buClr>
                <a:srgbClr val="000000"/>
              </a:buClr>
              <a:buFont typeface="Helvetica Neue Light"/>
              <a:buNone/>
              <a:defRPr sz="5200" b="0" i="0" u="none" strike="noStrike" cap="none">
                <a:solidFill>
                  <a:srgbClr val="000000"/>
                </a:solidFill>
                <a:latin typeface="Helvetica Neue Light"/>
                <a:ea typeface="Helvetica Neue Light"/>
                <a:cs typeface="Helvetica Neue Light"/>
                <a:sym typeface="Helvetica Neue Light"/>
              </a:defRPr>
            </a:lvl5pPr>
            <a:lvl6pPr marL="0" marR="0" lvl="5" indent="736600" algn="ctr" rtl="0">
              <a:lnSpc>
                <a:spcPct val="100000"/>
              </a:lnSpc>
              <a:spcBef>
                <a:spcPts val="0"/>
              </a:spcBef>
              <a:spcAft>
                <a:spcPts val="0"/>
              </a:spcAft>
              <a:buClr>
                <a:srgbClr val="000000"/>
              </a:buClr>
              <a:buFont typeface="Helvetica Neue Light"/>
              <a:buNone/>
              <a:defRPr sz="5200" b="0" i="0" u="none" strike="noStrike" cap="none">
                <a:solidFill>
                  <a:srgbClr val="000000"/>
                </a:solidFill>
                <a:latin typeface="Helvetica Neue Light"/>
                <a:ea typeface="Helvetica Neue Light"/>
                <a:cs typeface="Helvetica Neue Light"/>
                <a:sym typeface="Helvetica Neue Light"/>
              </a:defRPr>
            </a:lvl6pPr>
            <a:lvl7pPr marL="0" marR="0" lvl="6" indent="889000" algn="ctr" rtl="0">
              <a:lnSpc>
                <a:spcPct val="100000"/>
              </a:lnSpc>
              <a:spcBef>
                <a:spcPts val="0"/>
              </a:spcBef>
              <a:spcAft>
                <a:spcPts val="0"/>
              </a:spcAft>
              <a:buClr>
                <a:srgbClr val="000000"/>
              </a:buClr>
              <a:buFont typeface="Helvetica Neue Light"/>
              <a:buNone/>
              <a:defRPr sz="5200" b="0" i="0" u="none" strike="noStrike" cap="none">
                <a:solidFill>
                  <a:srgbClr val="000000"/>
                </a:solidFill>
                <a:latin typeface="Helvetica Neue Light"/>
                <a:ea typeface="Helvetica Neue Light"/>
                <a:cs typeface="Helvetica Neue Light"/>
                <a:sym typeface="Helvetica Neue Light"/>
              </a:defRPr>
            </a:lvl7pPr>
            <a:lvl8pPr marL="0" marR="0" lvl="7" indent="1028700" algn="ctr" rtl="0">
              <a:lnSpc>
                <a:spcPct val="100000"/>
              </a:lnSpc>
              <a:spcBef>
                <a:spcPts val="0"/>
              </a:spcBef>
              <a:spcAft>
                <a:spcPts val="0"/>
              </a:spcAft>
              <a:buClr>
                <a:srgbClr val="000000"/>
              </a:buClr>
              <a:buFont typeface="Helvetica Neue Light"/>
              <a:buNone/>
              <a:defRPr sz="5200" b="0" i="0" u="none" strike="noStrike" cap="none">
                <a:solidFill>
                  <a:srgbClr val="000000"/>
                </a:solidFill>
                <a:latin typeface="Helvetica Neue Light"/>
                <a:ea typeface="Helvetica Neue Light"/>
                <a:cs typeface="Helvetica Neue Light"/>
                <a:sym typeface="Helvetica Neue Light"/>
              </a:defRPr>
            </a:lvl8pPr>
            <a:lvl9pPr marL="0" marR="0" lvl="8" indent="1181100" algn="ctr" rtl="0">
              <a:lnSpc>
                <a:spcPct val="100000"/>
              </a:lnSpc>
              <a:spcBef>
                <a:spcPts val="0"/>
              </a:spcBef>
              <a:spcAft>
                <a:spcPts val="0"/>
              </a:spcAft>
              <a:buClr>
                <a:srgbClr val="000000"/>
              </a:buClr>
              <a:buFont typeface="Helvetica Neue Light"/>
              <a:buNone/>
              <a:defRPr sz="5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85" name="Shape 85"/>
          <p:cNvSpPr txBox="1">
            <a:spLocks noGrp="1"/>
          </p:cNvSpPr>
          <p:nvPr>
            <p:ph type="body" idx="1"/>
          </p:nvPr>
        </p:nvSpPr>
        <p:spPr>
          <a:xfrm>
            <a:off x="457199" y="1200150"/>
            <a:ext cx="8229600" cy="3287100"/>
          </a:xfrm>
          <a:prstGeom prst="rect">
            <a:avLst/>
          </a:prstGeom>
          <a:noFill/>
          <a:ln>
            <a:noFill/>
          </a:ln>
        </p:spPr>
        <p:txBody>
          <a:bodyPr wrap="square" lIns="91425" tIns="91425" rIns="91425" bIns="91425" anchor="t" anchorCtr="0"/>
          <a:lstStyle>
            <a:lvl1pPr marL="304800" marR="0" lvl="0" indent="-127000" algn="l" rtl="0">
              <a:lnSpc>
                <a:spcPct val="100000"/>
              </a:lnSpc>
              <a:spcBef>
                <a:spcPts val="600"/>
              </a:spcBef>
              <a:spcAft>
                <a:spcPts val="0"/>
              </a:spcAft>
              <a:buClr>
                <a:srgbClr val="000000"/>
              </a:buClr>
              <a:buSzPct val="100000"/>
              <a:buFont typeface="Arial"/>
              <a:buChar char="•"/>
              <a:defRPr sz="2800" b="0" i="0" u="none" strike="noStrike" cap="none">
                <a:solidFill>
                  <a:srgbClr val="000000"/>
                </a:solidFill>
                <a:latin typeface="Calibri"/>
                <a:ea typeface="Calibri"/>
                <a:cs typeface="Calibri"/>
                <a:sym typeface="Calibri"/>
              </a:defRPr>
            </a:lvl1pPr>
            <a:lvl2pPr marL="584200" marR="0" lvl="1" indent="-114300" algn="l" rtl="0">
              <a:lnSpc>
                <a:spcPct val="100000"/>
              </a:lnSpc>
              <a:spcBef>
                <a:spcPts val="600"/>
              </a:spcBef>
              <a:spcAft>
                <a:spcPts val="0"/>
              </a:spcAft>
              <a:buClr>
                <a:srgbClr val="000000"/>
              </a:buClr>
              <a:buSzPct val="100000"/>
              <a:buFont typeface="Arial"/>
              <a:buChar char="–"/>
              <a:defRPr sz="2800" b="0" i="0" u="none" strike="noStrike" cap="none">
                <a:solidFill>
                  <a:srgbClr val="000000"/>
                </a:solidFill>
                <a:latin typeface="Calibri"/>
                <a:ea typeface="Calibri"/>
                <a:cs typeface="Calibri"/>
                <a:sym typeface="Calibri"/>
              </a:defRPr>
            </a:lvl2pPr>
            <a:lvl3pPr marL="863600" marR="0" lvl="2" indent="-88900" algn="l" rtl="0">
              <a:lnSpc>
                <a:spcPct val="100000"/>
              </a:lnSpc>
              <a:spcBef>
                <a:spcPts val="600"/>
              </a:spcBef>
              <a:spcAft>
                <a:spcPts val="0"/>
              </a:spcAft>
              <a:buClr>
                <a:srgbClr val="000000"/>
              </a:buClr>
              <a:buSzPct val="100000"/>
              <a:buFont typeface="Arial"/>
              <a:buChar char="•"/>
              <a:defRPr sz="2800" b="0" i="0" u="none" strike="noStrike" cap="none">
                <a:solidFill>
                  <a:srgbClr val="000000"/>
                </a:solidFill>
                <a:latin typeface="Calibri"/>
                <a:ea typeface="Calibri"/>
                <a:cs typeface="Calibri"/>
                <a:sym typeface="Calibri"/>
              </a:defRPr>
            </a:lvl3pPr>
            <a:lvl4pPr marL="1206500" marR="0" lvl="3" indent="-139700" algn="l" rtl="0">
              <a:lnSpc>
                <a:spcPct val="100000"/>
              </a:lnSpc>
              <a:spcBef>
                <a:spcPts val="600"/>
              </a:spcBef>
              <a:spcAft>
                <a:spcPts val="0"/>
              </a:spcAft>
              <a:buClr>
                <a:srgbClr val="000000"/>
              </a:buClr>
              <a:buSzPct val="100000"/>
              <a:buFont typeface="Arial"/>
              <a:buChar char="–"/>
              <a:defRPr sz="2800" b="0" i="0" u="none" strike="noStrike" cap="none">
                <a:solidFill>
                  <a:srgbClr val="000000"/>
                </a:solidFill>
                <a:latin typeface="Calibri"/>
                <a:ea typeface="Calibri"/>
                <a:cs typeface="Calibri"/>
                <a:sym typeface="Calibri"/>
              </a:defRPr>
            </a:lvl4pPr>
            <a:lvl5pPr marL="1498600" marR="0" lvl="4" indent="-139700" algn="l" rtl="0">
              <a:lnSpc>
                <a:spcPct val="100000"/>
              </a:lnSpc>
              <a:spcBef>
                <a:spcPts val="600"/>
              </a:spcBef>
              <a:spcAft>
                <a:spcPts val="0"/>
              </a:spcAft>
              <a:buClr>
                <a:srgbClr val="000000"/>
              </a:buClr>
              <a:buSzPct val="100000"/>
              <a:buFont typeface="Arial"/>
              <a:buChar char="»"/>
              <a:defRPr sz="2800" b="0" i="0" u="none" strike="noStrike" cap="none">
                <a:solidFill>
                  <a:srgbClr val="000000"/>
                </a:solidFill>
                <a:latin typeface="Calibri"/>
                <a:ea typeface="Calibri"/>
                <a:cs typeface="Calibri"/>
                <a:sym typeface="Calibri"/>
              </a:defRPr>
            </a:lvl5pPr>
            <a:lvl6pPr marL="1714500" marR="0" lvl="5" indent="-177800" algn="l" rtl="0">
              <a:lnSpc>
                <a:spcPct val="100000"/>
              </a:lnSpc>
              <a:spcBef>
                <a:spcPts val="2700"/>
              </a:spcBef>
              <a:spcAft>
                <a:spcPts val="0"/>
              </a:spcAft>
              <a:buClr>
                <a:srgbClr val="000000"/>
              </a:buClr>
              <a:buSzPct val="73913"/>
              <a:buFont typeface="Helvetica Neue Light"/>
              <a:buChar char="•"/>
              <a:defRPr sz="2300" b="0" i="0" u="none" strike="noStrike" cap="none">
                <a:solidFill>
                  <a:srgbClr val="000000"/>
                </a:solidFill>
                <a:latin typeface="Helvetica Neue Light"/>
                <a:ea typeface="Helvetica Neue Light"/>
                <a:cs typeface="Helvetica Neue Light"/>
                <a:sym typeface="Helvetica Neue Light"/>
              </a:defRPr>
            </a:lvl6pPr>
            <a:lvl7pPr marL="2006600" marR="0" lvl="6" indent="-177800" algn="l" rtl="0">
              <a:lnSpc>
                <a:spcPct val="100000"/>
              </a:lnSpc>
              <a:spcBef>
                <a:spcPts val="2700"/>
              </a:spcBef>
              <a:spcAft>
                <a:spcPts val="0"/>
              </a:spcAft>
              <a:buClr>
                <a:srgbClr val="000000"/>
              </a:buClr>
              <a:buSzPct val="73913"/>
              <a:buFont typeface="Helvetica Neue Light"/>
              <a:buChar char="•"/>
              <a:defRPr sz="2300" b="0" i="0" u="none" strike="noStrike" cap="none">
                <a:solidFill>
                  <a:srgbClr val="000000"/>
                </a:solidFill>
                <a:latin typeface="Helvetica Neue Light"/>
                <a:ea typeface="Helvetica Neue Light"/>
                <a:cs typeface="Helvetica Neue Light"/>
                <a:sym typeface="Helvetica Neue Light"/>
              </a:defRPr>
            </a:lvl7pPr>
            <a:lvl8pPr marL="2286000" marR="0" lvl="7" indent="-165100" algn="l" rtl="0">
              <a:lnSpc>
                <a:spcPct val="100000"/>
              </a:lnSpc>
              <a:spcBef>
                <a:spcPts val="2700"/>
              </a:spcBef>
              <a:spcAft>
                <a:spcPts val="0"/>
              </a:spcAft>
              <a:buClr>
                <a:srgbClr val="000000"/>
              </a:buClr>
              <a:buSzPct val="73913"/>
              <a:buFont typeface="Helvetica Neue Light"/>
              <a:buChar char="•"/>
              <a:defRPr sz="2300" b="0" i="0" u="none" strike="noStrike" cap="none">
                <a:solidFill>
                  <a:srgbClr val="000000"/>
                </a:solidFill>
                <a:latin typeface="Helvetica Neue Light"/>
                <a:ea typeface="Helvetica Neue Light"/>
                <a:cs typeface="Helvetica Neue Light"/>
                <a:sym typeface="Helvetica Neue Light"/>
              </a:defRPr>
            </a:lvl8pPr>
            <a:lvl9pPr marL="2578100" marR="0" lvl="8" indent="-177800" algn="l" rtl="0">
              <a:lnSpc>
                <a:spcPct val="100000"/>
              </a:lnSpc>
              <a:spcBef>
                <a:spcPts val="2700"/>
              </a:spcBef>
              <a:spcAft>
                <a:spcPts val="0"/>
              </a:spcAft>
              <a:buClr>
                <a:srgbClr val="000000"/>
              </a:buClr>
              <a:buSzPct val="73913"/>
              <a:buFont typeface="Helvetica Neue Light"/>
              <a:buChar char="•"/>
              <a:defRPr sz="23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86" name="Shape 86"/>
          <p:cNvSpPr txBox="1">
            <a:spLocks noGrp="1"/>
          </p:cNvSpPr>
          <p:nvPr>
            <p:ph type="sldNum" idx="12"/>
          </p:nvPr>
        </p:nvSpPr>
        <p:spPr>
          <a:xfrm>
            <a:off x="6302979" y="4669348"/>
            <a:ext cx="250200" cy="195900"/>
          </a:xfrm>
          <a:prstGeom prst="rect">
            <a:avLst/>
          </a:prstGeom>
          <a:noFill/>
          <a:ln>
            <a:noFill/>
          </a:ln>
        </p:spPr>
        <p:txBody>
          <a:bodyPr wrap="square" lIns="41900" tIns="41900" rIns="41900" bIns="41900" anchor="ctr"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GB" sz="1000" b="0" i="0" u="none" strike="noStrike" cap="none">
                <a:solidFill>
                  <a:srgbClr val="000000"/>
                </a:solidFill>
                <a:latin typeface="Calibri"/>
                <a:ea typeface="Calibri"/>
                <a:cs typeface="Calibri"/>
                <a:sym typeface="Calibri"/>
              </a:rPr>
              <a:t>‹#›</a:t>
            </a:fld>
            <a:endParaRPr lang="en-GB" sz="1000" b="0" i="0" u="none" strike="noStrike" cap="none">
              <a:solidFill>
                <a:srgbClr val="000000"/>
              </a:solidFill>
              <a:latin typeface="Calibri"/>
              <a:ea typeface="Calibri"/>
              <a:cs typeface="Calibri"/>
              <a:sym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Photo - 3 Up">
    <p:spTree>
      <p:nvGrpSpPr>
        <p:cNvPr id="1" name="Shape 87"/>
        <p:cNvGrpSpPr/>
        <p:nvPr/>
      </p:nvGrpSpPr>
      <p:grpSpPr>
        <a:xfrm>
          <a:off x="0" y="0"/>
          <a:ext cx="0" cy="0"/>
          <a:chOff x="0" y="0"/>
          <a:chExt cx="0" cy="0"/>
        </a:xfrm>
      </p:grpSpPr>
      <p:sp>
        <p:nvSpPr>
          <p:cNvPr id="88" name="Shape 88"/>
          <p:cNvSpPr>
            <a:spLocks noGrp="1"/>
          </p:cNvSpPr>
          <p:nvPr>
            <p:ph type="pic" idx="2"/>
          </p:nvPr>
        </p:nvSpPr>
        <p:spPr>
          <a:xfrm>
            <a:off x="4723805" y="2685604"/>
            <a:ext cx="3750600" cy="1989000"/>
          </a:xfrm>
          <a:prstGeom prst="rect">
            <a:avLst/>
          </a:prstGeom>
          <a:noFill/>
          <a:ln>
            <a:noFill/>
          </a:ln>
        </p:spPr>
        <p:txBody>
          <a:bodyPr wrap="square" lIns="58925" tIns="58925" rIns="58925" bIns="58925" anchor="t" anchorCtr="0"/>
          <a:lstStyle>
            <a:lvl1pPr marL="292100" marR="0" lvl="0" indent="-177800" algn="l" rtl="0">
              <a:lnSpc>
                <a:spcPct val="100000"/>
              </a:lnSpc>
              <a:spcBef>
                <a:spcPts val="2700"/>
              </a:spcBef>
              <a:spcAft>
                <a:spcPts val="0"/>
              </a:spcAft>
              <a:buClr>
                <a:srgbClr val="000000"/>
              </a:buClr>
              <a:buSzPct val="73913"/>
              <a:buFont typeface="Helvetica Neue Light"/>
              <a:buChar char="•"/>
              <a:defRPr sz="2300" b="0" i="0" u="none" strike="noStrike" cap="none">
                <a:solidFill>
                  <a:srgbClr val="000000"/>
                </a:solidFill>
                <a:latin typeface="Helvetica Neue Light"/>
                <a:ea typeface="Helvetica Neue Light"/>
                <a:cs typeface="Helvetica Neue Light"/>
                <a:sym typeface="Helvetica Neue Light"/>
              </a:defRPr>
            </a:lvl1pPr>
            <a:lvl2pPr marL="571500" marR="0" lvl="1" indent="-177800" algn="l" rtl="0">
              <a:lnSpc>
                <a:spcPct val="100000"/>
              </a:lnSpc>
              <a:spcBef>
                <a:spcPts val="2700"/>
              </a:spcBef>
              <a:spcAft>
                <a:spcPts val="0"/>
              </a:spcAft>
              <a:buClr>
                <a:srgbClr val="000000"/>
              </a:buClr>
              <a:buSzPct val="73913"/>
              <a:buFont typeface="Helvetica Neue Light"/>
              <a:buChar char="•"/>
              <a:defRPr sz="2300" b="0" i="0" u="none" strike="noStrike" cap="none">
                <a:solidFill>
                  <a:srgbClr val="000000"/>
                </a:solidFill>
                <a:latin typeface="Helvetica Neue Light"/>
                <a:ea typeface="Helvetica Neue Light"/>
                <a:cs typeface="Helvetica Neue Light"/>
                <a:sym typeface="Helvetica Neue Light"/>
              </a:defRPr>
            </a:lvl2pPr>
            <a:lvl3pPr marL="863600" marR="0" lvl="2" indent="-177800" algn="l" rtl="0">
              <a:lnSpc>
                <a:spcPct val="100000"/>
              </a:lnSpc>
              <a:spcBef>
                <a:spcPts val="2700"/>
              </a:spcBef>
              <a:spcAft>
                <a:spcPts val="0"/>
              </a:spcAft>
              <a:buClr>
                <a:srgbClr val="000000"/>
              </a:buClr>
              <a:buSzPct val="73913"/>
              <a:buFont typeface="Helvetica Neue Light"/>
              <a:buChar char="•"/>
              <a:defRPr sz="2300" b="0" i="0" u="none" strike="noStrike" cap="none">
                <a:solidFill>
                  <a:srgbClr val="000000"/>
                </a:solidFill>
                <a:latin typeface="Helvetica Neue Light"/>
                <a:ea typeface="Helvetica Neue Light"/>
                <a:cs typeface="Helvetica Neue Light"/>
                <a:sym typeface="Helvetica Neue Light"/>
              </a:defRPr>
            </a:lvl3pPr>
            <a:lvl4pPr marL="1143000" marR="0" lvl="3" indent="-177800" algn="l" rtl="0">
              <a:lnSpc>
                <a:spcPct val="100000"/>
              </a:lnSpc>
              <a:spcBef>
                <a:spcPts val="2700"/>
              </a:spcBef>
              <a:spcAft>
                <a:spcPts val="0"/>
              </a:spcAft>
              <a:buClr>
                <a:srgbClr val="000000"/>
              </a:buClr>
              <a:buSzPct val="73913"/>
              <a:buFont typeface="Helvetica Neue Light"/>
              <a:buChar char="•"/>
              <a:defRPr sz="2300" b="0" i="0" u="none" strike="noStrike" cap="none">
                <a:solidFill>
                  <a:srgbClr val="000000"/>
                </a:solidFill>
                <a:latin typeface="Helvetica Neue Light"/>
                <a:ea typeface="Helvetica Neue Light"/>
                <a:cs typeface="Helvetica Neue Light"/>
                <a:sym typeface="Helvetica Neue Light"/>
              </a:defRPr>
            </a:lvl4pPr>
            <a:lvl5pPr marL="1435100" marR="0" lvl="4" indent="-177800" algn="l" rtl="0">
              <a:lnSpc>
                <a:spcPct val="100000"/>
              </a:lnSpc>
              <a:spcBef>
                <a:spcPts val="2700"/>
              </a:spcBef>
              <a:spcAft>
                <a:spcPts val="0"/>
              </a:spcAft>
              <a:buClr>
                <a:srgbClr val="000000"/>
              </a:buClr>
              <a:buSzPct val="73913"/>
              <a:buFont typeface="Helvetica Neue Light"/>
              <a:buChar char="•"/>
              <a:defRPr sz="2300" b="0" i="0" u="none" strike="noStrike" cap="none">
                <a:solidFill>
                  <a:srgbClr val="000000"/>
                </a:solidFill>
                <a:latin typeface="Helvetica Neue Light"/>
                <a:ea typeface="Helvetica Neue Light"/>
                <a:cs typeface="Helvetica Neue Light"/>
                <a:sym typeface="Helvetica Neue Light"/>
              </a:defRPr>
            </a:lvl5pPr>
            <a:lvl6pPr marL="1714500" marR="0" lvl="5" indent="-177800" algn="l" rtl="0">
              <a:lnSpc>
                <a:spcPct val="100000"/>
              </a:lnSpc>
              <a:spcBef>
                <a:spcPts val="2700"/>
              </a:spcBef>
              <a:spcAft>
                <a:spcPts val="0"/>
              </a:spcAft>
              <a:buClr>
                <a:srgbClr val="000000"/>
              </a:buClr>
              <a:buSzPct val="73913"/>
              <a:buFont typeface="Helvetica Neue Light"/>
              <a:buChar char="•"/>
              <a:defRPr sz="2300" b="0" i="0" u="none" strike="noStrike" cap="none">
                <a:solidFill>
                  <a:srgbClr val="000000"/>
                </a:solidFill>
                <a:latin typeface="Helvetica Neue Light"/>
                <a:ea typeface="Helvetica Neue Light"/>
                <a:cs typeface="Helvetica Neue Light"/>
                <a:sym typeface="Helvetica Neue Light"/>
              </a:defRPr>
            </a:lvl6pPr>
            <a:lvl7pPr marL="2006600" marR="0" lvl="6" indent="-177800" algn="l" rtl="0">
              <a:lnSpc>
                <a:spcPct val="100000"/>
              </a:lnSpc>
              <a:spcBef>
                <a:spcPts val="2700"/>
              </a:spcBef>
              <a:spcAft>
                <a:spcPts val="0"/>
              </a:spcAft>
              <a:buClr>
                <a:srgbClr val="000000"/>
              </a:buClr>
              <a:buSzPct val="73913"/>
              <a:buFont typeface="Helvetica Neue Light"/>
              <a:buChar char="•"/>
              <a:defRPr sz="2300" b="0" i="0" u="none" strike="noStrike" cap="none">
                <a:solidFill>
                  <a:srgbClr val="000000"/>
                </a:solidFill>
                <a:latin typeface="Helvetica Neue Light"/>
                <a:ea typeface="Helvetica Neue Light"/>
                <a:cs typeface="Helvetica Neue Light"/>
                <a:sym typeface="Helvetica Neue Light"/>
              </a:defRPr>
            </a:lvl7pPr>
            <a:lvl8pPr marL="2286000" marR="0" lvl="7" indent="-165100" algn="l" rtl="0">
              <a:lnSpc>
                <a:spcPct val="100000"/>
              </a:lnSpc>
              <a:spcBef>
                <a:spcPts val="2700"/>
              </a:spcBef>
              <a:spcAft>
                <a:spcPts val="0"/>
              </a:spcAft>
              <a:buClr>
                <a:srgbClr val="000000"/>
              </a:buClr>
              <a:buSzPct val="73913"/>
              <a:buFont typeface="Helvetica Neue Light"/>
              <a:buChar char="•"/>
              <a:defRPr sz="2300" b="0" i="0" u="none" strike="noStrike" cap="none">
                <a:solidFill>
                  <a:srgbClr val="000000"/>
                </a:solidFill>
                <a:latin typeface="Helvetica Neue Light"/>
                <a:ea typeface="Helvetica Neue Light"/>
                <a:cs typeface="Helvetica Neue Light"/>
                <a:sym typeface="Helvetica Neue Light"/>
              </a:defRPr>
            </a:lvl8pPr>
            <a:lvl9pPr marL="2578100" marR="0" lvl="8" indent="-177800" algn="l" rtl="0">
              <a:lnSpc>
                <a:spcPct val="100000"/>
              </a:lnSpc>
              <a:spcBef>
                <a:spcPts val="2700"/>
              </a:spcBef>
              <a:spcAft>
                <a:spcPts val="0"/>
              </a:spcAft>
              <a:buClr>
                <a:srgbClr val="000000"/>
              </a:buClr>
              <a:buSzPct val="73913"/>
              <a:buFont typeface="Helvetica Neue Light"/>
              <a:buChar char="•"/>
              <a:defRPr sz="23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89" name="Shape 89"/>
          <p:cNvSpPr>
            <a:spLocks noGrp="1"/>
          </p:cNvSpPr>
          <p:nvPr>
            <p:ph type="pic" idx="3"/>
          </p:nvPr>
        </p:nvSpPr>
        <p:spPr>
          <a:xfrm>
            <a:off x="4728177" y="468809"/>
            <a:ext cx="3750600" cy="1989000"/>
          </a:xfrm>
          <a:prstGeom prst="rect">
            <a:avLst/>
          </a:prstGeom>
          <a:noFill/>
          <a:ln>
            <a:noFill/>
          </a:ln>
        </p:spPr>
        <p:txBody>
          <a:bodyPr wrap="square" lIns="58925" tIns="58925" rIns="58925" bIns="58925" anchor="t" anchorCtr="0"/>
          <a:lstStyle>
            <a:lvl1pPr marL="292100" marR="0" lvl="0" indent="-177800" algn="l" rtl="0">
              <a:lnSpc>
                <a:spcPct val="100000"/>
              </a:lnSpc>
              <a:spcBef>
                <a:spcPts val="2700"/>
              </a:spcBef>
              <a:spcAft>
                <a:spcPts val="0"/>
              </a:spcAft>
              <a:buClr>
                <a:srgbClr val="000000"/>
              </a:buClr>
              <a:buSzPct val="73913"/>
              <a:buFont typeface="Helvetica Neue Light"/>
              <a:buChar char="•"/>
              <a:defRPr sz="2300" b="0" i="0" u="none" strike="noStrike" cap="none">
                <a:solidFill>
                  <a:srgbClr val="000000"/>
                </a:solidFill>
                <a:latin typeface="Helvetica Neue Light"/>
                <a:ea typeface="Helvetica Neue Light"/>
                <a:cs typeface="Helvetica Neue Light"/>
                <a:sym typeface="Helvetica Neue Light"/>
              </a:defRPr>
            </a:lvl1pPr>
            <a:lvl2pPr marL="571500" marR="0" lvl="1" indent="-177800" algn="l" rtl="0">
              <a:lnSpc>
                <a:spcPct val="100000"/>
              </a:lnSpc>
              <a:spcBef>
                <a:spcPts val="2700"/>
              </a:spcBef>
              <a:spcAft>
                <a:spcPts val="0"/>
              </a:spcAft>
              <a:buClr>
                <a:srgbClr val="000000"/>
              </a:buClr>
              <a:buSzPct val="73913"/>
              <a:buFont typeface="Helvetica Neue Light"/>
              <a:buChar char="•"/>
              <a:defRPr sz="2300" b="0" i="0" u="none" strike="noStrike" cap="none">
                <a:solidFill>
                  <a:srgbClr val="000000"/>
                </a:solidFill>
                <a:latin typeface="Helvetica Neue Light"/>
                <a:ea typeface="Helvetica Neue Light"/>
                <a:cs typeface="Helvetica Neue Light"/>
                <a:sym typeface="Helvetica Neue Light"/>
              </a:defRPr>
            </a:lvl2pPr>
            <a:lvl3pPr marL="863600" marR="0" lvl="2" indent="-177800" algn="l" rtl="0">
              <a:lnSpc>
                <a:spcPct val="100000"/>
              </a:lnSpc>
              <a:spcBef>
                <a:spcPts val="2700"/>
              </a:spcBef>
              <a:spcAft>
                <a:spcPts val="0"/>
              </a:spcAft>
              <a:buClr>
                <a:srgbClr val="000000"/>
              </a:buClr>
              <a:buSzPct val="73913"/>
              <a:buFont typeface="Helvetica Neue Light"/>
              <a:buChar char="•"/>
              <a:defRPr sz="2300" b="0" i="0" u="none" strike="noStrike" cap="none">
                <a:solidFill>
                  <a:srgbClr val="000000"/>
                </a:solidFill>
                <a:latin typeface="Helvetica Neue Light"/>
                <a:ea typeface="Helvetica Neue Light"/>
                <a:cs typeface="Helvetica Neue Light"/>
                <a:sym typeface="Helvetica Neue Light"/>
              </a:defRPr>
            </a:lvl3pPr>
            <a:lvl4pPr marL="1143000" marR="0" lvl="3" indent="-177800" algn="l" rtl="0">
              <a:lnSpc>
                <a:spcPct val="100000"/>
              </a:lnSpc>
              <a:spcBef>
                <a:spcPts val="2700"/>
              </a:spcBef>
              <a:spcAft>
                <a:spcPts val="0"/>
              </a:spcAft>
              <a:buClr>
                <a:srgbClr val="000000"/>
              </a:buClr>
              <a:buSzPct val="73913"/>
              <a:buFont typeface="Helvetica Neue Light"/>
              <a:buChar char="•"/>
              <a:defRPr sz="2300" b="0" i="0" u="none" strike="noStrike" cap="none">
                <a:solidFill>
                  <a:srgbClr val="000000"/>
                </a:solidFill>
                <a:latin typeface="Helvetica Neue Light"/>
                <a:ea typeface="Helvetica Neue Light"/>
                <a:cs typeface="Helvetica Neue Light"/>
                <a:sym typeface="Helvetica Neue Light"/>
              </a:defRPr>
            </a:lvl4pPr>
            <a:lvl5pPr marL="1435100" marR="0" lvl="4" indent="-177800" algn="l" rtl="0">
              <a:lnSpc>
                <a:spcPct val="100000"/>
              </a:lnSpc>
              <a:spcBef>
                <a:spcPts val="2700"/>
              </a:spcBef>
              <a:spcAft>
                <a:spcPts val="0"/>
              </a:spcAft>
              <a:buClr>
                <a:srgbClr val="000000"/>
              </a:buClr>
              <a:buSzPct val="73913"/>
              <a:buFont typeface="Helvetica Neue Light"/>
              <a:buChar char="•"/>
              <a:defRPr sz="2300" b="0" i="0" u="none" strike="noStrike" cap="none">
                <a:solidFill>
                  <a:srgbClr val="000000"/>
                </a:solidFill>
                <a:latin typeface="Helvetica Neue Light"/>
                <a:ea typeface="Helvetica Neue Light"/>
                <a:cs typeface="Helvetica Neue Light"/>
                <a:sym typeface="Helvetica Neue Light"/>
              </a:defRPr>
            </a:lvl5pPr>
            <a:lvl6pPr marL="1714500" marR="0" lvl="5" indent="-177800" algn="l" rtl="0">
              <a:lnSpc>
                <a:spcPct val="100000"/>
              </a:lnSpc>
              <a:spcBef>
                <a:spcPts val="2700"/>
              </a:spcBef>
              <a:spcAft>
                <a:spcPts val="0"/>
              </a:spcAft>
              <a:buClr>
                <a:srgbClr val="000000"/>
              </a:buClr>
              <a:buSzPct val="73913"/>
              <a:buFont typeface="Helvetica Neue Light"/>
              <a:buChar char="•"/>
              <a:defRPr sz="2300" b="0" i="0" u="none" strike="noStrike" cap="none">
                <a:solidFill>
                  <a:srgbClr val="000000"/>
                </a:solidFill>
                <a:latin typeface="Helvetica Neue Light"/>
                <a:ea typeface="Helvetica Neue Light"/>
                <a:cs typeface="Helvetica Neue Light"/>
                <a:sym typeface="Helvetica Neue Light"/>
              </a:defRPr>
            </a:lvl6pPr>
            <a:lvl7pPr marL="2006600" marR="0" lvl="6" indent="-177800" algn="l" rtl="0">
              <a:lnSpc>
                <a:spcPct val="100000"/>
              </a:lnSpc>
              <a:spcBef>
                <a:spcPts val="2700"/>
              </a:spcBef>
              <a:spcAft>
                <a:spcPts val="0"/>
              </a:spcAft>
              <a:buClr>
                <a:srgbClr val="000000"/>
              </a:buClr>
              <a:buSzPct val="73913"/>
              <a:buFont typeface="Helvetica Neue Light"/>
              <a:buChar char="•"/>
              <a:defRPr sz="2300" b="0" i="0" u="none" strike="noStrike" cap="none">
                <a:solidFill>
                  <a:srgbClr val="000000"/>
                </a:solidFill>
                <a:latin typeface="Helvetica Neue Light"/>
                <a:ea typeface="Helvetica Neue Light"/>
                <a:cs typeface="Helvetica Neue Light"/>
                <a:sym typeface="Helvetica Neue Light"/>
              </a:defRPr>
            </a:lvl7pPr>
            <a:lvl8pPr marL="2286000" marR="0" lvl="7" indent="-165100" algn="l" rtl="0">
              <a:lnSpc>
                <a:spcPct val="100000"/>
              </a:lnSpc>
              <a:spcBef>
                <a:spcPts val="2700"/>
              </a:spcBef>
              <a:spcAft>
                <a:spcPts val="0"/>
              </a:spcAft>
              <a:buClr>
                <a:srgbClr val="000000"/>
              </a:buClr>
              <a:buSzPct val="73913"/>
              <a:buFont typeface="Helvetica Neue Light"/>
              <a:buChar char="•"/>
              <a:defRPr sz="2300" b="0" i="0" u="none" strike="noStrike" cap="none">
                <a:solidFill>
                  <a:srgbClr val="000000"/>
                </a:solidFill>
                <a:latin typeface="Helvetica Neue Light"/>
                <a:ea typeface="Helvetica Neue Light"/>
                <a:cs typeface="Helvetica Neue Light"/>
                <a:sym typeface="Helvetica Neue Light"/>
              </a:defRPr>
            </a:lvl8pPr>
            <a:lvl9pPr marL="2578100" marR="0" lvl="8" indent="-177800" algn="l" rtl="0">
              <a:lnSpc>
                <a:spcPct val="100000"/>
              </a:lnSpc>
              <a:spcBef>
                <a:spcPts val="2700"/>
              </a:spcBef>
              <a:spcAft>
                <a:spcPts val="0"/>
              </a:spcAft>
              <a:buClr>
                <a:srgbClr val="000000"/>
              </a:buClr>
              <a:buSzPct val="73913"/>
              <a:buFont typeface="Helvetica Neue Light"/>
              <a:buChar char="•"/>
              <a:defRPr sz="23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90" name="Shape 90"/>
          <p:cNvSpPr>
            <a:spLocks noGrp="1"/>
          </p:cNvSpPr>
          <p:nvPr>
            <p:ph type="pic" idx="4"/>
          </p:nvPr>
        </p:nvSpPr>
        <p:spPr>
          <a:xfrm>
            <a:off x="669727" y="468809"/>
            <a:ext cx="3750600" cy="4206000"/>
          </a:xfrm>
          <a:prstGeom prst="rect">
            <a:avLst/>
          </a:prstGeom>
          <a:noFill/>
          <a:ln>
            <a:noFill/>
          </a:ln>
        </p:spPr>
        <p:txBody>
          <a:bodyPr wrap="square" lIns="58925" tIns="58925" rIns="58925" bIns="58925" anchor="t" anchorCtr="0"/>
          <a:lstStyle>
            <a:lvl1pPr marL="292100" marR="0" lvl="0" indent="-177800" algn="l" rtl="0">
              <a:lnSpc>
                <a:spcPct val="100000"/>
              </a:lnSpc>
              <a:spcBef>
                <a:spcPts val="2700"/>
              </a:spcBef>
              <a:spcAft>
                <a:spcPts val="0"/>
              </a:spcAft>
              <a:buClr>
                <a:srgbClr val="000000"/>
              </a:buClr>
              <a:buSzPct val="73913"/>
              <a:buFont typeface="Helvetica Neue Light"/>
              <a:buChar char="•"/>
              <a:defRPr sz="2300" b="0" i="0" u="none" strike="noStrike" cap="none">
                <a:solidFill>
                  <a:srgbClr val="000000"/>
                </a:solidFill>
                <a:latin typeface="Helvetica Neue Light"/>
                <a:ea typeface="Helvetica Neue Light"/>
                <a:cs typeface="Helvetica Neue Light"/>
                <a:sym typeface="Helvetica Neue Light"/>
              </a:defRPr>
            </a:lvl1pPr>
            <a:lvl2pPr marL="571500" marR="0" lvl="1" indent="-177800" algn="l" rtl="0">
              <a:lnSpc>
                <a:spcPct val="100000"/>
              </a:lnSpc>
              <a:spcBef>
                <a:spcPts val="2700"/>
              </a:spcBef>
              <a:spcAft>
                <a:spcPts val="0"/>
              </a:spcAft>
              <a:buClr>
                <a:srgbClr val="000000"/>
              </a:buClr>
              <a:buSzPct val="73913"/>
              <a:buFont typeface="Helvetica Neue Light"/>
              <a:buChar char="•"/>
              <a:defRPr sz="2300" b="0" i="0" u="none" strike="noStrike" cap="none">
                <a:solidFill>
                  <a:srgbClr val="000000"/>
                </a:solidFill>
                <a:latin typeface="Helvetica Neue Light"/>
                <a:ea typeface="Helvetica Neue Light"/>
                <a:cs typeface="Helvetica Neue Light"/>
                <a:sym typeface="Helvetica Neue Light"/>
              </a:defRPr>
            </a:lvl2pPr>
            <a:lvl3pPr marL="863600" marR="0" lvl="2" indent="-177800" algn="l" rtl="0">
              <a:lnSpc>
                <a:spcPct val="100000"/>
              </a:lnSpc>
              <a:spcBef>
                <a:spcPts val="2700"/>
              </a:spcBef>
              <a:spcAft>
                <a:spcPts val="0"/>
              </a:spcAft>
              <a:buClr>
                <a:srgbClr val="000000"/>
              </a:buClr>
              <a:buSzPct val="73913"/>
              <a:buFont typeface="Helvetica Neue Light"/>
              <a:buChar char="•"/>
              <a:defRPr sz="2300" b="0" i="0" u="none" strike="noStrike" cap="none">
                <a:solidFill>
                  <a:srgbClr val="000000"/>
                </a:solidFill>
                <a:latin typeface="Helvetica Neue Light"/>
                <a:ea typeface="Helvetica Neue Light"/>
                <a:cs typeface="Helvetica Neue Light"/>
                <a:sym typeface="Helvetica Neue Light"/>
              </a:defRPr>
            </a:lvl3pPr>
            <a:lvl4pPr marL="1143000" marR="0" lvl="3" indent="-177800" algn="l" rtl="0">
              <a:lnSpc>
                <a:spcPct val="100000"/>
              </a:lnSpc>
              <a:spcBef>
                <a:spcPts val="2700"/>
              </a:spcBef>
              <a:spcAft>
                <a:spcPts val="0"/>
              </a:spcAft>
              <a:buClr>
                <a:srgbClr val="000000"/>
              </a:buClr>
              <a:buSzPct val="73913"/>
              <a:buFont typeface="Helvetica Neue Light"/>
              <a:buChar char="•"/>
              <a:defRPr sz="2300" b="0" i="0" u="none" strike="noStrike" cap="none">
                <a:solidFill>
                  <a:srgbClr val="000000"/>
                </a:solidFill>
                <a:latin typeface="Helvetica Neue Light"/>
                <a:ea typeface="Helvetica Neue Light"/>
                <a:cs typeface="Helvetica Neue Light"/>
                <a:sym typeface="Helvetica Neue Light"/>
              </a:defRPr>
            </a:lvl4pPr>
            <a:lvl5pPr marL="1435100" marR="0" lvl="4" indent="-177800" algn="l" rtl="0">
              <a:lnSpc>
                <a:spcPct val="100000"/>
              </a:lnSpc>
              <a:spcBef>
                <a:spcPts val="2700"/>
              </a:spcBef>
              <a:spcAft>
                <a:spcPts val="0"/>
              </a:spcAft>
              <a:buClr>
                <a:srgbClr val="000000"/>
              </a:buClr>
              <a:buSzPct val="73913"/>
              <a:buFont typeface="Helvetica Neue Light"/>
              <a:buChar char="•"/>
              <a:defRPr sz="2300" b="0" i="0" u="none" strike="noStrike" cap="none">
                <a:solidFill>
                  <a:srgbClr val="000000"/>
                </a:solidFill>
                <a:latin typeface="Helvetica Neue Light"/>
                <a:ea typeface="Helvetica Neue Light"/>
                <a:cs typeface="Helvetica Neue Light"/>
                <a:sym typeface="Helvetica Neue Light"/>
              </a:defRPr>
            </a:lvl5pPr>
            <a:lvl6pPr marL="1714500" marR="0" lvl="5" indent="-177800" algn="l" rtl="0">
              <a:lnSpc>
                <a:spcPct val="100000"/>
              </a:lnSpc>
              <a:spcBef>
                <a:spcPts val="2700"/>
              </a:spcBef>
              <a:spcAft>
                <a:spcPts val="0"/>
              </a:spcAft>
              <a:buClr>
                <a:srgbClr val="000000"/>
              </a:buClr>
              <a:buSzPct val="73913"/>
              <a:buFont typeface="Helvetica Neue Light"/>
              <a:buChar char="•"/>
              <a:defRPr sz="2300" b="0" i="0" u="none" strike="noStrike" cap="none">
                <a:solidFill>
                  <a:srgbClr val="000000"/>
                </a:solidFill>
                <a:latin typeface="Helvetica Neue Light"/>
                <a:ea typeface="Helvetica Neue Light"/>
                <a:cs typeface="Helvetica Neue Light"/>
                <a:sym typeface="Helvetica Neue Light"/>
              </a:defRPr>
            </a:lvl6pPr>
            <a:lvl7pPr marL="2006600" marR="0" lvl="6" indent="-177800" algn="l" rtl="0">
              <a:lnSpc>
                <a:spcPct val="100000"/>
              </a:lnSpc>
              <a:spcBef>
                <a:spcPts val="2700"/>
              </a:spcBef>
              <a:spcAft>
                <a:spcPts val="0"/>
              </a:spcAft>
              <a:buClr>
                <a:srgbClr val="000000"/>
              </a:buClr>
              <a:buSzPct val="73913"/>
              <a:buFont typeface="Helvetica Neue Light"/>
              <a:buChar char="•"/>
              <a:defRPr sz="2300" b="0" i="0" u="none" strike="noStrike" cap="none">
                <a:solidFill>
                  <a:srgbClr val="000000"/>
                </a:solidFill>
                <a:latin typeface="Helvetica Neue Light"/>
                <a:ea typeface="Helvetica Neue Light"/>
                <a:cs typeface="Helvetica Neue Light"/>
                <a:sym typeface="Helvetica Neue Light"/>
              </a:defRPr>
            </a:lvl7pPr>
            <a:lvl8pPr marL="2286000" marR="0" lvl="7" indent="-165100" algn="l" rtl="0">
              <a:lnSpc>
                <a:spcPct val="100000"/>
              </a:lnSpc>
              <a:spcBef>
                <a:spcPts val="2700"/>
              </a:spcBef>
              <a:spcAft>
                <a:spcPts val="0"/>
              </a:spcAft>
              <a:buClr>
                <a:srgbClr val="000000"/>
              </a:buClr>
              <a:buSzPct val="73913"/>
              <a:buFont typeface="Helvetica Neue Light"/>
              <a:buChar char="•"/>
              <a:defRPr sz="2300" b="0" i="0" u="none" strike="noStrike" cap="none">
                <a:solidFill>
                  <a:srgbClr val="000000"/>
                </a:solidFill>
                <a:latin typeface="Helvetica Neue Light"/>
                <a:ea typeface="Helvetica Neue Light"/>
                <a:cs typeface="Helvetica Neue Light"/>
                <a:sym typeface="Helvetica Neue Light"/>
              </a:defRPr>
            </a:lvl8pPr>
            <a:lvl9pPr marL="2578100" marR="0" lvl="8" indent="-177800" algn="l" rtl="0">
              <a:lnSpc>
                <a:spcPct val="100000"/>
              </a:lnSpc>
              <a:spcBef>
                <a:spcPts val="2700"/>
              </a:spcBef>
              <a:spcAft>
                <a:spcPts val="0"/>
              </a:spcAft>
              <a:buClr>
                <a:srgbClr val="000000"/>
              </a:buClr>
              <a:buSzPct val="73913"/>
              <a:buFont typeface="Helvetica Neue Light"/>
              <a:buChar char="•"/>
              <a:defRPr sz="23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91" name="Shape 91"/>
          <p:cNvSpPr txBox="1">
            <a:spLocks noGrp="1"/>
          </p:cNvSpPr>
          <p:nvPr>
            <p:ph type="sldNum" idx="12"/>
          </p:nvPr>
        </p:nvSpPr>
        <p:spPr>
          <a:xfrm>
            <a:off x="4437983" y="4878958"/>
            <a:ext cx="259200" cy="201000"/>
          </a:xfrm>
          <a:prstGeom prst="rect">
            <a:avLst/>
          </a:prstGeom>
          <a:noFill/>
          <a:ln>
            <a:noFill/>
          </a:ln>
        </p:spPr>
        <p:txBody>
          <a:bodyPr wrap="square" lIns="32750" tIns="32750" rIns="32750" bIns="32750" anchor="t" anchorCtr="0">
            <a:noAutofit/>
          </a:bodyPr>
          <a:lstStyle/>
          <a:p>
            <a:pPr marL="0" marR="0" lvl="0" indent="0" algn="ctr" rtl="0">
              <a:lnSpc>
                <a:spcPct val="100000"/>
              </a:lnSpc>
              <a:spcBef>
                <a:spcPts val="0"/>
              </a:spcBef>
              <a:spcAft>
                <a:spcPts val="0"/>
              </a:spcAft>
              <a:buClr>
                <a:srgbClr val="000000"/>
              </a:buClr>
              <a:buSzPct val="25000"/>
              <a:buFont typeface="Helvetica Neue Light"/>
              <a:buNone/>
            </a:pPr>
            <a:fld id="{00000000-1234-1234-1234-123412341234}" type="slidenum">
              <a:rPr lang="en-GB" sz="1200" b="0" i="0" u="none" strike="noStrike" cap="none">
                <a:solidFill>
                  <a:srgbClr val="000000"/>
                </a:solidFill>
                <a:latin typeface="Helvetica Neue Light"/>
                <a:ea typeface="Helvetica Neue Light"/>
                <a:cs typeface="Helvetica Neue Light"/>
                <a:sym typeface="Helvetica Neue Light"/>
              </a:rPr>
              <a:t>‹#›</a:t>
            </a:fld>
            <a:endParaRPr lang="en-GB" sz="1200" b="0" i="0" u="none" strike="noStrike" cap="none">
              <a:solidFill>
                <a:srgbClr val="000000"/>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8"/>
        <p:cNvGrpSpPr/>
        <p:nvPr/>
      </p:nvGrpSpPr>
      <p:grpSpPr>
        <a:xfrm>
          <a:off x="0" y="0"/>
          <a:ext cx="0" cy="0"/>
          <a:chOff x="0" y="0"/>
          <a:chExt cx="0" cy="0"/>
        </a:xfrm>
      </p:grpSpPr>
      <p:sp>
        <p:nvSpPr>
          <p:cNvPr id="99" name="Shape 99"/>
          <p:cNvSpPr txBox="1">
            <a:spLocks noGrp="1"/>
          </p:cNvSpPr>
          <p:nvPr>
            <p:ph type="ctrTitle"/>
          </p:nvPr>
        </p:nvSpPr>
        <p:spPr>
          <a:xfrm>
            <a:off x="1143000" y="841772"/>
            <a:ext cx="6858000" cy="1790700"/>
          </a:xfrm>
          <a:prstGeom prst="rect">
            <a:avLst/>
          </a:prstGeom>
          <a:noFill/>
          <a:ln>
            <a:noFill/>
          </a:ln>
        </p:spPr>
        <p:txBody>
          <a:bodyPr wrap="square" lIns="68575" tIns="68575" rIns="68575" bIns="68575" anchor="b" anchorCtr="0"/>
          <a:lstStyle>
            <a:lvl1pPr marL="0" marR="0" lvl="0" indent="0" algn="ctr" rtl="0">
              <a:lnSpc>
                <a:spcPct val="90000"/>
              </a:lnSpc>
              <a:spcBef>
                <a:spcPts val="0"/>
              </a:spcBef>
              <a:buClr>
                <a:schemeClr val="dk1"/>
              </a:buClr>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buNone/>
              <a:defRPr sz="1400"/>
            </a:lvl2pPr>
            <a:lvl3pPr lvl="2" indent="0" rtl="0">
              <a:spcBef>
                <a:spcPts val="0"/>
              </a:spcBef>
              <a:buNone/>
              <a:defRPr sz="1400"/>
            </a:lvl3pPr>
            <a:lvl4pPr lvl="3" indent="0" rtl="0">
              <a:spcBef>
                <a:spcPts val="0"/>
              </a:spcBef>
              <a:buNone/>
              <a:defRPr sz="1400"/>
            </a:lvl4pPr>
            <a:lvl5pPr lvl="4" indent="0" rtl="0">
              <a:spcBef>
                <a:spcPts val="0"/>
              </a:spcBef>
              <a:buNone/>
              <a:defRPr sz="1400"/>
            </a:lvl5pPr>
            <a:lvl6pPr lvl="5" indent="0" rtl="0">
              <a:spcBef>
                <a:spcPts val="0"/>
              </a:spcBef>
              <a:buNone/>
              <a:defRPr sz="1400"/>
            </a:lvl6pPr>
            <a:lvl7pPr lvl="6" indent="0" rtl="0">
              <a:spcBef>
                <a:spcPts val="0"/>
              </a:spcBef>
              <a:buNone/>
              <a:defRPr sz="1400"/>
            </a:lvl7pPr>
            <a:lvl8pPr lvl="7" indent="0" rtl="0">
              <a:spcBef>
                <a:spcPts val="0"/>
              </a:spcBef>
              <a:buNone/>
              <a:defRPr sz="1400"/>
            </a:lvl8pPr>
            <a:lvl9pPr lvl="8" indent="0" rtl="0">
              <a:spcBef>
                <a:spcPts val="0"/>
              </a:spcBef>
              <a:buNone/>
              <a:defRPr sz="1400"/>
            </a:lvl9pPr>
          </a:lstStyle>
          <a:p>
            <a:endParaRPr/>
          </a:p>
        </p:txBody>
      </p:sp>
      <p:sp>
        <p:nvSpPr>
          <p:cNvPr id="100" name="Shape 100"/>
          <p:cNvSpPr txBox="1">
            <a:spLocks noGrp="1"/>
          </p:cNvSpPr>
          <p:nvPr>
            <p:ph type="subTitle" idx="1"/>
          </p:nvPr>
        </p:nvSpPr>
        <p:spPr>
          <a:xfrm>
            <a:off x="1143000" y="2701528"/>
            <a:ext cx="6858000" cy="1241700"/>
          </a:xfrm>
          <a:prstGeom prst="rect">
            <a:avLst/>
          </a:prstGeom>
          <a:noFill/>
          <a:ln>
            <a:noFill/>
          </a:ln>
        </p:spPr>
        <p:txBody>
          <a:bodyPr wrap="square" lIns="68575" tIns="68575" rIns="68575" bIns="68575" anchor="t" anchorCtr="0"/>
          <a:lstStyle>
            <a:lvl1pPr marL="0" marR="0" lvl="0" indent="0" algn="ctr" rtl="0">
              <a:lnSpc>
                <a:spcPct val="90000"/>
              </a:lnSpc>
              <a:spcBef>
                <a:spcPts val="800"/>
              </a:spcBef>
              <a:buClr>
                <a:schemeClr val="dk1"/>
              </a:buClr>
              <a:buFont typeface="Arial"/>
              <a:buNone/>
              <a:defRPr sz="1800" b="0" i="0" u="none" strike="noStrike" cap="none">
                <a:solidFill>
                  <a:schemeClr val="dk1"/>
                </a:solidFill>
                <a:latin typeface="Calibri"/>
                <a:ea typeface="Calibri"/>
                <a:cs typeface="Calibri"/>
                <a:sym typeface="Calibri"/>
              </a:defRPr>
            </a:lvl1pPr>
            <a:lvl2pPr marL="342900" marR="0" lvl="1" indent="0" algn="ctr" rtl="0">
              <a:lnSpc>
                <a:spcPct val="90000"/>
              </a:lnSpc>
              <a:spcBef>
                <a:spcPts val="400"/>
              </a:spcBef>
              <a:buClr>
                <a:schemeClr val="dk1"/>
              </a:buClr>
              <a:buFont typeface="Arial"/>
              <a:buNone/>
              <a:defRPr sz="1500" b="0" i="0" u="none" strike="noStrike" cap="none">
                <a:solidFill>
                  <a:schemeClr val="dk1"/>
                </a:solidFill>
                <a:latin typeface="Calibri"/>
                <a:ea typeface="Calibri"/>
                <a:cs typeface="Calibri"/>
                <a:sym typeface="Calibri"/>
              </a:defRPr>
            </a:lvl2pPr>
            <a:lvl3pPr marL="685800" marR="0" lvl="2" indent="0" algn="ctr" rtl="0">
              <a:lnSpc>
                <a:spcPct val="90000"/>
              </a:lnSpc>
              <a:spcBef>
                <a:spcPts val="400"/>
              </a:spcBef>
              <a:buClr>
                <a:schemeClr val="dk1"/>
              </a:buClr>
              <a:buFont typeface="Arial"/>
              <a:buNone/>
              <a:defRPr sz="1400" b="0" i="0" u="none" strike="noStrike" cap="none">
                <a:solidFill>
                  <a:schemeClr val="dk1"/>
                </a:solidFill>
                <a:latin typeface="Calibri"/>
                <a:ea typeface="Calibri"/>
                <a:cs typeface="Calibri"/>
                <a:sym typeface="Calibri"/>
              </a:defRPr>
            </a:lvl3pPr>
            <a:lvl4pPr marL="1028700" marR="0" lvl="3" indent="0" algn="ctr" rtl="0">
              <a:lnSpc>
                <a:spcPct val="90000"/>
              </a:lnSpc>
              <a:spcBef>
                <a:spcPts val="400"/>
              </a:spcBef>
              <a:buClr>
                <a:schemeClr val="dk1"/>
              </a:buClr>
              <a:buFont typeface="Arial"/>
              <a:buNone/>
              <a:defRPr sz="1200" b="0" i="0" u="none" strike="noStrike" cap="none">
                <a:solidFill>
                  <a:schemeClr val="dk1"/>
                </a:solidFill>
                <a:latin typeface="Calibri"/>
                <a:ea typeface="Calibri"/>
                <a:cs typeface="Calibri"/>
                <a:sym typeface="Calibri"/>
              </a:defRPr>
            </a:lvl4pPr>
            <a:lvl5pPr marL="1371600" marR="0" lvl="4" indent="0" algn="ctr" rtl="0">
              <a:lnSpc>
                <a:spcPct val="90000"/>
              </a:lnSpc>
              <a:spcBef>
                <a:spcPts val="400"/>
              </a:spcBef>
              <a:buClr>
                <a:schemeClr val="dk1"/>
              </a:buClr>
              <a:buFont typeface="Arial"/>
              <a:buNone/>
              <a:defRPr sz="1200" b="0" i="0" u="none" strike="noStrike" cap="none">
                <a:solidFill>
                  <a:schemeClr val="dk1"/>
                </a:solidFill>
                <a:latin typeface="Calibri"/>
                <a:ea typeface="Calibri"/>
                <a:cs typeface="Calibri"/>
                <a:sym typeface="Calibri"/>
              </a:defRPr>
            </a:lvl5pPr>
            <a:lvl6pPr marL="1714500" marR="0" lvl="5" indent="0" algn="ctr" rtl="0">
              <a:lnSpc>
                <a:spcPct val="90000"/>
              </a:lnSpc>
              <a:spcBef>
                <a:spcPts val="400"/>
              </a:spcBef>
              <a:buClr>
                <a:schemeClr val="dk1"/>
              </a:buClr>
              <a:buFont typeface="Arial"/>
              <a:buNone/>
              <a:defRPr sz="1200" b="0" i="0" u="none" strike="noStrike" cap="none">
                <a:solidFill>
                  <a:schemeClr val="dk1"/>
                </a:solidFill>
                <a:latin typeface="Calibri"/>
                <a:ea typeface="Calibri"/>
                <a:cs typeface="Calibri"/>
                <a:sym typeface="Calibri"/>
              </a:defRPr>
            </a:lvl6pPr>
            <a:lvl7pPr marL="2057400" marR="0" lvl="6" indent="0" algn="ctr" rtl="0">
              <a:lnSpc>
                <a:spcPct val="90000"/>
              </a:lnSpc>
              <a:spcBef>
                <a:spcPts val="400"/>
              </a:spcBef>
              <a:buClr>
                <a:schemeClr val="dk1"/>
              </a:buClr>
              <a:buFont typeface="Arial"/>
              <a:buNone/>
              <a:defRPr sz="1200" b="0" i="0" u="none" strike="noStrike" cap="none">
                <a:solidFill>
                  <a:schemeClr val="dk1"/>
                </a:solidFill>
                <a:latin typeface="Calibri"/>
                <a:ea typeface="Calibri"/>
                <a:cs typeface="Calibri"/>
                <a:sym typeface="Calibri"/>
              </a:defRPr>
            </a:lvl7pPr>
            <a:lvl8pPr marL="2400300" marR="0" lvl="7" indent="0" algn="ctr" rtl="0">
              <a:lnSpc>
                <a:spcPct val="90000"/>
              </a:lnSpc>
              <a:spcBef>
                <a:spcPts val="400"/>
              </a:spcBef>
              <a:buClr>
                <a:schemeClr val="dk1"/>
              </a:buClr>
              <a:buFont typeface="Arial"/>
              <a:buNone/>
              <a:defRPr sz="1200" b="0" i="0" u="none" strike="noStrike" cap="none">
                <a:solidFill>
                  <a:schemeClr val="dk1"/>
                </a:solidFill>
                <a:latin typeface="Calibri"/>
                <a:ea typeface="Calibri"/>
                <a:cs typeface="Calibri"/>
                <a:sym typeface="Calibri"/>
              </a:defRPr>
            </a:lvl8pPr>
            <a:lvl9pPr marL="2743200" marR="0" lvl="8" indent="0" algn="ctr" rtl="0">
              <a:lnSpc>
                <a:spcPct val="90000"/>
              </a:lnSpc>
              <a:spcBef>
                <a:spcPts val="400"/>
              </a:spcBef>
              <a:buClr>
                <a:schemeClr val="dk1"/>
              </a:buClr>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01" name="Shape 101"/>
          <p:cNvSpPr txBox="1">
            <a:spLocks noGrp="1"/>
          </p:cNvSpPr>
          <p:nvPr>
            <p:ph type="dt" idx="10"/>
          </p:nvPr>
        </p:nvSpPr>
        <p:spPr>
          <a:xfrm>
            <a:off x="628650" y="4767263"/>
            <a:ext cx="2057400" cy="273900"/>
          </a:xfrm>
          <a:prstGeom prst="rect">
            <a:avLst/>
          </a:prstGeom>
          <a:noFill/>
          <a:ln>
            <a:noFill/>
          </a:ln>
        </p:spPr>
        <p:txBody>
          <a:bodyPr wrap="square" lIns="68575" tIns="68575" rIns="68575" bIns="68575" anchor="ctr" anchorCtr="0"/>
          <a:lstStyle>
            <a:lvl1pPr marL="0" marR="0" lvl="0" indent="0" algn="l"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02" name="Shape 102"/>
          <p:cNvSpPr txBox="1">
            <a:spLocks noGrp="1"/>
          </p:cNvSpPr>
          <p:nvPr>
            <p:ph type="ftr" idx="11"/>
          </p:nvPr>
        </p:nvSpPr>
        <p:spPr>
          <a:xfrm>
            <a:off x="3028950" y="4767263"/>
            <a:ext cx="3086100" cy="273900"/>
          </a:xfrm>
          <a:prstGeom prst="rect">
            <a:avLst/>
          </a:prstGeom>
          <a:noFill/>
          <a:ln>
            <a:noFill/>
          </a:ln>
        </p:spPr>
        <p:txBody>
          <a:bodyPr wrap="square" lIns="68575" tIns="68575" rIns="68575" bIns="68575" anchor="ctr" anchorCtr="0"/>
          <a:lstStyle>
            <a:lvl1pPr marL="0" marR="0" lvl="0" indent="0" algn="ctr"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03" name="Shape 103"/>
          <p:cNvSpPr txBox="1">
            <a:spLocks noGrp="1"/>
          </p:cNvSpPr>
          <p:nvPr>
            <p:ph type="sldNum" idx="12"/>
          </p:nvPr>
        </p:nvSpPr>
        <p:spPr>
          <a:xfrm>
            <a:off x="6457950" y="4767263"/>
            <a:ext cx="2057400" cy="273900"/>
          </a:xfrm>
          <a:prstGeom prst="rect">
            <a:avLst/>
          </a:prstGeom>
          <a:noFill/>
          <a:ln>
            <a:noFill/>
          </a:ln>
        </p:spPr>
        <p:txBody>
          <a:bodyPr wrap="square" lIns="68575" tIns="34275" rIns="68575" bIns="34275" anchor="ctr" anchorCtr="0">
            <a:noAutofit/>
          </a:bodyPr>
          <a:lstStyle/>
          <a:p>
            <a:pPr marL="0" marR="0" lvl="0" indent="0" algn="r" rtl="0">
              <a:spcBef>
                <a:spcPts val="0"/>
              </a:spcBef>
              <a:buSzPct val="25000"/>
              <a:buNone/>
            </a:pPr>
            <a:fld id="{00000000-1234-1234-1234-123412341234}" type="slidenum">
              <a:rPr lang="en-GB" sz="900" b="0" i="0" u="none" strike="noStrike" cap="none">
                <a:solidFill>
                  <a:srgbClr val="888888"/>
                </a:solidFill>
                <a:latin typeface="Calibri"/>
                <a:ea typeface="Calibri"/>
                <a:cs typeface="Calibri"/>
                <a:sym typeface="Calibri"/>
              </a:rPr>
              <a:t>‹#›</a:t>
            </a:fld>
            <a:endParaRPr lang="en-GB" sz="9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04"/>
        <p:cNvGrpSpPr/>
        <p:nvPr/>
      </p:nvGrpSpPr>
      <p:grpSpPr>
        <a:xfrm>
          <a:off x="0" y="0"/>
          <a:ext cx="0" cy="0"/>
          <a:chOff x="0" y="0"/>
          <a:chExt cx="0" cy="0"/>
        </a:xfrm>
      </p:grpSpPr>
      <p:sp>
        <p:nvSpPr>
          <p:cNvPr id="105" name="Shape 105"/>
          <p:cNvSpPr txBox="1">
            <a:spLocks noGrp="1"/>
          </p:cNvSpPr>
          <p:nvPr>
            <p:ph type="title"/>
          </p:nvPr>
        </p:nvSpPr>
        <p:spPr>
          <a:xfrm>
            <a:off x="311700" y="445025"/>
            <a:ext cx="8520600" cy="572700"/>
          </a:xfrm>
          <a:prstGeom prst="rect">
            <a:avLst/>
          </a:prstGeom>
          <a:noFill/>
          <a:ln>
            <a:noFill/>
          </a:ln>
        </p:spPr>
        <p:txBody>
          <a:bodyPr wrap="square" lIns="68575" tIns="68575" rIns="68575" bIns="68575" anchor="t"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rtl="0">
              <a:spcBef>
                <a:spcPts val="0"/>
              </a:spcBef>
              <a:buNone/>
              <a:defRPr sz="1400"/>
            </a:lvl2pPr>
            <a:lvl3pPr lvl="2" indent="0" rtl="0">
              <a:spcBef>
                <a:spcPts val="0"/>
              </a:spcBef>
              <a:buNone/>
              <a:defRPr sz="1400"/>
            </a:lvl3pPr>
            <a:lvl4pPr lvl="3" indent="0" rtl="0">
              <a:spcBef>
                <a:spcPts val="0"/>
              </a:spcBef>
              <a:buNone/>
              <a:defRPr sz="1400"/>
            </a:lvl4pPr>
            <a:lvl5pPr lvl="4" indent="0" rtl="0">
              <a:spcBef>
                <a:spcPts val="0"/>
              </a:spcBef>
              <a:buNone/>
              <a:defRPr sz="1400"/>
            </a:lvl5pPr>
            <a:lvl6pPr lvl="5" indent="0" rtl="0">
              <a:spcBef>
                <a:spcPts val="0"/>
              </a:spcBef>
              <a:buNone/>
              <a:defRPr sz="1400"/>
            </a:lvl6pPr>
            <a:lvl7pPr lvl="6" indent="0" rtl="0">
              <a:spcBef>
                <a:spcPts val="0"/>
              </a:spcBef>
              <a:buNone/>
              <a:defRPr sz="1400"/>
            </a:lvl7pPr>
            <a:lvl8pPr lvl="7" indent="0" rtl="0">
              <a:spcBef>
                <a:spcPts val="0"/>
              </a:spcBef>
              <a:buNone/>
              <a:defRPr sz="1400"/>
            </a:lvl8pPr>
            <a:lvl9pPr lvl="8" indent="0" rtl="0">
              <a:spcBef>
                <a:spcPts val="0"/>
              </a:spcBef>
              <a:buNone/>
              <a:defRPr sz="1400"/>
            </a:lvl9pPr>
          </a:lstStyle>
          <a:p>
            <a:endParaRPr/>
          </a:p>
        </p:txBody>
      </p:sp>
      <p:sp>
        <p:nvSpPr>
          <p:cNvPr id="106" name="Shape 106"/>
          <p:cNvSpPr txBox="1">
            <a:spLocks noGrp="1"/>
          </p:cNvSpPr>
          <p:nvPr>
            <p:ph type="body" idx="1"/>
          </p:nvPr>
        </p:nvSpPr>
        <p:spPr>
          <a:xfrm>
            <a:off x="311700" y="1152475"/>
            <a:ext cx="8520600" cy="3416400"/>
          </a:xfrm>
          <a:prstGeom prst="rect">
            <a:avLst/>
          </a:prstGeom>
          <a:noFill/>
          <a:ln>
            <a:noFill/>
          </a:ln>
        </p:spPr>
        <p:txBody>
          <a:bodyPr wrap="square" lIns="68575" tIns="68575" rIns="68575" bIns="68575" anchor="t" anchorCtr="0"/>
          <a:lstStyle>
            <a:lvl1pPr marL="177800" marR="0" lvl="0" indent="-38100" algn="l" rtl="0">
              <a:lnSpc>
                <a:spcPct val="90000"/>
              </a:lnSpc>
              <a:spcBef>
                <a:spcPts val="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63500" algn="l" rtl="0">
              <a:lnSpc>
                <a:spcPct val="90000"/>
              </a:lnSpc>
              <a:spcBef>
                <a:spcPts val="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76200" algn="l" rtl="0">
              <a:lnSpc>
                <a:spcPct val="90000"/>
              </a:lnSpc>
              <a:spcBef>
                <a:spcPts val="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88900" algn="l" rtl="0">
              <a:lnSpc>
                <a:spcPct val="90000"/>
              </a:lnSpc>
              <a:spcBef>
                <a:spcPts val="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88900" algn="l" rtl="0">
              <a:lnSpc>
                <a:spcPct val="90000"/>
              </a:lnSpc>
              <a:spcBef>
                <a:spcPts val="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07" name="Shape 107"/>
          <p:cNvSpPr txBox="1">
            <a:spLocks noGrp="1"/>
          </p:cNvSpPr>
          <p:nvPr>
            <p:ph type="sldNum" idx="12"/>
          </p:nvPr>
        </p:nvSpPr>
        <p:spPr>
          <a:xfrm>
            <a:off x="8472457" y="4663216"/>
            <a:ext cx="548700" cy="393600"/>
          </a:xfrm>
          <a:prstGeom prst="rect">
            <a:avLst/>
          </a:prstGeom>
          <a:noFill/>
          <a:ln>
            <a:noFill/>
          </a:ln>
        </p:spPr>
        <p:txBody>
          <a:bodyPr wrap="square" lIns="68575" tIns="68575" rIns="68575" bIns="68575" anchor="ctr" anchorCtr="0">
            <a:noAutofit/>
          </a:bodyPr>
          <a:lstStyle/>
          <a:p>
            <a:pPr marL="0" marR="0" lvl="0" indent="0" algn="r" rtl="0">
              <a:spcBef>
                <a:spcPts val="0"/>
              </a:spcBef>
              <a:buSzPct val="25000"/>
              <a:buNone/>
            </a:pPr>
            <a:fld id="{00000000-1234-1234-1234-123412341234}" type="slidenum">
              <a:rPr lang="en-GB" sz="900" b="0" i="0" u="none" strike="noStrike" cap="none">
                <a:solidFill>
                  <a:srgbClr val="888888"/>
                </a:solidFill>
                <a:latin typeface="Calibri"/>
                <a:ea typeface="Calibri"/>
                <a:cs typeface="Calibri"/>
                <a:sym typeface="Calibri"/>
              </a:rPr>
              <a:t>‹#›</a:t>
            </a:fld>
            <a:endParaRPr lang="en-GB" sz="9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628650" y="273844"/>
            <a:ext cx="7886700" cy="994200"/>
          </a:xfrm>
          <a:prstGeom prst="rect">
            <a:avLst/>
          </a:prstGeom>
          <a:noFill/>
          <a:ln>
            <a:noFill/>
          </a:ln>
        </p:spPr>
        <p:txBody>
          <a:bodyPr wrap="square" lIns="68575" tIns="68575" rIns="68575" bIns="68575" anchor="ctr"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rtl="0">
              <a:spcBef>
                <a:spcPts val="0"/>
              </a:spcBef>
              <a:buNone/>
              <a:defRPr sz="1400"/>
            </a:lvl2pPr>
            <a:lvl3pPr lvl="2" indent="0" rtl="0">
              <a:spcBef>
                <a:spcPts val="0"/>
              </a:spcBef>
              <a:buNone/>
              <a:defRPr sz="1400"/>
            </a:lvl3pPr>
            <a:lvl4pPr lvl="3" indent="0" rtl="0">
              <a:spcBef>
                <a:spcPts val="0"/>
              </a:spcBef>
              <a:buNone/>
              <a:defRPr sz="1400"/>
            </a:lvl4pPr>
            <a:lvl5pPr lvl="4" indent="0" rtl="0">
              <a:spcBef>
                <a:spcPts val="0"/>
              </a:spcBef>
              <a:buNone/>
              <a:defRPr sz="1400"/>
            </a:lvl5pPr>
            <a:lvl6pPr lvl="5" indent="0" rtl="0">
              <a:spcBef>
                <a:spcPts val="0"/>
              </a:spcBef>
              <a:buNone/>
              <a:defRPr sz="1400"/>
            </a:lvl6pPr>
            <a:lvl7pPr lvl="6" indent="0" rtl="0">
              <a:spcBef>
                <a:spcPts val="0"/>
              </a:spcBef>
              <a:buNone/>
              <a:defRPr sz="1400"/>
            </a:lvl7pPr>
            <a:lvl8pPr lvl="7" indent="0" rtl="0">
              <a:spcBef>
                <a:spcPts val="0"/>
              </a:spcBef>
              <a:buNone/>
              <a:defRPr sz="1400"/>
            </a:lvl8pPr>
            <a:lvl9pPr lvl="8" indent="0" rtl="0">
              <a:spcBef>
                <a:spcPts val="0"/>
              </a:spcBef>
              <a:buNone/>
              <a:defRPr sz="1400"/>
            </a:lvl9pPr>
          </a:lstStyle>
          <a:p>
            <a:endParaRPr/>
          </a:p>
        </p:txBody>
      </p:sp>
      <p:sp>
        <p:nvSpPr>
          <p:cNvPr id="110" name="Shape 110"/>
          <p:cNvSpPr txBox="1">
            <a:spLocks noGrp="1"/>
          </p:cNvSpPr>
          <p:nvPr>
            <p:ph type="body" idx="1"/>
          </p:nvPr>
        </p:nvSpPr>
        <p:spPr>
          <a:xfrm>
            <a:off x="628650" y="1369219"/>
            <a:ext cx="7886700" cy="3263400"/>
          </a:xfrm>
          <a:prstGeom prst="rect">
            <a:avLst/>
          </a:prstGeom>
          <a:noFill/>
          <a:ln>
            <a:noFill/>
          </a:ln>
        </p:spPr>
        <p:txBody>
          <a:bodyPr wrap="square" lIns="68575" tIns="68575" rIns="68575" bIns="68575" anchor="t" anchorCtr="0"/>
          <a:lstStyle>
            <a:lvl1pPr marL="177800" marR="0" lvl="0" indent="-38100" algn="l" rtl="0">
              <a:lnSpc>
                <a:spcPct val="90000"/>
              </a:lnSpc>
              <a:spcBef>
                <a:spcPts val="8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11" name="Shape 111"/>
          <p:cNvSpPr txBox="1">
            <a:spLocks noGrp="1"/>
          </p:cNvSpPr>
          <p:nvPr>
            <p:ph type="dt" idx="10"/>
          </p:nvPr>
        </p:nvSpPr>
        <p:spPr>
          <a:xfrm>
            <a:off x="628650" y="4767263"/>
            <a:ext cx="2057400" cy="273900"/>
          </a:xfrm>
          <a:prstGeom prst="rect">
            <a:avLst/>
          </a:prstGeom>
          <a:noFill/>
          <a:ln>
            <a:noFill/>
          </a:ln>
        </p:spPr>
        <p:txBody>
          <a:bodyPr wrap="square" lIns="68575" tIns="68575" rIns="68575" bIns="6857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12" name="Shape 112"/>
          <p:cNvSpPr txBox="1">
            <a:spLocks noGrp="1"/>
          </p:cNvSpPr>
          <p:nvPr>
            <p:ph type="ftr" idx="11"/>
          </p:nvPr>
        </p:nvSpPr>
        <p:spPr>
          <a:xfrm>
            <a:off x="3028950" y="4767263"/>
            <a:ext cx="3086100" cy="273900"/>
          </a:xfrm>
          <a:prstGeom prst="rect">
            <a:avLst/>
          </a:prstGeom>
          <a:noFill/>
          <a:ln>
            <a:noFill/>
          </a:ln>
        </p:spPr>
        <p:txBody>
          <a:bodyPr wrap="square" lIns="68575" tIns="68575" rIns="68575" bIns="6857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13" name="Shape 113"/>
          <p:cNvSpPr txBox="1">
            <a:spLocks noGrp="1"/>
          </p:cNvSpPr>
          <p:nvPr>
            <p:ph type="sldNum" idx="12"/>
          </p:nvPr>
        </p:nvSpPr>
        <p:spPr>
          <a:xfrm>
            <a:off x="6457950" y="4767263"/>
            <a:ext cx="2057400" cy="273900"/>
          </a:xfrm>
          <a:prstGeom prst="rect">
            <a:avLst/>
          </a:prstGeom>
          <a:noFill/>
          <a:ln>
            <a:noFill/>
          </a:ln>
        </p:spPr>
        <p:txBody>
          <a:bodyPr wrap="square" lIns="68575" tIns="34275" rIns="68575" bIns="34275" anchor="ctr" anchorCtr="0">
            <a:noAutofit/>
          </a:bodyPr>
          <a:lstStyle/>
          <a:p>
            <a:pPr marL="0" marR="0" lvl="0" indent="0" algn="r" rtl="0">
              <a:spcBef>
                <a:spcPts val="0"/>
              </a:spcBef>
              <a:buSzPct val="25000"/>
              <a:buNone/>
            </a:pPr>
            <a:fld id="{00000000-1234-1234-1234-123412341234}" type="slidenum">
              <a:rPr lang="en-GB" sz="900">
                <a:solidFill>
                  <a:srgbClr val="888888"/>
                </a:solidFill>
                <a:latin typeface="Calibri"/>
                <a:ea typeface="Calibri"/>
                <a:cs typeface="Calibri"/>
                <a:sym typeface="Calibri"/>
              </a:rPr>
              <a:t>‹#›</a:t>
            </a:fld>
            <a:endParaRPr lang="en-GB" sz="900">
              <a:solidFill>
                <a:srgbClr val="888888"/>
              </a:solidFill>
              <a:latin typeface="Calibri"/>
              <a:ea typeface="Calibri"/>
              <a:cs typeface="Calibri"/>
              <a:sym typeface="Calibri"/>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14"/>
        <p:cNvGrpSpPr/>
        <p:nvPr/>
      </p:nvGrpSpPr>
      <p:grpSpPr>
        <a:xfrm>
          <a:off x="0" y="0"/>
          <a:ext cx="0" cy="0"/>
          <a:chOff x="0" y="0"/>
          <a:chExt cx="0" cy="0"/>
        </a:xfrm>
      </p:grpSpPr>
      <p:sp>
        <p:nvSpPr>
          <p:cNvPr id="115" name="Shape 115"/>
          <p:cNvSpPr txBox="1">
            <a:spLocks noGrp="1"/>
          </p:cNvSpPr>
          <p:nvPr>
            <p:ph type="title"/>
          </p:nvPr>
        </p:nvSpPr>
        <p:spPr>
          <a:xfrm>
            <a:off x="623888" y="1282304"/>
            <a:ext cx="7886700" cy="2139600"/>
          </a:xfrm>
          <a:prstGeom prst="rect">
            <a:avLst/>
          </a:prstGeom>
          <a:noFill/>
          <a:ln>
            <a:noFill/>
          </a:ln>
        </p:spPr>
        <p:txBody>
          <a:bodyPr wrap="square" lIns="68575" tIns="68575" rIns="68575" bIns="68575" anchor="b" anchorCtr="0"/>
          <a:lstStyle>
            <a:lvl1pPr marL="0" marR="0" lvl="0" indent="0" algn="l" rtl="0">
              <a:lnSpc>
                <a:spcPct val="90000"/>
              </a:lnSpc>
              <a:spcBef>
                <a:spcPts val="0"/>
              </a:spcBef>
              <a:buClr>
                <a:schemeClr val="dk1"/>
              </a:buClr>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buNone/>
              <a:defRPr sz="1400"/>
            </a:lvl2pPr>
            <a:lvl3pPr lvl="2" indent="0" rtl="0">
              <a:spcBef>
                <a:spcPts val="0"/>
              </a:spcBef>
              <a:buNone/>
              <a:defRPr sz="1400"/>
            </a:lvl3pPr>
            <a:lvl4pPr lvl="3" indent="0" rtl="0">
              <a:spcBef>
                <a:spcPts val="0"/>
              </a:spcBef>
              <a:buNone/>
              <a:defRPr sz="1400"/>
            </a:lvl4pPr>
            <a:lvl5pPr lvl="4" indent="0" rtl="0">
              <a:spcBef>
                <a:spcPts val="0"/>
              </a:spcBef>
              <a:buNone/>
              <a:defRPr sz="1400"/>
            </a:lvl5pPr>
            <a:lvl6pPr lvl="5" indent="0" rtl="0">
              <a:spcBef>
                <a:spcPts val="0"/>
              </a:spcBef>
              <a:buNone/>
              <a:defRPr sz="1400"/>
            </a:lvl6pPr>
            <a:lvl7pPr lvl="6" indent="0" rtl="0">
              <a:spcBef>
                <a:spcPts val="0"/>
              </a:spcBef>
              <a:buNone/>
              <a:defRPr sz="1400"/>
            </a:lvl7pPr>
            <a:lvl8pPr lvl="7" indent="0" rtl="0">
              <a:spcBef>
                <a:spcPts val="0"/>
              </a:spcBef>
              <a:buNone/>
              <a:defRPr sz="1400"/>
            </a:lvl8pPr>
            <a:lvl9pPr lvl="8" indent="0" rtl="0">
              <a:spcBef>
                <a:spcPts val="0"/>
              </a:spcBef>
              <a:buNone/>
              <a:defRPr sz="1400"/>
            </a:lvl9pPr>
          </a:lstStyle>
          <a:p>
            <a:endParaRPr/>
          </a:p>
        </p:txBody>
      </p:sp>
      <p:sp>
        <p:nvSpPr>
          <p:cNvPr id="116" name="Shape 116"/>
          <p:cNvSpPr txBox="1">
            <a:spLocks noGrp="1"/>
          </p:cNvSpPr>
          <p:nvPr>
            <p:ph type="body" idx="1"/>
          </p:nvPr>
        </p:nvSpPr>
        <p:spPr>
          <a:xfrm>
            <a:off x="623888" y="3442097"/>
            <a:ext cx="7886700" cy="1125300"/>
          </a:xfrm>
          <a:prstGeom prst="rect">
            <a:avLst/>
          </a:prstGeom>
          <a:noFill/>
          <a:ln>
            <a:noFill/>
          </a:ln>
        </p:spPr>
        <p:txBody>
          <a:bodyPr wrap="square" lIns="68575" tIns="68575" rIns="68575" bIns="68575" anchor="t" anchorCtr="0"/>
          <a:lstStyle>
            <a:lvl1pPr marL="0" marR="0" lvl="0" indent="0" algn="l" rtl="0">
              <a:lnSpc>
                <a:spcPct val="90000"/>
              </a:lnSpc>
              <a:spcBef>
                <a:spcPts val="800"/>
              </a:spcBef>
              <a:buClr>
                <a:srgbClr val="888888"/>
              </a:buClr>
              <a:buFont typeface="Arial"/>
              <a:buNone/>
              <a:defRPr sz="1800" b="0" i="0" u="none" strike="noStrike" cap="none">
                <a:solidFill>
                  <a:srgbClr val="888888"/>
                </a:solidFill>
                <a:latin typeface="Calibri"/>
                <a:ea typeface="Calibri"/>
                <a:cs typeface="Calibri"/>
                <a:sym typeface="Calibri"/>
              </a:defRPr>
            </a:lvl1pPr>
            <a:lvl2pPr marL="342900" marR="0" lvl="1" indent="0" algn="l" rtl="0">
              <a:lnSpc>
                <a:spcPct val="90000"/>
              </a:lnSpc>
              <a:spcBef>
                <a:spcPts val="400"/>
              </a:spcBef>
              <a:buClr>
                <a:srgbClr val="888888"/>
              </a:buClr>
              <a:buFont typeface="Arial"/>
              <a:buNone/>
              <a:defRPr sz="1500" b="0" i="0" u="none" strike="noStrike" cap="none">
                <a:solidFill>
                  <a:srgbClr val="888888"/>
                </a:solidFill>
                <a:latin typeface="Calibri"/>
                <a:ea typeface="Calibri"/>
                <a:cs typeface="Calibri"/>
                <a:sym typeface="Calibri"/>
              </a:defRPr>
            </a:lvl2pPr>
            <a:lvl3pPr marL="685800" marR="0" lvl="2" indent="0" algn="l" rtl="0">
              <a:lnSpc>
                <a:spcPct val="90000"/>
              </a:lnSpc>
              <a:spcBef>
                <a:spcPts val="400"/>
              </a:spcBef>
              <a:buClr>
                <a:srgbClr val="888888"/>
              </a:buClr>
              <a:buFont typeface="Arial"/>
              <a:buNone/>
              <a:defRPr sz="1400" b="0" i="0" u="none" strike="noStrike" cap="none">
                <a:solidFill>
                  <a:srgbClr val="888888"/>
                </a:solidFill>
                <a:latin typeface="Calibri"/>
                <a:ea typeface="Calibri"/>
                <a:cs typeface="Calibri"/>
                <a:sym typeface="Calibri"/>
              </a:defRPr>
            </a:lvl3pPr>
            <a:lvl4pPr marL="1028700" marR="0" lvl="3" indent="0" algn="l" rtl="0">
              <a:lnSpc>
                <a:spcPct val="90000"/>
              </a:lnSpc>
              <a:spcBef>
                <a:spcPts val="400"/>
              </a:spcBef>
              <a:buClr>
                <a:srgbClr val="888888"/>
              </a:buClr>
              <a:buFont typeface="Arial"/>
              <a:buNone/>
              <a:defRPr sz="1200" b="0" i="0" u="none" strike="noStrike" cap="none">
                <a:solidFill>
                  <a:srgbClr val="888888"/>
                </a:solidFill>
                <a:latin typeface="Calibri"/>
                <a:ea typeface="Calibri"/>
                <a:cs typeface="Calibri"/>
                <a:sym typeface="Calibri"/>
              </a:defRPr>
            </a:lvl4pPr>
            <a:lvl5pPr marL="1371600" marR="0" lvl="4" indent="0" algn="l" rtl="0">
              <a:lnSpc>
                <a:spcPct val="90000"/>
              </a:lnSpc>
              <a:spcBef>
                <a:spcPts val="400"/>
              </a:spcBef>
              <a:buClr>
                <a:srgbClr val="888888"/>
              </a:buClr>
              <a:buFont typeface="Arial"/>
              <a:buNone/>
              <a:defRPr sz="1200" b="0" i="0" u="none" strike="noStrike" cap="none">
                <a:solidFill>
                  <a:srgbClr val="888888"/>
                </a:solidFill>
                <a:latin typeface="Calibri"/>
                <a:ea typeface="Calibri"/>
                <a:cs typeface="Calibri"/>
                <a:sym typeface="Calibri"/>
              </a:defRPr>
            </a:lvl5pPr>
            <a:lvl6pPr marL="1714500" marR="0" lvl="5" indent="0" algn="l" rtl="0">
              <a:lnSpc>
                <a:spcPct val="90000"/>
              </a:lnSpc>
              <a:spcBef>
                <a:spcPts val="400"/>
              </a:spcBef>
              <a:buClr>
                <a:srgbClr val="888888"/>
              </a:buClr>
              <a:buFont typeface="Arial"/>
              <a:buNone/>
              <a:defRPr sz="1200" b="0" i="0" u="none" strike="noStrike" cap="none">
                <a:solidFill>
                  <a:srgbClr val="888888"/>
                </a:solidFill>
                <a:latin typeface="Calibri"/>
                <a:ea typeface="Calibri"/>
                <a:cs typeface="Calibri"/>
                <a:sym typeface="Calibri"/>
              </a:defRPr>
            </a:lvl6pPr>
            <a:lvl7pPr marL="2057400" marR="0" lvl="6" indent="0" algn="l" rtl="0">
              <a:lnSpc>
                <a:spcPct val="90000"/>
              </a:lnSpc>
              <a:spcBef>
                <a:spcPts val="400"/>
              </a:spcBef>
              <a:buClr>
                <a:srgbClr val="888888"/>
              </a:buClr>
              <a:buFont typeface="Arial"/>
              <a:buNone/>
              <a:defRPr sz="1200" b="0" i="0" u="none" strike="noStrike" cap="none">
                <a:solidFill>
                  <a:srgbClr val="888888"/>
                </a:solidFill>
                <a:latin typeface="Calibri"/>
                <a:ea typeface="Calibri"/>
                <a:cs typeface="Calibri"/>
                <a:sym typeface="Calibri"/>
              </a:defRPr>
            </a:lvl7pPr>
            <a:lvl8pPr marL="2400300" marR="0" lvl="7" indent="0" algn="l" rtl="0">
              <a:lnSpc>
                <a:spcPct val="90000"/>
              </a:lnSpc>
              <a:spcBef>
                <a:spcPts val="400"/>
              </a:spcBef>
              <a:buClr>
                <a:srgbClr val="888888"/>
              </a:buClr>
              <a:buFont typeface="Arial"/>
              <a:buNone/>
              <a:defRPr sz="1200" b="0" i="0" u="none" strike="noStrike" cap="none">
                <a:solidFill>
                  <a:srgbClr val="888888"/>
                </a:solidFill>
                <a:latin typeface="Calibri"/>
                <a:ea typeface="Calibri"/>
                <a:cs typeface="Calibri"/>
                <a:sym typeface="Calibri"/>
              </a:defRPr>
            </a:lvl8pPr>
            <a:lvl9pPr marL="2743200" marR="0" lvl="8" indent="0" algn="l" rtl="0">
              <a:lnSpc>
                <a:spcPct val="90000"/>
              </a:lnSpc>
              <a:spcBef>
                <a:spcPts val="400"/>
              </a:spcBef>
              <a:buClr>
                <a:srgbClr val="888888"/>
              </a:buClr>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117" name="Shape 117"/>
          <p:cNvSpPr txBox="1">
            <a:spLocks noGrp="1"/>
          </p:cNvSpPr>
          <p:nvPr>
            <p:ph type="dt" idx="10"/>
          </p:nvPr>
        </p:nvSpPr>
        <p:spPr>
          <a:xfrm>
            <a:off x="628650" y="4767263"/>
            <a:ext cx="2057400" cy="273900"/>
          </a:xfrm>
          <a:prstGeom prst="rect">
            <a:avLst/>
          </a:prstGeom>
          <a:noFill/>
          <a:ln>
            <a:noFill/>
          </a:ln>
        </p:spPr>
        <p:txBody>
          <a:bodyPr wrap="square" lIns="68575" tIns="68575" rIns="68575" bIns="6857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18" name="Shape 118"/>
          <p:cNvSpPr txBox="1">
            <a:spLocks noGrp="1"/>
          </p:cNvSpPr>
          <p:nvPr>
            <p:ph type="ftr" idx="11"/>
          </p:nvPr>
        </p:nvSpPr>
        <p:spPr>
          <a:xfrm>
            <a:off x="3028950" y="4767263"/>
            <a:ext cx="3086100" cy="273900"/>
          </a:xfrm>
          <a:prstGeom prst="rect">
            <a:avLst/>
          </a:prstGeom>
          <a:noFill/>
          <a:ln>
            <a:noFill/>
          </a:ln>
        </p:spPr>
        <p:txBody>
          <a:bodyPr wrap="square" lIns="68575" tIns="68575" rIns="68575" bIns="6857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19" name="Shape 119"/>
          <p:cNvSpPr txBox="1">
            <a:spLocks noGrp="1"/>
          </p:cNvSpPr>
          <p:nvPr>
            <p:ph type="sldNum" idx="12"/>
          </p:nvPr>
        </p:nvSpPr>
        <p:spPr>
          <a:xfrm>
            <a:off x="6457950" y="4767263"/>
            <a:ext cx="2057400" cy="273900"/>
          </a:xfrm>
          <a:prstGeom prst="rect">
            <a:avLst/>
          </a:prstGeom>
          <a:noFill/>
          <a:ln>
            <a:noFill/>
          </a:ln>
        </p:spPr>
        <p:txBody>
          <a:bodyPr wrap="square" lIns="68575" tIns="34275" rIns="68575" bIns="34275" anchor="ctr" anchorCtr="0">
            <a:noAutofit/>
          </a:bodyPr>
          <a:lstStyle/>
          <a:p>
            <a:pPr marL="0" marR="0" lvl="0" indent="0" algn="r" rtl="0">
              <a:spcBef>
                <a:spcPts val="0"/>
              </a:spcBef>
              <a:buSzPct val="25000"/>
              <a:buNone/>
            </a:pPr>
            <a:fld id="{00000000-1234-1234-1234-123412341234}" type="slidenum">
              <a:rPr lang="en-GB" sz="900">
                <a:solidFill>
                  <a:srgbClr val="888888"/>
                </a:solidFill>
                <a:latin typeface="Calibri"/>
                <a:ea typeface="Calibri"/>
                <a:cs typeface="Calibri"/>
                <a:sym typeface="Calibri"/>
              </a:rPr>
              <a:t>‹#›</a:t>
            </a:fld>
            <a:endParaRPr lang="en-GB" sz="900">
              <a:solidFill>
                <a:srgbClr val="888888"/>
              </a:solidFill>
              <a:latin typeface="Calibri"/>
              <a:ea typeface="Calibri"/>
              <a:cs typeface="Calibri"/>
              <a:sym typeface="Calibri"/>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628650" y="273844"/>
            <a:ext cx="7886700" cy="994200"/>
          </a:xfrm>
          <a:prstGeom prst="rect">
            <a:avLst/>
          </a:prstGeom>
          <a:noFill/>
          <a:ln>
            <a:noFill/>
          </a:ln>
        </p:spPr>
        <p:txBody>
          <a:bodyPr wrap="square" lIns="68575" tIns="68575" rIns="68575" bIns="68575" anchor="ctr"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rtl="0">
              <a:spcBef>
                <a:spcPts val="0"/>
              </a:spcBef>
              <a:buNone/>
              <a:defRPr sz="1400"/>
            </a:lvl2pPr>
            <a:lvl3pPr lvl="2" indent="0" rtl="0">
              <a:spcBef>
                <a:spcPts val="0"/>
              </a:spcBef>
              <a:buNone/>
              <a:defRPr sz="1400"/>
            </a:lvl3pPr>
            <a:lvl4pPr lvl="3" indent="0" rtl="0">
              <a:spcBef>
                <a:spcPts val="0"/>
              </a:spcBef>
              <a:buNone/>
              <a:defRPr sz="1400"/>
            </a:lvl4pPr>
            <a:lvl5pPr lvl="4" indent="0" rtl="0">
              <a:spcBef>
                <a:spcPts val="0"/>
              </a:spcBef>
              <a:buNone/>
              <a:defRPr sz="1400"/>
            </a:lvl5pPr>
            <a:lvl6pPr lvl="5" indent="0" rtl="0">
              <a:spcBef>
                <a:spcPts val="0"/>
              </a:spcBef>
              <a:buNone/>
              <a:defRPr sz="1400"/>
            </a:lvl6pPr>
            <a:lvl7pPr lvl="6" indent="0" rtl="0">
              <a:spcBef>
                <a:spcPts val="0"/>
              </a:spcBef>
              <a:buNone/>
              <a:defRPr sz="1400"/>
            </a:lvl7pPr>
            <a:lvl8pPr lvl="7" indent="0" rtl="0">
              <a:spcBef>
                <a:spcPts val="0"/>
              </a:spcBef>
              <a:buNone/>
              <a:defRPr sz="1400"/>
            </a:lvl8pPr>
            <a:lvl9pPr lvl="8" indent="0" rtl="0">
              <a:spcBef>
                <a:spcPts val="0"/>
              </a:spcBef>
              <a:buNone/>
              <a:defRPr sz="1400"/>
            </a:lvl9pPr>
          </a:lstStyle>
          <a:p>
            <a:endParaRPr/>
          </a:p>
        </p:txBody>
      </p:sp>
      <p:sp>
        <p:nvSpPr>
          <p:cNvPr id="122" name="Shape 122"/>
          <p:cNvSpPr txBox="1">
            <a:spLocks noGrp="1"/>
          </p:cNvSpPr>
          <p:nvPr>
            <p:ph type="body" idx="1"/>
          </p:nvPr>
        </p:nvSpPr>
        <p:spPr>
          <a:xfrm>
            <a:off x="628650" y="1369219"/>
            <a:ext cx="3886200" cy="3263400"/>
          </a:xfrm>
          <a:prstGeom prst="rect">
            <a:avLst/>
          </a:prstGeom>
          <a:noFill/>
          <a:ln>
            <a:noFill/>
          </a:ln>
        </p:spPr>
        <p:txBody>
          <a:bodyPr wrap="square" lIns="68575" tIns="68575" rIns="68575" bIns="68575" anchor="t" anchorCtr="0"/>
          <a:lstStyle>
            <a:lvl1pPr marL="177800" marR="0" lvl="0" indent="-38100" algn="l" rtl="0">
              <a:lnSpc>
                <a:spcPct val="90000"/>
              </a:lnSpc>
              <a:spcBef>
                <a:spcPts val="8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23" name="Shape 123"/>
          <p:cNvSpPr txBox="1">
            <a:spLocks noGrp="1"/>
          </p:cNvSpPr>
          <p:nvPr>
            <p:ph type="body" idx="2"/>
          </p:nvPr>
        </p:nvSpPr>
        <p:spPr>
          <a:xfrm>
            <a:off x="4629150" y="1369219"/>
            <a:ext cx="3886200" cy="3263400"/>
          </a:xfrm>
          <a:prstGeom prst="rect">
            <a:avLst/>
          </a:prstGeom>
          <a:noFill/>
          <a:ln>
            <a:noFill/>
          </a:ln>
        </p:spPr>
        <p:txBody>
          <a:bodyPr wrap="square" lIns="68575" tIns="68575" rIns="68575" bIns="68575" anchor="t" anchorCtr="0"/>
          <a:lstStyle>
            <a:lvl1pPr marL="177800" marR="0" lvl="0" indent="-38100" algn="l" rtl="0">
              <a:lnSpc>
                <a:spcPct val="90000"/>
              </a:lnSpc>
              <a:spcBef>
                <a:spcPts val="8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24" name="Shape 124"/>
          <p:cNvSpPr txBox="1">
            <a:spLocks noGrp="1"/>
          </p:cNvSpPr>
          <p:nvPr>
            <p:ph type="dt" idx="10"/>
          </p:nvPr>
        </p:nvSpPr>
        <p:spPr>
          <a:xfrm>
            <a:off x="628650" y="4767263"/>
            <a:ext cx="2057400" cy="273900"/>
          </a:xfrm>
          <a:prstGeom prst="rect">
            <a:avLst/>
          </a:prstGeom>
          <a:noFill/>
          <a:ln>
            <a:noFill/>
          </a:ln>
        </p:spPr>
        <p:txBody>
          <a:bodyPr wrap="square" lIns="68575" tIns="68575" rIns="68575" bIns="6857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25" name="Shape 125"/>
          <p:cNvSpPr txBox="1">
            <a:spLocks noGrp="1"/>
          </p:cNvSpPr>
          <p:nvPr>
            <p:ph type="ftr" idx="11"/>
          </p:nvPr>
        </p:nvSpPr>
        <p:spPr>
          <a:xfrm>
            <a:off x="3028950" y="4767263"/>
            <a:ext cx="3086100" cy="273900"/>
          </a:xfrm>
          <a:prstGeom prst="rect">
            <a:avLst/>
          </a:prstGeom>
          <a:noFill/>
          <a:ln>
            <a:noFill/>
          </a:ln>
        </p:spPr>
        <p:txBody>
          <a:bodyPr wrap="square" lIns="68575" tIns="68575" rIns="68575" bIns="6857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26" name="Shape 126"/>
          <p:cNvSpPr txBox="1">
            <a:spLocks noGrp="1"/>
          </p:cNvSpPr>
          <p:nvPr>
            <p:ph type="sldNum" idx="12"/>
          </p:nvPr>
        </p:nvSpPr>
        <p:spPr>
          <a:xfrm>
            <a:off x="6457950" y="4767263"/>
            <a:ext cx="2057400" cy="273900"/>
          </a:xfrm>
          <a:prstGeom prst="rect">
            <a:avLst/>
          </a:prstGeom>
          <a:noFill/>
          <a:ln>
            <a:noFill/>
          </a:ln>
        </p:spPr>
        <p:txBody>
          <a:bodyPr wrap="square" lIns="68575" tIns="34275" rIns="68575" bIns="34275" anchor="ctr" anchorCtr="0">
            <a:noAutofit/>
          </a:bodyPr>
          <a:lstStyle/>
          <a:p>
            <a:pPr marL="0" marR="0" lvl="0" indent="0" algn="r" rtl="0">
              <a:spcBef>
                <a:spcPts val="0"/>
              </a:spcBef>
              <a:buSzPct val="25000"/>
              <a:buNone/>
            </a:pPr>
            <a:fld id="{00000000-1234-1234-1234-123412341234}" type="slidenum">
              <a:rPr lang="en-GB" sz="900">
                <a:solidFill>
                  <a:srgbClr val="888888"/>
                </a:solidFill>
                <a:latin typeface="Calibri"/>
                <a:ea typeface="Calibri"/>
                <a:cs typeface="Calibri"/>
                <a:sym typeface="Calibri"/>
              </a:rPr>
              <a:t>‹#›</a:t>
            </a:fld>
            <a:endParaRPr lang="en-GB" sz="900">
              <a:solidFill>
                <a:srgbClr val="888888"/>
              </a:solidFill>
              <a:latin typeface="Calibri"/>
              <a:ea typeface="Calibri"/>
              <a:cs typeface="Calibri"/>
              <a:sym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27"/>
        <p:cNvGrpSpPr/>
        <p:nvPr/>
      </p:nvGrpSpPr>
      <p:grpSpPr>
        <a:xfrm>
          <a:off x="0" y="0"/>
          <a:ext cx="0" cy="0"/>
          <a:chOff x="0" y="0"/>
          <a:chExt cx="0" cy="0"/>
        </a:xfrm>
      </p:grpSpPr>
      <p:sp>
        <p:nvSpPr>
          <p:cNvPr id="128" name="Shape 128"/>
          <p:cNvSpPr txBox="1">
            <a:spLocks noGrp="1"/>
          </p:cNvSpPr>
          <p:nvPr>
            <p:ph type="title"/>
          </p:nvPr>
        </p:nvSpPr>
        <p:spPr>
          <a:xfrm>
            <a:off x="629841" y="273844"/>
            <a:ext cx="7886700" cy="994200"/>
          </a:xfrm>
          <a:prstGeom prst="rect">
            <a:avLst/>
          </a:prstGeom>
          <a:noFill/>
          <a:ln>
            <a:noFill/>
          </a:ln>
        </p:spPr>
        <p:txBody>
          <a:bodyPr wrap="square" lIns="68575" tIns="68575" rIns="68575" bIns="68575" anchor="ctr"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rtl="0">
              <a:spcBef>
                <a:spcPts val="0"/>
              </a:spcBef>
              <a:buNone/>
              <a:defRPr sz="1400"/>
            </a:lvl2pPr>
            <a:lvl3pPr lvl="2" indent="0" rtl="0">
              <a:spcBef>
                <a:spcPts val="0"/>
              </a:spcBef>
              <a:buNone/>
              <a:defRPr sz="1400"/>
            </a:lvl3pPr>
            <a:lvl4pPr lvl="3" indent="0" rtl="0">
              <a:spcBef>
                <a:spcPts val="0"/>
              </a:spcBef>
              <a:buNone/>
              <a:defRPr sz="1400"/>
            </a:lvl4pPr>
            <a:lvl5pPr lvl="4" indent="0" rtl="0">
              <a:spcBef>
                <a:spcPts val="0"/>
              </a:spcBef>
              <a:buNone/>
              <a:defRPr sz="1400"/>
            </a:lvl5pPr>
            <a:lvl6pPr lvl="5" indent="0" rtl="0">
              <a:spcBef>
                <a:spcPts val="0"/>
              </a:spcBef>
              <a:buNone/>
              <a:defRPr sz="1400"/>
            </a:lvl6pPr>
            <a:lvl7pPr lvl="6" indent="0" rtl="0">
              <a:spcBef>
                <a:spcPts val="0"/>
              </a:spcBef>
              <a:buNone/>
              <a:defRPr sz="1400"/>
            </a:lvl7pPr>
            <a:lvl8pPr lvl="7" indent="0" rtl="0">
              <a:spcBef>
                <a:spcPts val="0"/>
              </a:spcBef>
              <a:buNone/>
              <a:defRPr sz="1400"/>
            </a:lvl8pPr>
            <a:lvl9pPr lvl="8" indent="0" rtl="0">
              <a:spcBef>
                <a:spcPts val="0"/>
              </a:spcBef>
              <a:buNone/>
              <a:defRPr sz="1400"/>
            </a:lvl9pPr>
          </a:lstStyle>
          <a:p>
            <a:endParaRPr/>
          </a:p>
        </p:txBody>
      </p:sp>
      <p:sp>
        <p:nvSpPr>
          <p:cNvPr id="129" name="Shape 129"/>
          <p:cNvSpPr txBox="1">
            <a:spLocks noGrp="1"/>
          </p:cNvSpPr>
          <p:nvPr>
            <p:ph type="body" idx="1"/>
          </p:nvPr>
        </p:nvSpPr>
        <p:spPr>
          <a:xfrm>
            <a:off x="629841" y="1260872"/>
            <a:ext cx="3868500" cy="618000"/>
          </a:xfrm>
          <a:prstGeom prst="rect">
            <a:avLst/>
          </a:prstGeom>
          <a:noFill/>
          <a:ln>
            <a:noFill/>
          </a:ln>
        </p:spPr>
        <p:txBody>
          <a:bodyPr wrap="square" lIns="68575" tIns="68575" rIns="68575" bIns="68575" anchor="b" anchorCtr="0"/>
          <a:lstStyle>
            <a:lvl1pPr marL="0" marR="0" lvl="0" indent="0" algn="l" rtl="0">
              <a:lnSpc>
                <a:spcPct val="90000"/>
              </a:lnSpc>
              <a:spcBef>
                <a:spcPts val="800"/>
              </a:spcBef>
              <a:buClr>
                <a:schemeClr val="dk1"/>
              </a:buClr>
              <a:buFont typeface="Arial"/>
              <a:buNone/>
              <a:defRPr sz="1800" b="1" i="0"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buClr>
                <a:schemeClr val="dk1"/>
              </a:buClr>
              <a:buFont typeface="Arial"/>
              <a:buNone/>
              <a:defRPr sz="1500" b="1"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buClr>
                <a:schemeClr val="dk1"/>
              </a:buClr>
              <a:buFont typeface="Arial"/>
              <a:buNone/>
              <a:defRPr sz="1400" b="1"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buClr>
                <a:schemeClr val="dk1"/>
              </a:buClr>
              <a:buFont typeface="Arial"/>
              <a:buNone/>
              <a:defRPr sz="1200" b="1"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buClr>
                <a:schemeClr val="dk1"/>
              </a:buClr>
              <a:buFont typeface="Arial"/>
              <a:buNone/>
              <a:defRPr sz="1200" b="1" i="0" u="none" strike="noStrike" cap="none">
                <a:solidFill>
                  <a:schemeClr val="dk1"/>
                </a:solidFill>
                <a:latin typeface="Calibri"/>
                <a:ea typeface="Calibri"/>
                <a:cs typeface="Calibri"/>
                <a:sym typeface="Calibri"/>
              </a:defRPr>
            </a:lvl5pPr>
            <a:lvl6pPr marL="1714500" marR="0" lvl="5" indent="0" algn="l" rtl="0">
              <a:lnSpc>
                <a:spcPct val="90000"/>
              </a:lnSpc>
              <a:spcBef>
                <a:spcPts val="400"/>
              </a:spcBef>
              <a:buClr>
                <a:schemeClr val="dk1"/>
              </a:buClr>
              <a:buFont typeface="Arial"/>
              <a:buNone/>
              <a:defRPr sz="1200" b="1" i="0" u="none" strike="noStrike" cap="none">
                <a:solidFill>
                  <a:schemeClr val="dk1"/>
                </a:solidFill>
                <a:latin typeface="Calibri"/>
                <a:ea typeface="Calibri"/>
                <a:cs typeface="Calibri"/>
                <a:sym typeface="Calibri"/>
              </a:defRPr>
            </a:lvl6pPr>
            <a:lvl7pPr marL="2057400" marR="0" lvl="6" indent="0" algn="l" rtl="0">
              <a:lnSpc>
                <a:spcPct val="90000"/>
              </a:lnSpc>
              <a:spcBef>
                <a:spcPts val="400"/>
              </a:spcBef>
              <a:buClr>
                <a:schemeClr val="dk1"/>
              </a:buClr>
              <a:buFont typeface="Arial"/>
              <a:buNone/>
              <a:defRPr sz="1200" b="1" i="0" u="none" strike="noStrike" cap="none">
                <a:solidFill>
                  <a:schemeClr val="dk1"/>
                </a:solidFill>
                <a:latin typeface="Calibri"/>
                <a:ea typeface="Calibri"/>
                <a:cs typeface="Calibri"/>
                <a:sym typeface="Calibri"/>
              </a:defRPr>
            </a:lvl7pPr>
            <a:lvl8pPr marL="2400300" marR="0" lvl="7" indent="0" algn="l" rtl="0">
              <a:lnSpc>
                <a:spcPct val="90000"/>
              </a:lnSpc>
              <a:spcBef>
                <a:spcPts val="400"/>
              </a:spcBef>
              <a:buClr>
                <a:schemeClr val="dk1"/>
              </a:buClr>
              <a:buFont typeface="Arial"/>
              <a:buNone/>
              <a:defRPr sz="1200" b="1" i="0" u="none" strike="noStrike" cap="none">
                <a:solidFill>
                  <a:schemeClr val="dk1"/>
                </a:solidFill>
                <a:latin typeface="Calibri"/>
                <a:ea typeface="Calibri"/>
                <a:cs typeface="Calibri"/>
                <a:sym typeface="Calibri"/>
              </a:defRPr>
            </a:lvl8pPr>
            <a:lvl9pPr marL="2743200" marR="0" lvl="8" indent="0" algn="l" rtl="0">
              <a:lnSpc>
                <a:spcPct val="90000"/>
              </a:lnSpc>
              <a:spcBef>
                <a:spcPts val="400"/>
              </a:spcBef>
              <a:buClr>
                <a:schemeClr val="dk1"/>
              </a:buClr>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130" name="Shape 130"/>
          <p:cNvSpPr txBox="1">
            <a:spLocks noGrp="1"/>
          </p:cNvSpPr>
          <p:nvPr>
            <p:ph type="body" idx="2"/>
          </p:nvPr>
        </p:nvSpPr>
        <p:spPr>
          <a:xfrm>
            <a:off x="629841" y="1878806"/>
            <a:ext cx="3868500" cy="2763300"/>
          </a:xfrm>
          <a:prstGeom prst="rect">
            <a:avLst/>
          </a:prstGeom>
          <a:noFill/>
          <a:ln>
            <a:noFill/>
          </a:ln>
        </p:spPr>
        <p:txBody>
          <a:bodyPr wrap="square" lIns="68575" tIns="68575" rIns="68575" bIns="68575" anchor="t" anchorCtr="0"/>
          <a:lstStyle>
            <a:lvl1pPr marL="177800" marR="0" lvl="0" indent="-38100" algn="l" rtl="0">
              <a:lnSpc>
                <a:spcPct val="90000"/>
              </a:lnSpc>
              <a:spcBef>
                <a:spcPts val="8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31" name="Shape 131"/>
          <p:cNvSpPr txBox="1">
            <a:spLocks noGrp="1"/>
          </p:cNvSpPr>
          <p:nvPr>
            <p:ph type="body" idx="3"/>
          </p:nvPr>
        </p:nvSpPr>
        <p:spPr>
          <a:xfrm>
            <a:off x="4629150" y="1260872"/>
            <a:ext cx="3887400" cy="618000"/>
          </a:xfrm>
          <a:prstGeom prst="rect">
            <a:avLst/>
          </a:prstGeom>
          <a:noFill/>
          <a:ln>
            <a:noFill/>
          </a:ln>
        </p:spPr>
        <p:txBody>
          <a:bodyPr wrap="square" lIns="68575" tIns="68575" rIns="68575" bIns="68575" anchor="b" anchorCtr="0"/>
          <a:lstStyle>
            <a:lvl1pPr marL="0" marR="0" lvl="0" indent="0" algn="l" rtl="0">
              <a:lnSpc>
                <a:spcPct val="90000"/>
              </a:lnSpc>
              <a:spcBef>
                <a:spcPts val="800"/>
              </a:spcBef>
              <a:buClr>
                <a:schemeClr val="dk1"/>
              </a:buClr>
              <a:buFont typeface="Arial"/>
              <a:buNone/>
              <a:defRPr sz="1800" b="1" i="0"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buClr>
                <a:schemeClr val="dk1"/>
              </a:buClr>
              <a:buFont typeface="Arial"/>
              <a:buNone/>
              <a:defRPr sz="1500" b="1"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buClr>
                <a:schemeClr val="dk1"/>
              </a:buClr>
              <a:buFont typeface="Arial"/>
              <a:buNone/>
              <a:defRPr sz="1400" b="1"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buClr>
                <a:schemeClr val="dk1"/>
              </a:buClr>
              <a:buFont typeface="Arial"/>
              <a:buNone/>
              <a:defRPr sz="1200" b="1"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buClr>
                <a:schemeClr val="dk1"/>
              </a:buClr>
              <a:buFont typeface="Arial"/>
              <a:buNone/>
              <a:defRPr sz="1200" b="1" i="0" u="none" strike="noStrike" cap="none">
                <a:solidFill>
                  <a:schemeClr val="dk1"/>
                </a:solidFill>
                <a:latin typeface="Calibri"/>
                <a:ea typeface="Calibri"/>
                <a:cs typeface="Calibri"/>
                <a:sym typeface="Calibri"/>
              </a:defRPr>
            </a:lvl5pPr>
            <a:lvl6pPr marL="1714500" marR="0" lvl="5" indent="0" algn="l" rtl="0">
              <a:lnSpc>
                <a:spcPct val="90000"/>
              </a:lnSpc>
              <a:spcBef>
                <a:spcPts val="400"/>
              </a:spcBef>
              <a:buClr>
                <a:schemeClr val="dk1"/>
              </a:buClr>
              <a:buFont typeface="Arial"/>
              <a:buNone/>
              <a:defRPr sz="1200" b="1" i="0" u="none" strike="noStrike" cap="none">
                <a:solidFill>
                  <a:schemeClr val="dk1"/>
                </a:solidFill>
                <a:latin typeface="Calibri"/>
                <a:ea typeface="Calibri"/>
                <a:cs typeface="Calibri"/>
                <a:sym typeface="Calibri"/>
              </a:defRPr>
            </a:lvl6pPr>
            <a:lvl7pPr marL="2057400" marR="0" lvl="6" indent="0" algn="l" rtl="0">
              <a:lnSpc>
                <a:spcPct val="90000"/>
              </a:lnSpc>
              <a:spcBef>
                <a:spcPts val="400"/>
              </a:spcBef>
              <a:buClr>
                <a:schemeClr val="dk1"/>
              </a:buClr>
              <a:buFont typeface="Arial"/>
              <a:buNone/>
              <a:defRPr sz="1200" b="1" i="0" u="none" strike="noStrike" cap="none">
                <a:solidFill>
                  <a:schemeClr val="dk1"/>
                </a:solidFill>
                <a:latin typeface="Calibri"/>
                <a:ea typeface="Calibri"/>
                <a:cs typeface="Calibri"/>
                <a:sym typeface="Calibri"/>
              </a:defRPr>
            </a:lvl7pPr>
            <a:lvl8pPr marL="2400300" marR="0" lvl="7" indent="0" algn="l" rtl="0">
              <a:lnSpc>
                <a:spcPct val="90000"/>
              </a:lnSpc>
              <a:spcBef>
                <a:spcPts val="400"/>
              </a:spcBef>
              <a:buClr>
                <a:schemeClr val="dk1"/>
              </a:buClr>
              <a:buFont typeface="Arial"/>
              <a:buNone/>
              <a:defRPr sz="1200" b="1" i="0" u="none" strike="noStrike" cap="none">
                <a:solidFill>
                  <a:schemeClr val="dk1"/>
                </a:solidFill>
                <a:latin typeface="Calibri"/>
                <a:ea typeface="Calibri"/>
                <a:cs typeface="Calibri"/>
                <a:sym typeface="Calibri"/>
              </a:defRPr>
            </a:lvl8pPr>
            <a:lvl9pPr marL="2743200" marR="0" lvl="8" indent="0" algn="l" rtl="0">
              <a:lnSpc>
                <a:spcPct val="90000"/>
              </a:lnSpc>
              <a:spcBef>
                <a:spcPts val="400"/>
              </a:spcBef>
              <a:buClr>
                <a:schemeClr val="dk1"/>
              </a:buClr>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132" name="Shape 132"/>
          <p:cNvSpPr txBox="1">
            <a:spLocks noGrp="1"/>
          </p:cNvSpPr>
          <p:nvPr>
            <p:ph type="body" idx="4"/>
          </p:nvPr>
        </p:nvSpPr>
        <p:spPr>
          <a:xfrm>
            <a:off x="4629150" y="1878806"/>
            <a:ext cx="3887400" cy="2763300"/>
          </a:xfrm>
          <a:prstGeom prst="rect">
            <a:avLst/>
          </a:prstGeom>
          <a:noFill/>
          <a:ln>
            <a:noFill/>
          </a:ln>
        </p:spPr>
        <p:txBody>
          <a:bodyPr wrap="square" lIns="68575" tIns="68575" rIns="68575" bIns="68575" anchor="t" anchorCtr="0"/>
          <a:lstStyle>
            <a:lvl1pPr marL="177800" marR="0" lvl="0" indent="-38100" algn="l" rtl="0">
              <a:lnSpc>
                <a:spcPct val="90000"/>
              </a:lnSpc>
              <a:spcBef>
                <a:spcPts val="8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33" name="Shape 133"/>
          <p:cNvSpPr txBox="1">
            <a:spLocks noGrp="1"/>
          </p:cNvSpPr>
          <p:nvPr>
            <p:ph type="dt" idx="10"/>
          </p:nvPr>
        </p:nvSpPr>
        <p:spPr>
          <a:xfrm>
            <a:off x="628650" y="4767263"/>
            <a:ext cx="2057400" cy="273900"/>
          </a:xfrm>
          <a:prstGeom prst="rect">
            <a:avLst/>
          </a:prstGeom>
          <a:noFill/>
          <a:ln>
            <a:noFill/>
          </a:ln>
        </p:spPr>
        <p:txBody>
          <a:bodyPr wrap="square" lIns="68575" tIns="68575" rIns="68575" bIns="6857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34" name="Shape 134"/>
          <p:cNvSpPr txBox="1">
            <a:spLocks noGrp="1"/>
          </p:cNvSpPr>
          <p:nvPr>
            <p:ph type="ftr" idx="11"/>
          </p:nvPr>
        </p:nvSpPr>
        <p:spPr>
          <a:xfrm>
            <a:off x="3028950" y="4767263"/>
            <a:ext cx="3086100" cy="273900"/>
          </a:xfrm>
          <a:prstGeom prst="rect">
            <a:avLst/>
          </a:prstGeom>
          <a:noFill/>
          <a:ln>
            <a:noFill/>
          </a:ln>
        </p:spPr>
        <p:txBody>
          <a:bodyPr wrap="square" lIns="68575" tIns="68575" rIns="68575" bIns="6857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35" name="Shape 135"/>
          <p:cNvSpPr txBox="1">
            <a:spLocks noGrp="1"/>
          </p:cNvSpPr>
          <p:nvPr>
            <p:ph type="sldNum" idx="12"/>
          </p:nvPr>
        </p:nvSpPr>
        <p:spPr>
          <a:xfrm>
            <a:off x="6457950" y="4767263"/>
            <a:ext cx="2057400" cy="273900"/>
          </a:xfrm>
          <a:prstGeom prst="rect">
            <a:avLst/>
          </a:prstGeom>
          <a:noFill/>
          <a:ln>
            <a:noFill/>
          </a:ln>
        </p:spPr>
        <p:txBody>
          <a:bodyPr wrap="square" lIns="68575" tIns="34275" rIns="68575" bIns="34275" anchor="ctr" anchorCtr="0">
            <a:noAutofit/>
          </a:bodyPr>
          <a:lstStyle/>
          <a:p>
            <a:pPr marL="0" marR="0" lvl="0" indent="0" algn="r" rtl="0">
              <a:spcBef>
                <a:spcPts val="0"/>
              </a:spcBef>
              <a:buSzPct val="25000"/>
              <a:buNone/>
            </a:pPr>
            <a:fld id="{00000000-1234-1234-1234-123412341234}" type="slidenum">
              <a:rPr lang="en-GB" sz="900">
                <a:solidFill>
                  <a:srgbClr val="888888"/>
                </a:solidFill>
                <a:latin typeface="Calibri"/>
                <a:ea typeface="Calibri"/>
                <a:cs typeface="Calibri"/>
                <a:sym typeface="Calibri"/>
              </a:rPr>
              <a:t>‹#›</a:t>
            </a:fld>
            <a:endParaRPr lang="en-GB" sz="900">
              <a:solidFill>
                <a:srgbClr val="888888"/>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36"/>
        <p:cNvGrpSpPr/>
        <p:nvPr/>
      </p:nvGrpSpPr>
      <p:grpSpPr>
        <a:xfrm>
          <a:off x="0" y="0"/>
          <a:ext cx="0" cy="0"/>
          <a:chOff x="0" y="0"/>
          <a:chExt cx="0" cy="0"/>
        </a:xfrm>
      </p:grpSpPr>
      <p:sp>
        <p:nvSpPr>
          <p:cNvPr id="137" name="Shape 137"/>
          <p:cNvSpPr txBox="1">
            <a:spLocks noGrp="1"/>
          </p:cNvSpPr>
          <p:nvPr>
            <p:ph type="title"/>
          </p:nvPr>
        </p:nvSpPr>
        <p:spPr>
          <a:xfrm>
            <a:off x="628650" y="273844"/>
            <a:ext cx="7886700" cy="994200"/>
          </a:xfrm>
          <a:prstGeom prst="rect">
            <a:avLst/>
          </a:prstGeom>
          <a:noFill/>
          <a:ln>
            <a:noFill/>
          </a:ln>
        </p:spPr>
        <p:txBody>
          <a:bodyPr wrap="square" lIns="68575" tIns="68575" rIns="68575" bIns="68575" anchor="ctr"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rtl="0">
              <a:spcBef>
                <a:spcPts val="0"/>
              </a:spcBef>
              <a:buNone/>
              <a:defRPr sz="1400"/>
            </a:lvl2pPr>
            <a:lvl3pPr lvl="2" indent="0" rtl="0">
              <a:spcBef>
                <a:spcPts val="0"/>
              </a:spcBef>
              <a:buNone/>
              <a:defRPr sz="1400"/>
            </a:lvl3pPr>
            <a:lvl4pPr lvl="3" indent="0" rtl="0">
              <a:spcBef>
                <a:spcPts val="0"/>
              </a:spcBef>
              <a:buNone/>
              <a:defRPr sz="1400"/>
            </a:lvl4pPr>
            <a:lvl5pPr lvl="4" indent="0" rtl="0">
              <a:spcBef>
                <a:spcPts val="0"/>
              </a:spcBef>
              <a:buNone/>
              <a:defRPr sz="1400"/>
            </a:lvl5pPr>
            <a:lvl6pPr lvl="5" indent="0" rtl="0">
              <a:spcBef>
                <a:spcPts val="0"/>
              </a:spcBef>
              <a:buNone/>
              <a:defRPr sz="1400"/>
            </a:lvl6pPr>
            <a:lvl7pPr lvl="6" indent="0" rtl="0">
              <a:spcBef>
                <a:spcPts val="0"/>
              </a:spcBef>
              <a:buNone/>
              <a:defRPr sz="1400"/>
            </a:lvl7pPr>
            <a:lvl8pPr lvl="7" indent="0" rtl="0">
              <a:spcBef>
                <a:spcPts val="0"/>
              </a:spcBef>
              <a:buNone/>
              <a:defRPr sz="1400"/>
            </a:lvl8pPr>
            <a:lvl9pPr lvl="8" indent="0" rtl="0">
              <a:spcBef>
                <a:spcPts val="0"/>
              </a:spcBef>
              <a:buNone/>
              <a:defRPr sz="1400"/>
            </a:lvl9pPr>
          </a:lstStyle>
          <a:p>
            <a:endParaRPr/>
          </a:p>
        </p:txBody>
      </p:sp>
      <p:sp>
        <p:nvSpPr>
          <p:cNvPr id="138" name="Shape 138"/>
          <p:cNvSpPr txBox="1">
            <a:spLocks noGrp="1"/>
          </p:cNvSpPr>
          <p:nvPr>
            <p:ph type="dt" idx="10"/>
          </p:nvPr>
        </p:nvSpPr>
        <p:spPr>
          <a:xfrm>
            <a:off x="628650" y="4767263"/>
            <a:ext cx="2057400" cy="273900"/>
          </a:xfrm>
          <a:prstGeom prst="rect">
            <a:avLst/>
          </a:prstGeom>
          <a:noFill/>
          <a:ln>
            <a:noFill/>
          </a:ln>
        </p:spPr>
        <p:txBody>
          <a:bodyPr wrap="square" lIns="68575" tIns="68575" rIns="68575" bIns="6857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39" name="Shape 139"/>
          <p:cNvSpPr txBox="1">
            <a:spLocks noGrp="1"/>
          </p:cNvSpPr>
          <p:nvPr>
            <p:ph type="ftr" idx="11"/>
          </p:nvPr>
        </p:nvSpPr>
        <p:spPr>
          <a:xfrm>
            <a:off x="3028950" y="4767263"/>
            <a:ext cx="3086100" cy="273900"/>
          </a:xfrm>
          <a:prstGeom prst="rect">
            <a:avLst/>
          </a:prstGeom>
          <a:noFill/>
          <a:ln>
            <a:noFill/>
          </a:ln>
        </p:spPr>
        <p:txBody>
          <a:bodyPr wrap="square" lIns="68575" tIns="68575" rIns="68575" bIns="6857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40" name="Shape 140"/>
          <p:cNvSpPr txBox="1">
            <a:spLocks noGrp="1"/>
          </p:cNvSpPr>
          <p:nvPr>
            <p:ph type="sldNum" idx="12"/>
          </p:nvPr>
        </p:nvSpPr>
        <p:spPr>
          <a:xfrm>
            <a:off x="6457950" y="4767263"/>
            <a:ext cx="2057400" cy="273900"/>
          </a:xfrm>
          <a:prstGeom prst="rect">
            <a:avLst/>
          </a:prstGeom>
          <a:noFill/>
          <a:ln>
            <a:noFill/>
          </a:ln>
        </p:spPr>
        <p:txBody>
          <a:bodyPr wrap="square" lIns="68575" tIns="34275" rIns="68575" bIns="34275" anchor="ctr" anchorCtr="0">
            <a:noAutofit/>
          </a:bodyPr>
          <a:lstStyle/>
          <a:p>
            <a:pPr marL="0" marR="0" lvl="0" indent="0" algn="r" rtl="0">
              <a:spcBef>
                <a:spcPts val="0"/>
              </a:spcBef>
              <a:buSzPct val="25000"/>
              <a:buNone/>
            </a:pPr>
            <a:fld id="{00000000-1234-1234-1234-123412341234}" type="slidenum">
              <a:rPr lang="en-GB" sz="900">
                <a:solidFill>
                  <a:srgbClr val="888888"/>
                </a:solidFill>
                <a:latin typeface="Calibri"/>
                <a:ea typeface="Calibri"/>
                <a:cs typeface="Calibri"/>
                <a:sym typeface="Calibri"/>
              </a:rPr>
              <a:t>‹#›</a:t>
            </a:fld>
            <a:endParaRPr lang="en-GB" sz="900">
              <a:solidFill>
                <a:srgbClr val="888888"/>
              </a:solidFill>
              <a:latin typeface="Calibri"/>
              <a:ea typeface="Calibri"/>
              <a:cs typeface="Calibri"/>
              <a:sym typeface="Calibri"/>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41"/>
        <p:cNvGrpSpPr/>
        <p:nvPr/>
      </p:nvGrpSpPr>
      <p:grpSpPr>
        <a:xfrm>
          <a:off x="0" y="0"/>
          <a:ext cx="0" cy="0"/>
          <a:chOff x="0" y="0"/>
          <a:chExt cx="0" cy="0"/>
        </a:xfrm>
      </p:grpSpPr>
      <p:sp>
        <p:nvSpPr>
          <p:cNvPr id="142" name="Shape 142"/>
          <p:cNvSpPr txBox="1">
            <a:spLocks noGrp="1"/>
          </p:cNvSpPr>
          <p:nvPr>
            <p:ph type="dt" idx="10"/>
          </p:nvPr>
        </p:nvSpPr>
        <p:spPr>
          <a:xfrm>
            <a:off x="628650" y="4767263"/>
            <a:ext cx="2057400" cy="273900"/>
          </a:xfrm>
          <a:prstGeom prst="rect">
            <a:avLst/>
          </a:prstGeom>
          <a:noFill/>
          <a:ln>
            <a:noFill/>
          </a:ln>
        </p:spPr>
        <p:txBody>
          <a:bodyPr wrap="square" lIns="68575" tIns="68575" rIns="68575" bIns="6857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43" name="Shape 143"/>
          <p:cNvSpPr txBox="1">
            <a:spLocks noGrp="1"/>
          </p:cNvSpPr>
          <p:nvPr>
            <p:ph type="ftr" idx="11"/>
          </p:nvPr>
        </p:nvSpPr>
        <p:spPr>
          <a:xfrm>
            <a:off x="3028950" y="4767263"/>
            <a:ext cx="3086100" cy="273900"/>
          </a:xfrm>
          <a:prstGeom prst="rect">
            <a:avLst/>
          </a:prstGeom>
          <a:noFill/>
          <a:ln>
            <a:noFill/>
          </a:ln>
        </p:spPr>
        <p:txBody>
          <a:bodyPr wrap="square" lIns="68575" tIns="68575" rIns="68575" bIns="6857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44" name="Shape 144"/>
          <p:cNvSpPr txBox="1">
            <a:spLocks noGrp="1"/>
          </p:cNvSpPr>
          <p:nvPr>
            <p:ph type="sldNum" idx="12"/>
          </p:nvPr>
        </p:nvSpPr>
        <p:spPr>
          <a:xfrm>
            <a:off x="6457950" y="4767263"/>
            <a:ext cx="2057400" cy="273900"/>
          </a:xfrm>
          <a:prstGeom prst="rect">
            <a:avLst/>
          </a:prstGeom>
          <a:noFill/>
          <a:ln>
            <a:noFill/>
          </a:ln>
        </p:spPr>
        <p:txBody>
          <a:bodyPr wrap="square" lIns="68575" tIns="34275" rIns="68575" bIns="34275" anchor="ctr" anchorCtr="0">
            <a:noAutofit/>
          </a:bodyPr>
          <a:lstStyle/>
          <a:p>
            <a:pPr marL="0" marR="0" lvl="0" indent="0" algn="r" rtl="0">
              <a:spcBef>
                <a:spcPts val="0"/>
              </a:spcBef>
              <a:buSzPct val="25000"/>
              <a:buNone/>
            </a:pPr>
            <a:fld id="{00000000-1234-1234-1234-123412341234}" type="slidenum">
              <a:rPr lang="en-GB" sz="900">
                <a:solidFill>
                  <a:srgbClr val="888888"/>
                </a:solidFill>
                <a:latin typeface="Calibri"/>
                <a:ea typeface="Calibri"/>
                <a:cs typeface="Calibri"/>
                <a:sym typeface="Calibri"/>
              </a:rPr>
              <a:t>‹#›</a:t>
            </a:fld>
            <a:endParaRPr lang="en-GB" sz="900">
              <a:solidFill>
                <a:srgbClr val="888888"/>
              </a:solidFill>
              <a:latin typeface="Calibri"/>
              <a:ea typeface="Calibri"/>
              <a:cs typeface="Calibri"/>
              <a:sym typeface="Calibri"/>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45"/>
        <p:cNvGrpSpPr/>
        <p:nvPr/>
      </p:nvGrpSpPr>
      <p:grpSpPr>
        <a:xfrm>
          <a:off x="0" y="0"/>
          <a:ext cx="0" cy="0"/>
          <a:chOff x="0" y="0"/>
          <a:chExt cx="0" cy="0"/>
        </a:xfrm>
      </p:grpSpPr>
      <p:sp>
        <p:nvSpPr>
          <p:cNvPr id="146" name="Shape 146"/>
          <p:cNvSpPr txBox="1">
            <a:spLocks noGrp="1"/>
          </p:cNvSpPr>
          <p:nvPr>
            <p:ph type="title"/>
          </p:nvPr>
        </p:nvSpPr>
        <p:spPr>
          <a:xfrm>
            <a:off x="629841" y="342900"/>
            <a:ext cx="2949000" cy="1200300"/>
          </a:xfrm>
          <a:prstGeom prst="rect">
            <a:avLst/>
          </a:prstGeom>
          <a:noFill/>
          <a:ln>
            <a:noFill/>
          </a:ln>
        </p:spPr>
        <p:txBody>
          <a:bodyPr wrap="square" lIns="68575" tIns="68575" rIns="68575" bIns="68575" anchor="b" anchorCtr="0"/>
          <a:lstStyle>
            <a:lvl1pPr marL="0" marR="0" lvl="0" indent="0" algn="l" rtl="0">
              <a:lnSpc>
                <a:spcPct val="90000"/>
              </a:lnSpc>
              <a:spcBef>
                <a:spcPts val="0"/>
              </a:spcBef>
              <a:buClr>
                <a:schemeClr val="dk1"/>
              </a:buClr>
              <a:buFont typeface="Calibri"/>
              <a:buNone/>
              <a:defRPr sz="2400" b="0" i="0" u="none" strike="noStrike" cap="none">
                <a:solidFill>
                  <a:schemeClr val="dk1"/>
                </a:solidFill>
                <a:latin typeface="Calibri"/>
                <a:ea typeface="Calibri"/>
                <a:cs typeface="Calibri"/>
                <a:sym typeface="Calibri"/>
              </a:defRPr>
            </a:lvl1pPr>
            <a:lvl2pPr lvl="1" indent="0" rtl="0">
              <a:spcBef>
                <a:spcPts val="0"/>
              </a:spcBef>
              <a:buNone/>
              <a:defRPr sz="1400"/>
            </a:lvl2pPr>
            <a:lvl3pPr lvl="2" indent="0" rtl="0">
              <a:spcBef>
                <a:spcPts val="0"/>
              </a:spcBef>
              <a:buNone/>
              <a:defRPr sz="1400"/>
            </a:lvl3pPr>
            <a:lvl4pPr lvl="3" indent="0" rtl="0">
              <a:spcBef>
                <a:spcPts val="0"/>
              </a:spcBef>
              <a:buNone/>
              <a:defRPr sz="1400"/>
            </a:lvl4pPr>
            <a:lvl5pPr lvl="4" indent="0" rtl="0">
              <a:spcBef>
                <a:spcPts val="0"/>
              </a:spcBef>
              <a:buNone/>
              <a:defRPr sz="1400"/>
            </a:lvl5pPr>
            <a:lvl6pPr lvl="5" indent="0" rtl="0">
              <a:spcBef>
                <a:spcPts val="0"/>
              </a:spcBef>
              <a:buNone/>
              <a:defRPr sz="1400"/>
            </a:lvl6pPr>
            <a:lvl7pPr lvl="6" indent="0" rtl="0">
              <a:spcBef>
                <a:spcPts val="0"/>
              </a:spcBef>
              <a:buNone/>
              <a:defRPr sz="1400"/>
            </a:lvl7pPr>
            <a:lvl8pPr lvl="7" indent="0" rtl="0">
              <a:spcBef>
                <a:spcPts val="0"/>
              </a:spcBef>
              <a:buNone/>
              <a:defRPr sz="1400"/>
            </a:lvl8pPr>
            <a:lvl9pPr lvl="8" indent="0" rtl="0">
              <a:spcBef>
                <a:spcPts val="0"/>
              </a:spcBef>
              <a:buNone/>
              <a:defRPr sz="1400"/>
            </a:lvl9pPr>
          </a:lstStyle>
          <a:p>
            <a:endParaRPr/>
          </a:p>
        </p:txBody>
      </p:sp>
      <p:sp>
        <p:nvSpPr>
          <p:cNvPr id="147" name="Shape 147"/>
          <p:cNvSpPr txBox="1">
            <a:spLocks noGrp="1"/>
          </p:cNvSpPr>
          <p:nvPr>
            <p:ph type="body" idx="1"/>
          </p:nvPr>
        </p:nvSpPr>
        <p:spPr>
          <a:xfrm>
            <a:off x="3887391" y="740569"/>
            <a:ext cx="4629300" cy="3655200"/>
          </a:xfrm>
          <a:prstGeom prst="rect">
            <a:avLst/>
          </a:prstGeom>
          <a:noFill/>
          <a:ln>
            <a:noFill/>
          </a:ln>
        </p:spPr>
        <p:txBody>
          <a:bodyPr wrap="square" lIns="68575" tIns="68575" rIns="68575" bIns="68575" anchor="t" anchorCtr="0"/>
          <a:lstStyle>
            <a:lvl1pPr marL="177800" marR="0" lvl="0" indent="-25400" algn="l" rtl="0">
              <a:lnSpc>
                <a:spcPct val="90000"/>
              </a:lnSpc>
              <a:spcBef>
                <a:spcPts val="8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520700" marR="0" lvl="1" indent="-38100" algn="l" rtl="0">
              <a:lnSpc>
                <a:spcPct val="90000"/>
              </a:lnSpc>
              <a:spcBef>
                <a:spcPts val="4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2pPr>
            <a:lvl3pPr marL="863600" marR="0" lvl="2" indent="-63500" algn="l" rtl="0">
              <a:lnSpc>
                <a:spcPct val="90000"/>
              </a:lnSpc>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206500" marR="0" lvl="3"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4pPr>
            <a:lvl5pPr marL="1549400" marR="0" lvl="4"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5pPr>
            <a:lvl6pPr marL="1892300" marR="0" lvl="5"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6pPr>
            <a:lvl7pPr marL="2235200" marR="0" lvl="6"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7pPr>
            <a:lvl8pPr marL="2578100" marR="0" lvl="7"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8pPr>
            <a:lvl9pPr marL="2921000" marR="0" lvl="8"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48" name="Shape 148"/>
          <p:cNvSpPr txBox="1">
            <a:spLocks noGrp="1"/>
          </p:cNvSpPr>
          <p:nvPr>
            <p:ph type="body" idx="2"/>
          </p:nvPr>
        </p:nvSpPr>
        <p:spPr>
          <a:xfrm>
            <a:off x="629841" y="1543050"/>
            <a:ext cx="2949000" cy="2858700"/>
          </a:xfrm>
          <a:prstGeom prst="rect">
            <a:avLst/>
          </a:prstGeom>
          <a:noFill/>
          <a:ln>
            <a:noFill/>
          </a:ln>
        </p:spPr>
        <p:txBody>
          <a:bodyPr wrap="square" lIns="68575" tIns="68575" rIns="68575" bIns="68575" anchor="t" anchorCtr="0"/>
          <a:lstStyle>
            <a:lvl1pPr marL="0" marR="0" lvl="0" indent="0" algn="l" rtl="0">
              <a:lnSpc>
                <a:spcPct val="90000"/>
              </a:lnSpc>
              <a:spcBef>
                <a:spcPts val="800"/>
              </a:spcBef>
              <a:buClr>
                <a:schemeClr val="dk1"/>
              </a:buClr>
              <a:buFont typeface="Arial"/>
              <a:buNone/>
              <a:defRPr sz="1200" b="0" i="0"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buClr>
                <a:schemeClr val="dk1"/>
              </a:buClr>
              <a:buFont typeface="Arial"/>
              <a:buNone/>
              <a:defRPr sz="1100" b="0"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buClr>
                <a:schemeClr val="dk1"/>
              </a:buClr>
              <a:buFont typeface="Arial"/>
              <a:buNone/>
              <a:defRPr sz="9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5pPr>
            <a:lvl6pPr marL="1714500" marR="0" lvl="5"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6pPr>
            <a:lvl7pPr marL="2057400" marR="0" lvl="6"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7pPr>
            <a:lvl8pPr marL="2400300" marR="0" lvl="7"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8pPr>
            <a:lvl9pPr marL="2743200" marR="0" lvl="8"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149" name="Shape 149"/>
          <p:cNvSpPr txBox="1">
            <a:spLocks noGrp="1"/>
          </p:cNvSpPr>
          <p:nvPr>
            <p:ph type="dt" idx="10"/>
          </p:nvPr>
        </p:nvSpPr>
        <p:spPr>
          <a:xfrm>
            <a:off x="628650" y="4767263"/>
            <a:ext cx="2057400" cy="273900"/>
          </a:xfrm>
          <a:prstGeom prst="rect">
            <a:avLst/>
          </a:prstGeom>
          <a:noFill/>
          <a:ln>
            <a:noFill/>
          </a:ln>
        </p:spPr>
        <p:txBody>
          <a:bodyPr wrap="square" lIns="68575" tIns="68575" rIns="68575" bIns="6857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50" name="Shape 150"/>
          <p:cNvSpPr txBox="1">
            <a:spLocks noGrp="1"/>
          </p:cNvSpPr>
          <p:nvPr>
            <p:ph type="ftr" idx="11"/>
          </p:nvPr>
        </p:nvSpPr>
        <p:spPr>
          <a:xfrm>
            <a:off x="3028950" y="4767263"/>
            <a:ext cx="3086100" cy="273900"/>
          </a:xfrm>
          <a:prstGeom prst="rect">
            <a:avLst/>
          </a:prstGeom>
          <a:noFill/>
          <a:ln>
            <a:noFill/>
          </a:ln>
        </p:spPr>
        <p:txBody>
          <a:bodyPr wrap="square" lIns="68575" tIns="68575" rIns="68575" bIns="6857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51" name="Shape 151"/>
          <p:cNvSpPr txBox="1">
            <a:spLocks noGrp="1"/>
          </p:cNvSpPr>
          <p:nvPr>
            <p:ph type="sldNum" idx="12"/>
          </p:nvPr>
        </p:nvSpPr>
        <p:spPr>
          <a:xfrm>
            <a:off x="6457950" y="4767263"/>
            <a:ext cx="2057400" cy="273900"/>
          </a:xfrm>
          <a:prstGeom prst="rect">
            <a:avLst/>
          </a:prstGeom>
          <a:noFill/>
          <a:ln>
            <a:noFill/>
          </a:ln>
        </p:spPr>
        <p:txBody>
          <a:bodyPr wrap="square" lIns="68575" tIns="34275" rIns="68575" bIns="34275" anchor="ctr" anchorCtr="0">
            <a:noAutofit/>
          </a:bodyPr>
          <a:lstStyle/>
          <a:p>
            <a:pPr marL="0" marR="0" lvl="0" indent="0" algn="r" rtl="0">
              <a:spcBef>
                <a:spcPts val="0"/>
              </a:spcBef>
              <a:buSzPct val="25000"/>
              <a:buNone/>
            </a:pPr>
            <a:fld id="{00000000-1234-1234-1234-123412341234}" type="slidenum">
              <a:rPr lang="en-GB" sz="900">
                <a:solidFill>
                  <a:srgbClr val="888888"/>
                </a:solidFill>
                <a:latin typeface="Calibri"/>
                <a:ea typeface="Calibri"/>
                <a:cs typeface="Calibri"/>
                <a:sym typeface="Calibri"/>
              </a:rPr>
              <a:t>‹#›</a:t>
            </a:fld>
            <a:endParaRPr lang="en-GB" sz="900">
              <a:solidFill>
                <a:srgbClr val="888888"/>
              </a:solidFill>
              <a:latin typeface="Calibri"/>
              <a:ea typeface="Calibri"/>
              <a:cs typeface="Calibri"/>
              <a:sym typeface="Calibri"/>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52"/>
        <p:cNvGrpSpPr/>
        <p:nvPr/>
      </p:nvGrpSpPr>
      <p:grpSpPr>
        <a:xfrm>
          <a:off x="0" y="0"/>
          <a:ext cx="0" cy="0"/>
          <a:chOff x="0" y="0"/>
          <a:chExt cx="0" cy="0"/>
        </a:xfrm>
      </p:grpSpPr>
      <p:sp>
        <p:nvSpPr>
          <p:cNvPr id="153" name="Shape 153"/>
          <p:cNvSpPr txBox="1">
            <a:spLocks noGrp="1"/>
          </p:cNvSpPr>
          <p:nvPr>
            <p:ph type="title"/>
          </p:nvPr>
        </p:nvSpPr>
        <p:spPr>
          <a:xfrm>
            <a:off x="629841" y="342900"/>
            <a:ext cx="2949000" cy="1200300"/>
          </a:xfrm>
          <a:prstGeom prst="rect">
            <a:avLst/>
          </a:prstGeom>
          <a:noFill/>
          <a:ln>
            <a:noFill/>
          </a:ln>
        </p:spPr>
        <p:txBody>
          <a:bodyPr wrap="square" lIns="68575" tIns="68575" rIns="68575" bIns="68575" anchor="b" anchorCtr="0"/>
          <a:lstStyle>
            <a:lvl1pPr marL="0" marR="0" lvl="0" indent="0" algn="l" rtl="0">
              <a:lnSpc>
                <a:spcPct val="90000"/>
              </a:lnSpc>
              <a:spcBef>
                <a:spcPts val="0"/>
              </a:spcBef>
              <a:buClr>
                <a:schemeClr val="dk1"/>
              </a:buClr>
              <a:buFont typeface="Calibri"/>
              <a:buNone/>
              <a:defRPr sz="2400" b="0" i="0" u="none" strike="noStrike" cap="none">
                <a:solidFill>
                  <a:schemeClr val="dk1"/>
                </a:solidFill>
                <a:latin typeface="Calibri"/>
                <a:ea typeface="Calibri"/>
                <a:cs typeface="Calibri"/>
                <a:sym typeface="Calibri"/>
              </a:defRPr>
            </a:lvl1pPr>
            <a:lvl2pPr lvl="1" indent="0" rtl="0">
              <a:spcBef>
                <a:spcPts val="0"/>
              </a:spcBef>
              <a:buNone/>
              <a:defRPr sz="1400"/>
            </a:lvl2pPr>
            <a:lvl3pPr lvl="2" indent="0" rtl="0">
              <a:spcBef>
                <a:spcPts val="0"/>
              </a:spcBef>
              <a:buNone/>
              <a:defRPr sz="1400"/>
            </a:lvl3pPr>
            <a:lvl4pPr lvl="3" indent="0" rtl="0">
              <a:spcBef>
                <a:spcPts val="0"/>
              </a:spcBef>
              <a:buNone/>
              <a:defRPr sz="1400"/>
            </a:lvl4pPr>
            <a:lvl5pPr lvl="4" indent="0" rtl="0">
              <a:spcBef>
                <a:spcPts val="0"/>
              </a:spcBef>
              <a:buNone/>
              <a:defRPr sz="1400"/>
            </a:lvl5pPr>
            <a:lvl6pPr lvl="5" indent="0" rtl="0">
              <a:spcBef>
                <a:spcPts val="0"/>
              </a:spcBef>
              <a:buNone/>
              <a:defRPr sz="1400"/>
            </a:lvl6pPr>
            <a:lvl7pPr lvl="6" indent="0" rtl="0">
              <a:spcBef>
                <a:spcPts val="0"/>
              </a:spcBef>
              <a:buNone/>
              <a:defRPr sz="1400"/>
            </a:lvl7pPr>
            <a:lvl8pPr lvl="7" indent="0" rtl="0">
              <a:spcBef>
                <a:spcPts val="0"/>
              </a:spcBef>
              <a:buNone/>
              <a:defRPr sz="1400"/>
            </a:lvl8pPr>
            <a:lvl9pPr lvl="8" indent="0" rtl="0">
              <a:spcBef>
                <a:spcPts val="0"/>
              </a:spcBef>
              <a:buNone/>
              <a:defRPr sz="1400"/>
            </a:lvl9pPr>
          </a:lstStyle>
          <a:p>
            <a:endParaRPr/>
          </a:p>
        </p:txBody>
      </p:sp>
      <p:sp>
        <p:nvSpPr>
          <p:cNvPr id="154" name="Shape 154"/>
          <p:cNvSpPr>
            <a:spLocks noGrp="1"/>
          </p:cNvSpPr>
          <p:nvPr>
            <p:ph type="pic" idx="2"/>
          </p:nvPr>
        </p:nvSpPr>
        <p:spPr>
          <a:xfrm>
            <a:off x="3887391" y="740569"/>
            <a:ext cx="4629300" cy="3655200"/>
          </a:xfrm>
          <a:prstGeom prst="rect">
            <a:avLst/>
          </a:prstGeom>
          <a:noFill/>
          <a:ln>
            <a:noFill/>
          </a:ln>
        </p:spPr>
        <p:txBody>
          <a:bodyPr wrap="square" lIns="68575" tIns="68575" rIns="68575" bIns="68575" anchor="t" anchorCtr="0"/>
          <a:lstStyle>
            <a:lvl1pPr marL="0" marR="0" lvl="0" indent="0" algn="l" rtl="0">
              <a:lnSpc>
                <a:spcPct val="90000"/>
              </a:lnSpc>
              <a:spcBef>
                <a:spcPts val="800"/>
              </a:spcBef>
              <a:buClr>
                <a:schemeClr val="dk1"/>
              </a:buClr>
              <a:buSzPct val="45833"/>
              <a:buFont typeface="Arial"/>
              <a:buNone/>
              <a:defRPr sz="2400" b="0" i="0"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buClr>
                <a:schemeClr val="dk1"/>
              </a:buClr>
              <a:buSzPct val="52380"/>
              <a:buFont typeface="Arial"/>
              <a:buNone/>
              <a:defRPr sz="2100" b="0"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buClr>
                <a:schemeClr val="dk1"/>
              </a:buClr>
              <a:buSzPct val="61111"/>
              <a:buFont typeface="Arial"/>
              <a:buNone/>
              <a:defRPr sz="18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buClr>
                <a:schemeClr val="dk1"/>
              </a:buClr>
              <a:buSzPct val="73333"/>
              <a:buFont typeface="Arial"/>
              <a:buNone/>
              <a:defRPr sz="1500" b="0"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buClr>
                <a:schemeClr val="dk1"/>
              </a:buClr>
              <a:buSzPct val="73333"/>
              <a:buFont typeface="Arial"/>
              <a:buNone/>
              <a:defRPr sz="1500" b="0" i="0" u="none" strike="noStrike" cap="none">
                <a:solidFill>
                  <a:schemeClr val="dk1"/>
                </a:solidFill>
                <a:latin typeface="Calibri"/>
                <a:ea typeface="Calibri"/>
                <a:cs typeface="Calibri"/>
                <a:sym typeface="Calibri"/>
              </a:defRPr>
            </a:lvl5pPr>
            <a:lvl6pPr marL="1714500" marR="0" lvl="5" indent="0" algn="l" rtl="0">
              <a:lnSpc>
                <a:spcPct val="90000"/>
              </a:lnSpc>
              <a:spcBef>
                <a:spcPts val="400"/>
              </a:spcBef>
              <a:buClr>
                <a:schemeClr val="dk1"/>
              </a:buClr>
              <a:buSzPct val="73333"/>
              <a:buFont typeface="Arial"/>
              <a:buNone/>
              <a:defRPr sz="1500" b="0" i="0" u="none" strike="noStrike" cap="none">
                <a:solidFill>
                  <a:schemeClr val="dk1"/>
                </a:solidFill>
                <a:latin typeface="Calibri"/>
                <a:ea typeface="Calibri"/>
                <a:cs typeface="Calibri"/>
                <a:sym typeface="Calibri"/>
              </a:defRPr>
            </a:lvl6pPr>
            <a:lvl7pPr marL="2057400" marR="0" lvl="6" indent="0" algn="l" rtl="0">
              <a:lnSpc>
                <a:spcPct val="90000"/>
              </a:lnSpc>
              <a:spcBef>
                <a:spcPts val="400"/>
              </a:spcBef>
              <a:buClr>
                <a:schemeClr val="dk1"/>
              </a:buClr>
              <a:buSzPct val="73333"/>
              <a:buFont typeface="Arial"/>
              <a:buNone/>
              <a:defRPr sz="1500" b="0" i="0" u="none" strike="noStrike" cap="none">
                <a:solidFill>
                  <a:schemeClr val="dk1"/>
                </a:solidFill>
                <a:latin typeface="Calibri"/>
                <a:ea typeface="Calibri"/>
                <a:cs typeface="Calibri"/>
                <a:sym typeface="Calibri"/>
              </a:defRPr>
            </a:lvl7pPr>
            <a:lvl8pPr marL="2400300" marR="0" lvl="7" indent="0" algn="l" rtl="0">
              <a:lnSpc>
                <a:spcPct val="90000"/>
              </a:lnSpc>
              <a:spcBef>
                <a:spcPts val="400"/>
              </a:spcBef>
              <a:buClr>
                <a:schemeClr val="dk1"/>
              </a:buClr>
              <a:buSzPct val="73333"/>
              <a:buFont typeface="Arial"/>
              <a:buNone/>
              <a:defRPr sz="1500" b="0" i="0" u="none" strike="noStrike" cap="none">
                <a:solidFill>
                  <a:schemeClr val="dk1"/>
                </a:solidFill>
                <a:latin typeface="Calibri"/>
                <a:ea typeface="Calibri"/>
                <a:cs typeface="Calibri"/>
                <a:sym typeface="Calibri"/>
              </a:defRPr>
            </a:lvl8pPr>
            <a:lvl9pPr marL="2743200" marR="0" lvl="8" indent="0" algn="l" rtl="0">
              <a:lnSpc>
                <a:spcPct val="90000"/>
              </a:lnSpc>
              <a:spcBef>
                <a:spcPts val="400"/>
              </a:spcBef>
              <a:buClr>
                <a:schemeClr val="dk1"/>
              </a:buClr>
              <a:buSzPct val="73333"/>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55" name="Shape 155"/>
          <p:cNvSpPr txBox="1">
            <a:spLocks noGrp="1"/>
          </p:cNvSpPr>
          <p:nvPr>
            <p:ph type="body" idx="1"/>
          </p:nvPr>
        </p:nvSpPr>
        <p:spPr>
          <a:xfrm>
            <a:off x="629841" y="1543050"/>
            <a:ext cx="2949000" cy="2858700"/>
          </a:xfrm>
          <a:prstGeom prst="rect">
            <a:avLst/>
          </a:prstGeom>
          <a:noFill/>
          <a:ln>
            <a:noFill/>
          </a:ln>
        </p:spPr>
        <p:txBody>
          <a:bodyPr wrap="square" lIns="68575" tIns="68575" rIns="68575" bIns="68575" anchor="t" anchorCtr="0"/>
          <a:lstStyle>
            <a:lvl1pPr marL="0" marR="0" lvl="0" indent="0" algn="l" rtl="0">
              <a:lnSpc>
                <a:spcPct val="90000"/>
              </a:lnSpc>
              <a:spcBef>
                <a:spcPts val="800"/>
              </a:spcBef>
              <a:buClr>
                <a:schemeClr val="dk1"/>
              </a:buClr>
              <a:buFont typeface="Arial"/>
              <a:buNone/>
              <a:defRPr sz="1200" b="0" i="0"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buClr>
                <a:schemeClr val="dk1"/>
              </a:buClr>
              <a:buFont typeface="Arial"/>
              <a:buNone/>
              <a:defRPr sz="1100" b="0"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buClr>
                <a:schemeClr val="dk1"/>
              </a:buClr>
              <a:buFont typeface="Arial"/>
              <a:buNone/>
              <a:defRPr sz="9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5pPr>
            <a:lvl6pPr marL="1714500" marR="0" lvl="5"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6pPr>
            <a:lvl7pPr marL="2057400" marR="0" lvl="6"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7pPr>
            <a:lvl8pPr marL="2400300" marR="0" lvl="7"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8pPr>
            <a:lvl9pPr marL="2743200" marR="0" lvl="8"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156" name="Shape 156"/>
          <p:cNvSpPr txBox="1">
            <a:spLocks noGrp="1"/>
          </p:cNvSpPr>
          <p:nvPr>
            <p:ph type="dt" idx="10"/>
          </p:nvPr>
        </p:nvSpPr>
        <p:spPr>
          <a:xfrm>
            <a:off x="628650" y="4767263"/>
            <a:ext cx="2057400" cy="273900"/>
          </a:xfrm>
          <a:prstGeom prst="rect">
            <a:avLst/>
          </a:prstGeom>
          <a:noFill/>
          <a:ln>
            <a:noFill/>
          </a:ln>
        </p:spPr>
        <p:txBody>
          <a:bodyPr wrap="square" lIns="68575" tIns="68575" rIns="68575" bIns="6857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57" name="Shape 157"/>
          <p:cNvSpPr txBox="1">
            <a:spLocks noGrp="1"/>
          </p:cNvSpPr>
          <p:nvPr>
            <p:ph type="ftr" idx="11"/>
          </p:nvPr>
        </p:nvSpPr>
        <p:spPr>
          <a:xfrm>
            <a:off x="3028950" y="4767263"/>
            <a:ext cx="3086100" cy="273900"/>
          </a:xfrm>
          <a:prstGeom prst="rect">
            <a:avLst/>
          </a:prstGeom>
          <a:noFill/>
          <a:ln>
            <a:noFill/>
          </a:ln>
        </p:spPr>
        <p:txBody>
          <a:bodyPr wrap="square" lIns="68575" tIns="68575" rIns="68575" bIns="6857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58" name="Shape 158"/>
          <p:cNvSpPr txBox="1">
            <a:spLocks noGrp="1"/>
          </p:cNvSpPr>
          <p:nvPr>
            <p:ph type="sldNum" idx="12"/>
          </p:nvPr>
        </p:nvSpPr>
        <p:spPr>
          <a:xfrm>
            <a:off x="6457950" y="4767263"/>
            <a:ext cx="2057400" cy="273900"/>
          </a:xfrm>
          <a:prstGeom prst="rect">
            <a:avLst/>
          </a:prstGeom>
          <a:noFill/>
          <a:ln>
            <a:noFill/>
          </a:ln>
        </p:spPr>
        <p:txBody>
          <a:bodyPr wrap="square" lIns="68575" tIns="34275" rIns="68575" bIns="34275" anchor="ctr" anchorCtr="0">
            <a:noAutofit/>
          </a:bodyPr>
          <a:lstStyle/>
          <a:p>
            <a:pPr marL="0" marR="0" lvl="0" indent="0" algn="r" rtl="0">
              <a:spcBef>
                <a:spcPts val="0"/>
              </a:spcBef>
              <a:buSzPct val="25000"/>
              <a:buNone/>
            </a:pPr>
            <a:fld id="{00000000-1234-1234-1234-123412341234}" type="slidenum">
              <a:rPr lang="en-GB" sz="900">
                <a:solidFill>
                  <a:srgbClr val="888888"/>
                </a:solidFill>
                <a:latin typeface="Calibri"/>
                <a:ea typeface="Calibri"/>
                <a:cs typeface="Calibri"/>
                <a:sym typeface="Calibri"/>
              </a:rPr>
              <a:t>‹#›</a:t>
            </a:fld>
            <a:endParaRPr lang="en-GB" sz="900">
              <a:solidFill>
                <a:srgbClr val="888888"/>
              </a:solidFill>
              <a:latin typeface="Calibri"/>
              <a:ea typeface="Calibri"/>
              <a:cs typeface="Calibri"/>
              <a:sym typeface="Calibri"/>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628650" y="273844"/>
            <a:ext cx="7886700" cy="994200"/>
          </a:xfrm>
          <a:prstGeom prst="rect">
            <a:avLst/>
          </a:prstGeom>
          <a:noFill/>
          <a:ln>
            <a:noFill/>
          </a:ln>
        </p:spPr>
        <p:txBody>
          <a:bodyPr wrap="square" lIns="68575" tIns="68575" rIns="68575" bIns="68575" anchor="ctr"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rtl="0">
              <a:spcBef>
                <a:spcPts val="0"/>
              </a:spcBef>
              <a:buNone/>
              <a:defRPr sz="1400"/>
            </a:lvl2pPr>
            <a:lvl3pPr lvl="2" indent="0" rtl="0">
              <a:spcBef>
                <a:spcPts val="0"/>
              </a:spcBef>
              <a:buNone/>
              <a:defRPr sz="1400"/>
            </a:lvl3pPr>
            <a:lvl4pPr lvl="3" indent="0" rtl="0">
              <a:spcBef>
                <a:spcPts val="0"/>
              </a:spcBef>
              <a:buNone/>
              <a:defRPr sz="1400"/>
            </a:lvl4pPr>
            <a:lvl5pPr lvl="4" indent="0" rtl="0">
              <a:spcBef>
                <a:spcPts val="0"/>
              </a:spcBef>
              <a:buNone/>
              <a:defRPr sz="1400"/>
            </a:lvl5pPr>
            <a:lvl6pPr lvl="5" indent="0" rtl="0">
              <a:spcBef>
                <a:spcPts val="0"/>
              </a:spcBef>
              <a:buNone/>
              <a:defRPr sz="1400"/>
            </a:lvl6pPr>
            <a:lvl7pPr lvl="6" indent="0" rtl="0">
              <a:spcBef>
                <a:spcPts val="0"/>
              </a:spcBef>
              <a:buNone/>
              <a:defRPr sz="1400"/>
            </a:lvl7pPr>
            <a:lvl8pPr lvl="7" indent="0" rtl="0">
              <a:spcBef>
                <a:spcPts val="0"/>
              </a:spcBef>
              <a:buNone/>
              <a:defRPr sz="1400"/>
            </a:lvl8pPr>
            <a:lvl9pPr lvl="8" indent="0" rtl="0">
              <a:spcBef>
                <a:spcPts val="0"/>
              </a:spcBef>
              <a:buNone/>
              <a:defRPr sz="1400"/>
            </a:lvl9pPr>
          </a:lstStyle>
          <a:p>
            <a:endParaRPr/>
          </a:p>
        </p:txBody>
      </p:sp>
      <p:sp>
        <p:nvSpPr>
          <p:cNvPr id="161" name="Shape 161"/>
          <p:cNvSpPr txBox="1">
            <a:spLocks noGrp="1"/>
          </p:cNvSpPr>
          <p:nvPr>
            <p:ph type="body" idx="1"/>
          </p:nvPr>
        </p:nvSpPr>
        <p:spPr>
          <a:xfrm rot="5400000">
            <a:off x="2940300" y="-942431"/>
            <a:ext cx="3263400" cy="7886700"/>
          </a:xfrm>
          <a:prstGeom prst="rect">
            <a:avLst/>
          </a:prstGeom>
          <a:noFill/>
          <a:ln>
            <a:noFill/>
          </a:ln>
        </p:spPr>
        <p:txBody>
          <a:bodyPr wrap="square" lIns="68575" tIns="68575" rIns="68575" bIns="68575" anchor="t" anchorCtr="0"/>
          <a:lstStyle>
            <a:lvl1pPr marL="177800" marR="0" lvl="0" indent="-38100" algn="l" rtl="0">
              <a:lnSpc>
                <a:spcPct val="90000"/>
              </a:lnSpc>
              <a:spcBef>
                <a:spcPts val="8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62" name="Shape 162"/>
          <p:cNvSpPr txBox="1">
            <a:spLocks noGrp="1"/>
          </p:cNvSpPr>
          <p:nvPr>
            <p:ph type="dt" idx="10"/>
          </p:nvPr>
        </p:nvSpPr>
        <p:spPr>
          <a:xfrm>
            <a:off x="628650" y="4767263"/>
            <a:ext cx="2057400" cy="273900"/>
          </a:xfrm>
          <a:prstGeom prst="rect">
            <a:avLst/>
          </a:prstGeom>
          <a:noFill/>
          <a:ln>
            <a:noFill/>
          </a:ln>
        </p:spPr>
        <p:txBody>
          <a:bodyPr wrap="square" lIns="68575" tIns="68575" rIns="68575" bIns="6857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63" name="Shape 163"/>
          <p:cNvSpPr txBox="1">
            <a:spLocks noGrp="1"/>
          </p:cNvSpPr>
          <p:nvPr>
            <p:ph type="ftr" idx="11"/>
          </p:nvPr>
        </p:nvSpPr>
        <p:spPr>
          <a:xfrm>
            <a:off x="3028950" y="4767263"/>
            <a:ext cx="3086100" cy="273900"/>
          </a:xfrm>
          <a:prstGeom prst="rect">
            <a:avLst/>
          </a:prstGeom>
          <a:noFill/>
          <a:ln>
            <a:noFill/>
          </a:ln>
        </p:spPr>
        <p:txBody>
          <a:bodyPr wrap="square" lIns="68575" tIns="68575" rIns="68575" bIns="6857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64" name="Shape 164"/>
          <p:cNvSpPr txBox="1">
            <a:spLocks noGrp="1"/>
          </p:cNvSpPr>
          <p:nvPr>
            <p:ph type="sldNum" idx="12"/>
          </p:nvPr>
        </p:nvSpPr>
        <p:spPr>
          <a:xfrm>
            <a:off x="6457950" y="4767263"/>
            <a:ext cx="2057400" cy="273900"/>
          </a:xfrm>
          <a:prstGeom prst="rect">
            <a:avLst/>
          </a:prstGeom>
          <a:noFill/>
          <a:ln>
            <a:noFill/>
          </a:ln>
        </p:spPr>
        <p:txBody>
          <a:bodyPr wrap="square" lIns="68575" tIns="34275" rIns="68575" bIns="34275" anchor="ctr" anchorCtr="0">
            <a:noAutofit/>
          </a:bodyPr>
          <a:lstStyle/>
          <a:p>
            <a:pPr marL="0" marR="0" lvl="0" indent="0" algn="r" rtl="0">
              <a:spcBef>
                <a:spcPts val="0"/>
              </a:spcBef>
              <a:buSzPct val="25000"/>
              <a:buNone/>
            </a:pPr>
            <a:fld id="{00000000-1234-1234-1234-123412341234}" type="slidenum">
              <a:rPr lang="en-GB" sz="900">
                <a:solidFill>
                  <a:srgbClr val="888888"/>
                </a:solidFill>
                <a:latin typeface="Calibri"/>
                <a:ea typeface="Calibri"/>
                <a:cs typeface="Calibri"/>
                <a:sym typeface="Calibri"/>
              </a:rPr>
              <a:t>‹#›</a:t>
            </a:fld>
            <a:endParaRPr lang="en-GB" sz="900">
              <a:solidFill>
                <a:srgbClr val="888888"/>
              </a:solidFill>
              <a:latin typeface="Calibri"/>
              <a:ea typeface="Calibri"/>
              <a:cs typeface="Calibri"/>
              <a:sym typeface="Calibri"/>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65"/>
        <p:cNvGrpSpPr/>
        <p:nvPr/>
      </p:nvGrpSpPr>
      <p:grpSpPr>
        <a:xfrm>
          <a:off x="0" y="0"/>
          <a:ext cx="0" cy="0"/>
          <a:chOff x="0" y="0"/>
          <a:chExt cx="0" cy="0"/>
        </a:xfrm>
      </p:grpSpPr>
      <p:sp>
        <p:nvSpPr>
          <p:cNvPr id="166" name="Shape 166"/>
          <p:cNvSpPr txBox="1">
            <a:spLocks noGrp="1"/>
          </p:cNvSpPr>
          <p:nvPr>
            <p:ph type="title"/>
          </p:nvPr>
        </p:nvSpPr>
        <p:spPr>
          <a:xfrm rot="5400000">
            <a:off x="5350050" y="1467544"/>
            <a:ext cx="4359000" cy="1971600"/>
          </a:xfrm>
          <a:prstGeom prst="rect">
            <a:avLst/>
          </a:prstGeom>
          <a:noFill/>
          <a:ln>
            <a:noFill/>
          </a:ln>
        </p:spPr>
        <p:txBody>
          <a:bodyPr wrap="square" lIns="68575" tIns="68575" rIns="68575" bIns="68575" anchor="ctr"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rtl="0">
              <a:spcBef>
                <a:spcPts val="0"/>
              </a:spcBef>
              <a:buNone/>
              <a:defRPr sz="1400"/>
            </a:lvl2pPr>
            <a:lvl3pPr lvl="2" indent="0" rtl="0">
              <a:spcBef>
                <a:spcPts val="0"/>
              </a:spcBef>
              <a:buNone/>
              <a:defRPr sz="1400"/>
            </a:lvl3pPr>
            <a:lvl4pPr lvl="3" indent="0" rtl="0">
              <a:spcBef>
                <a:spcPts val="0"/>
              </a:spcBef>
              <a:buNone/>
              <a:defRPr sz="1400"/>
            </a:lvl4pPr>
            <a:lvl5pPr lvl="4" indent="0" rtl="0">
              <a:spcBef>
                <a:spcPts val="0"/>
              </a:spcBef>
              <a:buNone/>
              <a:defRPr sz="1400"/>
            </a:lvl5pPr>
            <a:lvl6pPr lvl="5" indent="0" rtl="0">
              <a:spcBef>
                <a:spcPts val="0"/>
              </a:spcBef>
              <a:buNone/>
              <a:defRPr sz="1400"/>
            </a:lvl6pPr>
            <a:lvl7pPr lvl="6" indent="0" rtl="0">
              <a:spcBef>
                <a:spcPts val="0"/>
              </a:spcBef>
              <a:buNone/>
              <a:defRPr sz="1400"/>
            </a:lvl7pPr>
            <a:lvl8pPr lvl="7" indent="0" rtl="0">
              <a:spcBef>
                <a:spcPts val="0"/>
              </a:spcBef>
              <a:buNone/>
              <a:defRPr sz="1400"/>
            </a:lvl8pPr>
            <a:lvl9pPr lvl="8" indent="0" rtl="0">
              <a:spcBef>
                <a:spcPts val="0"/>
              </a:spcBef>
              <a:buNone/>
              <a:defRPr sz="1400"/>
            </a:lvl9pPr>
          </a:lstStyle>
          <a:p>
            <a:endParaRPr/>
          </a:p>
        </p:txBody>
      </p:sp>
      <p:sp>
        <p:nvSpPr>
          <p:cNvPr id="167" name="Shape 167"/>
          <p:cNvSpPr txBox="1">
            <a:spLocks noGrp="1"/>
          </p:cNvSpPr>
          <p:nvPr>
            <p:ph type="body" idx="1"/>
          </p:nvPr>
        </p:nvSpPr>
        <p:spPr>
          <a:xfrm rot="5400000">
            <a:off x="1349475" y="-447056"/>
            <a:ext cx="4359000" cy="5800800"/>
          </a:xfrm>
          <a:prstGeom prst="rect">
            <a:avLst/>
          </a:prstGeom>
          <a:noFill/>
          <a:ln>
            <a:noFill/>
          </a:ln>
        </p:spPr>
        <p:txBody>
          <a:bodyPr wrap="square" lIns="68575" tIns="68575" rIns="68575" bIns="68575" anchor="t" anchorCtr="0"/>
          <a:lstStyle>
            <a:lvl1pPr marL="177800" marR="0" lvl="0" indent="-38100" algn="l" rtl="0">
              <a:lnSpc>
                <a:spcPct val="90000"/>
              </a:lnSpc>
              <a:spcBef>
                <a:spcPts val="8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68" name="Shape 168"/>
          <p:cNvSpPr txBox="1">
            <a:spLocks noGrp="1"/>
          </p:cNvSpPr>
          <p:nvPr>
            <p:ph type="dt" idx="10"/>
          </p:nvPr>
        </p:nvSpPr>
        <p:spPr>
          <a:xfrm>
            <a:off x="628650" y="4767263"/>
            <a:ext cx="2057400" cy="273900"/>
          </a:xfrm>
          <a:prstGeom prst="rect">
            <a:avLst/>
          </a:prstGeom>
          <a:noFill/>
          <a:ln>
            <a:noFill/>
          </a:ln>
        </p:spPr>
        <p:txBody>
          <a:bodyPr wrap="square" lIns="68575" tIns="68575" rIns="68575" bIns="6857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69" name="Shape 169"/>
          <p:cNvSpPr txBox="1">
            <a:spLocks noGrp="1"/>
          </p:cNvSpPr>
          <p:nvPr>
            <p:ph type="ftr" idx="11"/>
          </p:nvPr>
        </p:nvSpPr>
        <p:spPr>
          <a:xfrm>
            <a:off x="3028950" y="4767263"/>
            <a:ext cx="3086100" cy="273900"/>
          </a:xfrm>
          <a:prstGeom prst="rect">
            <a:avLst/>
          </a:prstGeom>
          <a:noFill/>
          <a:ln>
            <a:noFill/>
          </a:ln>
        </p:spPr>
        <p:txBody>
          <a:bodyPr wrap="square" lIns="68575" tIns="68575" rIns="68575" bIns="6857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70" name="Shape 170"/>
          <p:cNvSpPr txBox="1">
            <a:spLocks noGrp="1"/>
          </p:cNvSpPr>
          <p:nvPr>
            <p:ph type="sldNum" idx="12"/>
          </p:nvPr>
        </p:nvSpPr>
        <p:spPr>
          <a:xfrm>
            <a:off x="6457950" y="4767263"/>
            <a:ext cx="2057400" cy="273900"/>
          </a:xfrm>
          <a:prstGeom prst="rect">
            <a:avLst/>
          </a:prstGeom>
          <a:noFill/>
          <a:ln>
            <a:noFill/>
          </a:ln>
        </p:spPr>
        <p:txBody>
          <a:bodyPr wrap="square" lIns="68575" tIns="34275" rIns="68575" bIns="34275" anchor="ctr" anchorCtr="0">
            <a:noAutofit/>
          </a:bodyPr>
          <a:lstStyle/>
          <a:p>
            <a:pPr marL="0" marR="0" lvl="0" indent="0" algn="r" rtl="0">
              <a:spcBef>
                <a:spcPts val="0"/>
              </a:spcBef>
              <a:buSzPct val="25000"/>
              <a:buNone/>
            </a:pPr>
            <a:fld id="{00000000-1234-1234-1234-123412341234}" type="slidenum">
              <a:rPr lang="en-GB" sz="900">
                <a:solidFill>
                  <a:srgbClr val="888888"/>
                </a:solidFill>
                <a:latin typeface="Calibri"/>
                <a:ea typeface="Calibri"/>
                <a:cs typeface="Calibri"/>
                <a:sym typeface="Calibri"/>
              </a:rPr>
              <a:t>‹#›</a:t>
            </a:fld>
            <a:endParaRPr lang="en-GB" sz="900">
              <a:solidFill>
                <a:srgbClr val="888888"/>
              </a:solidFill>
              <a:latin typeface="Calibri"/>
              <a:ea typeface="Calibri"/>
              <a:cs typeface="Calibri"/>
              <a:sym typeface="Calibri"/>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77"/>
        <p:cNvGrpSpPr/>
        <p:nvPr/>
      </p:nvGrpSpPr>
      <p:grpSpPr>
        <a:xfrm>
          <a:off x="0" y="0"/>
          <a:ext cx="0" cy="0"/>
          <a:chOff x="0" y="0"/>
          <a:chExt cx="0" cy="0"/>
        </a:xfrm>
      </p:grpSpPr>
      <p:sp>
        <p:nvSpPr>
          <p:cNvPr id="178" name="Shape 178"/>
          <p:cNvSpPr txBox="1">
            <a:spLocks noGrp="1"/>
          </p:cNvSpPr>
          <p:nvPr>
            <p:ph type="dt" idx="10"/>
          </p:nvPr>
        </p:nvSpPr>
        <p:spPr>
          <a:xfrm>
            <a:off x="457200" y="4767263"/>
            <a:ext cx="2133600" cy="273825"/>
          </a:xfrm>
          <a:prstGeom prst="rect">
            <a:avLst/>
          </a:prstGeom>
          <a:noFill/>
          <a:ln>
            <a:noFill/>
          </a:ln>
        </p:spPr>
        <p:txBody>
          <a:bodyPr wrap="square"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79" name="Shape 179"/>
          <p:cNvSpPr txBox="1">
            <a:spLocks noGrp="1"/>
          </p:cNvSpPr>
          <p:nvPr>
            <p:ph type="ftr" idx="11"/>
          </p:nvPr>
        </p:nvSpPr>
        <p:spPr>
          <a:xfrm>
            <a:off x="3124200" y="4767263"/>
            <a:ext cx="2895600" cy="273825"/>
          </a:xfrm>
          <a:prstGeom prst="rect">
            <a:avLst/>
          </a:prstGeom>
          <a:noFill/>
          <a:ln>
            <a:noFill/>
          </a:ln>
        </p:spPr>
        <p:txBody>
          <a:bodyPr wrap="square"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80" name="Shape 180"/>
          <p:cNvSpPr txBox="1">
            <a:spLocks noGrp="1"/>
          </p:cNvSpPr>
          <p:nvPr>
            <p:ph type="sldNum" idx="12"/>
          </p:nvPr>
        </p:nvSpPr>
        <p:spPr>
          <a:xfrm>
            <a:off x="6553200" y="4767263"/>
            <a:ext cx="2133600" cy="2738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GB" sz="1200" b="0" i="0" u="none" strike="noStrike" cap="none">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81"/>
        <p:cNvGrpSpPr/>
        <p:nvPr/>
      </p:nvGrpSpPr>
      <p:grpSpPr>
        <a:xfrm>
          <a:off x="0" y="0"/>
          <a:ext cx="0" cy="0"/>
          <a:chOff x="0" y="0"/>
          <a:chExt cx="0" cy="0"/>
        </a:xfrm>
      </p:grpSpPr>
      <p:sp>
        <p:nvSpPr>
          <p:cNvPr id="182" name="Shape 182"/>
          <p:cNvSpPr txBox="1">
            <a:spLocks noGrp="1"/>
          </p:cNvSpPr>
          <p:nvPr>
            <p:ph type="ctrTitle"/>
          </p:nvPr>
        </p:nvSpPr>
        <p:spPr>
          <a:xfrm>
            <a:off x="685800" y="1597819"/>
            <a:ext cx="7772400" cy="110250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83" name="Shape 183"/>
          <p:cNvSpPr txBox="1">
            <a:spLocks noGrp="1"/>
          </p:cNvSpPr>
          <p:nvPr>
            <p:ph type="subTitle" idx="1"/>
          </p:nvPr>
        </p:nvSpPr>
        <p:spPr>
          <a:xfrm>
            <a:off x="1371600" y="2914650"/>
            <a:ext cx="6400800" cy="1314675"/>
          </a:xfrm>
          <a:prstGeom prst="rect">
            <a:avLst/>
          </a:prstGeom>
          <a:noFill/>
          <a:ln>
            <a:noFill/>
          </a:ln>
        </p:spPr>
        <p:txBody>
          <a:bodyPr wrap="square" lIns="91425" tIns="91425" rIns="91425" bIns="91425" anchor="t" anchorCtr="0"/>
          <a:lstStyle>
            <a:lvl1pPr marL="0" marR="0" lvl="0" indent="0" algn="ctr" rtl="0">
              <a:spcBef>
                <a:spcPts val="640"/>
              </a:spcBef>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84" name="Shape 184"/>
          <p:cNvSpPr txBox="1">
            <a:spLocks noGrp="1"/>
          </p:cNvSpPr>
          <p:nvPr>
            <p:ph type="dt" idx="10"/>
          </p:nvPr>
        </p:nvSpPr>
        <p:spPr>
          <a:xfrm>
            <a:off x="457200" y="4767263"/>
            <a:ext cx="2133600" cy="273825"/>
          </a:xfrm>
          <a:prstGeom prst="rect">
            <a:avLst/>
          </a:prstGeom>
          <a:noFill/>
          <a:ln>
            <a:noFill/>
          </a:ln>
        </p:spPr>
        <p:txBody>
          <a:bodyPr wrap="square"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85" name="Shape 185"/>
          <p:cNvSpPr txBox="1">
            <a:spLocks noGrp="1"/>
          </p:cNvSpPr>
          <p:nvPr>
            <p:ph type="ftr" idx="11"/>
          </p:nvPr>
        </p:nvSpPr>
        <p:spPr>
          <a:xfrm>
            <a:off x="3124200" y="4767263"/>
            <a:ext cx="2895600" cy="273825"/>
          </a:xfrm>
          <a:prstGeom prst="rect">
            <a:avLst/>
          </a:prstGeom>
          <a:noFill/>
          <a:ln>
            <a:noFill/>
          </a:ln>
        </p:spPr>
        <p:txBody>
          <a:bodyPr wrap="square"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86" name="Shape 186"/>
          <p:cNvSpPr txBox="1">
            <a:spLocks noGrp="1"/>
          </p:cNvSpPr>
          <p:nvPr>
            <p:ph type="sldNum" idx="12"/>
          </p:nvPr>
        </p:nvSpPr>
        <p:spPr>
          <a:xfrm>
            <a:off x="6553200" y="4767263"/>
            <a:ext cx="2133600" cy="2738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GB" sz="1200" b="0" i="0" u="none" strike="noStrike" cap="none">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87"/>
        <p:cNvGrpSpPr/>
        <p:nvPr/>
      </p:nvGrpSpPr>
      <p:grpSpPr>
        <a:xfrm>
          <a:off x="0" y="0"/>
          <a:ext cx="0" cy="0"/>
          <a:chOff x="0" y="0"/>
          <a:chExt cx="0" cy="0"/>
        </a:xfrm>
      </p:grpSpPr>
      <p:sp>
        <p:nvSpPr>
          <p:cNvPr id="188" name="Shape 188"/>
          <p:cNvSpPr txBox="1">
            <a:spLocks noGrp="1"/>
          </p:cNvSpPr>
          <p:nvPr>
            <p:ph type="title"/>
          </p:nvPr>
        </p:nvSpPr>
        <p:spPr>
          <a:xfrm>
            <a:off x="457200" y="205978"/>
            <a:ext cx="8229600" cy="857475"/>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89" name="Shape 189"/>
          <p:cNvSpPr txBox="1">
            <a:spLocks noGrp="1"/>
          </p:cNvSpPr>
          <p:nvPr>
            <p:ph type="body" idx="1"/>
          </p:nvPr>
        </p:nvSpPr>
        <p:spPr>
          <a:xfrm>
            <a:off x="457200" y="1200150"/>
            <a:ext cx="8229600" cy="3394575"/>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90" name="Shape 190"/>
          <p:cNvSpPr txBox="1">
            <a:spLocks noGrp="1"/>
          </p:cNvSpPr>
          <p:nvPr>
            <p:ph type="dt" idx="10"/>
          </p:nvPr>
        </p:nvSpPr>
        <p:spPr>
          <a:xfrm>
            <a:off x="457200" y="4767263"/>
            <a:ext cx="2133600" cy="273825"/>
          </a:xfrm>
          <a:prstGeom prst="rect">
            <a:avLst/>
          </a:prstGeom>
          <a:noFill/>
          <a:ln>
            <a:noFill/>
          </a:ln>
        </p:spPr>
        <p:txBody>
          <a:bodyPr wrap="square"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91" name="Shape 191"/>
          <p:cNvSpPr txBox="1">
            <a:spLocks noGrp="1"/>
          </p:cNvSpPr>
          <p:nvPr>
            <p:ph type="ftr" idx="11"/>
          </p:nvPr>
        </p:nvSpPr>
        <p:spPr>
          <a:xfrm>
            <a:off x="3124200" y="4767263"/>
            <a:ext cx="2895600" cy="273825"/>
          </a:xfrm>
          <a:prstGeom prst="rect">
            <a:avLst/>
          </a:prstGeom>
          <a:noFill/>
          <a:ln>
            <a:noFill/>
          </a:ln>
        </p:spPr>
        <p:txBody>
          <a:bodyPr wrap="square"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92" name="Shape 192"/>
          <p:cNvSpPr txBox="1">
            <a:spLocks noGrp="1"/>
          </p:cNvSpPr>
          <p:nvPr>
            <p:ph type="sldNum" idx="12"/>
          </p:nvPr>
        </p:nvSpPr>
        <p:spPr>
          <a:xfrm>
            <a:off x="6553200" y="4767263"/>
            <a:ext cx="2133600" cy="2738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GB" sz="1200" b="0" i="0" u="none" strike="noStrike" cap="none">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93"/>
        <p:cNvGrpSpPr/>
        <p:nvPr/>
      </p:nvGrpSpPr>
      <p:grpSpPr>
        <a:xfrm>
          <a:off x="0" y="0"/>
          <a:ext cx="0" cy="0"/>
          <a:chOff x="0" y="0"/>
          <a:chExt cx="0" cy="0"/>
        </a:xfrm>
      </p:grpSpPr>
      <p:sp>
        <p:nvSpPr>
          <p:cNvPr id="194" name="Shape 194"/>
          <p:cNvSpPr txBox="1">
            <a:spLocks noGrp="1"/>
          </p:cNvSpPr>
          <p:nvPr>
            <p:ph type="title"/>
          </p:nvPr>
        </p:nvSpPr>
        <p:spPr>
          <a:xfrm>
            <a:off x="722313" y="3305175"/>
            <a:ext cx="7772400" cy="1021500"/>
          </a:xfrm>
          <a:prstGeom prst="rect">
            <a:avLst/>
          </a:prstGeom>
          <a:noFill/>
          <a:ln>
            <a:noFill/>
          </a:ln>
        </p:spPr>
        <p:txBody>
          <a:bodyPr wrap="square" lIns="91425" tIns="91425" rIns="91425" bIns="91425" anchor="t" anchorCtr="0"/>
          <a:lstStyle>
            <a:lvl1pPr marL="0" marR="0" lvl="0" indent="0" algn="l" rtl="0">
              <a:spcBef>
                <a:spcPts val="0"/>
              </a:spcBef>
              <a:buClr>
                <a:schemeClr val="dk1"/>
              </a:buClr>
              <a:buFont typeface="Calibri"/>
              <a:buNone/>
              <a:defRPr sz="4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95" name="Shape 195"/>
          <p:cNvSpPr txBox="1">
            <a:spLocks noGrp="1"/>
          </p:cNvSpPr>
          <p:nvPr>
            <p:ph type="body" idx="1"/>
          </p:nvPr>
        </p:nvSpPr>
        <p:spPr>
          <a:xfrm>
            <a:off x="722313" y="2180035"/>
            <a:ext cx="7772400" cy="1125225"/>
          </a:xfrm>
          <a:prstGeom prst="rect">
            <a:avLst/>
          </a:prstGeom>
          <a:noFill/>
          <a:ln>
            <a:noFill/>
          </a:ln>
        </p:spPr>
        <p:txBody>
          <a:bodyPr wrap="square" lIns="91425" tIns="91425" rIns="91425" bIns="91425" anchor="b" anchorCtr="0"/>
          <a:lstStyle>
            <a:lvl1pPr marL="0" marR="0" lvl="0" indent="0" algn="l"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196" name="Shape 196"/>
          <p:cNvSpPr txBox="1">
            <a:spLocks noGrp="1"/>
          </p:cNvSpPr>
          <p:nvPr>
            <p:ph type="dt" idx="10"/>
          </p:nvPr>
        </p:nvSpPr>
        <p:spPr>
          <a:xfrm>
            <a:off x="457200" y="4767263"/>
            <a:ext cx="2133600" cy="273825"/>
          </a:xfrm>
          <a:prstGeom prst="rect">
            <a:avLst/>
          </a:prstGeom>
          <a:noFill/>
          <a:ln>
            <a:noFill/>
          </a:ln>
        </p:spPr>
        <p:txBody>
          <a:bodyPr wrap="square"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97" name="Shape 197"/>
          <p:cNvSpPr txBox="1">
            <a:spLocks noGrp="1"/>
          </p:cNvSpPr>
          <p:nvPr>
            <p:ph type="ftr" idx="11"/>
          </p:nvPr>
        </p:nvSpPr>
        <p:spPr>
          <a:xfrm>
            <a:off x="3124200" y="4767263"/>
            <a:ext cx="2895600" cy="273825"/>
          </a:xfrm>
          <a:prstGeom prst="rect">
            <a:avLst/>
          </a:prstGeom>
          <a:noFill/>
          <a:ln>
            <a:noFill/>
          </a:ln>
        </p:spPr>
        <p:txBody>
          <a:bodyPr wrap="square"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98" name="Shape 198"/>
          <p:cNvSpPr txBox="1">
            <a:spLocks noGrp="1"/>
          </p:cNvSpPr>
          <p:nvPr>
            <p:ph type="sldNum" idx="12"/>
          </p:nvPr>
        </p:nvSpPr>
        <p:spPr>
          <a:xfrm>
            <a:off x="6553200" y="4767263"/>
            <a:ext cx="2133600" cy="2738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GB" sz="1200" b="0" i="0" u="none" strike="noStrike" cap="none">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wrap="square"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wrap="square"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457200" y="205978"/>
            <a:ext cx="8229600" cy="857475"/>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01" name="Shape 201"/>
          <p:cNvSpPr txBox="1">
            <a:spLocks noGrp="1"/>
          </p:cNvSpPr>
          <p:nvPr>
            <p:ph type="body" idx="1"/>
          </p:nvPr>
        </p:nvSpPr>
        <p:spPr>
          <a:xfrm>
            <a:off x="457200" y="1200150"/>
            <a:ext cx="4038600" cy="3394575"/>
          </a:xfrm>
          <a:prstGeom prst="rect">
            <a:avLst/>
          </a:prstGeom>
          <a:noFill/>
          <a:ln>
            <a:noFill/>
          </a:ln>
        </p:spPr>
        <p:txBody>
          <a:bodyPr wrap="square"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2" name="Shape 202"/>
          <p:cNvSpPr txBox="1">
            <a:spLocks noGrp="1"/>
          </p:cNvSpPr>
          <p:nvPr>
            <p:ph type="body" idx="2"/>
          </p:nvPr>
        </p:nvSpPr>
        <p:spPr>
          <a:xfrm>
            <a:off x="4648200" y="1200150"/>
            <a:ext cx="4038600" cy="3394575"/>
          </a:xfrm>
          <a:prstGeom prst="rect">
            <a:avLst/>
          </a:prstGeom>
          <a:noFill/>
          <a:ln>
            <a:noFill/>
          </a:ln>
        </p:spPr>
        <p:txBody>
          <a:bodyPr wrap="square"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3" name="Shape 203"/>
          <p:cNvSpPr txBox="1">
            <a:spLocks noGrp="1"/>
          </p:cNvSpPr>
          <p:nvPr>
            <p:ph type="dt" idx="10"/>
          </p:nvPr>
        </p:nvSpPr>
        <p:spPr>
          <a:xfrm>
            <a:off x="457200" y="4767263"/>
            <a:ext cx="2133600" cy="273825"/>
          </a:xfrm>
          <a:prstGeom prst="rect">
            <a:avLst/>
          </a:prstGeom>
          <a:noFill/>
          <a:ln>
            <a:noFill/>
          </a:ln>
        </p:spPr>
        <p:txBody>
          <a:bodyPr wrap="square"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04" name="Shape 204"/>
          <p:cNvSpPr txBox="1">
            <a:spLocks noGrp="1"/>
          </p:cNvSpPr>
          <p:nvPr>
            <p:ph type="ftr" idx="11"/>
          </p:nvPr>
        </p:nvSpPr>
        <p:spPr>
          <a:xfrm>
            <a:off x="3124200" y="4767263"/>
            <a:ext cx="2895600" cy="273825"/>
          </a:xfrm>
          <a:prstGeom prst="rect">
            <a:avLst/>
          </a:prstGeom>
          <a:noFill/>
          <a:ln>
            <a:noFill/>
          </a:ln>
        </p:spPr>
        <p:txBody>
          <a:bodyPr wrap="square"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05" name="Shape 205"/>
          <p:cNvSpPr txBox="1">
            <a:spLocks noGrp="1"/>
          </p:cNvSpPr>
          <p:nvPr>
            <p:ph type="sldNum" idx="12"/>
          </p:nvPr>
        </p:nvSpPr>
        <p:spPr>
          <a:xfrm>
            <a:off x="6553200" y="4767263"/>
            <a:ext cx="2133600" cy="2738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GB" sz="1200" b="0" i="0" u="none" strike="noStrike" cap="none">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206"/>
        <p:cNvGrpSpPr/>
        <p:nvPr/>
      </p:nvGrpSpPr>
      <p:grpSpPr>
        <a:xfrm>
          <a:off x="0" y="0"/>
          <a:ext cx="0" cy="0"/>
          <a:chOff x="0" y="0"/>
          <a:chExt cx="0" cy="0"/>
        </a:xfrm>
      </p:grpSpPr>
      <p:sp>
        <p:nvSpPr>
          <p:cNvPr id="207" name="Shape 207"/>
          <p:cNvSpPr txBox="1">
            <a:spLocks noGrp="1"/>
          </p:cNvSpPr>
          <p:nvPr>
            <p:ph type="title"/>
          </p:nvPr>
        </p:nvSpPr>
        <p:spPr>
          <a:xfrm>
            <a:off x="457200" y="205978"/>
            <a:ext cx="8229600" cy="857475"/>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08" name="Shape 208"/>
          <p:cNvSpPr txBox="1">
            <a:spLocks noGrp="1"/>
          </p:cNvSpPr>
          <p:nvPr>
            <p:ph type="body" idx="1"/>
          </p:nvPr>
        </p:nvSpPr>
        <p:spPr>
          <a:xfrm>
            <a:off x="457200" y="1151335"/>
            <a:ext cx="4040100" cy="479925"/>
          </a:xfrm>
          <a:prstGeom prst="rect">
            <a:avLst/>
          </a:prstGeom>
          <a:noFill/>
          <a:ln>
            <a:noFill/>
          </a:ln>
        </p:spPr>
        <p:txBody>
          <a:bodyPr wrap="square"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09" name="Shape 209"/>
          <p:cNvSpPr txBox="1">
            <a:spLocks noGrp="1"/>
          </p:cNvSpPr>
          <p:nvPr>
            <p:ph type="body" idx="2"/>
          </p:nvPr>
        </p:nvSpPr>
        <p:spPr>
          <a:xfrm>
            <a:off x="457200" y="1631156"/>
            <a:ext cx="4040100" cy="2963475"/>
          </a:xfrm>
          <a:prstGeom prst="rect">
            <a:avLst/>
          </a:prstGeom>
          <a:noFill/>
          <a:ln>
            <a:noFill/>
          </a:ln>
        </p:spPr>
        <p:txBody>
          <a:bodyPr wrap="square"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10" name="Shape 210"/>
          <p:cNvSpPr txBox="1">
            <a:spLocks noGrp="1"/>
          </p:cNvSpPr>
          <p:nvPr>
            <p:ph type="body" idx="3"/>
          </p:nvPr>
        </p:nvSpPr>
        <p:spPr>
          <a:xfrm>
            <a:off x="4645025" y="1151335"/>
            <a:ext cx="4041900" cy="479925"/>
          </a:xfrm>
          <a:prstGeom prst="rect">
            <a:avLst/>
          </a:prstGeom>
          <a:noFill/>
          <a:ln>
            <a:noFill/>
          </a:ln>
        </p:spPr>
        <p:txBody>
          <a:bodyPr wrap="square"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11" name="Shape 211"/>
          <p:cNvSpPr txBox="1">
            <a:spLocks noGrp="1"/>
          </p:cNvSpPr>
          <p:nvPr>
            <p:ph type="body" idx="4"/>
          </p:nvPr>
        </p:nvSpPr>
        <p:spPr>
          <a:xfrm>
            <a:off x="4645025" y="1631156"/>
            <a:ext cx="4041900" cy="2963475"/>
          </a:xfrm>
          <a:prstGeom prst="rect">
            <a:avLst/>
          </a:prstGeom>
          <a:noFill/>
          <a:ln>
            <a:noFill/>
          </a:ln>
        </p:spPr>
        <p:txBody>
          <a:bodyPr wrap="square"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12" name="Shape 212"/>
          <p:cNvSpPr txBox="1">
            <a:spLocks noGrp="1"/>
          </p:cNvSpPr>
          <p:nvPr>
            <p:ph type="dt" idx="10"/>
          </p:nvPr>
        </p:nvSpPr>
        <p:spPr>
          <a:xfrm>
            <a:off x="457200" y="4767263"/>
            <a:ext cx="2133600" cy="273825"/>
          </a:xfrm>
          <a:prstGeom prst="rect">
            <a:avLst/>
          </a:prstGeom>
          <a:noFill/>
          <a:ln>
            <a:noFill/>
          </a:ln>
        </p:spPr>
        <p:txBody>
          <a:bodyPr wrap="square"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13" name="Shape 213"/>
          <p:cNvSpPr txBox="1">
            <a:spLocks noGrp="1"/>
          </p:cNvSpPr>
          <p:nvPr>
            <p:ph type="ftr" idx="11"/>
          </p:nvPr>
        </p:nvSpPr>
        <p:spPr>
          <a:xfrm>
            <a:off x="3124200" y="4767263"/>
            <a:ext cx="2895600" cy="273825"/>
          </a:xfrm>
          <a:prstGeom prst="rect">
            <a:avLst/>
          </a:prstGeom>
          <a:noFill/>
          <a:ln>
            <a:noFill/>
          </a:ln>
        </p:spPr>
        <p:txBody>
          <a:bodyPr wrap="square"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14" name="Shape 214"/>
          <p:cNvSpPr txBox="1">
            <a:spLocks noGrp="1"/>
          </p:cNvSpPr>
          <p:nvPr>
            <p:ph type="sldNum" idx="12"/>
          </p:nvPr>
        </p:nvSpPr>
        <p:spPr>
          <a:xfrm>
            <a:off x="6553200" y="4767263"/>
            <a:ext cx="2133600" cy="2738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GB" sz="1200" b="0" i="0" u="none" strike="noStrike" cap="none">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15"/>
        <p:cNvGrpSpPr/>
        <p:nvPr/>
      </p:nvGrpSpPr>
      <p:grpSpPr>
        <a:xfrm>
          <a:off x="0" y="0"/>
          <a:ext cx="0" cy="0"/>
          <a:chOff x="0" y="0"/>
          <a:chExt cx="0" cy="0"/>
        </a:xfrm>
      </p:grpSpPr>
      <p:sp>
        <p:nvSpPr>
          <p:cNvPr id="216" name="Shape 216"/>
          <p:cNvSpPr txBox="1">
            <a:spLocks noGrp="1"/>
          </p:cNvSpPr>
          <p:nvPr>
            <p:ph type="title"/>
          </p:nvPr>
        </p:nvSpPr>
        <p:spPr>
          <a:xfrm>
            <a:off x="457200" y="205978"/>
            <a:ext cx="8229600" cy="857475"/>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17" name="Shape 217"/>
          <p:cNvSpPr txBox="1">
            <a:spLocks noGrp="1"/>
          </p:cNvSpPr>
          <p:nvPr>
            <p:ph type="dt" idx="10"/>
          </p:nvPr>
        </p:nvSpPr>
        <p:spPr>
          <a:xfrm>
            <a:off x="457200" y="4767263"/>
            <a:ext cx="2133600" cy="273825"/>
          </a:xfrm>
          <a:prstGeom prst="rect">
            <a:avLst/>
          </a:prstGeom>
          <a:noFill/>
          <a:ln>
            <a:noFill/>
          </a:ln>
        </p:spPr>
        <p:txBody>
          <a:bodyPr wrap="square"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18" name="Shape 218"/>
          <p:cNvSpPr txBox="1">
            <a:spLocks noGrp="1"/>
          </p:cNvSpPr>
          <p:nvPr>
            <p:ph type="ftr" idx="11"/>
          </p:nvPr>
        </p:nvSpPr>
        <p:spPr>
          <a:xfrm>
            <a:off x="3124200" y="4767263"/>
            <a:ext cx="2895600" cy="273825"/>
          </a:xfrm>
          <a:prstGeom prst="rect">
            <a:avLst/>
          </a:prstGeom>
          <a:noFill/>
          <a:ln>
            <a:noFill/>
          </a:ln>
        </p:spPr>
        <p:txBody>
          <a:bodyPr wrap="square"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19" name="Shape 219"/>
          <p:cNvSpPr txBox="1">
            <a:spLocks noGrp="1"/>
          </p:cNvSpPr>
          <p:nvPr>
            <p:ph type="sldNum" idx="12"/>
          </p:nvPr>
        </p:nvSpPr>
        <p:spPr>
          <a:xfrm>
            <a:off x="6553200" y="4767263"/>
            <a:ext cx="2133600" cy="2738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GB" sz="1200" b="0" i="0" u="none" strike="noStrike" cap="none">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220"/>
        <p:cNvGrpSpPr/>
        <p:nvPr/>
      </p:nvGrpSpPr>
      <p:grpSpPr>
        <a:xfrm>
          <a:off x="0" y="0"/>
          <a:ext cx="0" cy="0"/>
          <a:chOff x="0" y="0"/>
          <a:chExt cx="0" cy="0"/>
        </a:xfrm>
      </p:grpSpPr>
      <p:sp>
        <p:nvSpPr>
          <p:cNvPr id="221" name="Shape 221"/>
          <p:cNvSpPr txBox="1">
            <a:spLocks noGrp="1"/>
          </p:cNvSpPr>
          <p:nvPr>
            <p:ph type="title"/>
          </p:nvPr>
        </p:nvSpPr>
        <p:spPr>
          <a:xfrm>
            <a:off x="457200" y="204788"/>
            <a:ext cx="3008400" cy="871425"/>
          </a:xfrm>
          <a:prstGeom prst="rect">
            <a:avLst/>
          </a:prstGeom>
          <a:noFill/>
          <a:ln>
            <a:noFill/>
          </a:ln>
        </p:spPr>
        <p:txBody>
          <a:bodyPr wrap="square"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22" name="Shape 222"/>
          <p:cNvSpPr txBox="1">
            <a:spLocks noGrp="1"/>
          </p:cNvSpPr>
          <p:nvPr>
            <p:ph type="body" idx="1"/>
          </p:nvPr>
        </p:nvSpPr>
        <p:spPr>
          <a:xfrm>
            <a:off x="3575050" y="204788"/>
            <a:ext cx="5111700" cy="4389525"/>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3" name="Shape 223"/>
          <p:cNvSpPr txBox="1">
            <a:spLocks noGrp="1"/>
          </p:cNvSpPr>
          <p:nvPr>
            <p:ph type="body" idx="2"/>
          </p:nvPr>
        </p:nvSpPr>
        <p:spPr>
          <a:xfrm>
            <a:off x="457200" y="1076325"/>
            <a:ext cx="3008400" cy="3518325"/>
          </a:xfrm>
          <a:prstGeom prst="rect">
            <a:avLst/>
          </a:prstGeom>
          <a:noFill/>
          <a:ln>
            <a:noFill/>
          </a:ln>
        </p:spPr>
        <p:txBody>
          <a:bodyPr wrap="square"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24" name="Shape 224"/>
          <p:cNvSpPr txBox="1">
            <a:spLocks noGrp="1"/>
          </p:cNvSpPr>
          <p:nvPr>
            <p:ph type="dt" idx="10"/>
          </p:nvPr>
        </p:nvSpPr>
        <p:spPr>
          <a:xfrm>
            <a:off x="457200" y="4767263"/>
            <a:ext cx="2133600" cy="273825"/>
          </a:xfrm>
          <a:prstGeom prst="rect">
            <a:avLst/>
          </a:prstGeom>
          <a:noFill/>
          <a:ln>
            <a:noFill/>
          </a:ln>
        </p:spPr>
        <p:txBody>
          <a:bodyPr wrap="square"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25" name="Shape 225"/>
          <p:cNvSpPr txBox="1">
            <a:spLocks noGrp="1"/>
          </p:cNvSpPr>
          <p:nvPr>
            <p:ph type="ftr" idx="11"/>
          </p:nvPr>
        </p:nvSpPr>
        <p:spPr>
          <a:xfrm>
            <a:off x="3124200" y="4767263"/>
            <a:ext cx="2895600" cy="273825"/>
          </a:xfrm>
          <a:prstGeom prst="rect">
            <a:avLst/>
          </a:prstGeom>
          <a:noFill/>
          <a:ln>
            <a:noFill/>
          </a:ln>
        </p:spPr>
        <p:txBody>
          <a:bodyPr wrap="square"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26" name="Shape 226"/>
          <p:cNvSpPr txBox="1">
            <a:spLocks noGrp="1"/>
          </p:cNvSpPr>
          <p:nvPr>
            <p:ph type="sldNum" idx="12"/>
          </p:nvPr>
        </p:nvSpPr>
        <p:spPr>
          <a:xfrm>
            <a:off x="6553200" y="4767263"/>
            <a:ext cx="2133600" cy="2738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GB" sz="1200" b="0" i="0" u="none" strike="noStrike" cap="none">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227"/>
        <p:cNvGrpSpPr/>
        <p:nvPr/>
      </p:nvGrpSpPr>
      <p:grpSpPr>
        <a:xfrm>
          <a:off x="0" y="0"/>
          <a:ext cx="0" cy="0"/>
          <a:chOff x="0" y="0"/>
          <a:chExt cx="0" cy="0"/>
        </a:xfrm>
      </p:grpSpPr>
      <p:sp>
        <p:nvSpPr>
          <p:cNvPr id="228" name="Shape 228"/>
          <p:cNvSpPr txBox="1">
            <a:spLocks noGrp="1"/>
          </p:cNvSpPr>
          <p:nvPr>
            <p:ph type="title"/>
          </p:nvPr>
        </p:nvSpPr>
        <p:spPr>
          <a:xfrm>
            <a:off x="1792288" y="3600450"/>
            <a:ext cx="5486400" cy="425025"/>
          </a:xfrm>
          <a:prstGeom prst="rect">
            <a:avLst/>
          </a:prstGeom>
          <a:noFill/>
          <a:ln>
            <a:noFill/>
          </a:ln>
        </p:spPr>
        <p:txBody>
          <a:bodyPr wrap="square"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29" name="Shape 229"/>
          <p:cNvSpPr>
            <a:spLocks noGrp="1"/>
          </p:cNvSpPr>
          <p:nvPr>
            <p:ph type="pic" idx="2"/>
          </p:nvPr>
        </p:nvSpPr>
        <p:spPr>
          <a:xfrm>
            <a:off x="1792288" y="459581"/>
            <a:ext cx="5486400" cy="3086100"/>
          </a:xfrm>
          <a:prstGeom prst="rect">
            <a:avLst/>
          </a:prstGeom>
          <a:noFill/>
          <a:ln>
            <a:noFill/>
          </a:ln>
        </p:spPr>
        <p:txBody>
          <a:bodyPr wrap="square" lIns="91425" tIns="91425" rIns="91425" bIns="91425" anchor="t" anchorCtr="0"/>
          <a:lstStyle>
            <a:lvl1pPr marL="0" marR="0" lvl="0" indent="0" algn="l" rtl="0">
              <a:spcBef>
                <a:spcPts val="64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30" name="Shape 230"/>
          <p:cNvSpPr txBox="1">
            <a:spLocks noGrp="1"/>
          </p:cNvSpPr>
          <p:nvPr>
            <p:ph type="body" idx="1"/>
          </p:nvPr>
        </p:nvSpPr>
        <p:spPr>
          <a:xfrm>
            <a:off x="1792288" y="4025503"/>
            <a:ext cx="5486400" cy="603675"/>
          </a:xfrm>
          <a:prstGeom prst="rect">
            <a:avLst/>
          </a:prstGeom>
          <a:noFill/>
          <a:ln>
            <a:noFill/>
          </a:ln>
        </p:spPr>
        <p:txBody>
          <a:bodyPr wrap="square"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31" name="Shape 231"/>
          <p:cNvSpPr txBox="1">
            <a:spLocks noGrp="1"/>
          </p:cNvSpPr>
          <p:nvPr>
            <p:ph type="dt" idx="10"/>
          </p:nvPr>
        </p:nvSpPr>
        <p:spPr>
          <a:xfrm>
            <a:off x="457200" y="4767263"/>
            <a:ext cx="2133600" cy="273825"/>
          </a:xfrm>
          <a:prstGeom prst="rect">
            <a:avLst/>
          </a:prstGeom>
          <a:noFill/>
          <a:ln>
            <a:noFill/>
          </a:ln>
        </p:spPr>
        <p:txBody>
          <a:bodyPr wrap="square"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32" name="Shape 232"/>
          <p:cNvSpPr txBox="1">
            <a:spLocks noGrp="1"/>
          </p:cNvSpPr>
          <p:nvPr>
            <p:ph type="ftr" idx="11"/>
          </p:nvPr>
        </p:nvSpPr>
        <p:spPr>
          <a:xfrm>
            <a:off x="3124200" y="4767263"/>
            <a:ext cx="2895600" cy="273825"/>
          </a:xfrm>
          <a:prstGeom prst="rect">
            <a:avLst/>
          </a:prstGeom>
          <a:noFill/>
          <a:ln>
            <a:noFill/>
          </a:ln>
        </p:spPr>
        <p:txBody>
          <a:bodyPr wrap="square"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33" name="Shape 233"/>
          <p:cNvSpPr txBox="1">
            <a:spLocks noGrp="1"/>
          </p:cNvSpPr>
          <p:nvPr>
            <p:ph type="sldNum" idx="12"/>
          </p:nvPr>
        </p:nvSpPr>
        <p:spPr>
          <a:xfrm>
            <a:off x="6553200" y="4767263"/>
            <a:ext cx="2133600" cy="2738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GB" sz="1200" b="0" i="0" u="none" strike="noStrike" cap="none">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234"/>
        <p:cNvGrpSpPr/>
        <p:nvPr/>
      </p:nvGrpSpPr>
      <p:grpSpPr>
        <a:xfrm>
          <a:off x="0" y="0"/>
          <a:ext cx="0" cy="0"/>
          <a:chOff x="0" y="0"/>
          <a:chExt cx="0" cy="0"/>
        </a:xfrm>
      </p:grpSpPr>
      <p:sp>
        <p:nvSpPr>
          <p:cNvPr id="235" name="Shape 235"/>
          <p:cNvSpPr txBox="1">
            <a:spLocks noGrp="1"/>
          </p:cNvSpPr>
          <p:nvPr>
            <p:ph type="title"/>
          </p:nvPr>
        </p:nvSpPr>
        <p:spPr>
          <a:xfrm>
            <a:off x="457200" y="205978"/>
            <a:ext cx="8229600" cy="857475"/>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36" name="Shape 236"/>
          <p:cNvSpPr txBox="1">
            <a:spLocks noGrp="1"/>
          </p:cNvSpPr>
          <p:nvPr>
            <p:ph type="body" idx="1"/>
          </p:nvPr>
        </p:nvSpPr>
        <p:spPr>
          <a:xfrm rot="5400000">
            <a:off x="2874713" y="-1217362"/>
            <a:ext cx="3394575" cy="8229600"/>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7" name="Shape 237"/>
          <p:cNvSpPr txBox="1">
            <a:spLocks noGrp="1"/>
          </p:cNvSpPr>
          <p:nvPr>
            <p:ph type="dt" idx="10"/>
          </p:nvPr>
        </p:nvSpPr>
        <p:spPr>
          <a:xfrm>
            <a:off x="457200" y="4767263"/>
            <a:ext cx="2133600" cy="273825"/>
          </a:xfrm>
          <a:prstGeom prst="rect">
            <a:avLst/>
          </a:prstGeom>
          <a:noFill/>
          <a:ln>
            <a:noFill/>
          </a:ln>
        </p:spPr>
        <p:txBody>
          <a:bodyPr wrap="square"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38" name="Shape 238"/>
          <p:cNvSpPr txBox="1">
            <a:spLocks noGrp="1"/>
          </p:cNvSpPr>
          <p:nvPr>
            <p:ph type="ftr" idx="11"/>
          </p:nvPr>
        </p:nvSpPr>
        <p:spPr>
          <a:xfrm>
            <a:off x="3124200" y="4767263"/>
            <a:ext cx="2895600" cy="273825"/>
          </a:xfrm>
          <a:prstGeom prst="rect">
            <a:avLst/>
          </a:prstGeom>
          <a:noFill/>
          <a:ln>
            <a:noFill/>
          </a:ln>
        </p:spPr>
        <p:txBody>
          <a:bodyPr wrap="square"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39" name="Shape 239"/>
          <p:cNvSpPr txBox="1">
            <a:spLocks noGrp="1"/>
          </p:cNvSpPr>
          <p:nvPr>
            <p:ph type="sldNum" idx="12"/>
          </p:nvPr>
        </p:nvSpPr>
        <p:spPr>
          <a:xfrm>
            <a:off x="6553200" y="4767263"/>
            <a:ext cx="2133600" cy="2738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GB" sz="1200" b="0" i="0" u="none" strike="noStrike" cap="none">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240"/>
        <p:cNvGrpSpPr/>
        <p:nvPr/>
      </p:nvGrpSpPr>
      <p:grpSpPr>
        <a:xfrm>
          <a:off x="0" y="0"/>
          <a:ext cx="0" cy="0"/>
          <a:chOff x="0" y="0"/>
          <a:chExt cx="0" cy="0"/>
        </a:xfrm>
      </p:grpSpPr>
      <p:sp>
        <p:nvSpPr>
          <p:cNvPr id="241" name="Shape 241"/>
          <p:cNvSpPr txBox="1">
            <a:spLocks noGrp="1"/>
          </p:cNvSpPr>
          <p:nvPr>
            <p:ph type="title"/>
          </p:nvPr>
        </p:nvSpPr>
        <p:spPr>
          <a:xfrm rot="5400000">
            <a:off x="5463788" y="1371591"/>
            <a:ext cx="4388625" cy="205740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42" name="Shape 242"/>
          <p:cNvSpPr txBox="1">
            <a:spLocks noGrp="1"/>
          </p:cNvSpPr>
          <p:nvPr>
            <p:ph type="body" idx="1"/>
          </p:nvPr>
        </p:nvSpPr>
        <p:spPr>
          <a:xfrm rot="5400000">
            <a:off x="1272788" y="-609609"/>
            <a:ext cx="4388625" cy="6019800"/>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3" name="Shape 243"/>
          <p:cNvSpPr txBox="1">
            <a:spLocks noGrp="1"/>
          </p:cNvSpPr>
          <p:nvPr>
            <p:ph type="dt" idx="10"/>
          </p:nvPr>
        </p:nvSpPr>
        <p:spPr>
          <a:xfrm>
            <a:off x="457200" y="4767263"/>
            <a:ext cx="2133600" cy="273825"/>
          </a:xfrm>
          <a:prstGeom prst="rect">
            <a:avLst/>
          </a:prstGeom>
          <a:noFill/>
          <a:ln>
            <a:noFill/>
          </a:ln>
        </p:spPr>
        <p:txBody>
          <a:bodyPr wrap="square"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44" name="Shape 244"/>
          <p:cNvSpPr txBox="1">
            <a:spLocks noGrp="1"/>
          </p:cNvSpPr>
          <p:nvPr>
            <p:ph type="ftr" idx="11"/>
          </p:nvPr>
        </p:nvSpPr>
        <p:spPr>
          <a:xfrm>
            <a:off x="3124200" y="4767263"/>
            <a:ext cx="2895600" cy="273825"/>
          </a:xfrm>
          <a:prstGeom prst="rect">
            <a:avLst/>
          </a:prstGeom>
          <a:noFill/>
          <a:ln>
            <a:noFill/>
          </a:ln>
        </p:spPr>
        <p:txBody>
          <a:bodyPr wrap="square"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45" name="Shape 245"/>
          <p:cNvSpPr txBox="1">
            <a:spLocks noGrp="1"/>
          </p:cNvSpPr>
          <p:nvPr>
            <p:ph type="sldNum" idx="12"/>
          </p:nvPr>
        </p:nvSpPr>
        <p:spPr>
          <a:xfrm>
            <a:off x="6553200" y="4767263"/>
            <a:ext cx="2133600" cy="2738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GB" sz="1200" b="0" i="0" u="none" strike="noStrike" cap="none">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46"/>
        <p:cNvGrpSpPr/>
        <p:nvPr/>
      </p:nvGrpSpPr>
      <p:grpSpPr>
        <a:xfrm>
          <a:off x="0" y="0"/>
          <a:ext cx="0" cy="0"/>
          <a:chOff x="0" y="0"/>
          <a:chExt cx="0" cy="0"/>
        </a:xfrm>
      </p:grpSpPr>
      <p:sp>
        <p:nvSpPr>
          <p:cNvPr id="247" name="Shape 247"/>
          <p:cNvSpPr txBox="1">
            <a:spLocks noGrp="1"/>
          </p:cNvSpPr>
          <p:nvPr>
            <p:ph type="title"/>
          </p:nvPr>
        </p:nvSpPr>
        <p:spPr>
          <a:xfrm>
            <a:off x="311700" y="445025"/>
            <a:ext cx="8520600" cy="572625"/>
          </a:xfrm>
          <a:prstGeom prst="rect">
            <a:avLst/>
          </a:prstGeom>
        </p:spPr>
        <p:txBody>
          <a:bodyPr wrap="square" lIns="91425" tIns="91425" rIns="91425" bIns="91425" anchor="ctr"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248" name="Shape 248"/>
          <p:cNvSpPr txBox="1">
            <a:spLocks noGrp="1"/>
          </p:cNvSpPr>
          <p:nvPr>
            <p:ph type="body" idx="1"/>
          </p:nvPr>
        </p:nvSpPr>
        <p:spPr>
          <a:xfrm>
            <a:off x="311700" y="1152475"/>
            <a:ext cx="8520600" cy="3416400"/>
          </a:xfrm>
          <a:prstGeom prst="rect">
            <a:avLst/>
          </a:prstGeom>
        </p:spPr>
        <p:txBody>
          <a:bodyPr wrap="square"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249" name="Shape 249"/>
          <p:cNvSpPr txBox="1">
            <a:spLocks noGrp="1"/>
          </p:cNvSpPr>
          <p:nvPr>
            <p:ph type="sldNum" idx="12"/>
          </p:nvPr>
        </p:nvSpPr>
        <p:spPr>
          <a:xfrm>
            <a:off x="8472458" y="4663217"/>
            <a:ext cx="548700" cy="393525"/>
          </a:xfrm>
          <a:prstGeom prst="rect">
            <a:avLst/>
          </a:prstGeom>
        </p:spPr>
        <p:txBody>
          <a:bodyPr wrap="square" lIns="91425" tIns="45700" rIns="91425" bIns="45700" anchor="ctr" anchorCtr="0">
            <a:noAutofit/>
          </a:bodyPr>
          <a:lstStyle/>
          <a:p>
            <a:pPr lvl="0" rtl="0">
              <a:spcBef>
                <a:spcPts val="0"/>
              </a:spcBef>
              <a:buNone/>
            </a:pPr>
            <a:fld id="{00000000-1234-1234-1234-123412341234}" type="slidenum">
              <a:rPr lang="en-GB"/>
              <a:t>‹#›</a:t>
            </a:fld>
            <a:endParaRPr lang="en-GB"/>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Shape 254"/>
        <p:cNvGrpSpPr/>
        <p:nvPr/>
      </p:nvGrpSpPr>
      <p:grpSpPr>
        <a:xfrm>
          <a:off x="0" y="0"/>
          <a:ext cx="0" cy="0"/>
          <a:chOff x="0" y="0"/>
          <a:chExt cx="0" cy="0"/>
        </a:xfrm>
      </p:grpSpPr>
      <p:sp>
        <p:nvSpPr>
          <p:cNvPr id="255" name="Shape 255"/>
          <p:cNvSpPr txBox="1">
            <a:spLocks noGrp="1"/>
          </p:cNvSpPr>
          <p:nvPr>
            <p:ph type="title"/>
          </p:nvPr>
        </p:nvSpPr>
        <p:spPr>
          <a:xfrm>
            <a:off x="892969" y="863947"/>
            <a:ext cx="7358100" cy="1741275"/>
          </a:xfrm>
          <a:prstGeom prst="rect">
            <a:avLst/>
          </a:prstGeom>
          <a:noFill/>
          <a:ln>
            <a:noFill/>
          </a:ln>
        </p:spPr>
        <p:txBody>
          <a:bodyPr wrap="square" lIns="64275" tIns="64275" rIns="64275" bIns="64275" anchor="b" anchorCtr="0"/>
          <a:lstStyle>
            <a:lvl1pPr marL="0" marR="0" lvl="0" indent="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1pPr>
            <a:lvl2pPr marL="0" marR="0" lvl="1" indent="1651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2pPr>
            <a:lvl3pPr marL="0" marR="0" lvl="2" indent="3175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3pPr>
            <a:lvl4pPr marL="0" marR="0" lvl="3" indent="4826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4pPr>
            <a:lvl5pPr marL="0" marR="0" lvl="4" indent="6477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5pPr>
            <a:lvl6pPr marL="0" marR="0" lvl="5" indent="8001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6pPr>
            <a:lvl7pPr marL="0" marR="0" lvl="6" indent="9652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7pPr>
            <a:lvl8pPr marL="0" marR="0" lvl="7" indent="11303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8pPr>
            <a:lvl9pPr marL="0" marR="0" lvl="8" indent="12827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9pPr>
          </a:lstStyle>
          <a:p>
            <a:endParaRPr/>
          </a:p>
        </p:txBody>
      </p:sp>
      <p:sp>
        <p:nvSpPr>
          <p:cNvPr id="256" name="Shape 256"/>
          <p:cNvSpPr txBox="1">
            <a:spLocks noGrp="1"/>
          </p:cNvSpPr>
          <p:nvPr>
            <p:ph type="body" idx="1"/>
          </p:nvPr>
        </p:nvSpPr>
        <p:spPr>
          <a:xfrm>
            <a:off x="892969" y="2652117"/>
            <a:ext cx="7358100" cy="596025"/>
          </a:xfrm>
          <a:prstGeom prst="rect">
            <a:avLst/>
          </a:prstGeom>
          <a:noFill/>
          <a:ln>
            <a:noFill/>
          </a:ln>
        </p:spPr>
        <p:txBody>
          <a:bodyPr wrap="square" lIns="64275" tIns="64275" rIns="64275" bIns="64275" anchor="t" anchorCtr="0"/>
          <a:lstStyle>
            <a:lvl1pPr marL="0" marR="0" lvl="0" indent="0" algn="ctr" rtl="0">
              <a:lnSpc>
                <a:spcPct val="100000"/>
              </a:lnSpc>
              <a:spcBef>
                <a:spcPts val="0"/>
              </a:spcBef>
              <a:spcAft>
                <a:spcPts val="0"/>
              </a:spcAft>
              <a:buClr>
                <a:srgbClr val="000000"/>
              </a:buClr>
              <a:buFont typeface="Helvetica Neue"/>
              <a:buNone/>
              <a:defRPr sz="2300" b="0" i="0" u="none" strike="noStrike" cap="none">
                <a:solidFill>
                  <a:srgbClr val="000000"/>
                </a:solidFill>
                <a:latin typeface="Helvetica Neue"/>
                <a:ea typeface="Helvetica Neue"/>
                <a:cs typeface="Helvetica Neue"/>
                <a:sym typeface="Helvetica Neue"/>
              </a:defRPr>
            </a:lvl1pPr>
            <a:lvl2pPr marL="0" marR="0" lvl="1" indent="165100" algn="ctr" rtl="0">
              <a:lnSpc>
                <a:spcPct val="100000"/>
              </a:lnSpc>
              <a:spcBef>
                <a:spcPts val="0"/>
              </a:spcBef>
              <a:spcAft>
                <a:spcPts val="0"/>
              </a:spcAft>
              <a:buClr>
                <a:srgbClr val="000000"/>
              </a:buClr>
              <a:buFont typeface="Helvetica Neue"/>
              <a:buNone/>
              <a:defRPr sz="2300" b="0" i="0" u="none" strike="noStrike" cap="none">
                <a:solidFill>
                  <a:srgbClr val="000000"/>
                </a:solidFill>
                <a:latin typeface="Helvetica Neue"/>
                <a:ea typeface="Helvetica Neue"/>
                <a:cs typeface="Helvetica Neue"/>
                <a:sym typeface="Helvetica Neue"/>
              </a:defRPr>
            </a:lvl2pPr>
            <a:lvl3pPr marL="0" marR="0" lvl="2" indent="317500" algn="ctr" rtl="0">
              <a:lnSpc>
                <a:spcPct val="100000"/>
              </a:lnSpc>
              <a:spcBef>
                <a:spcPts val="0"/>
              </a:spcBef>
              <a:spcAft>
                <a:spcPts val="0"/>
              </a:spcAft>
              <a:buClr>
                <a:srgbClr val="000000"/>
              </a:buClr>
              <a:buFont typeface="Helvetica Neue"/>
              <a:buNone/>
              <a:defRPr sz="2300" b="0" i="0" u="none" strike="noStrike" cap="none">
                <a:solidFill>
                  <a:srgbClr val="000000"/>
                </a:solidFill>
                <a:latin typeface="Helvetica Neue"/>
                <a:ea typeface="Helvetica Neue"/>
                <a:cs typeface="Helvetica Neue"/>
                <a:sym typeface="Helvetica Neue"/>
              </a:defRPr>
            </a:lvl3pPr>
            <a:lvl4pPr marL="0" marR="0" lvl="3" indent="482600" algn="ctr" rtl="0">
              <a:lnSpc>
                <a:spcPct val="100000"/>
              </a:lnSpc>
              <a:spcBef>
                <a:spcPts val="0"/>
              </a:spcBef>
              <a:spcAft>
                <a:spcPts val="0"/>
              </a:spcAft>
              <a:buClr>
                <a:srgbClr val="000000"/>
              </a:buClr>
              <a:buFont typeface="Helvetica Neue"/>
              <a:buNone/>
              <a:defRPr sz="2300" b="0" i="0" u="none" strike="noStrike" cap="none">
                <a:solidFill>
                  <a:srgbClr val="000000"/>
                </a:solidFill>
                <a:latin typeface="Helvetica Neue"/>
                <a:ea typeface="Helvetica Neue"/>
                <a:cs typeface="Helvetica Neue"/>
                <a:sym typeface="Helvetica Neue"/>
              </a:defRPr>
            </a:lvl4pPr>
            <a:lvl5pPr marL="0" marR="0" lvl="4" indent="647700" algn="ctr" rtl="0">
              <a:lnSpc>
                <a:spcPct val="100000"/>
              </a:lnSpc>
              <a:spcBef>
                <a:spcPts val="0"/>
              </a:spcBef>
              <a:spcAft>
                <a:spcPts val="0"/>
              </a:spcAft>
              <a:buClr>
                <a:srgbClr val="000000"/>
              </a:buClr>
              <a:buFont typeface="Helvetica Neue"/>
              <a:buNone/>
              <a:defRPr sz="2300" b="0" i="0" u="none" strike="noStrike" cap="none">
                <a:solidFill>
                  <a:srgbClr val="000000"/>
                </a:solidFill>
                <a:latin typeface="Helvetica Neue"/>
                <a:ea typeface="Helvetica Neue"/>
                <a:cs typeface="Helvetica Neue"/>
                <a:sym typeface="Helvetica Neue"/>
              </a:defRPr>
            </a:lvl5pPr>
            <a:lvl6pPr marL="1879600" marR="0" lvl="5"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6pPr>
            <a:lvl7pPr marL="2184400" marR="0" lvl="6"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7pPr>
            <a:lvl8pPr marL="2501900" marR="0" lvl="7"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8pPr>
            <a:lvl9pPr marL="2806700" marR="0" lvl="8"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9pPr>
          </a:lstStyle>
          <a:p>
            <a:endParaRPr/>
          </a:p>
        </p:txBody>
      </p:sp>
      <p:sp>
        <p:nvSpPr>
          <p:cNvPr id="257" name="Shape 257"/>
          <p:cNvSpPr txBox="1">
            <a:spLocks noGrp="1"/>
          </p:cNvSpPr>
          <p:nvPr>
            <p:ph type="sldNum" idx="12"/>
          </p:nvPr>
        </p:nvSpPr>
        <p:spPr>
          <a:xfrm>
            <a:off x="4437983" y="4878958"/>
            <a:ext cx="259200" cy="200925"/>
          </a:xfrm>
          <a:prstGeom prst="rect">
            <a:avLst/>
          </a:prstGeom>
          <a:noFill/>
          <a:ln>
            <a:noFill/>
          </a:ln>
        </p:spPr>
        <p:txBody>
          <a:bodyPr wrap="square" lIns="35725" tIns="35725" rIns="35725" bIns="35725" anchor="t" anchorCtr="0">
            <a:noAutofit/>
          </a:bodyPr>
          <a:lstStyle/>
          <a:p>
            <a:pPr marL="0" marR="0" lvl="0" indent="0" algn="ctr" rtl="0">
              <a:lnSpc>
                <a:spcPct val="100000"/>
              </a:lnSpc>
              <a:spcBef>
                <a:spcPts val="0"/>
              </a:spcBef>
              <a:spcAft>
                <a:spcPts val="0"/>
              </a:spcAft>
              <a:buClr>
                <a:srgbClr val="000000"/>
              </a:buClr>
              <a:buSzPct val="25000"/>
              <a:buFont typeface="Helvetica Neue"/>
              <a:buNone/>
            </a:pPr>
            <a:fld id="{00000000-1234-1234-1234-123412341234}" type="slidenum">
              <a:rPr lang="en-GB" sz="1300" b="0" i="0" u="none" strike="noStrike" cap="none">
                <a:solidFill>
                  <a:srgbClr val="000000"/>
                </a:solidFill>
                <a:latin typeface="Helvetica Neue"/>
                <a:ea typeface="Helvetica Neue"/>
                <a:cs typeface="Helvetica Neue"/>
                <a:sym typeface="Helvetica Neue"/>
              </a:rPr>
              <a:t>‹#›</a:t>
            </a:fld>
            <a:endParaRPr lang="en-GB" sz="1300" b="0" i="0" u="none" strike="noStrike" cap="none">
              <a:solidFill>
                <a:srgbClr val="000000"/>
              </a:solidFill>
              <a:latin typeface="Helvetica Neue"/>
              <a:ea typeface="Helvetica Neue"/>
              <a:cs typeface="Helvetica Neue"/>
              <a:sym typeface="Helvetica Neue"/>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Shape 258"/>
        <p:cNvGrpSpPr/>
        <p:nvPr/>
      </p:nvGrpSpPr>
      <p:grpSpPr>
        <a:xfrm>
          <a:off x="0" y="0"/>
          <a:ext cx="0" cy="0"/>
          <a:chOff x="0" y="0"/>
          <a:chExt cx="0" cy="0"/>
        </a:xfrm>
      </p:grpSpPr>
      <p:sp>
        <p:nvSpPr>
          <p:cNvPr id="259" name="Shape 259"/>
          <p:cNvSpPr txBox="1">
            <a:spLocks noGrp="1"/>
          </p:cNvSpPr>
          <p:nvPr>
            <p:ph type="title"/>
          </p:nvPr>
        </p:nvSpPr>
        <p:spPr>
          <a:xfrm>
            <a:off x="457199" y="-1"/>
            <a:ext cx="8229600" cy="940500"/>
          </a:xfrm>
          <a:prstGeom prst="rect">
            <a:avLst/>
          </a:prstGeom>
          <a:noFill/>
          <a:ln>
            <a:noFill/>
          </a:ln>
        </p:spPr>
        <p:txBody>
          <a:bodyPr wrap="square" lIns="64275" tIns="64275" rIns="64275" bIns="64275" anchor="ctr" anchorCtr="0"/>
          <a:lstStyle>
            <a:lvl1pPr marL="0" marR="0" lvl="0" indent="0" algn="ctr" rtl="0">
              <a:lnSpc>
                <a:spcPct val="100000"/>
              </a:lnSpc>
              <a:spcBef>
                <a:spcPts val="0"/>
              </a:spcBef>
              <a:spcAft>
                <a:spcPts val="0"/>
              </a:spcAft>
              <a:buClr>
                <a:srgbClr val="000000"/>
              </a:buClr>
              <a:buFont typeface="Calibri"/>
              <a:buNone/>
              <a:defRPr sz="4400" b="0" i="0" u="none" strike="noStrike" cap="none">
                <a:solidFill>
                  <a:srgbClr val="000000"/>
                </a:solidFill>
                <a:latin typeface="Calibri"/>
                <a:ea typeface="Calibri"/>
                <a:cs typeface="Calibri"/>
                <a:sym typeface="Calibri"/>
              </a:defRPr>
            </a:lvl1pPr>
            <a:lvl2pPr marL="0" marR="0" lvl="1" indent="1651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2pPr>
            <a:lvl3pPr marL="0" marR="0" lvl="2" indent="3175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3pPr>
            <a:lvl4pPr marL="0" marR="0" lvl="3" indent="4826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4pPr>
            <a:lvl5pPr marL="0" marR="0" lvl="4" indent="6477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5pPr>
            <a:lvl6pPr marL="0" marR="0" lvl="5" indent="8001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6pPr>
            <a:lvl7pPr marL="0" marR="0" lvl="6" indent="9652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7pPr>
            <a:lvl8pPr marL="0" marR="0" lvl="7" indent="11303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8pPr>
            <a:lvl9pPr marL="0" marR="0" lvl="8" indent="12827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9pPr>
          </a:lstStyle>
          <a:p>
            <a:endParaRPr/>
          </a:p>
        </p:txBody>
      </p:sp>
      <p:sp>
        <p:nvSpPr>
          <p:cNvPr id="260" name="Shape 260"/>
          <p:cNvSpPr txBox="1">
            <a:spLocks noGrp="1"/>
          </p:cNvSpPr>
          <p:nvPr>
            <p:ph type="body" idx="1"/>
          </p:nvPr>
        </p:nvSpPr>
        <p:spPr>
          <a:xfrm>
            <a:off x="457199" y="969169"/>
            <a:ext cx="8229600" cy="4174200"/>
          </a:xfrm>
          <a:prstGeom prst="rect">
            <a:avLst/>
          </a:prstGeom>
          <a:noFill/>
          <a:ln>
            <a:noFill/>
          </a:ln>
        </p:spPr>
        <p:txBody>
          <a:bodyPr wrap="square" lIns="64275" tIns="64275" rIns="64275" bIns="64275" anchor="t" anchorCtr="0"/>
          <a:lstStyle>
            <a:lvl1pPr marL="330200" marR="0" lvl="0" indent="-139700" algn="l" rtl="0">
              <a:lnSpc>
                <a:spcPct val="100000"/>
              </a:lnSpc>
              <a:spcBef>
                <a:spcPts val="600"/>
              </a:spcBef>
              <a:spcAft>
                <a:spcPts val="0"/>
              </a:spcAft>
              <a:buClr>
                <a:srgbClr val="000000"/>
              </a:buClr>
              <a:buSzPct val="100000"/>
              <a:buFont typeface="Arial"/>
              <a:buChar char="•"/>
              <a:defRPr sz="3100" b="0" i="0" u="none" strike="noStrike" cap="none">
                <a:solidFill>
                  <a:srgbClr val="000000"/>
                </a:solidFill>
                <a:latin typeface="Calibri"/>
                <a:ea typeface="Calibri"/>
                <a:cs typeface="Calibri"/>
                <a:sym typeface="Calibri"/>
              </a:defRPr>
            </a:lvl1pPr>
            <a:lvl2pPr marL="635000" marR="0" lvl="1" indent="-114300" algn="l" rtl="0">
              <a:lnSpc>
                <a:spcPct val="100000"/>
              </a:lnSpc>
              <a:spcBef>
                <a:spcPts val="600"/>
              </a:spcBef>
              <a:spcAft>
                <a:spcPts val="0"/>
              </a:spcAft>
              <a:buClr>
                <a:srgbClr val="000000"/>
              </a:buClr>
              <a:buSzPct val="100000"/>
              <a:buFont typeface="Arial"/>
              <a:buChar char="–"/>
              <a:defRPr sz="3100" b="0" i="0" u="none" strike="noStrike" cap="none">
                <a:solidFill>
                  <a:srgbClr val="000000"/>
                </a:solidFill>
                <a:latin typeface="Calibri"/>
                <a:ea typeface="Calibri"/>
                <a:cs typeface="Calibri"/>
                <a:sym typeface="Calibri"/>
              </a:defRPr>
            </a:lvl2pPr>
            <a:lvl3pPr marL="939800" marR="0" lvl="2" indent="-101600" algn="l" rtl="0">
              <a:lnSpc>
                <a:spcPct val="100000"/>
              </a:lnSpc>
              <a:spcBef>
                <a:spcPts val="600"/>
              </a:spcBef>
              <a:spcAft>
                <a:spcPts val="0"/>
              </a:spcAft>
              <a:buClr>
                <a:srgbClr val="000000"/>
              </a:buClr>
              <a:buSzPct val="100000"/>
              <a:buFont typeface="Arial"/>
              <a:buChar char="•"/>
              <a:defRPr sz="3100" b="0" i="0" u="none" strike="noStrike" cap="none">
                <a:solidFill>
                  <a:srgbClr val="000000"/>
                </a:solidFill>
                <a:latin typeface="Calibri"/>
                <a:ea typeface="Calibri"/>
                <a:cs typeface="Calibri"/>
                <a:sym typeface="Calibri"/>
              </a:defRPr>
            </a:lvl3pPr>
            <a:lvl4pPr marL="1320800" marR="0" lvl="3" indent="-165100" algn="l" rtl="0">
              <a:lnSpc>
                <a:spcPct val="100000"/>
              </a:lnSpc>
              <a:spcBef>
                <a:spcPts val="600"/>
              </a:spcBef>
              <a:spcAft>
                <a:spcPts val="0"/>
              </a:spcAft>
              <a:buClr>
                <a:srgbClr val="000000"/>
              </a:buClr>
              <a:buSzPct val="100000"/>
              <a:buFont typeface="Arial"/>
              <a:buChar char="–"/>
              <a:defRPr sz="3100" b="0" i="0" u="none" strike="noStrike" cap="none">
                <a:solidFill>
                  <a:srgbClr val="000000"/>
                </a:solidFill>
                <a:latin typeface="Calibri"/>
                <a:ea typeface="Calibri"/>
                <a:cs typeface="Calibri"/>
                <a:sym typeface="Calibri"/>
              </a:defRPr>
            </a:lvl4pPr>
            <a:lvl5pPr marL="1638300" marR="0" lvl="4" indent="-152400" algn="l" rtl="0">
              <a:lnSpc>
                <a:spcPct val="100000"/>
              </a:lnSpc>
              <a:spcBef>
                <a:spcPts val="600"/>
              </a:spcBef>
              <a:spcAft>
                <a:spcPts val="0"/>
              </a:spcAft>
              <a:buClr>
                <a:srgbClr val="000000"/>
              </a:buClr>
              <a:buSzPct val="100000"/>
              <a:buFont typeface="Arial"/>
              <a:buChar char="»"/>
              <a:defRPr sz="3100" b="0" i="0" u="none" strike="noStrike" cap="none">
                <a:solidFill>
                  <a:srgbClr val="000000"/>
                </a:solidFill>
                <a:latin typeface="Calibri"/>
                <a:ea typeface="Calibri"/>
                <a:cs typeface="Calibri"/>
                <a:sym typeface="Calibri"/>
              </a:defRPr>
            </a:lvl5pPr>
            <a:lvl6pPr marL="1879600" marR="0" lvl="5"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6pPr>
            <a:lvl7pPr marL="2184400" marR="0" lvl="6"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7pPr>
            <a:lvl8pPr marL="2501900" marR="0" lvl="7"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8pPr>
            <a:lvl9pPr marL="2806700" marR="0" lvl="8"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9pPr>
          </a:lstStyle>
          <a:p>
            <a:endParaRPr/>
          </a:p>
        </p:txBody>
      </p:sp>
      <p:sp>
        <p:nvSpPr>
          <p:cNvPr id="261" name="Shape 261"/>
          <p:cNvSpPr txBox="1">
            <a:spLocks noGrp="1"/>
          </p:cNvSpPr>
          <p:nvPr>
            <p:ph type="sldNum" idx="12"/>
          </p:nvPr>
        </p:nvSpPr>
        <p:spPr>
          <a:xfrm>
            <a:off x="6553200" y="4767262"/>
            <a:ext cx="2133600" cy="187425"/>
          </a:xfrm>
          <a:prstGeom prst="rect">
            <a:avLst/>
          </a:prstGeom>
          <a:noFill/>
          <a:ln>
            <a:noFill/>
          </a:ln>
        </p:spPr>
        <p:txBody>
          <a:bodyPr wrap="square" lIns="0" tIns="0" rIns="0" bIns="0" anchor="t" anchorCtr="0">
            <a:noAutofit/>
          </a:bodyPr>
          <a:lstStyle/>
          <a:p>
            <a:pPr marL="0" marR="0" lvl="0" indent="0" algn="l" rtl="0">
              <a:lnSpc>
                <a:spcPct val="100000"/>
              </a:lnSpc>
              <a:spcBef>
                <a:spcPts val="0"/>
              </a:spcBef>
              <a:spcAft>
                <a:spcPts val="0"/>
              </a:spcAft>
              <a:buClr>
                <a:srgbClr val="000000"/>
              </a:buClr>
              <a:buSzPct val="25000"/>
              <a:buFont typeface="Calibri"/>
              <a:buNone/>
            </a:pPr>
            <a:fld id="{00000000-1234-1234-1234-123412341234}" type="slidenum">
              <a:rPr lang="en-GB" sz="1700" b="0" i="0" u="none" strike="noStrike" cap="none">
                <a:solidFill>
                  <a:srgbClr val="000000"/>
                </a:solidFill>
                <a:latin typeface="Calibri"/>
                <a:ea typeface="Calibri"/>
                <a:cs typeface="Calibri"/>
                <a:sym typeface="Calibri"/>
              </a:rPr>
              <a:t>‹#›</a:t>
            </a:fld>
            <a:endParaRPr lang="en-GB" sz="1700" b="0" i="0" u="none" strike="noStrike" cap="none">
              <a:solidFill>
                <a:srgbClr val="000000"/>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Title and Content">
    <p:bg>
      <p:bgPr>
        <a:blipFill rotWithShape="1">
          <a:blip r:embed="rId2">
            <a:alphaModFix/>
          </a:blip>
          <a:stretch>
            <a:fillRect/>
          </a:stretch>
        </a:blipFill>
        <a:effectLst/>
      </p:bgPr>
    </p:bg>
    <p:spTree>
      <p:nvGrpSpPr>
        <p:cNvPr id="1" name="Shape 262"/>
        <p:cNvGrpSpPr/>
        <p:nvPr/>
      </p:nvGrpSpPr>
      <p:grpSpPr>
        <a:xfrm>
          <a:off x="0" y="0"/>
          <a:ext cx="0" cy="0"/>
          <a:chOff x="0" y="0"/>
          <a:chExt cx="0" cy="0"/>
        </a:xfrm>
      </p:grpSpPr>
      <p:sp>
        <p:nvSpPr>
          <p:cNvPr id="263" name="Shape 263"/>
          <p:cNvSpPr txBox="1">
            <a:spLocks noGrp="1"/>
          </p:cNvSpPr>
          <p:nvPr>
            <p:ph type="title"/>
          </p:nvPr>
        </p:nvSpPr>
        <p:spPr>
          <a:xfrm>
            <a:off x="457199" y="205978"/>
            <a:ext cx="8229600" cy="857475"/>
          </a:xfrm>
          <a:prstGeom prst="rect">
            <a:avLst/>
          </a:prstGeom>
          <a:noFill/>
          <a:ln>
            <a:noFill/>
          </a:ln>
        </p:spPr>
        <p:txBody>
          <a:bodyPr wrap="square" lIns="64275" tIns="64275" rIns="64275" bIns="64275" anchor="ctr" anchorCtr="0"/>
          <a:lstStyle>
            <a:lvl1pPr marL="0" marR="0" lvl="0" indent="0" algn="ctr" rtl="0">
              <a:lnSpc>
                <a:spcPct val="100000"/>
              </a:lnSpc>
              <a:spcBef>
                <a:spcPts val="0"/>
              </a:spcBef>
              <a:spcAft>
                <a:spcPts val="0"/>
              </a:spcAft>
              <a:buClr>
                <a:srgbClr val="000000"/>
              </a:buClr>
              <a:buFont typeface="Calibri"/>
              <a:buNone/>
              <a:defRPr sz="4400" b="0" i="0" u="none" strike="noStrike" cap="none">
                <a:solidFill>
                  <a:srgbClr val="000000"/>
                </a:solidFill>
                <a:latin typeface="Calibri"/>
                <a:ea typeface="Calibri"/>
                <a:cs typeface="Calibri"/>
                <a:sym typeface="Calibri"/>
              </a:defRPr>
            </a:lvl1pPr>
            <a:lvl2pPr marL="0" marR="0" lvl="1" indent="1651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2pPr>
            <a:lvl3pPr marL="0" marR="0" lvl="2" indent="3175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3pPr>
            <a:lvl4pPr marL="0" marR="0" lvl="3" indent="4826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4pPr>
            <a:lvl5pPr marL="0" marR="0" lvl="4" indent="6477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5pPr>
            <a:lvl6pPr marL="0" marR="0" lvl="5" indent="8001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6pPr>
            <a:lvl7pPr marL="0" marR="0" lvl="6" indent="9652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7pPr>
            <a:lvl8pPr marL="0" marR="0" lvl="7" indent="11303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8pPr>
            <a:lvl9pPr marL="0" marR="0" lvl="8" indent="12827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9pPr>
          </a:lstStyle>
          <a:p>
            <a:endParaRPr/>
          </a:p>
        </p:txBody>
      </p:sp>
      <p:sp>
        <p:nvSpPr>
          <p:cNvPr id="264" name="Shape 264"/>
          <p:cNvSpPr txBox="1">
            <a:spLocks noGrp="1"/>
          </p:cNvSpPr>
          <p:nvPr>
            <p:ph type="body" idx="1"/>
          </p:nvPr>
        </p:nvSpPr>
        <p:spPr>
          <a:xfrm>
            <a:off x="457199" y="1200150"/>
            <a:ext cx="8229600" cy="3287025"/>
          </a:xfrm>
          <a:prstGeom prst="rect">
            <a:avLst/>
          </a:prstGeom>
          <a:noFill/>
          <a:ln>
            <a:noFill/>
          </a:ln>
        </p:spPr>
        <p:txBody>
          <a:bodyPr wrap="square" lIns="64275" tIns="64275" rIns="64275" bIns="64275" anchor="t" anchorCtr="0"/>
          <a:lstStyle>
            <a:lvl1pPr marL="330200" marR="0" lvl="0" indent="-139700" algn="l" rtl="0">
              <a:lnSpc>
                <a:spcPct val="100000"/>
              </a:lnSpc>
              <a:spcBef>
                <a:spcPts val="600"/>
              </a:spcBef>
              <a:spcAft>
                <a:spcPts val="0"/>
              </a:spcAft>
              <a:buClr>
                <a:srgbClr val="000000"/>
              </a:buClr>
              <a:buSzPct val="100000"/>
              <a:buFont typeface="Arial"/>
              <a:buChar char="•"/>
              <a:defRPr sz="3100" b="0" i="0" u="none" strike="noStrike" cap="none">
                <a:solidFill>
                  <a:srgbClr val="000000"/>
                </a:solidFill>
                <a:latin typeface="Calibri"/>
                <a:ea typeface="Calibri"/>
                <a:cs typeface="Calibri"/>
                <a:sym typeface="Calibri"/>
              </a:defRPr>
            </a:lvl1pPr>
            <a:lvl2pPr marL="635000" marR="0" lvl="1" indent="-114300" algn="l" rtl="0">
              <a:lnSpc>
                <a:spcPct val="100000"/>
              </a:lnSpc>
              <a:spcBef>
                <a:spcPts val="600"/>
              </a:spcBef>
              <a:spcAft>
                <a:spcPts val="0"/>
              </a:spcAft>
              <a:buClr>
                <a:srgbClr val="000000"/>
              </a:buClr>
              <a:buSzPct val="100000"/>
              <a:buFont typeface="Arial"/>
              <a:buChar char="–"/>
              <a:defRPr sz="3100" b="0" i="0" u="none" strike="noStrike" cap="none">
                <a:solidFill>
                  <a:srgbClr val="000000"/>
                </a:solidFill>
                <a:latin typeface="Calibri"/>
                <a:ea typeface="Calibri"/>
                <a:cs typeface="Calibri"/>
                <a:sym typeface="Calibri"/>
              </a:defRPr>
            </a:lvl2pPr>
            <a:lvl3pPr marL="939800" marR="0" lvl="2" indent="-101600" algn="l" rtl="0">
              <a:lnSpc>
                <a:spcPct val="100000"/>
              </a:lnSpc>
              <a:spcBef>
                <a:spcPts val="600"/>
              </a:spcBef>
              <a:spcAft>
                <a:spcPts val="0"/>
              </a:spcAft>
              <a:buClr>
                <a:srgbClr val="000000"/>
              </a:buClr>
              <a:buSzPct val="100000"/>
              <a:buFont typeface="Arial"/>
              <a:buChar char="•"/>
              <a:defRPr sz="3100" b="0" i="0" u="none" strike="noStrike" cap="none">
                <a:solidFill>
                  <a:srgbClr val="000000"/>
                </a:solidFill>
                <a:latin typeface="Calibri"/>
                <a:ea typeface="Calibri"/>
                <a:cs typeface="Calibri"/>
                <a:sym typeface="Calibri"/>
              </a:defRPr>
            </a:lvl3pPr>
            <a:lvl4pPr marL="1320800" marR="0" lvl="3" indent="-165100" algn="l" rtl="0">
              <a:lnSpc>
                <a:spcPct val="100000"/>
              </a:lnSpc>
              <a:spcBef>
                <a:spcPts val="600"/>
              </a:spcBef>
              <a:spcAft>
                <a:spcPts val="0"/>
              </a:spcAft>
              <a:buClr>
                <a:srgbClr val="000000"/>
              </a:buClr>
              <a:buSzPct val="100000"/>
              <a:buFont typeface="Arial"/>
              <a:buChar char="–"/>
              <a:defRPr sz="3100" b="0" i="0" u="none" strike="noStrike" cap="none">
                <a:solidFill>
                  <a:srgbClr val="000000"/>
                </a:solidFill>
                <a:latin typeface="Calibri"/>
                <a:ea typeface="Calibri"/>
                <a:cs typeface="Calibri"/>
                <a:sym typeface="Calibri"/>
              </a:defRPr>
            </a:lvl4pPr>
            <a:lvl5pPr marL="1638300" marR="0" lvl="4" indent="-152400" algn="l" rtl="0">
              <a:lnSpc>
                <a:spcPct val="100000"/>
              </a:lnSpc>
              <a:spcBef>
                <a:spcPts val="600"/>
              </a:spcBef>
              <a:spcAft>
                <a:spcPts val="0"/>
              </a:spcAft>
              <a:buClr>
                <a:srgbClr val="000000"/>
              </a:buClr>
              <a:buSzPct val="100000"/>
              <a:buFont typeface="Arial"/>
              <a:buChar char="»"/>
              <a:defRPr sz="3100" b="0" i="0" u="none" strike="noStrike" cap="none">
                <a:solidFill>
                  <a:srgbClr val="000000"/>
                </a:solidFill>
                <a:latin typeface="Calibri"/>
                <a:ea typeface="Calibri"/>
                <a:cs typeface="Calibri"/>
                <a:sym typeface="Calibri"/>
              </a:defRPr>
            </a:lvl5pPr>
            <a:lvl6pPr marL="1879600" marR="0" lvl="5"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6pPr>
            <a:lvl7pPr marL="2184400" marR="0" lvl="6"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7pPr>
            <a:lvl8pPr marL="2501900" marR="0" lvl="7"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8pPr>
            <a:lvl9pPr marL="2806700" marR="0" lvl="8"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9pPr>
          </a:lstStyle>
          <a:p>
            <a:endParaRPr/>
          </a:p>
        </p:txBody>
      </p:sp>
      <p:sp>
        <p:nvSpPr>
          <p:cNvPr id="265" name="Shape 265"/>
          <p:cNvSpPr txBox="1">
            <a:spLocks noGrp="1"/>
          </p:cNvSpPr>
          <p:nvPr>
            <p:ph type="sldNum" idx="12"/>
          </p:nvPr>
        </p:nvSpPr>
        <p:spPr>
          <a:xfrm>
            <a:off x="6302979" y="4669348"/>
            <a:ext cx="250200" cy="195975"/>
          </a:xfrm>
          <a:prstGeom prst="rect">
            <a:avLst/>
          </a:prstGeom>
          <a:noFill/>
          <a:ln>
            <a:noFill/>
          </a:ln>
        </p:spPr>
        <p:txBody>
          <a:bodyPr wrap="square" lIns="45700" tIns="45700" rIns="45700" bIns="45700" anchor="ctr"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GB" sz="1100" b="0" i="0" u="none" strike="noStrike" cap="none">
                <a:solidFill>
                  <a:srgbClr val="000000"/>
                </a:solidFill>
                <a:latin typeface="Calibri"/>
                <a:ea typeface="Calibri"/>
                <a:cs typeface="Calibri"/>
                <a:sym typeface="Calibri"/>
              </a:rPr>
              <a:t>‹#›</a:t>
            </a:fld>
            <a:endParaRPr lang="en-GB" sz="1100" b="0" i="0" u="none" strike="noStrike" cap="none">
              <a:solidFill>
                <a:srgbClr val="000000"/>
              </a:solidFill>
              <a:latin typeface="Calibri"/>
              <a:ea typeface="Calibri"/>
              <a:cs typeface="Calibri"/>
              <a:sym typeface="Calibri"/>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Blank">
    <p:bg>
      <p:bgPr>
        <a:blipFill rotWithShape="1">
          <a:blip r:embed="rId2">
            <a:alphaModFix/>
          </a:blip>
          <a:stretch>
            <a:fillRect/>
          </a:stretch>
        </a:blipFill>
        <a:effectLst/>
      </p:bgPr>
    </p:bg>
    <p:spTree>
      <p:nvGrpSpPr>
        <p:cNvPr id="1" name="Shape 266"/>
        <p:cNvGrpSpPr/>
        <p:nvPr/>
      </p:nvGrpSpPr>
      <p:grpSpPr>
        <a:xfrm>
          <a:off x="0" y="0"/>
          <a:ext cx="0" cy="0"/>
          <a:chOff x="0" y="0"/>
          <a:chExt cx="0" cy="0"/>
        </a:xfrm>
      </p:grpSpPr>
      <p:sp>
        <p:nvSpPr>
          <p:cNvPr id="267" name="Shape 267"/>
          <p:cNvSpPr txBox="1">
            <a:spLocks noGrp="1"/>
          </p:cNvSpPr>
          <p:nvPr>
            <p:ph type="sldNum" idx="12"/>
          </p:nvPr>
        </p:nvSpPr>
        <p:spPr>
          <a:xfrm>
            <a:off x="6553200" y="4629969"/>
            <a:ext cx="2133600" cy="274500"/>
          </a:xfrm>
          <a:prstGeom prst="rect">
            <a:avLst/>
          </a:prstGeom>
          <a:noFill/>
          <a:ln>
            <a:noFill/>
          </a:ln>
        </p:spPr>
        <p:txBody>
          <a:bodyPr wrap="square" lIns="45700" tIns="45700" rIns="45700" bIns="45700" anchor="ctr"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GB" sz="1100" b="0" i="0" u="none" strike="noStrike" cap="none">
                <a:solidFill>
                  <a:srgbClr val="000000"/>
                </a:solidFill>
                <a:latin typeface="Calibri"/>
                <a:ea typeface="Calibri"/>
                <a:cs typeface="Calibri"/>
                <a:sym typeface="Calibri"/>
              </a:rPr>
              <a:t>‹#›</a:t>
            </a:fld>
            <a:endParaRPr lang="en-GB" sz="1100" b="0" i="0" u="none" strike="noStrike" cap="none">
              <a:solidFill>
                <a:srgbClr val="000000"/>
              </a:solidFill>
              <a:latin typeface="Calibri"/>
              <a:ea typeface="Calibri"/>
              <a:cs typeface="Calibri"/>
              <a:sym typeface="Calibri"/>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268"/>
        <p:cNvGrpSpPr/>
        <p:nvPr/>
      </p:nvGrpSpPr>
      <p:grpSpPr>
        <a:xfrm>
          <a:off x="0" y="0"/>
          <a:ext cx="0" cy="0"/>
          <a:chOff x="0" y="0"/>
          <a:chExt cx="0" cy="0"/>
        </a:xfrm>
      </p:grpSpPr>
      <p:sp>
        <p:nvSpPr>
          <p:cNvPr id="269" name="Shape 269"/>
          <p:cNvSpPr txBox="1">
            <a:spLocks noGrp="1"/>
          </p:cNvSpPr>
          <p:nvPr>
            <p:ph type="title"/>
          </p:nvPr>
        </p:nvSpPr>
        <p:spPr>
          <a:xfrm>
            <a:off x="457199" y="205977"/>
            <a:ext cx="8229600" cy="857475"/>
          </a:xfrm>
          <a:prstGeom prst="rect">
            <a:avLst/>
          </a:prstGeom>
          <a:noFill/>
          <a:ln>
            <a:noFill/>
          </a:ln>
        </p:spPr>
        <p:txBody>
          <a:bodyPr wrap="square" lIns="64275" tIns="64275" rIns="64275" bIns="64275" anchor="ctr" anchorCtr="0"/>
          <a:lstStyle>
            <a:lvl1pPr marL="0" marR="0" lvl="0" indent="0" algn="ctr" rtl="0">
              <a:lnSpc>
                <a:spcPct val="100000"/>
              </a:lnSpc>
              <a:spcBef>
                <a:spcPts val="0"/>
              </a:spcBef>
              <a:spcAft>
                <a:spcPts val="0"/>
              </a:spcAft>
              <a:buClr>
                <a:srgbClr val="000000"/>
              </a:buClr>
              <a:buFont typeface="Calibri"/>
              <a:buNone/>
              <a:defRPr sz="4400" b="0" i="0" u="none" strike="noStrike" cap="none">
                <a:solidFill>
                  <a:srgbClr val="000000"/>
                </a:solidFill>
                <a:latin typeface="Calibri"/>
                <a:ea typeface="Calibri"/>
                <a:cs typeface="Calibri"/>
                <a:sym typeface="Calibri"/>
              </a:defRPr>
            </a:lvl1pPr>
            <a:lvl2pPr marL="0" marR="0" lvl="1" indent="1651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2pPr>
            <a:lvl3pPr marL="0" marR="0" lvl="2" indent="3175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3pPr>
            <a:lvl4pPr marL="0" marR="0" lvl="3" indent="4826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4pPr>
            <a:lvl5pPr marL="0" marR="0" lvl="4" indent="6477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5pPr>
            <a:lvl6pPr marL="0" marR="0" lvl="5" indent="8001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6pPr>
            <a:lvl7pPr marL="0" marR="0" lvl="6" indent="9652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7pPr>
            <a:lvl8pPr marL="0" marR="0" lvl="7" indent="11303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8pPr>
            <a:lvl9pPr marL="0" marR="0" lvl="8" indent="12827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9pPr>
          </a:lstStyle>
          <a:p>
            <a:endParaRPr/>
          </a:p>
        </p:txBody>
      </p:sp>
      <p:sp>
        <p:nvSpPr>
          <p:cNvPr id="270" name="Shape 270"/>
          <p:cNvSpPr txBox="1">
            <a:spLocks noGrp="1"/>
          </p:cNvSpPr>
          <p:nvPr>
            <p:ph type="body" idx="1"/>
          </p:nvPr>
        </p:nvSpPr>
        <p:spPr>
          <a:xfrm>
            <a:off x="457199" y="1200150"/>
            <a:ext cx="8229600" cy="3394575"/>
          </a:xfrm>
          <a:prstGeom prst="rect">
            <a:avLst/>
          </a:prstGeom>
          <a:noFill/>
          <a:ln>
            <a:noFill/>
          </a:ln>
        </p:spPr>
        <p:txBody>
          <a:bodyPr wrap="square" lIns="64275" tIns="64275" rIns="64275" bIns="64275" anchor="t" anchorCtr="0"/>
          <a:lstStyle>
            <a:lvl1pPr marL="279400" marR="0" lvl="0" indent="63500" algn="l" rtl="0">
              <a:lnSpc>
                <a:spcPct val="100000"/>
              </a:lnSpc>
              <a:spcBef>
                <a:spcPts val="600"/>
              </a:spcBef>
              <a:spcAft>
                <a:spcPts val="0"/>
              </a:spcAft>
              <a:buClr>
                <a:srgbClr val="000000"/>
              </a:buClr>
              <a:buSzPct val="100000"/>
              <a:buFont typeface="Arial"/>
              <a:buChar char="•"/>
              <a:defRPr sz="3100" b="0" i="0" u="none" strike="noStrike" cap="none">
                <a:solidFill>
                  <a:srgbClr val="000000"/>
                </a:solidFill>
                <a:latin typeface="Calibri"/>
                <a:ea typeface="Calibri"/>
                <a:cs typeface="Calibri"/>
                <a:sym typeface="Calibri"/>
              </a:defRPr>
            </a:lvl1pPr>
            <a:lvl2pPr marL="571500" marR="0" lvl="1" indent="76200" algn="l" rtl="0">
              <a:lnSpc>
                <a:spcPct val="100000"/>
              </a:lnSpc>
              <a:spcBef>
                <a:spcPts val="600"/>
              </a:spcBef>
              <a:spcAft>
                <a:spcPts val="0"/>
              </a:spcAft>
              <a:buClr>
                <a:srgbClr val="000000"/>
              </a:buClr>
              <a:buSzPct val="100000"/>
              <a:buFont typeface="Arial"/>
              <a:buChar char="–"/>
              <a:defRPr sz="3100" b="0" i="0" u="none" strike="noStrike" cap="none">
                <a:solidFill>
                  <a:srgbClr val="000000"/>
                </a:solidFill>
                <a:latin typeface="Calibri"/>
                <a:ea typeface="Calibri"/>
                <a:cs typeface="Calibri"/>
                <a:sym typeface="Calibri"/>
              </a:defRPr>
            </a:lvl2pPr>
            <a:lvl3pPr marL="850900" marR="0" lvl="2" indent="101600" algn="l" rtl="0">
              <a:lnSpc>
                <a:spcPct val="100000"/>
              </a:lnSpc>
              <a:spcBef>
                <a:spcPts val="600"/>
              </a:spcBef>
              <a:spcAft>
                <a:spcPts val="0"/>
              </a:spcAft>
              <a:buClr>
                <a:srgbClr val="000000"/>
              </a:buClr>
              <a:buSzPct val="100000"/>
              <a:buFont typeface="Arial"/>
              <a:buChar char="•"/>
              <a:defRPr sz="3100" b="0" i="0" u="none" strike="noStrike" cap="none">
                <a:solidFill>
                  <a:srgbClr val="000000"/>
                </a:solidFill>
                <a:latin typeface="Calibri"/>
                <a:ea typeface="Calibri"/>
                <a:cs typeface="Calibri"/>
                <a:sym typeface="Calibri"/>
              </a:defRPr>
            </a:lvl3pPr>
            <a:lvl4pPr marL="1206500" marR="0" lvl="3" indent="38100" algn="l" rtl="0">
              <a:lnSpc>
                <a:spcPct val="100000"/>
              </a:lnSpc>
              <a:spcBef>
                <a:spcPts val="600"/>
              </a:spcBef>
              <a:spcAft>
                <a:spcPts val="0"/>
              </a:spcAft>
              <a:buClr>
                <a:srgbClr val="000000"/>
              </a:buClr>
              <a:buSzPct val="100000"/>
              <a:buFont typeface="Arial"/>
              <a:buChar char="–"/>
              <a:defRPr sz="3100" b="0" i="0" u="none" strike="noStrike" cap="none">
                <a:solidFill>
                  <a:srgbClr val="000000"/>
                </a:solidFill>
                <a:latin typeface="Calibri"/>
                <a:ea typeface="Calibri"/>
                <a:cs typeface="Calibri"/>
                <a:sym typeface="Calibri"/>
              </a:defRPr>
            </a:lvl4pPr>
            <a:lvl5pPr marL="1536700" marR="0" lvl="4" indent="38100" algn="l" rtl="0">
              <a:lnSpc>
                <a:spcPct val="100000"/>
              </a:lnSpc>
              <a:spcBef>
                <a:spcPts val="600"/>
              </a:spcBef>
              <a:spcAft>
                <a:spcPts val="0"/>
              </a:spcAft>
              <a:buClr>
                <a:srgbClr val="000000"/>
              </a:buClr>
              <a:buSzPct val="100000"/>
              <a:buFont typeface="Arial"/>
              <a:buChar char="»"/>
              <a:defRPr sz="3100" b="0" i="0" u="none" strike="noStrike" cap="none">
                <a:solidFill>
                  <a:srgbClr val="000000"/>
                </a:solidFill>
                <a:latin typeface="Calibri"/>
                <a:ea typeface="Calibri"/>
                <a:cs typeface="Calibri"/>
                <a:sym typeface="Calibri"/>
              </a:defRPr>
            </a:lvl5pPr>
            <a:lvl6pPr marL="1879600" marR="0" lvl="5"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6pPr>
            <a:lvl7pPr marL="2184400" marR="0" lvl="6"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7pPr>
            <a:lvl8pPr marL="2501900" marR="0" lvl="7"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8pPr>
            <a:lvl9pPr marL="2806700" marR="0" lvl="8"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9pPr>
          </a:lstStyle>
          <a:p>
            <a:endParaRPr/>
          </a:p>
        </p:txBody>
      </p:sp>
      <p:sp>
        <p:nvSpPr>
          <p:cNvPr id="271" name="Shape 271"/>
          <p:cNvSpPr txBox="1">
            <a:spLocks noGrp="1"/>
          </p:cNvSpPr>
          <p:nvPr>
            <p:ph type="sldNum" idx="12"/>
          </p:nvPr>
        </p:nvSpPr>
        <p:spPr>
          <a:xfrm>
            <a:off x="8436618" y="4806275"/>
            <a:ext cx="250200" cy="195975"/>
          </a:xfrm>
          <a:prstGeom prst="rect">
            <a:avLst/>
          </a:prstGeom>
          <a:noFill/>
          <a:ln>
            <a:noFill/>
          </a:ln>
        </p:spPr>
        <p:txBody>
          <a:bodyPr wrap="square" lIns="45675" tIns="45675" rIns="45675" bIns="45675"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GB" sz="1100" b="0" i="0" u="none" strike="noStrike" cap="none">
                <a:solidFill>
                  <a:srgbClr val="888888"/>
                </a:solidFill>
                <a:latin typeface="Calibri"/>
                <a:ea typeface="Calibri"/>
                <a:cs typeface="Calibri"/>
                <a:sym typeface="Calibri"/>
              </a:rPr>
              <a:t>‹#›</a:t>
            </a:fld>
            <a:endParaRPr lang="en-GB" sz="11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Blank">
    <p:spTree>
      <p:nvGrpSpPr>
        <p:cNvPr id="1" name="Shape 272"/>
        <p:cNvGrpSpPr/>
        <p:nvPr/>
      </p:nvGrpSpPr>
      <p:grpSpPr>
        <a:xfrm>
          <a:off x="0" y="0"/>
          <a:ext cx="0" cy="0"/>
          <a:chOff x="0" y="0"/>
          <a:chExt cx="0" cy="0"/>
        </a:xfrm>
      </p:grpSpPr>
      <p:sp>
        <p:nvSpPr>
          <p:cNvPr id="273" name="Shape 273"/>
          <p:cNvSpPr txBox="1">
            <a:spLocks noGrp="1"/>
          </p:cNvSpPr>
          <p:nvPr>
            <p:ph type="sldNum" idx="12"/>
          </p:nvPr>
        </p:nvSpPr>
        <p:spPr>
          <a:xfrm>
            <a:off x="4437983" y="4878958"/>
            <a:ext cx="259200" cy="200925"/>
          </a:xfrm>
          <a:prstGeom prst="rect">
            <a:avLst/>
          </a:prstGeom>
          <a:noFill/>
          <a:ln>
            <a:noFill/>
          </a:ln>
        </p:spPr>
        <p:txBody>
          <a:bodyPr wrap="square" lIns="35725" tIns="35725" rIns="35725" bIns="35725" anchor="t" anchorCtr="0">
            <a:noAutofit/>
          </a:bodyPr>
          <a:lstStyle/>
          <a:p>
            <a:pPr marL="0" marR="0" lvl="0" indent="0" algn="ctr" rtl="0">
              <a:lnSpc>
                <a:spcPct val="100000"/>
              </a:lnSpc>
              <a:spcBef>
                <a:spcPts val="0"/>
              </a:spcBef>
              <a:spcAft>
                <a:spcPts val="0"/>
              </a:spcAft>
              <a:buClr>
                <a:srgbClr val="000000"/>
              </a:buClr>
              <a:buSzPct val="25000"/>
              <a:buFont typeface="Helvetica Neue"/>
              <a:buNone/>
            </a:pPr>
            <a:fld id="{00000000-1234-1234-1234-123412341234}" type="slidenum">
              <a:rPr lang="en-GB" sz="1300" b="0" i="0" u="none" strike="noStrike" cap="none">
                <a:solidFill>
                  <a:srgbClr val="000000"/>
                </a:solidFill>
                <a:latin typeface="Helvetica Neue"/>
                <a:ea typeface="Helvetica Neue"/>
                <a:cs typeface="Helvetica Neue"/>
                <a:sym typeface="Helvetica Neue"/>
              </a:rPr>
              <a:t>‹#›</a:t>
            </a:fld>
            <a:endParaRPr lang="en-GB" sz="1300" b="0" i="0" u="none" strike="noStrike" cap="none">
              <a:solidFill>
                <a:srgbClr val="000000"/>
              </a:solidFill>
              <a:latin typeface="Helvetica Neue"/>
              <a:ea typeface="Helvetica Neue"/>
              <a:cs typeface="Helvetica Neue"/>
              <a:sym typeface="Helvetica Neue"/>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Title &amp; Bullets">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669727" y="234404"/>
            <a:ext cx="7804500" cy="1138500"/>
          </a:xfrm>
          <a:prstGeom prst="rect">
            <a:avLst/>
          </a:prstGeom>
          <a:noFill/>
          <a:ln>
            <a:noFill/>
          </a:ln>
        </p:spPr>
        <p:txBody>
          <a:bodyPr wrap="square" lIns="64275" tIns="64275" rIns="64275" bIns="64275" anchor="ctr" anchorCtr="0"/>
          <a:lstStyle>
            <a:lvl1pPr marL="0" marR="0" lvl="0" indent="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1pPr>
            <a:lvl2pPr marL="0" marR="0" lvl="1" indent="1651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2pPr>
            <a:lvl3pPr marL="0" marR="0" lvl="2" indent="3175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3pPr>
            <a:lvl4pPr marL="0" marR="0" lvl="3" indent="4826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4pPr>
            <a:lvl5pPr marL="0" marR="0" lvl="4" indent="6477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5pPr>
            <a:lvl6pPr marL="0" marR="0" lvl="5" indent="8001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6pPr>
            <a:lvl7pPr marL="0" marR="0" lvl="6" indent="9652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7pPr>
            <a:lvl8pPr marL="0" marR="0" lvl="7" indent="11303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8pPr>
            <a:lvl9pPr marL="0" marR="0" lvl="8" indent="12827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9pPr>
          </a:lstStyle>
          <a:p>
            <a:endParaRPr/>
          </a:p>
        </p:txBody>
      </p:sp>
      <p:sp>
        <p:nvSpPr>
          <p:cNvPr id="276" name="Shape 276"/>
          <p:cNvSpPr txBox="1">
            <a:spLocks noGrp="1"/>
          </p:cNvSpPr>
          <p:nvPr>
            <p:ph type="body" idx="1"/>
          </p:nvPr>
        </p:nvSpPr>
        <p:spPr>
          <a:xfrm>
            <a:off x="669727" y="1372939"/>
            <a:ext cx="7804500" cy="3314925"/>
          </a:xfrm>
          <a:prstGeom prst="rect">
            <a:avLst/>
          </a:prstGeom>
          <a:noFill/>
          <a:ln>
            <a:noFill/>
          </a:ln>
        </p:spPr>
        <p:txBody>
          <a:bodyPr wrap="square" lIns="64275" tIns="64275" rIns="64275" bIns="64275" anchor="ctr" anchorCtr="0"/>
          <a:lstStyle>
            <a:lvl1pPr marL="317500" marR="0" lvl="0" indent="-2032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1pPr>
            <a:lvl2pPr marL="622300" marR="0" lvl="1"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2pPr>
            <a:lvl3pPr marL="939800" marR="0" lvl="2"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3pPr>
            <a:lvl4pPr marL="1244600" marR="0" lvl="3"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4pPr>
            <a:lvl5pPr marL="1562100" marR="0" lvl="4"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5pPr>
            <a:lvl6pPr marL="1879600" marR="0" lvl="5"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6pPr>
            <a:lvl7pPr marL="2184400" marR="0" lvl="6"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7pPr>
            <a:lvl8pPr marL="2501900" marR="0" lvl="7"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8pPr>
            <a:lvl9pPr marL="2806700" marR="0" lvl="8"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9pPr>
          </a:lstStyle>
          <a:p>
            <a:endParaRPr/>
          </a:p>
        </p:txBody>
      </p:sp>
      <p:sp>
        <p:nvSpPr>
          <p:cNvPr id="277" name="Shape 277"/>
          <p:cNvSpPr txBox="1">
            <a:spLocks noGrp="1"/>
          </p:cNvSpPr>
          <p:nvPr>
            <p:ph type="sldNum" idx="12"/>
          </p:nvPr>
        </p:nvSpPr>
        <p:spPr>
          <a:xfrm>
            <a:off x="4437983" y="4878958"/>
            <a:ext cx="259200" cy="200925"/>
          </a:xfrm>
          <a:prstGeom prst="rect">
            <a:avLst/>
          </a:prstGeom>
          <a:noFill/>
          <a:ln>
            <a:noFill/>
          </a:ln>
        </p:spPr>
        <p:txBody>
          <a:bodyPr wrap="square" lIns="35725" tIns="35725" rIns="35725" bIns="35725" anchor="t" anchorCtr="0">
            <a:noAutofit/>
          </a:bodyPr>
          <a:lstStyle/>
          <a:p>
            <a:pPr marL="0" marR="0" lvl="0" indent="0" algn="ctr" rtl="0">
              <a:lnSpc>
                <a:spcPct val="100000"/>
              </a:lnSpc>
              <a:spcBef>
                <a:spcPts val="0"/>
              </a:spcBef>
              <a:spcAft>
                <a:spcPts val="0"/>
              </a:spcAft>
              <a:buClr>
                <a:srgbClr val="000000"/>
              </a:buClr>
              <a:buSzPct val="25000"/>
              <a:buFont typeface="Helvetica Neue"/>
              <a:buNone/>
            </a:pPr>
            <a:fld id="{00000000-1234-1234-1234-123412341234}" type="slidenum">
              <a:rPr lang="en-GB" sz="1300" b="0" i="0" u="none" strike="noStrike" cap="none">
                <a:solidFill>
                  <a:srgbClr val="000000"/>
                </a:solidFill>
                <a:latin typeface="Helvetica Neue"/>
                <a:ea typeface="Helvetica Neue"/>
                <a:cs typeface="Helvetica Neue"/>
                <a:sym typeface="Helvetica Neue"/>
              </a:rPr>
              <a:t>‹#›</a:t>
            </a:fld>
            <a:endParaRPr lang="en-GB" sz="1300" b="0" i="0" u="none" strike="noStrike" cap="none">
              <a:solidFill>
                <a:srgbClr val="000000"/>
              </a:solidFill>
              <a:latin typeface="Helvetica Neue"/>
              <a:ea typeface="Helvetica Neue"/>
              <a:cs typeface="Helvetica Neue"/>
              <a:sym typeface="Helvetica Neue"/>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Bullets">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69727" y="669727"/>
            <a:ext cx="7804500" cy="3804075"/>
          </a:xfrm>
          <a:prstGeom prst="rect">
            <a:avLst/>
          </a:prstGeom>
          <a:noFill/>
          <a:ln>
            <a:noFill/>
          </a:ln>
        </p:spPr>
        <p:txBody>
          <a:bodyPr wrap="square" lIns="64275" tIns="64275" rIns="64275" bIns="64275" anchor="ctr" anchorCtr="0"/>
          <a:lstStyle>
            <a:lvl1pPr marL="317500" marR="0" lvl="0" indent="-2032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1pPr>
            <a:lvl2pPr marL="622300" marR="0" lvl="1"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2pPr>
            <a:lvl3pPr marL="939800" marR="0" lvl="2"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3pPr>
            <a:lvl4pPr marL="1244600" marR="0" lvl="3"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4pPr>
            <a:lvl5pPr marL="1562100" marR="0" lvl="4"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5pPr>
            <a:lvl6pPr marL="1879600" marR="0" lvl="5"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6pPr>
            <a:lvl7pPr marL="2184400" marR="0" lvl="6"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7pPr>
            <a:lvl8pPr marL="2501900" marR="0" lvl="7"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8pPr>
            <a:lvl9pPr marL="2806700" marR="0" lvl="8"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9pPr>
          </a:lstStyle>
          <a:p>
            <a:endParaRPr/>
          </a:p>
        </p:txBody>
      </p:sp>
      <p:sp>
        <p:nvSpPr>
          <p:cNvPr id="280" name="Shape 280"/>
          <p:cNvSpPr txBox="1">
            <a:spLocks noGrp="1"/>
          </p:cNvSpPr>
          <p:nvPr>
            <p:ph type="sldNum" idx="12"/>
          </p:nvPr>
        </p:nvSpPr>
        <p:spPr>
          <a:xfrm>
            <a:off x="4437983" y="4878958"/>
            <a:ext cx="259200" cy="200925"/>
          </a:xfrm>
          <a:prstGeom prst="rect">
            <a:avLst/>
          </a:prstGeom>
          <a:noFill/>
          <a:ln>
            <a:noFill/>
          </a:ln>
        </p:spPr>
        <p:txBody>
          <a:bodyPr wrap="square" lIns="35725" tIns="35725" rIns="35725" bIns="35725" anchor="t" anchorCtr="0">
            <a:noAutofit/>
          </a:bodyPr>
          <a:lstStyle/>
          <a:p>
            <a:pPr marL="0" marR="0" lvl="0" indent="0" algn="ctr" rtl="0">
              <a:lnSpc>
                <a:spcPct val="100000"/>
              </a:lnSpc>
              <a:spcBef>
                <a:spcPts val="0"/>
              </a:spcBef>
              <a:spcAft>
                <a:spcPts val="0"/>
              </a:spcAft>
              <a:buClr>
                <a:srgbClr val="000000"/>
              </a:buClr>
              <a:buSzPct val="25000"/>
              <a:buFont typeface="Helvetica Neue"/>
              <a:buNone/>
            </a:pPr>
            <a:fld id="{00000000-1234-1234-1234-123412341234}" type="slidenum">
              <a:rPr lang="en-GB" sz="1300" b="0" i="0" u="none" strike="noStrike" cap="none">
                <a:solidFill>
                  <a:srgbClr val="000000"/>
                </a:solidFill>
                <a:latin typeface="Helvetica Neue"/>
                <a:ea typeface="Helvetica Neue"/>
                <a:cs typeface="Helvetica Neue"/>
                <a:sym typeface="Helvetica Neue"/>
              </a:rPr>
              <a:t>‹#›</a:t>
            </a:fld>
            <a:endParaRPr lang="en-GB" sz="1300" b="0" i="0" u="none" strike="noStrike" cap="none">
              <a:solidFill>
                <a:srgbClr val="000000"/>
              </a:solidFill>
              <a:latin typeface="Helvetica Neue"/>
              <a:ea typeface="Helvetica Neue"/>
              <a:cs typeface="Helvetica Neue"/>
              <a:sym typeface="Helvetica Neue"/>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Title - Center">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892969" y="1701105"/>
            <a:ext cx="7358100" cy="1741275"/>
          </a:xfrm>
          <a:prstGeom prst="rect">
            <a:avLst/>
          </a:prstGeom>
          <a:noFill/>
          <a:ln>
            <a:noFill/>
          </a:ln>
        </p:spPr>
        <p:txBody>
          <a:bodyPr wrap="square" lIns="64275" tIns="64275" rIns="64275" bIns="64275" anchor="ctr" anchorCtr="0"/>
          <a:lstStyle>
            <a:lvl1pPr marL="0" marR="0" lvl="0" indent="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1pPr>
            <a:lvl2pPr marL="0" marR="0" lvl="1" indent="1651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2pPr>
            <a:lvl3pPr marL="0" marR="0" lvl="2" indent="3175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3pPr>
            <a:lvl4pPr marL="0" marR="0" lvl="3" indent="4826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4pPr>
            <a:lvl5pPr marL="0" marR="0" lvl="4" indent="6477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5pPr>
            <a:lvl6pPr marL="0" marR="0" lvl="5" indent="8001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6pPr>
            <a:lvl7pPr marL="0" marR="0" lvl="6" indent="9652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7pPr>
            <a:lvl8pPr marL="0" marR="0" lvl="7" indent="11303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8pPr>
            <a:lvl9pPr marL="0" marR="0" lvl="8" indent="12827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9pPr>
          </a:lstStyle>
          <a:p>
            <a:endParaRPr/>
          </a:p>
        </p:txBody>
      </p:sp>
      <p:sp>
        <p:nvSpPr>
          <p:cNvPr id="283" name="Shape 283"/>
          <p:cNvSpPr txBox="1">
            <a:spLocks noGrp="1"/>
          </p:cNvSpPr>
          <p:nvPr>
            <p:ph type="sldNum" idx="12"/>
          </p:nvPr>
        </p:nvSpPr>
        <p:spPr>
          <a:xfrm>
            <a:off x="4437983" y="4878958"/>
            <a:ext cx="259200" cy="200925"/>
          </a:xfrm>
          <a:prstGeom prst="rect">
            <a:avLst/>
          </a:prstGeom>
          <a:noFill/>
          <a:ln>
            <a:noFill/>
          </a:ln>
        </p:spPr>
        <p:txBody>
          <a:bodyPr wrap="square" lIns="35725" tIns="35725" rIns="35725" bIns="35725" anchor="t" anchorCtr="0">
            <a:noAutofit/>
          </a:bodyPr>
          <a:lstStyle/>
          <a:p>
            <a:pPr marL="0" marR="0" lvl="0" indent="0" algn="ctr" rtl="0">
              <a:lnSpc>
                <a:spcPct val="100000"/>
              </a:lnSpc>
              <a:spcBef>
                <a:spcPts val="0"/>
              </a:spcBef>
              <a:spcAft>
                <a:spcPts val="0"/>
              </a:spcAft>
              <a:buClr>
                <a:srgbClr val="000000"/>
              </a:buClr>
              <a:buSzPct val="25000"/>
              <a:buFont typeface="Helvetica Neue"/>
              <a:buNone/>
            </a:pPr>
            <a:fld id="{00000000-1234-1234-1234-123412341234}" type="slidenum">
              <a:rPr lang="en-GB" sz="1300" b="0" i="0" u="none" strike="noStrike" cap="none">
                <a:solidFill>
                  <a:srgbClr val="000000"/>
                </a:solidFill>
                <a:latin typeface="Helvetica Neue"/>
                <a:ea typeface="Helvetica Neue"/>
                <a:cs typeface="Helvetica Neue"/>
                <a:sym typeface="Helvetica Neue"/>
              </a:rPr>
              <a:t>‹#›</a:t>
            </a:fld>
            <a:endParaRPr lang="en-GB" sz="1300" b="0" i="0" u="none" strike="noStrike" cap="none">
              <a:solidFill>
                <a:srgbClr val="000000"/>
              </a:solidFill>
              <a:latin typeface="Helvetica Neue"/>
              <a:ea typeface="Helvetica Neue"/>
              <a:cs typeface="Helvetica Neue"/>
              <a:sym typeface="Helvetica Neue"/>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284"/>
        <p:cNvGrpSpPr/>
        <p:nvPr/>
      </p:nvGrpSpPr>
      <p:grpSpPr>
        <a:xfrm>
          <a:off x="0" y="0"/>
          <a:ext cx="0" cy="0"/>
          <a:chOff x="0" y="0"/>
          <a:chExt cx="0" cy="0"/>
        </a:xfrm>
      </p:grpSpPr>
      <p:sp>
        <p:nvSpPr>
          <p:cNvPr id="285" name="Shape 285"/>
          <p:cNvSpPr txBox="1">
            <a:spLocks noGrp="1"/>
          </p:cNvSpPr>
          <p:nvPr>
            <p:ph type="title"/>
          </p:nvPr>
        </p:nvSpPr>
        <p:spPr>
          <a:xfrm>
            <a:off x="457199" y="41672"/>
            <a:ext cx="8229600" cy="857475"/>
          </a:xfrm>
          <a:prstGeom prst="rect">
            <a:avLst/>
          </a:prstGeom>
          <a:noFill/>
          <a:ln>
            <a:noFill/>
          </a:ln>
        </p:spPr>
        <p:txBody>
          <a:bodyPr wrap="square" lIns="64275" tIns="64275" rIns="64275" bIns="64275" anchor="ctr" anchorCtr="0"/>
          <a:lstStyle>
            <a:lvl1pPr marL="0" marR="0" lvl="0" indent="0" algn="ctr" rtl="0">
              <a:lnSpc>
                <a:spcPct val="100000"/>
              </a:lnSpc>
              <a:spcBef>
                <a:spcPts val="0"/>
              </a:spcBef>
              <a:spcAft>
                <a:spcPts val="0"/>
              </a:spcAft>
              <a:buClr>
                <a:srgbClr val="000000"/>
              </a:buClr>
              <a:buFont typeface="Calibri"/>
              <a:buNone/>
              <a:defRPr sz="4400" b="0" i="0" u="none" strike="noStrike" cap="none">
                <a:solidFill>
                  <a:srgbClr val="000000"/>
                </a:solidFill>
                <a:latin typeface="Calibri"/>
                <a:ea typeface="Calibri"/>
                <a:cs typeface="Calibri"/>
                <a:sym typeface="Calibri"/>
              </a:defRPr>
            </a:lvl1pPr>
            <a:lvl2pPr marL="0" marR="0" lvl="1" indent="1651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2pPr>
            <a:lvl3pPr marL="0" marR="0" lvl="2" indent="3175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3pPr>
            <a:lvl4pPr marL="0" marR="0" lvl="3" indent="4826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4pPr>
            <a:lvl5pPr marL="0" marR="0" lvl="4" indent="6477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5pPr>
            <a:lvl6pPr marL="0" marR="0" lvl="5" indent="8001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6pPr>
            <a:lvl7pPr marL="0" marR="0" lvl="6" indent="9652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7pPr>
            <a:lvl8pPr marL="0" marR="0" lvl="7" indent="11303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8pPr>
            <a:lvl9pPr marL="0" marR="0" lvl="8" indent="12827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9pPr>
          </a:lstStyle>
          <a:p>
            <a:endParaRPr/>
          </a:p>
        </p:txBody>
      </p:sp>
      <p:sp>
        <p:nvSpPr>
          <p:cNvPr id="286" name="Shape 286"/>
          <p:cNvSpPr txBox="1">
            <a:spLocks noGrp="1"/>
          </p:cNvSpPr>
          <p:nvPr>
            <p:ph type="body" idx="1"/>
          </p:nvPr>
        </p:nvSpPr>
        <p:spPr>
          <a:xfrm>
            <a:off x="457199" y="969169"/>
            <a:ext cx="8229600" cy="3625425"/>
          </a:xfrm>
          <a:prstGeom prst="rect">
            <a:avLst/>
          </a:prstGeom>
          <a:noFill/>
          <a:ln>
            <a:noFill/>
          </a:ln>
        </p:spPr>
        <p:txBody>
          <a:bodyPr wrap="square" lIns="64275" tIns="64275" rIns="64275" bIns="64275" anchor="t" anchorCtr="0"/>
          <a:lstStyle>
            <a:lvl1pPr marL="330200" marR="0" lvl="0" indent="-139700" algn="l" rtl="0">
              <a:lnSpc>
                <a:spcPct val="100000"/>
              </a:lnSpc>
              <a:spcBef>
                <a:spcPts val="700"/>
              </a:spcBef>
              <a:spcAft>
                <a:spcPts val="0"/>
              </a:spcAft>
              <a:buClr>
                <a:srgbClr val="000000"/>
              </a:buClr>
              <a:buSzPct val="100000"/>
              <a:buFont typeface="Arial"/>
              <a:buChar char="•"/>
              <a:defRPr sz="3100" b="0" i="0" u="none" strike="noStrike" cap="none">
                <a:solidFill>
                  <a:srgbClr val="000000"/>
                </a:solidFill>
                <a:latin typeface="Calibri"/>
                <a:ea typeface="Calibri"/>
                <a:cs typeface="Calibri"/>
                <a:sym typeface="Calibri"/>
              </a:defRPr>
            </a:lvl1pPr>
            <a:lvl2pPr marL="635000" marR="0" lvl="1" indent="-114300" algn="l" rtl="0">
              <a:lnSpc>
                <a:spcPct val="100000"/>
              </a:lnSpc>
              <a:spcBef>
                <a:spcPts val="700"/>
              </a:spcBef>
              <a:spcAft>
                <a:spcPts val="0"/>
              </a:spcAft>
              <a:buClr>
                <a:srgbClr val="000000"/>
              </a:buClr>
              <a:buSzPct val="100000"/>
              <a:buFont typeface="Arial"/>
              <a:buChar char="–"/>
              <a:defRPr sz="3100" b="0" i="0" u="none" strike="noStrike" cap="none">
                <a:solidFill>
                  <a:srgbClr val="000000"/>
                </a:solidFill>
                <a:latin typeface="Calibri"/>
                <a:ea typeface="Calibri"/>
                <a:cs typeface="Calibri"/>
                <a:sym typeface="Calibri"/>
              </a:defRPr>
            </a:lvl2pPr>
            <a:lvl3pPr marL="939800" marR="0" lvl="2" indent="-101600" algn="l" rtl="0">
              <a:lnSpc>
                <a:spcPct val="100000"/>
              </a:lnSpc>
              <a:spcBef>
                <a:spcPts val="700"/>
              </a:spcBef>
              <a:spcAft>
                <a:spcPts val="0"/>
              </a:spcAft>
              <a:buClr>
                <a:srgbClr val="000000"/>
              </a:buClr>
              <a:buSzPct val="100000"/>
              <a:buFont typeface="Arial"/>
              <a:buChar char="•"/>
              <a:defRPr sz="3100" b="0" i="0" u="none" strike="noStrike" cap="none">
                <a:solidFill>
                  <a:srgbClr val="000000"/>
                </a:solidFill>
                <a:latin typeface="Calibri"/>
                <a:ea typeface="Calibri"/>
                <a:cs typeface="Calibri"/>
                <a:sym typeface="Calibri"/>
              </a:defRPr>
            </a:lvl3pPr>
            <a:lvl4pPr marL="1320800" marR="0" lvl="3" indent="-165100" algn="l" rtl="0">
              <a:lnSpc>
                <a:spcPct val="100000"/>
              </a:lnSpc>
              <a:spcBef>
                <a:spcPts val="700"/>
              </a:spcBef>
              <a:spcAft>
                <a:spcPts val="0"/>
              </a:spcAft>
              <a:buClr>
                <a:srgbClr val="000000"/>
              </a:buClr>
              <a:buSzPct val="100000"/>
              <a:buFont typeface="Arial"/>
              <a:buChar char="–"/>
              <a:defRPr sz="3100" b="0" i="0" u="none" strike="noStrike" cap="none">
                <a:solidFill>
                  <a:srgbClr val="000000"/>
                </a:solidFill>
                <a:latin typeface="Calibri"/>
                <a:ea typeface="Calibri"/>
                <a:cs typeface="Calibri"/>
                <a:sym typeface="Calibri"/>
              </a:defRPr>
            </a:lvl4pPr>
            <a:lvl5pPr marL="1638300" marR="0" lvl="4" indent="-152400" algn="l" rtl="0">
              <a:lnSpc>
                <a:spcPct val="100000"/>
              </a:lnSpc>
              <a:spcBef>
                <a:spcPts val="700"/>
              </a:spcBef>
              <a:spcAft>
                <a:spcPts val="0"/>
              </a:spcAft>
              <a:buClr>
                <a:srgbClr val="000000"/>
              </a:buClr>
              <a:buSzPct val="100000"/>
              <a:buFont typeface="Arial"/>
              <a:buChar char="»"/>
              <a:defRPr sz="3100" b="0" i="0" u="none" strike="noStrike" cap="none">
                <a:solidFill>
                  <a:srgbClr val="000000"/>
                </a:solidFill>
                <a:latin typeface="Calibri"/>
                <a:ea typeface="Calibri"/>
                <a:cs typeface="Calibri"/>
                <a:sym typeface="Calibri"/>
              </a:defRPr>
            </a:lvl5pPr>
            <a:lvl6pPr marL="1879600" marR="0" lvl="5"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6pPr>
            <a:lvl7pPr marL="2184400" marR="0" lvl="6"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7pPr>
            <a:lvl8pPr marL="2501900" marR="0" lvl="7"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8pPr>
            <a:lvl9pPr marL="2806700" marR="0" lvl="8"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9pPr>
          </a:lstStyle>
          <a:p>
            <a:endParaRPr/>
          </a:p>
        </p:txBody>
      </p:sp>
      <p:sp>
        <p:nvSpPr>
          <p:cNvPr id="287" name="Shape 287"/>
          <p:cNvSpPr txBox="1">
            <a:spLocks noGrp="1"/>
          </p:cNvSpPr>
          <p:nvPr>
            <p:ph type="sldNum" idx="12"/>
          </p:nvPr>
        </p:nvSpPr>
        <p:spPr>
          <a:xfrm>
            <a:off x="6553200" y="4767262"/>
            <a:ext cx="325200" cy="256275"/>
          </a:xfrm>
          <a:prstGeom prst="rect">
            <a:avLst/>
          </a:prstGeom>
          <a:noFill/>
          <a:ln>
            <a:noFill/>
          </a:ln>
        </p:spPr>
        <p:txBody>
          <a:bodyPr wrap="square" lIns="45700" tIns="45700" rIns="45700" bIns="45700" anchor="t" anchorCtr="0">
            <a:noAutofit/>
          </a:bodyPr>
          <a:lstStyle/>
          <a:p>
            <a:pPr marL="0" marR="0" lvl="0" indent="0" algn="l" rtl="0">
              <a:lnSpc>
                <a:spcPct val="100000"/>
              </a:lnSpc>
              <a:spcBef>
                <a:spcPts val="0"/>
              </a:spcBef>
              <a:spcAft>
                <a:spcPts val="0"/>
              </a:spcAft>
              <a:buClr>
                <a:srgbClr val="000000"/>
              </a:buClr>
              <a:buSzPct val="25000"/>
              <a:buFont typeface="Calibri"/>
              <a:buNone/>
            </a:pPr>
            <a:fld id="{00000000-1234-1234-1234-123412341234}" type="slidenum">
              <a:rPr lang="en-GB" sz="1700" b="0" i="0" u="none" strike="noStrike" cap="none">
                <a:solidFill>
                  <a:srgbClr val="000000"/>
                </a:solidFill>
                <a:latin typeface="Calibri"/>
                <a:ea typeface="Calibri"/>
                <a:cs typeface="Calibri"/>
                <a:sym typeface="Calibri"/>
              </a:rPr>
              <a:t>‹#›</a:t>
            </a:fld>
            <a:endParaRPr lang="en-GB" sz="1700" b="0" i="0" u="none" strike="noStrike" cap="none">
              <a:solidFill>
                <a:srgbClr val="000000"/>
              </a:solidFill>
              <a:latin typeface="Calibri"/>
              <a:ea typeface="Calibri"/>
              <a:cs typeface="Calibri"/>
              <a:sym typeface="Calibri"/>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Title and Content">
    <p:bg>
      <p:bgPr>
        <a:blipFill rotWithShape="1">
          <a:blip r:embed="rId2">
            <a:alphaModFix/>
          </a:blip>
          <a:stretch>
            <a:fillRect/>
          </a:stretch>
        </a:blipFill>
        <a:effectLst/>
      </p:bgPr>
    </p:bg>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457199" y="69057"/>
            <a:ext cx="8229600" cy="1131075"/>
          </a:xfrm>
          <a:prstGeom prst="rect">
            <a:avLst/>
          </a:prstGeom>
          <a:noFill/>
          <a:ln>
            <a:noFill/>
          </a:ln>
        </p:spPr>
        <p:txBody>
          <a:bodyPr wrap="square" lIns="64275" tIns="64275" rIns="64275" bIns="64275" anchor="ctr" anchorCtr="0"/>
          <a:lstStyle>
            <a:lvl1pPr marL="0" marR="0" lvl="0" indent="0" algn="ctr" rtl="0">
              <a:lnSpc>
                <a:spcPct val="100000"/>
              </a:lnSpc>
              <a:spcBef>
                <a:spcPts val="0"/>
              </a:spcBef>
              <a:spcAft>
                <a:spcPts val="0"/>
              </a:spcAft>
              <a:buClr>
                <a:srgbClr val="000000"/>
              </a:buClr>
              <a:buFont typeface="Calibri"/>
              <a:buNone/>
              <a:defRPr sz="4400" b="0" i="0" u="none" strike="noStrike" cap="none">
                <a:solidFill>
                  <a:srgbClr val="000000"/>
                </a:solidFill>
                <a:latin typeface="Calibri"/>
                <a:ea typeface="Calibri"/>
                <a:cs typeface="Calibri"/>
                <a:sym typeface="Calibri"/>
              </a:defRPr>
            </a:lvl1pPr>
            <a:lvl2pPr marL="0" marR="0" lvl="1" indent="1651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2pPr>
            <a:lvl3pPr marL="0" marR="0" lvl="2" indent="3175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3pPr>
            <a:lvl4pPr marL="0" marR="0" lvl="3" indent="4826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4pPr>
            <a:lvl5pPr marL="0" marR="0" lvl="4" indent="6477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5pPr>
            <a:lvl6pPr marL="0" marR="0" lvl="5" indent="8001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6pPr>
            <a:lvl7pPr marL="0" marR="0" lvl="6" indent="9652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7pPr>
            <a:lvl8pPr marL="0" marR="0" lvl="7" indent="11303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8pPr>
            <a:lvl9pPr marL="0" marR="0" lvl="8" indent="12827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9pPr>
          </a:lstStyle>
          <a:p>
            <a:endParaRPr/>
          </a:p>
        </p:txBody>
      </p:sp>
      <p:sp>
        <p:nvSpPr>
          <p:cNvPr id="290" name="Shape 290"/>
          <p:cNvSpPr txBox="1">
            <a:spLocks noGrp="1"/>
          </p:cNvSpPr>
          <p:nvPr>
            <p:ph type="body" idx="1"/>
          </p:nvPr>
        </p:nvSpPr>
        <p:spPr>
          <a:xfrm>
            <a:off x="457199" y="1200150"/>
            <a:ext cx="8229600" cy="3943575"/>
          </a:xfrm>
          <a:prstGeom prst="rect">
            <a:avLst/>
          </a:prstGeom>
          <a:noFill/>
          <a:ln>
            <a:noFill/>
          </a:ln>
        </p:spPr>
        <p:txBody>
          <a:bodyPr wrap="square" lIns="64275" tIns="64275" rIns="64275" bIns="64275" anchor="t" anchorCtr="0"/>
          <a:lstStyle>
            <a:lvl1pPr marL="330200" marR="0" lvl="0" indent="-139700" algn="l" rtl="0">
              <a:lnSpc>
                <a:spcPct val="100000"/>
              </a:lnSpc>
              <a:spcBef>
                <a:spcPts val="700"/>
              </a:spcBef>
              <a:spcAft>
                <a:spcPts val="0"/>
              </a:spcAft>
              <a:buClr>
                <a:srgbClr val="000000"/>
              </a:buClr>
              <a:buSzPct val="100000"/>
              <a:buFont typeface="Arial"/>
              <a:buChar char="•"/>
              <a:defRPr sz="3100" b="0" i="0" u="none" strike="noStrike" cap="none">
                <a:solidFill>
                  <a:srgbClr val="000000"/>
                </a:solidFill>
                <a:latin typeface="Calibri"/>
                <a:ea typeface="Calibri"/>
                <a:cs typeface="Calibri"/>
                <a:sym typeface="Calibri"/>
              </a:defRPr>
            </a:lvl1pPr>
            <a:lvl2pPr marL="635000" marR="0" lvl="1" indent="-114300" algn="l" rtl="0">
              <a:lnSpc>
                <a:spcPct val="100000"/>
              </a:lnSpc>
              <a:spcBef>
                <a:spcPts val="700"/>
              </a:spcBef>
              <a:spcAft>
                <a:spcPts val="0"/>
              </a:spcAft>
              <a:buClr>
                <a:srgbClr val="000000"/>
              </a:buClr>
              <a:buSzPct val="100000"/>
              <a:buFont typeface="Arial"/>
              <a:buChar char="–"/>
              <a:defRPr sz="3100" b="0" i="0" u="none" strike="noStrike" cap="none">
                <a:solidFill>
                  <a:srgbClr val="000000"/>
                </a:solidFill>
                <a:latin typeface="Calibri"/>
                <a:ea typeface="Calibri"/>
                <a:cs typeface="Calibri"/>
                <a:sym typeface="Calibri"/>
              </a:defRPr>
            </a:lvl2pPr>
            <a:lvl3pPr marL="939800" marR="0" lvl="2" indent="-101600" algn="l" rtl="0">
              <a:lnSpc>
                <a:spcPct val="100000"/>
              </a:lnSpc>
              <a:spcBef>
                <a:spcPts val="700"/>
              </a:spcBef>
              <a:spcAft>
                <a:spcPts val="0"/>
              </a:spcAft>
              <a:buClr>
                <a:srgbClr val="000000"/>
              </a:buClr>
              <a:buSzPct val="100000"/>
              <a:buFont typeface="Arial"/>
              <a:buChar char="•"/>
              <a:defRPr sz="3100" b="0" i="0" u="none" strike="noStrike" cap="none">
                <a:solidFill>
                  <a:srgbClr val="000000"/>
                </a:solidFill>
                <a:latin typeface="Calibri"/>
                <a:ea typeface="Calibri"/>
                <a:cs typeface="Calibri"/>
                <a:sym typeface="Calibri"/>
              </a:defRPr>
            </a:lvl3pPr>
            <a:lvl4pPr marL="1320800" marR="0" lvl="3" indent="-165100" algn="l" rtl="0">
              <a:lnSpc>
                <a:spcPct val="100000"/>
              </a:lnSpc>
              <a:spcBef>
                <a:spcPts val="700"/>
              </a:spcBef>
              <a:spcAft>
                <a:spcPts val="0"/>
              </a:spcAft>
              <a:buClr>
                <a:srgbClr val="000000"/>
              </a:buClr>
              <a:buSzPct val="100000"/>
              <a:buFont typeface="Arial"/>
              <a:buChar char="–"/>
              <a:defRPr sz="3100" b="0" i="0" u="none" strike="noStrike" cap="none">
                <a:solidFill>
                  <a:srgbClr val="000000"/>
                </a:solidFill>
                <a:latin typeface="Calibri"/>
                <a:ea typeface="Calibri"/>
                <a:cs typeface="Calibri"/>
                <a:sym typeface="Calibri"/>
              </a:defRPr>
            </a:lvl4pPr>
            <a:lvl5pPr marL="1638300" marR="0" lvl="4" indent="-152400" algn="l" rtl="0">
              <a:lnSpc>
                <a:spcPct val="100000"/>
              </a:lnSpc>
              <a:spcBef>
                <a:spcPts val="700"/>
              </a:spcBef>
              <a:spcAft>
                <a:spcPts val="0"/>
              </a:spcAft>
              <a:buClr>
                <a:srgbClr val="000000"/>
              </a:buClr>
              <a:buSzPct val="100000"/>
              <a:buFont typeface="Arial"/>
              <a:buChar char="»"/>
              <a:defRPr sz="3100" b="0" i="0" u="none" strike="noStrike" cap="none">
                <a:solidFill>
                  <a:srgbClr val="000000"/>
                </a:solidFill>
                <a:latin typeface="Calibri"/>
                <a:ea typeface="Calibri"/>
                <a:cs typeface="Calibri"/>
                <a:sym typeface="Calibri"/>
              </a:defRPr>
            </a:lvl5pPr>
            <a:lvl6pPr marL="1879600" marR="0" lvl="5"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6pPr>
            <a:lvl7pPr marL="2184400" marR="0" lvl="6"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7pPr>
            <a:lvl8pPr marL="2501900" marR="0" lvl="7"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8pPr>
            <a:lvl9pPr marL="2806700" marR="0" lvl="8"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9pPr>
          </a:lstStyle>
          <a:p>
            <a:endParaRPr/>
          </a:p>
        </p:txBody>
      </p:sp>
      <p:sp>
        <p:nvSpPr>
          <p:cNvPr id="291" name="Shape 291"/>
          <p:cNvSpPr txBox="1">
            <a:spLocks noGrp="1"/>
          </p:cNvSpPr>
          <p:nvPr>
            <p:ph type="sldNum" idx="12"/>
          </p:nvPr>
        </p:nvSpPr>
        <p:spPr>
          <a:xfrm>
            <a:off x="6553200" y="4629969"/>
            <a:ext cx="2133600" cy="274500"/>
          </a:xfrm>
          <a:prstGeom prst="rect">
            <a:avLst/>
          </a:prstGeom>
          <a:noFill/>
          <a:ln>
            <a:noFill/>
          </a:ln>
        </p:spPr>
        <p:txBody>
          <a:bodyPr wrap="square" lIns="45700" tIns="45700" rIns="45700" bIns="45700" anchor="ctr"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GB" sz="1100" b="0" i="0" u="none" strike="noStrike" cap="none">
                <a:solidFill>
                  <a:srgbClr val="000000"/>
                </a:solidFill>
                <a:latin typeface="Calibri"/>
                <a:ea typeface="Calibri"/>
                <a:cs typeface="Calibri"/>
                <a:sym typeface="Calibri"/>
              </a:rPr>
              <a:t>‹#›</a:t>
            </a:fld>
            <a:endParaRPr lang="en-GB" sz="1100" b="0" i="0" u="none" strike="noStrike" cap="none">
              <a:solidFill>
                <a:srgbClr val="000000"/>
              </a:solidFill>
              <a:latin typeface="Calibri"/>
              <a:ea typeface="Calibri"/>
              <a:cs typeface="Calibri"/>
              <a:sym typeface="Calibri"/>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292"/>
        <p:cNvGrpSpPr/>
        <p:nvPr/>
      </p:nvGrpSpPr>
      <p:grpSpPr>
        <a:xfrm>
          <a:off x="0" y="0"/>
          <a:ext cx="0" cy="0"/>
          <a:chOff x="0" y="0"/>
          <a:chExt cx="0" cy="0"/>
        </a:xfrm>
      </p:grpSpPr>
      <p:sp>
        <p:nvSpPr>
          <p:cNvPr id="293" name="Shape 293"/>
          <p:cNvSpPr txBox="1">
            <a:spLocks noGrp="1"/>
          </p:cNvSpPr>
          <p:nvPr>
            <p:ph type="title"/>
          </p:nvPr>
        </p:nvSpPr>
        <p:spPr>
          <a:xfrm>
            <a:off x="457199" y="-1"/>
            <a:ext cx="8229600" cy="940500"/>
          </a:xfrm>
          <a:prstGeom prst="rect">
            <a:avLst/>
          </a:prstGeom>
          <a:noFill/>
          <a:ln>
            <a:noFill/>
          </a:ln>
        </p:spPr>
        <p:txBody>
          <a:bodyPr wrap="square" lIns="64275" tIns="64275" rIns="64275" bIns="64275" anchor="ctr" anchorCtr="0"/>
          <a:lstStyle>
            <a:lvl1pPr marL="0" marR="0" lvl="0" indent="0" algn="ctr" rtl="0">
              <a:lnSpc>
                <a:spcPct val="100000"/>
              </a:lnSpc>
              <a:spcBef>
                <a:spcPts val="0"/>
              </a:spcBef>
              <a:spcAft>
                <a:spcPts val="0"/>
              </a:spcAft>
              <a:buClr>
                <a:srgbClr val="000000"/>
              </a:buClr>
              <a:buFont typeface="Calibri"/>
              <a:buNone/>
              <a:defRPr sz="4400" b="0" i="0" u="none" strike="noStrike" cap="none">
                <a:solidFill>
                  <a:srgbClr val="000000"/>
                </a:solidFill>
                <a:latin typeface="Calibri"/>
                <a:ea typeface="Calibri"/>
                <a:cs typeface="Calibri"/>
                <a:sym typeface="Calibri"/>
              </a:defRPr>
            </a:lvl1pPr>
            <a:lvl2pPr marL="0" marR="0" lvl="1" indent="1651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2pPr>
            <a:lvl3pPr marL="0" marR="0" lvl="2" indent="3175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3pPr>
            <a:lvl4pPr marL="0" marR="0" lvl="3" indent="4826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4pPr>
            <a:lvl5pPr marL="0" marR="0" lvl="4" indent="6477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5pPr>
            <a:lvl6pPr marL="0" marR="0" lvl="5" indent="8001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6pPr>
            <a:lvl7pPr marL="0" marR="0" lvl="6" indent="9652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7pPr>
            <a:lvl8pPr marL="0" marR="0" lvl="7" indent="11303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8pPr>
            <a:lvl9pPr marL="0" marR="0" lvl="8" indent="12827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9pPr>
          </a:lstStyle>
          <a:p>
            <a:endParaRPr/>
          </a:p>
        </p:txBody>
      </p:sp>
      <p:sp>
        <p:nvSpPr>
          <p:cNvPr id="294" name="Shape 294"/>
          <p:cNvSpPr txBox="1">
            <a:spLocks noGrp="1"/>
          </p:cNvSpPr>
          <p:nvPr>
            <p:ph type="body" idx="1"/>
          </p:nvPr>
        </p:nvSpPr>
        <p:spPr>
          <a:xfrm>
            <a:off x="457199" y="969169"/>
            <a:ext cx="8229600" cy="4174200"/>
          </a:xfrm>
          <a:prstGeom prst="rect">
            <a:avLst/>
          </a:prstGeom>
          <a:noFill/>
          <a:ln>
            <a:noFill/>
          </a:ln>
        </p:spPr>
        <p:txBody>
          <a:bodyPr wrap="square" lIns="64275" tIns="64275" rIns="64275" bIns="64275" anchor="t" anchorCtr="0"/>
          <a:lstStyle>
            <a:lvl1pPr marL="330200" marR="0" lvl="0" indent="-139700" algn="l" rtl="0">
              <a:lnSpc>
                <a:spcPct val="100000"/>
              </a:lnSpc>
              <a:spcBef>
                <a:spcPts val="700"/>
              </a:spcBef>
              <a:spcAft>
                <a:spcPts val="0"/>
              </a:spcAft>
              <a:buClr>
                <a:srgbClr val="000000"/>
              </a:buClr>
              <a:buSzPct val="100000"/>
              <a:buFont typeface="Arial"/>
              <a:buChar char="•"/>
              <a:defRPr sz="3100" b="0" i="0" u="none" strike="noStrike" cap="none">
                <a:solidFill>
                  <a:srgbClr val="000000"/>
                </a:solidFill>
                <a:latin typeface="Calibri"/>
                <a:ea typeface="Calibri"/>
                <a:cs typeface="Calibri"/>
                <a:sym typeface="Calibri"/>
              </a:defRPr>
            </a:lvl1pPr>
            <a:lvl2pPr marL="635000" marR="0" lvl="1" indent="-114300" algn="l" rtl="0">
              <a:lnSpc>
                <a:spcPct val="100000"/>
              </a:lnSpc>
              <a:spcBef>
                <a:spcPts val="700"/>
              </a:spcBef>
              <a:spcAft>
                <a:spcPts val="0"/>
              </a:spcAft>
              <a:buClr>
                <a:srgbClr val="000000"/>
              </a:buClr>
              <a:buSzPct val="100000"/>
              <a:buFont typeface="Arial"/>
              <a:buChar char="–"/>
              <a:defRPr sz="3100" b="0" i="0" u="none" strike="noStrike" cap="none">
                <a:solidFill>
                  <a:srgbClr val="000000"/>
                </a:solidFill>
                <a:latin typeface="Calibri"/>
                <a:ea typeface="Calibri"/>
                <a:cs typeface="Calibri"/>
                <a:sym typeface="Calibri"/>
              </a:defRPr>
            </a:lvl2pPr>
            <a:lvl3pPr marL="939800" marR="0" lvl="2" indent="-101600" algn="l" rtl="0">
              <a:lnSpc>
                <a:spcPct val="100000"/>
              </a:lnSpc>
              <a:spcBef>
                <a:spcPts val="700"/>
              </a:spcBef>
              <a:spcAft>
                <a:spcPts val="0"/>
              </a:spcAft>
              <a:buClr>
                <a:srgbClr val="000000"/>
              </a:buClr>
              <a:buSzPct val="100000"/>
              <a:buFont typeface="Arial"/>
              <a:buChar char="•"/>
              <a:defRPr sz="3100" b="0" i="0" u="none" strike="noStrike" cap="none">
                <a:solidFill>
                  <a:srgbClr val="000000"/>
                </a:solidFill>
                <a:latin typeface="Calibri"/>
                <a:ea typeface="Calibri"/>
                <a:cs typeface="Calibri"/>
                <a:sym typeface="Calibri"/>
              </a:defRPr>
            </a:lvl3pPr>
            <a:lvl4pPr marL="1320800" marR="0" lvl="3" indent="-165100" algn="l" rtl="0">
              <a:lnSpc>
                <a:spcPct val="100000"/>
              </a:lnSpc>
              <a:spcBef>
                <a:spcPts val="700"/>
              </a:spcBef>
              <a:spcAft>
                <a:spcPts val="0"/>
              </a:spcAft>
              <a:buClr>
                <a:srgbClr val="000000"/>
              </a:buClr>
              <a:buSzPct val="100000"/>
              <a:buFont typeface="Arial"/>
              <a:buChar char="–"/>
              <a:defRPr sz="3100" b="0" i="0" u="none" strike="noStrike" cap="none">
                <a:solidFill>
                  <a:srgbClr val="000000"/>
                </a:solidFill>
                <a:latin typeface="Calibri"/>
                <a:ea typeface="Calibri"/>
                <a:cs typeface="Calibri"/>
                <a:sym typeface="Calibri"/>
              </a:defRPr>
            </a:lvl4pPr>
            <a:lvl5pPr marL="1638300" marR="0" lvl="4" indent="-152400" algn="l" rtl="0">
              <a:lnSpc>
                <a:spcPct val="100000"/>
              </a:lnSpc>
              <a:spcBef>
                <a:spcPts val="700"/>
              </a:spcBef>
              <a:spcAft>
                <a:spcPts val="0"/>
              </a:spcAft>
              <a:buClr>
                <a:srgbClr val="000000"/>
              </a:buClr>
              <a:buSzPct val="100000"/>
              <a:buFont typeface="Arial"/>
              <a:buChar char="»"/>
              <a:defRPr sz="3100" b="0" i="0" u="none" strike="noStrike" cap="none">
                <a:solidFill>
                  <a:srgbClr val="000000"/>
                </a:solidFill>
                <a:latin typeface="Calibri"/>
                <a:ea typeface="Calibri"/>
                <a:cs typeface="Calibri"/>
                <a:sym typeface="Calibri"/>
              </a:defRPr>
            </a:lvl5pPr>
            <a:lvl6pPr marL="1879600" marR="0" lvl="5"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6pPr>
            <a:lvl7pPr marL="2184400" marR="0" lvl="6"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7pPr>
            <a:lvl8pPr marL="2501900" marR="0" lvl="7"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8pPr>
            <a:lvl9pPr marL="2806700" marR="0" lvl="8"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9pPr>
          </a:lstStyle>
          <a:p>
            <a:endParaRPr/>
          </a:p>
        </p:txBody>
      </p:sp>
      <p:sp>
        <p:nvSpPr>
          <p:cNvPr id="295" name="Shape 295"/>
          <p:cNvSpPr txBox="1">
            <a:spLocks noGrp="1"/>
          </p:cNvSpPr>
          <p:nvPr>
            <p:ph type="sldNum" idx="12"/>
          </p:nvPr>
        </p:nvSpPr>
        <p:spPr>
          <a:xfrm>
            <a:off x="6553200" y="4767262"/>
            <a:ext cx="2133600" cy="256275"/>
          </a:xfrm>
          <a:prstGeom prst="rect">
            <a:avLst/>
          </a:prstGeom>
          <a:noFill/>
          <a:ln>
            <a:noFill/>
          </a:ln>
        </p:spPr>
        <p:txBody>
          <a:bodyPr wrap="square" lIns="45700" tIns="45700" rIns="45700" bIns="45700" anchor="t" anchorCtr="0">
            <a:noAutofit/>
          </a:bodyPr>
          <a:lstStyle/>
          <a:p>
            <a:pPr marL="0" marR="0" lvl="0" indent="0" algn="l" rtl="0">
              <a:lnSpc>
                <a:spcPct val="100000"/>
              </a:lnSpc>
              <a:spcBef>
                <a:spcPts val="0"/>
              </a:spcBef>
              <a:spcAft>
                <a:spcPts val="0"/>
              </a:spcAft>
              <a:buClr>
                <a:srgbClr val="000000"/>
              </a:buClr>
              <a:buSzPct val="25000"/>
              <a:buFont typeface="Calibri"/>
              <a:buNone/>
            </a:pPr>
            <a:fld id="{00000000-1234-1234-1234-123412341234}" type="slidenum">
              <a:rPr lang="en-GB" sz="1700" b="0" i="0" u="none" strike="noStrike" cap="none">
                <a:solidFill>
                  <a:srgbClr val="000000"/>
                </a:solidFill>
                <a:latin typeface="Calibri"/>
                <a:ea typeface="Calibri"/>
                <a:cs typeface="Calibri"/>
                <a:sym typeface="Calibri"/>
              </a:rPr>
              <a:t>‹#›</a:t>
            </a:fld>
            <a:endParaRPr lang="en-GB" sz="1700" b="0" i="0" u="none" strike="noStrike" cap="none">
              <a:solidFill>
                <a:srgbClr val="000000"/>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wrap="square"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wrap="square"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Photo - 3 Up">
    <p:spTree>
      <p:nvGrpSpPr>
        <p:cNvPr id="1" name="Shape 296"/>
        <p:cNvGrpSpPr/>
        <p:nvPr/>
      </p:nvGrpSpPr>
      <p:grpSpPr>
        <a:xfrm>
          <a:off x="0" y="0"/>
          <a:ext cx="0" cy="0"/>
          <a:chOff x="0" y="0"/>
          <a:chExt cx="0" cy="0"/>
        </a:xfrm>
      </p:grpSpPr>
      <p:sp>
        <p:nvSpPr>
          <p:cNvPr id="297" name="Shape 297"/>
          <p:cNvSpPr>
            <a:spLocks noGrp="1"/>
          </p:cNvSpPr>
          <p:nvPr>
            <p:ph type="pic" idx="2"/>
          </p:nvPr>
        </p:nvSpPr>
        <p:spPr>
          <a:xfrm>
            <a:off x="4723805" y="2685604"/>
            <a:ext cx="3750600" cy="1989000"/>
          </a:xfrm>
          <a:prstGeom prst="rect">
            <a:avLst/>
          </a:prstGeom>
          <a:noFill/>
          <a:ln>
            <a:noFill/>
          </a:ln>
        </p:spPr>
        <p:txBody>
          <a:bodyPr wrap="square" lIns="64275" tIns="64275" rIns="64275" bIns="64275" anchor="t" anchorCtr="0"/>
          <a:lstStyle>
            <a:lvl1pPr marL="317500" marR="0" lvl="0" indent="-2032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1pPr>
            <a:lvl2pPr marL="622300" marR="0" lvl="1"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2pPr>
            <a:lvl3pPr marL="939800" marR="0" lvl="2"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3pPr>
            <a:lvl4pPr marL="1244600" marR="0" lvl="3"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4pPr>
            <a:lvl5pPr marL="1562100" marR="0" lvl="4"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5pPr>
            <a:lvl6pPr marL="1879600" marR="0" lvl="5"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6pPr>
            <a:lvl7pPr marL="2184400" marR="0" lvl="6"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7pPr>
            <a:lvl8pPr marL="2501900" marR="0" lvl="7"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8pPr>
            <a:lvl9pPr marL="2806700" marR="0" lvl="8"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9pPr>
          </a:lstStyle>
          <a:p>
            <a:endParaRPr/>
          </a:p>
        </p:txBody>
      </p:sp>
      <p:sp>
        <p:nvSpPr>
          <p:cNvPr id="298" name="Shape 298"/>
          <p:cNvSpPr>
            <a:spLocks noGrp="1"/>
          </p:cNvSpPr>
          <p:nvPr>
            <p:ph type="pic" idx="3"/>
          </p:nvPr>
        </p:nvSpPr>
        <p:spPr>
          <a:xfrm>
            <a:off x="4728177" y="468809"/>
            <a:ext cx="3750600" cy="1989000"/>
          </a:xfrm>
          <a:prstGeom prst="rect">
            <a:avLst/>
          </a:prstGeom>
          <a:noFill/>
          <a:ln>
            <a:noFill/>
          </a:ln>
        </p:spPr>
        <p:txBody>
          <a:bodyPr wrap="square" lIns="64275" tIns="64275" rIns="64275" bIns="64275" anchor="t" anchorCtr="0"/>
          <a:lstStyle>
            <a:lvl1pPr marL="317500" marR="0" lvl="0" indent="-2032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1pPr>
            <a:lvl2pPr marL="622300" marR="0" lvl="1"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2pPr>
            <a:lvl3pPr marL="939800" marR="0" lvl="2"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3pPr>
            <a:lvl4pPr marL="1244600" marR="0" lvl="3"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4pPr>
            <a:lvl5pPr marL="1562100" marR="0" lvl="4"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5pPr>
            <a:lvl6pPr marL="1879600" marR="0" lvl="5"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6pPr>
            <a:lvl7pPr marL="2184400" marR="0" lvl="6"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7pPr>
            <a:lvl8pPr marL="2501900" marR="0" lvl="7"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8pPr>
            <a:lvl9pPr marL="2806700" marR="0" lvl="8"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9pPr>
          </a:lstStyle>
          <a:p>
            <a:endParaRPr/>
          </a:p>
        </p:txBody>
      </p:sp>
      <p:sp>
        <p:nvSpPr>
          <p:cNvPr id="299" name="Shape 299"/>
          <p:cNvSpPr>
            <a:spLocks noGrp="1"/>
          </p:cNvSpPr>
          <p:nvPr>
            <p:ph type="pic" idx="4"/>
          </p:nvPr>
        </p:nvSpPr>
        <p:spPr>
          <a:xfrm>
            <a:off x="669727" y="468809"/>
            <a:ext cx="3750600" cy="4205925"/>
          </a:xfrm>
          <a:prstGeom prst="rect">
            <a:avLst/>
          </a:prstGeom>
          <a:noFill/>
          <a:ln>
            <a:noFill/>
          </a:ln>
        </p:spPr>
        <p:txBody>
          <a:bodyPr wrap="square" lIns="64275" tIns="64275" rIns="64275" bIns="64275" anchor="t" anchorCtr="0"/>
          <a:lstStyle>
            <a:lvl1pPr marL="317500" marR="0" lvl="0" indent="-2032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1pPr>
            <a:lvl2pPr marL="622300" marR="0" lvl="1"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2pPr>
            <a:lvl3pPr marL="939800" marR="0" lvl="2"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3pPr>
            <a:lvl4pPr marL="1244600" marR="0" lvl="3"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4pPr>
            <a:lvl5pPr marL="1562100" marR="0" lvl="4"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5pPr>
            <a:lvl6pPr marL="1879600" marR="0" lvl="5"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6pPr>
            <a:lvl7pPr marL="2184400" marR="0" lvl="6"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7pPr>
            <a:lvl8pPr marL="2501900" marR="0" lvl="7"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8pPr>
            <a:lvl9pPr marL="2806700" marR="0" lvl="8"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9pPr>
          </a:lstStyle>
          <a:p>
            <a:endParaRPr/>
          </a:p>
        </p:txBody>
      </p:sp>
      <p:sp>
        <p:nvSpPr>
          <p:cNvPr id="300" name="Shape 300"/>
          <p:cNvSpPr txBox="1">
            <a:spLocks noGrp="1"/>
          </p:cNvSpPr>
          <p:nvPr>
            <p:ph type="sldNum" idx="12"/>
          </p:nvPr>
        </p:nvSpPr>
        <p:spPr>
          <a:xfrm>
            <a:off x="4437983" y="4878958"/>
            <a:ext cx="259200" cy="200925"/>
          </a:xfrm>
          <a:prstGeom prst="rect">
            <a:avLst/>
          </a:prstGeom>
          <a:noFill/>
          <a:ln>
            <a:noFill/>
          </a:ln>
        </p:spPr>
        <p:txBody>
          <a:bodyPr wrap="square" lIns="35725" tIns="35725" rIns="35725" bIns="35725" anchor="t" anchorCtr="0">
            <a:noAutofit/>
          </a:bodyPr>
          <a:lstStyle/>
          <a:p>
            <a:pPr marL="0" marR="0" lvl="0" indent="0" algn="ctr" rtl="0">
              <a:lnSpc>
                <a:spcPct val="100000"/>
              </a:lnSpc>
              <a:spcBef>
                <a:spcPts val="0"/>
              </a:spcBef>
              <a:spcAft>
                <a:spcPts val="0"/>
              </a:spcAft>
              <a:buClr>
                <a:srgbClr val="000000"/>
              </a:buClr>
              <a:buSzPct val="25000"/>
              <a:buFont typeface="Helvetica Neue"/>
              <a:buNone/>
            </a:pPr>
            <a:fld id="{00000000-1234-1234-1234-123412341234}" type="slidenum">
              <a:rPr lang="en-GB" sz="1300" b="0" i="0" u="none" strike="noStrike" cap="none">
                <a:solidFill>
                  <a:srgbClr val="000000"/>
                </a:solidFill>
                <a:latin typeface="Helvetica Neue"/>
                <a:ea typeface="Helvetica Neue"/>
                <a:cs typeface="Helvetica Neue"/>
                <a:sym typeface="Helvetica Neue"/>
              </a:rPr>
              <a:t>‹#›</a:t>
            </a:fld>
            <a:endParaRPr lang="en-GB" sz="1300" b="0" i="0" u="none" strike="noStrike" cap="none">
              <a:solidFill>
                <a:srgbClr val="000000"/>
              </a:solidFill>
              <a:latin typeface="Helvetica Neue"/>
              <a:ea typeface="Helvetica Neue"/>
              <a:cs typeface="Helvetica Neue"/>
              <a:sym typeface="Helvetica Neue"/>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301"/>
        <p:cNvGrpSpPr/>
        <p:nvPr/>
      </p:nvGrpSpPr>
      <p:grpSpPr>
        <a:xfrm>
          <a:off x="0" y="0"/>
          <a:ext cx="0" cy="0"/>
          <a:chOff x="0" y="0"/>
          <a:chExt cx="0" cy="0"/>
        </a:xfrm>
      </p:grpSpPr>
      <p:sp>
        <p:nvSpPr>
          <p:cNvPr id="302" name="Shape 302"/>
          <p:cNvSpPr txBox="1">
            <a:spLocks noGrp="1"/>
          </p:cNvSpPr>
          <p:nvPr>
            <p:ph type="title"/>
          </p:nvPr>
        </p:nvSpPr>
        <p:spPr>
          <a:xfrm>
            <a:off x="457199" y="205978"/>
            <a:ext cx="8229600" cy="857475"/>
          </a:xfrm>
          <a:prstGeom prst="rect">
            <a:avLst/>
          </a:prstGeom>
          <a:noFill/>
          <a:ln>
            <a:noFill/>
          </a:ln>
        </p:spPr>
        <p:txBody>
          <a:bodyPr wrap="square" lIns="64275" tIns="64275" rIns="64275" bIns="64275" anchor="ctr" anchorCtr="0"/>
          <a:lstStyle>
            <a:lvl1pPr marL="0" marR="0" lvl="0" indent="0" algn="ctr" rtl="0">
              <a:lnSpc>
                <a:spcPct val="100000"/>
              </a:lnSpc>
              <a:spcBef>
                <a:spcPts val="0"/>
              </a:spcBef>
              <a:spcAft>
                <a:spcPts val="0"/>
              </a:spcAft>
              <a:buClr>
                <a:srgbClr val="000000"/>
              </a:buClr>
              <a:buFont typeface="Calibri"/>
              <a:buNone/>
              <a:defRPr sz="4400" b="0" i="0" u="none" strike="noStrike" cap="none">
                <a:solidFill>
                  <a:srgbClr val="000000"/>
                </a:solidFill>
                <a:latin typeface="Calibri"/>
                <a:ea typeface="Calibri"/>
                <a:cs typeface="Calibri"/>
                <a:sym typeface="Calibri"/>
              </a:defRPr>
            </a:lvl1pPr>
            <a:lvl2pPr marL="0" marR="0" lvl="1" indent="1651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2pPr>
            <a:lvl3pPr marL="0" marR="0" lvl="2" indent="3175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3pPr>
            <a:lvl4pPr marL="0" marR="0" lvl="3" indent="4826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4pPr>
            <a:lvl5pPr marL="0" marR="0" lvl="4" indent="6477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5pPr>
            <a:lvl6pPr marL="0" marR="0" lvl="5" indent="8001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6pPr>
            <a:lvl7pPr marL="0" marR="0" lvl="6" indent="9652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7pPr>
            <a:lvl8pPr marL="0" marR="0" lvl="7" indent="11303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8pPr>
            <a:lvl9pPr marL="0" marR="0" lvl="8" indent="12827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9pPr>
          </a:lstStyle>
          <a:p>
            <a:endParaRPr/>
          </a:p>
        </p:txBody>
      </p:sp>
      <p:sp>
        <p:nvSpPr>
          <p:cNvPr id="303" name="Shape 303"/>
          <p:cNvSpPr txBox="1">
            <a:spLocks noGrp="1"/>
          </p:cNvSpPr>
          <p:nvPr>
            <p:ph type="body" idx="1"/>
          </p:nvPr>
        </p:nvSpPr>
        <p:spPr>
          <a:xfrm>
            <a:off x="457199" y="1200150"/>
            <a:ext cx="8229600" cy="3394575"/>
          </a:xfrm>
          <a:prstGeom prst="rect">
            <a:avLst/>
          </a:prstGeom>
          <a:noFill/>
          <a:ln>
            <a:noFill/>
          </a:ln>
        </p:spPr>
        <p:txBody>
          <a:bodyPr wrap="square" lIns="64275" tIns="64275" rIns="64275" bIns="64275" anchor="t" anchorCtr="0"/>
          <a:lstStyle>
            <a:lvl1pPr marL="330200" marR="0" lvl="0" indent="-139700" algn="l" rtl="0">
              <a:lnSpc>
                <a:spcPct val="100000"/>
              </a:lnSpc>
              <a:spcBef>
                <a:spcPts val="600"/>
              </a:spcBef>
              <a:spcAft>
                <a:spcPts val="0"/>
              </a:spcAft>
              <a:buClr>
                <a:srgbClr val="000000"/>
              </a:buClr>
              <a:buSzPct val="100000"/>
              <a:buFont typeface="Arial"/>
              <a:buChar char="•"/>
              <a:defRPr sz="3100" b="0" i="0" u="none" strike="noStrike" cap="none">
                <a:solidFill>
                  <a:srgbClr val="000000"/>
                </a:solidFill>
                <a:latin typeface="Calibri"/>
                <a:ea typeface="Calibri"/>
                <a:cs typeface="Calibri"/>
                <a:sym typeface="Calibri"/>
              </a:defRPr>
            </a:lvl1pPr>
            <a:lvl2pPr marL="635000" marR="0" lvl="1" indent="-114300" algn="l" rtl="0">
              <a:lnSpc>
                <a:spcPct val="100000"/>
              </a:lnSpc>
              <a:spcBef>
                <a:spcPts val="600"/>
              </a:spcBef>
              <a:spcAft>
                <a:spcPts val="0"/>
              </a:spcAft>
              <a:buClr>
                <a:srgbClr val="000000"/>
              </a:buClr>
              <a:buSzPct val="100000"/>
              <a:buFont typeface="Arial"/>
              <a:buChar char="–"/>
              <a:defRPr sz="3100" b="0" i="0" u="none" strike="noStrike" cap="none">
                <a:solidFill>
                  <a:srgbClr val="000000"/>
                </a:solidFill>
                <a:latin typeface="Calibri"/>
                <a:ea typeface="Calibri"/>
                <a:cs typeface="Calibri"/>
                <a:sym typeface="Calibri"/>
              </a:defRPr>
            </a:lvl2pPr>
            <a:lvl3pPr marL="939800" marR="0" lvl="2" indent="-101600" algn="l" rtl="0">
              <a:lnSpc>
                <a:spcPct val="100000"/>
              </a:lnSpc>
              <a:spcBef>
                <a:spcPts val="600"/>
              </a:spcBef>
              <a:spcAft>
                <a:spcPts val="0"/>
              </a:spcAft>
              <a:buClr>
                <a:srgbClr val="000000"/>
              </a:buClr>
              <a:buSzPct val="100000"/>
              <a:buFont typeface="Arial"/>
              <a:buChar char="•"/>
              <a:defRPr sz="3100" b="0" i="0" u="none" strike="noStrike" cap="none">
                <a:solidFill>
                  <a:srgbClr val="000000"/>
                </a:solidFill>
                <a:latin typeface="Calibri"/>
                <a:ea typeface="Calibri"/>
                <a:cs typeface="Calibri"/>
                <a:sym typeface="Calibri"/>
              </a:defRPr>
            </a:lvl3pPr>
            <a:lvl4pPr marL="1320800" marR="0" lvl="3" indent="-165100" algn="l" rtl="0">
              <a:lnSpc>
                <a:spcPct val="100000"/>
              </a:lnSpc>
              <a:spcBef>
                <a:spcPts val="600"/>
              </a:spcBef>
              <a:spcAft>
                <a:spcPts val="0"/>
              </a:spcAft>
              <a:buClr>
                <a:srgbClr val="000000"/>
              </a:buClr>
              <a:buSzPct val="100000"/>
              <a:buFont typeface="Arial"/>
              <a:buChar char="–"/>
              <a:defRPr sz="3100" b="0" i="0" u="none" strike="noStrike" cap="none">
                <a:solidFill>
                  <a:srgbClr val="000000"/>
                </a:solidFill>
                <a:latin typeface="Calibri"/>
                <a:ea typeface="Calibri"/>
                <a:cs typeface="Calibri"/>
                <a:sym typeface="Calibri"/>
              </a:defRPr>
            </a:lvl4pPr>
            <a:lvl5pPr marL="1638300" marR="0" lvl="4" indent="-152400" algn="l" rtl="0">
              <a:lnSpc>
                <a:spcPct val="100000"/>
              </a:lnSpc>
              <a:spcBef>
                <a:spcPts val="600"/>
              </a:spcBef>
              <a:spcAft>
                <a:spcPts val="0"/>
              </a:spcAft>
              <a:buClr>
                <a:srgbClr val="000000"/>
              </a:buClr>
              <a:buSzPct val="100000"/>
              <a:buFont typeface="Arial"/>
              <a:buChar char="»"/>
              <a:defRPr sz="3100" b="0" i="0" u="none" strike="noStrike" cap="none">
                <a:solidFill>
                  <a:srgbClr val="000000"/>
                </a:solidFill>
                <a:latin typeface="Calibri"/>
                <a:ea typeface="Calibri"/>
                <a:cs typeface="Calibri"/>
                <a:sym typeface="Calibri"/>
              </a:defRPr>
            </a:lvl5pPr>
            <a:lvl6pPr marL="1879600" marR="0" lvl="5"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6pPr>
            <a:lvl7pPr marL="2184400" marR="0" lvl="6"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7pPr>
            <a:lvl8pPr marL="2501900" marR="0" lvl="7"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8pPr>
            <a:lvl9pPr marL="2806700" marR="0" lvl="8"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9pPr>
          </a:lstStyle>
          <a:p>
            <a:endParaRPr/>
          </a:p>
        </p:txBody>
      </p:sp>
      <p:sp>
        <p:nvSpPr>
          <p:cNvPr id="304" name="Shape 304"/>
          <p:cNvSpPr txBox="1">
            <a:spLocks noGrp="1"/>
          </p:cNvSpPr>
          <p:nvPr>
            <p:ph type="sldNum" idx="12"/>
          </p:nvPr>
        </p:nvSpPr>
        <p:spPr>
          <a:xfrm>
            <a:off x="8436579" y="4806270"/>
            <a:ext cx="250200" cy="195975"/>
          </a:xfrm>
          <a:prstGeom prst="rect">
            <a:avLst/>
          </a:prstGeom>
          <a:noFill/>
          <a:ln>
            <a:noFill/>
          </a:ln>
        </p:spPr>
        <p:txBody>
          <a:bodyPr wrap="square" lIns="45700" tIns="45700" rIns="45700"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GB" sz="1100" b="0" i="0" u="none" strike="noStrike" cap="none">
                <a:solidFill>
                  <a:srgbClr val="888888"/>
                </a:solidFill>
                <a:latin typeface="Calibri"/>
                <a:ea typeface="Calibri"/>
                <a:cs typeface="Calibri"/>
                <a:sym typeface="Calibri"/>
              </a:rPr>
              <a:t>‹#›</a:t>
            </a:fld>
            <a:endParaRPr lang="en-GB" sz="11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Photo - Horizontal">
    <p:spTree>
      <p:nvGrpSpPr>
        <p:cNvPr id="1" name="Shape 305"/>
        <p:cNvGrpSpPr/>
        <p:nvPr/>
      </p:nvGrpSpPr>
      <p:grpSpPr>
        <a:xfrm>
          <a:off x="0" y="0"/>
          <a:ext cx="0" cy="0"/>
          <a:chOff x="0" y="0"/>
          <a:chExt cx="0" cy="0"/>
        </a:xfrm>
      </p:grpSpPr>
      <p:sp>
        <p:nvSpPr>
          <p:cNvPr id="306" name="Shape 306"/>
          <p:cNvSpPr>
            <a:spLocks noGrp="1"/>
          </p:cNvSpPr>
          <p:nvPr>
            <p:ph type="pic" idx="2"/>
          </p:nvPr>
        </p:nvSpPr>
        <p:spPr>
          <a:xfrm>
            <a:off x="1129605" y="334863"/>
            <a:ext cx="6876000" cy="3120975"/>
          </a:xfrm>
          <a:prstGeom prst="rect">
            <a:avLst/>
          </a:prstGeom>
          <a:noFill/>
          <a:ln>
            <a:noFill/>
          </a:ln>
        </p:spPr>
        <p:txBody>
          <a:bodyPr wrap="square" lIns="64275" tIns="64275" rIns="64275" bIns="64275" anchor="t" anchorCtr="0"/>
          <a:lstStyle>
            <a:lvl1pPr marL="317500" marR="0" lvl="0" indent="-2032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1pPr>
            <a:lvl2pPr marL="622300" marR="0" lvl="1"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2pPr>
            <a:lvl3pPr marL="939800" marR="0" lvl="2"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3pPr>
            <a:lvl4pPr marL="1244600" marR="0" lvl="3"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4pPr>
            <a:lvl5pPr marL="1562100" marR="0" lvl="4"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5pPr>
            <a:lvl6pPr marL="1879600" marR="0" lvl="5"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6pPr>
            <a:lvl7pPr marL="2184400" marR="0" lvl="6"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7pPr>
            <a:lvl8pPr marL="2501900" marR="0" lvl="7"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8pPr>
            <a:lvl9pPr marL="2806700" marR="0" lvl="8"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9pPr>
          </a:lstStyle>
          <a:p>
            <a:endParaRPr/>
          </a:p>
        </p:txBody>
      </p:sp>
      <p:sp>
        <p:nvSpPr>
          <p:cNvPr id="307" name="Shape 307"/>
          <p:cNvSpPr txBox="1">
            <a:spLocks noGrp="1"/>
          </p:cNvSpPr>
          <p:nvPr>
            <p:ph type="title"/>
          </p:nvPr>
        </p:nvSpPr>
        <p:spPr>
          <a:xfrm>
            <a:off x="892969" y="3542854"/>
            <a:ext cx="7358100" cy="749925"/>
          </a:xfrm>
          <a:prstGeom prst="rect">
            <a:avLst/>
          </a:prstGeom>
          <a:noFill/>
          <a:ln>
            <a:noFill/>
          </a:ln>
        </p:spPr>
        <p:txBody>
          <a:bodyPr wrap="square" lIns="64275" tIns="64275" rIns="64275" bIns="64275" anchor="b" anchorCtr="0"/>
          <a:lstStyle>
            <a:lvl1pPr marL="0" marR="0" lvl="0" indent="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1pPr>
            <a:lvl2pPr marL="0" marR="0" lvl="1" indent="1651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2pPr>
            <a:lvl3pPr marL="0" marR="0" lvl="2" indent="3175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3pPr>
            <a:lvl4pPr marL="0" marR="0" lvl="3" indent="4826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4pPr>
            <a:lvl5pPr marL="0" marR="0" lvl="4" indent="6477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5pPr>
            <a:lvl6pPr marL="0" marR="0" lvl="5" indent="8001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6pPr>
            <a:lvl7pPr marL="0" marR="0" lvl="6" indent="9652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7pPr>
            <a:lvl8pPr marL="0" marR="0" lvl="7" indent="11303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8pPr>
            <a:lvl9pPr marL="0" marR="0" lvl="8" indent="12827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9pPr>
          </a:lstStyle>
          <a:p>
            <a:endParaRPr/>
          </a:p>
        </p:txBody>
      </p:sp>
      <p:sp>
        <p:nvSpPr>
          <p:cNvPr id="308" name="Shape 308"/>
          <p:cNvSpPr txBox="1">
            <a:spLocks noGrp="1"/>
          </p:cNvSpPr>
          <p:nvPr>
            <p:ph type="body" idx="1"/>
          </p:nvPr>
        </p:nvSpPr>
        <p:spPr>
          <a:xfrm>
            <a:off x="892969" y="4319736"/>
            <a:ext cx="7358100" cy="596025"/>
          </a:xfrm>
          <a:prstGeom prst="rect">
            <a:avLst/>
          </a:prstGeom>
          <a:noFill/>
          <a:ln>
            <a:noFill/>
          </a:ln>
        </p:spPr>
        <p:txBody>
          <a:bodyPr wrap="square" lIns="64275" tIns="64275" rIns="64275" bIns="64275" anchor="t" anchorCtr="0"/>
          <a:lstStyle>
            <a:lvl1pPr marL="0" marR="0" lvl="0" indent="0" algn="ctr" rtl="0">
              <a:lnSpc>
                <a:spcPct val="100000"/>
              </a:lnSpc>
              <a:spcBef>
                <a:spcPts val="0"/>
              </a:spcBef>
              <a:spcAft>
                <a:spcPts val="0"/>
              </a:spcAft>
              <a:buClr>
                <a:srgbClr val="000000"/>
              </a:buClr>
              <a:buFont typeface="Helvetica Neue"/>
              <a:buNone/>
              <a:defRPr sz="2300" b="0" i="0" u="none" strike="noStrike" cap="none">
                <a:solidFill>
                  <a:srgbClr val="000000"/>
                </a:solidFill>
                <a:latin typeface="Helvetica Neue"/>
                <a:ea typeface="Helvetica Neue"/>
                <a:cs typeface="Helvetica Neue"/>
                <a:sym typeface="Helvetica Neue"/>
              </a:defRPr>
            </a:lvl1pPr>
            <a:lvl2pPr marL="0" marR="0" lvl="1" indent="165100" algn="ctr" rtl="0">
              <a:lnSpc>
                <a:spcPct val="100000"/>
              </a:lnSpc>
              <a:spcBef>
                <a:spcPts val="0"/>
              </a:spcBef>
              <a:spcAft>
                <a:spcPts val="0"/>
              </a:spcAft>
              <a:buClr>
                <a:srgbClr val="000000"/>
              </a:buClr>
              <a:buFont typeface="Helvetica Neue"/>
              <a:buNone/>
              <a:defRPr sz="2300" b="0" i="0" u="none" strike="noStrike" cap="none">
                <a:solidFill>
                  <a:srgbClr val="000000"/>
                </a:solidFill>
                <a:latin typeface="Helvetica Neue"/>
                <a:ea typeface="Helvetica Neue"/>
                <a:cs typeface="Helvetica Neue"/>
                <a:sym typeface="Helvetica Neue"/>
              </a:defRPr>
            </a:lvl2pPr>
            <a:lvl3pPr marL="0" marR="0" lvl="2" indent="317500" algn="ctr" rtl="0">
              <a:lnSpc>
                <a:spcPct val="100000"/>
              </a:lnSpc>
              <a:spcBef>
                <a:spcPts val="0"/>
              </a:spcBef>
              <a:spcAft>
                <a:spcPts val="0"/>
              </a:spcAft>
              <a:buClr>
                <a:srgbClr val="000000"/>
              </a:buClr>
              <a:buFont typeface="Helvetica Neue"/>
              <a:buNone/>
              <a:defRPr sz="2300" b="0" i="0" u="none" strike="noStrike" cap="none">
                <a:solidFill>
                  <a:srgbClr val="000000"/>
                </a:solidFill>
                <a:latin typeface="Helvetica Neue"/>
                <a:ea typeface="Helvetica Neue"/>
                <a:cs typeface="Helvetica Neue"/>
                <a:sym typeface="Helvetica Neue"/>
              </a:defRPr>
            </a:lvl3pPr>
            <a:lvl4pPr marL="0" marR="0" lvl="3" indent="482600" algn="ctr" rtl="0">
              <a:lnSpc>
                <a:spcPct val="100000"/>
              </a:lnSpc>
              <a:spcBef>
                <a:spcPts val="0"/>
              </a:spcBef>
              <a:spcAft>
                <a:spcPts val="0"/>
              </a:spcAft>
              <a:buClr>
                <a:srgbClr val="000000"/>
              </a:buClr>
              <a:buFont typeface="Helvetica Neue"/>
              <a:buNone/>
              <a:defRPr sz="2300" b="0" i="0" u="none" strike="noStrike" cap="none">
                <a:solidFill>
                  <a:srgbClr val="000000"/>
                </a:solidFill>
                <a:latin typeface="Helvetica Neue"/>
                <a:ea typeface="Helvetica Neue"/>
                <a:cs typeface="Helvetica Neue"/>
                <a:sym typeface="Helvetica Neue"/>
              </a:defRPr>
            </a:lvl4pPr>
            <a:lvl5pPr marL="0" marR="0" lvl="4" indent="647700" algn="ctr" rtl="0">
              <a:lnSpc>
                <a:spcPct val="100000"/>
              </a:lnSpc>
              <a:spcBef>
                <a:spcPts val="0"/>
              </a:spcBef>
              <a:spcAft>
                <a:spcPts val="0"/>
              </a:spcAft>
              <a:buClr>
                <a:srgbClr val="000000"/>
              </a:buClr>
              <a:buFont typeface="Helvetica Neue"/>
              <a:buNone/>
              <a:defRPr sz="2300" b="0" i="0" u="none" strike="noStrike" cap="none">
                <a:solidFill>
                  <a:srgbClr val="000000"/>
                </a:solidFill>
                <a:latin typeface="Helvetica Neue"/>
                <a:ea typeface="Helvetica Neue"/>
                <a:cs typeface="Helvetica Neue"/>
                <a:sym typeface="Helvetica Neue"/>
              </a:defRPr>
            </a:lvl5pPr>
            <a:lvl6pPr marL="1879600" marR="0" lvl="5"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6pPr>
            <a:lvl7pPr marL="2184400" marR="0" lvl="6"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7pPr>
            <a:lvl8pPr marL="2501900" marR="0" lvl="7"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8pPr>
            <a:lvl9pPr marL="2806700" marR="0" lvl="8"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9pPr>
          </a:lstStyle>
          <a:p>
            <a:endParaRPr/>
          </a:p>
        </p:txBody>
      </p:sp>
      <p:sp>
        <p:nvSpPr>
          <p:cNvPr id="309" name="Shape 309"/>
          <p:cNvSpPr txBox="1">
            <a:spLocks noGrp="1"/>
          </p:cNvSpPr>
          <p:nvPr>
            <p:ph type="sldNum" idx="12"/>
          </p:nvPr>
        </p:nvSpPr>
        <p:spPr>
          <a:xfrm>
            <a:off x="4437983" y="4875609"/>
            <a:ext cx="259200" cy="200925"/>
          </a:xfrm>
          <a:prstGeom prst="rect">
            <a:avLst/>
          </a:prstGeom>
          <a:noFill/>
          <a:ln>
            <a:noFill/>
          </a:ln>
        </p:spPr>
        <p:txBody>
          <a:bodyPr wrap="square" lIns="35725" tIns="35725" rIns="35725" bIns="35725" anchor="t" anchorCtr="0">
            <a:noAutofit/>
          </a:bodyPr>
          <a:lstStyle/>
          <a:p>
            <a:pPr marL="0" marR="0" lvl="0" indent="0" algn="ctr" rtl="0">
              <a:lnSpc>
                <a:spcPct val="100000"/>
              </a:lnSpc>
              <a:spcBef>
                <a:spcPts val="0"/>
              </a:spcBef>
              <a:spcAft>
                <a:spcPts val="0"/>
              </a:spcAft>
              <a:buClr>
                <a:srgbClr val="000000"/>
              </a:buClr>
              <a:buSzPct val="25000"/>
              <a:buFont typeface="Helvetica Neue"/>
              <a:buNone/>
            </a:pPr>
            <a:fld id="{00000000-1234-1234-1234-123412341234}" type="slidenum">
              <a:rPr lang="en-GB" sz="1300" b="0" i="0" u="none" strike="noStrike" cap="none">
                <a:solidFill>
                  <a:srgbClr val="000000"/>
                </a:solidFill>
                <a:latin typeface="Helvetica Neue"/>
                <a:ea typeface="Helvetica Neue"/>
                <a:cs typeface="Helvetica Neue"/>
                <a:sym typeface="Helvetica Neue"/>
              </a:rPr>
              <a:t>‹#›</a:t>
            </a:fld>
            <a:endParaRPr lang="en-GB" sz="1300" b="0" i="0" u="none" strike="noStrike" cap="none">
              <a:solidFill>
                <a:srgbClr val="000000"/>
              </a:solidFill>
              <a:latin typeface="Helvetica Neue"/>
              <a:ea typeface="Helvetica Neue"/>
              <a:cs typeface="Helvetica Neue"/>
              <a:sym typeface="Helvetica Neue"/>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Photo - Vertical">
    <p:spTree>
      <p:nvGrpSpPr>
        <p:cNvPr id="1" name="Shape 310"/>
        <p:cNvGrpSpPr/>
        <p:nvPr/>
      </p:nvGrpSpPr>
      <p:grpSpPr>
        <a:xfrm>
          <a:off x="0" y="0"/>
          <a:ext cx="0" cy="0"/>
          <a:chOff x="0" y="0"/>
          <a:chExt cx="0" cy="0"/>
        </a:xfrm>
      </p:grpSpPr>
      <p:sp>
        <p:nvSpPr>
          <p:cNvPr id="311" name="Shape 311"/>
          <p:cNvSpPr>
            <a:spLocks noGrp="1"/>
          </p:cNvSpPr>
          <p:nvPr>
            <p:ph type="pic" idx="2"/>
          </p:nvPr>
        </p:nvSpPr>
        <p:spPr>
          <a:xfrm>
            <a:off x="4723805" y="334863"/>
            <a:ext cx="3750600" cy="4339800"/>
          </a:xfrm>
          <a:prstGeom prst="rect">
            <a:avLst/>
          </a:prstGeom>
          <a:noFill/>
          <a:ln>
            <a:noFill/>
          </a:ln>
        </p:spPr>
        <p:txBody>
          <a:bodyPr wrap="square" lIns="64275" tIns="64275" rIns="64275" bIns="64275" anchor="t" anchorCtr="0"/>
          <a:lstStyle>
            <a:lvl1pPr marL="317500" marR="0" lvl="0" indent="-2032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1pPr>
            <a:lvl2pPr marL="622300" marR="0" lvl="1"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2pPr>
            <a:lvl3pPr marL="939800" marR="0" lvl="2"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3pPr>
            <a:lvl4pPr marL="1244600" marR="0" lvl="3"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4pPr>
            <a:lvl5pPr marL="1562100" marR="0" lvl="4"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5pPr>
            <a:lvl6pPr marL="1879600" marR="0" lvl="5"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6pPr>
            <a:lvl7pPr marL="2184400" marR="0" lvl="6"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7pPr>
            <a:lvl8pPr marL="2501900" marR="0" lvl="7"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8pPr>
            <a:lvl9pPr marL="2806700" marR="0" lvl="8"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9pPr>
          </a:lstStyle>
          <a:p>
            <a:endParaRPr/>
          </a:p>
        </p:txBody>
      </p:sp>
      <p:sp>
        <p:nvSpPr>
          <p:cNvPr id="312" name="Shape 312"/>
          <p:cNvSpPr txBox="1">
            <a:spLocks noGrp="1"/>
          </p:cNvSpPr>
          <p:nvPr>
            <p:ph type="title"/>
          </p:nvPr>
        </p:nvSpPr>
        <p:spPr>
          <a:xfrm>
            <a:off x="669727" y="334863"/>
            <a:ext cx="3750600" cy="2103075"/>
          </a:xfrm>
          <a:prstGeom prst="rect">
            <a:avLst/>
          </a:prstGeom>
          <a:noFill/>
          <a:ln>
            <a:noFill/>
          </a:ln>
        </p:spPr>
        <p:txBody>
          <a:bodyPr wrap="square" lIns="64275" tIns="64275" rIns="64275" bIns="64275" anchor="b" anchorCtr="0"/>
          <a:lstStyle>
            <a:lvl1pPr marL="0" marR="0" lvl="0" indent="0" algn="ctr" rtl="0">
              <a:lnSpc>
                <a:spcPct val="100000"/>
              </a:lnSpc>
              <a:spcBef>
                <a:spcPts val="0"/>
              </a:spcBef>
              <a:spcAft>
                <a:spcPts val="0"/>
              </a:spcAft>
              <a:buClr>
                <a:srgbClr val="000000"/>
              </a:buClr>
              <a:buFont typeface="Helvetica Neue"/>
              <a:buNone/>
              <a:defRPr sz="4200" b="0" i="0" u="none" strike="noStrike" cap="none">
                <a:solidFill>
                  <a:srgbClr val="000000"/>
                </a:solidFill>
                <a:latin typeface="Helvetica Neue"/>
                <a:ea typeface="Helvetica Neue"/>
                <a:cs typeface="Helvetica Neue"/>
                <a:sym typeface="Helvetica Neue"/>
              </a:defRPr>
            </a:lvl1pPr>
            <a:lvl2pPr marL="0" marR="0" lvl="1" indent="1651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2pPr>
            <a:lvl3pPr marL="0" marR="0" lvl="2" indent="3175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3pPr>
            <a:lvl4pPr marL="0" marR="0" lvl="3" indent="4826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4pPr>
            <a:lvl5pPr marL="0" marR="0" lvl="4" indent="6477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5pPr>
            <a:lvl6pPr marL="0" marR="0" lvl="5" indent="8001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6pPr>
            <a:lvl7pPr marL="0" marR="0" lvl="6" indent="9652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7pPr>
            <a:lvl8pPr marL="0" marR="0" lvl="7" indent="11303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8pPr>
            <a:lvl9pPr marL="0" marR="0" lvl="8" indent="12827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9pPr>
          </a:lstStyle>
          <a:p>
            <a:endParaRPr/>
          </a:p>
        </p:txBody>
      </p:sp>
      <p:sp>
        <p:nvSpPr>
          <p:cNvPr id="313" name="Shape 313"/>
          <p:cNvSpPr txBox="1">
            <a:spLocks noGrp="1"/>
          </p:cNvSpPr>
          <p:nvPr>
            <p:ph type="body" idx="1"/>
          </p:nvPr>
        </p:nvSpPr>
        <p:spPr>
          <a:xfrm>
            <a:off x="669727" y="2511475"/>
            <a:ext cx="3750600" cy="2163375"/>
          </a:xfrm>
          <a:prstGeom prst="rect">
            <a:avLst/>
          </a:prstGeom>
          <a:noFill/>
          <a:ln>
            <a:noFill/>
          </a:ln>
        </p:spPr>
        <p:txBody>
          <a:bodyPr wrap="square" lIns="64275" tIns="64275" rIns="64275" bIns="64275" anchor="t" anchorCtr="0"/>
          <a:lstStyle>
            <a:lvl1pPr marL="0" marR="0" lvl="0" indent="0" algn="ctr" rtl="0">
              <a:lnSpc>
                <a:spcPct val="100000"/>
              </a:lnSpc>
              <a:spcBef>
                <a:spcPts val="0"/>
              </a:spcBef>
              <a:spcAft>
                <a:spcPts val="0"/>
              </a:spcAft>
              <a:buClr>
                <a:srgbClr val="000000"/>
              </a:buClr>
              <a:buFont typeface="Helvetica Neue"/>
              <a:buNone/>
              <a:defRPr sz="2300" b="0" i="0" u="none" strike="noStrike" cap="none">
                <a:solidFill>
                  <a:srgbClr val="000000"/>
                </a:solidFill>
                <a:latin typeface="Helvetica Neue"/>
                <a:ea typeface="Helvetica Neue"/>
                <a:cs typeface="Helvetica Neue"/>
                <a:sym typeface="Helvetica Neue"/>
              </a:defRPr>
            </a:lvl1pPr>
            <a:lvl2pPr marL="0" marR="0" lvl="1" indent="165100" algn="ctr" rtl="0">
              <a:lnSpc>
                <a:spcPct val="100000"/>
              </a:lnSpc>
              <a:spcBef>
                <a:spcPts val="0"/>
              </a:spcBef>
              <a:spcAft>
                <a:spcPts val="0"/>
              </a:spcAft>
              <a:buClr>
                <a:srgbClr val="000000"/>
              </a:buClr>
              <a:buFont typeface="Helvetica Neue"/>
              <a:buNone/>
              <a:defRPr sz="2300" b="0" i="0" u="none" strike="noStrike" cap="none">
                <a:solidFill>
                  <a:srgbClr val="000000"/>
                </a:solidFill>
                <a:latin typeface="Helvetica Neue"/>
                <a:ea typeface="Helvetica Neue"/>
                <a:cs typeface="Helvetica Neue"/>
                <a:sym typeface="Helvetica Neue"/>
              </a:defRPr>
            </a:lvl2pPr>
            <a:lvl3pPr marL="0" marR="0" lvl="2" indent="317500" algn="ctr" rtl="0">
              <a:lnSpc>
                <a:spcPct val="100000"/>
              </a:lnSpc>
              <a:spcBef>
                <a:spcPts val="0"/>
              </a:spcBef>
              <a:spcAft>
                <a:spcPts val="0"/>
              </a:spcAft>
              <a:buClr>
                <a:srgbClr val="000000"/>
              </a:buClr>
              <a:buFont typeface="Helvetica Neue"/>
              <a:buNone/>
              <a:defRPr sz="2300" b="0" i="0" u="none" strike="noStrike" cap="none">
                <a:solidFill>
                  <a:srgbClr val="000000"/>
                </a:solidFill>
                <a:latin typeface="Helvetica Neue"/>
                <a:ea typeface="Helvetica Neue"/>
                <a:cs typeface="Helvetica Neue"/>
                <a:sym typeface="Helvetica Neue"/>
              </a:defRPr>
            </a:lvl3pPr>
            <a:lvl4pPr marL="0" marR="0" lvl="3" indent="482600" algn="ctr" rtl="0">
              <a:lnSpc>
                <a:spcPct val="100000"/>
              </a:lnSpc>
              <a:spcBef>
                <a:spcPts val="0"/>
              </a:spcBef>
              <a:spcAft>
                <a:spcPts val="0"/>
              </a:spcAft>
              <a:buClr>
                <a:srgbClr val="000000"/>
              </a:buClr>
              <a:buFont typeface="Helvetica Neue"/>
              <a:buNone/>
              <a:defRPr sz="2300" b="0" i="0" u="none" strike="noStrike" cap="none">
                <a:solidFill>
                  <a:srgbClr val="000000"/>
                </a:solidFill>
                <a:latin typeface="Helvetica Neue"/>
                <a:ea typeface="Helvetica Neue"/>
                <a:cs typeface="Helvetica Neue"/>
                <a:sym typeface="Helvetica Neue"/>
              </a:defRPr>
            </a:lvl4pPr>
            <a:lvl5pPr marL="0" marR="0" lvl="4" indent="647700" algn="ctr" rtl="0">
              <a:lnSpc>
                <a:spcPct val="100000"/>
              </a:lnSpc>
              <a:spcBef>
                <a:spcPts val="0"/>
              </a:spcBef>
              <a:spcAft>
                <a:spcPts val="0"/>
              </a:spcAft>
              <a:buClr>
                <a:srgbClr val="000000"/>
              </a:buClr>
              <a:buFont typeface="Helvetica Neue"/>
              <a:buNone/>
              <a:defRPr sz="2300" b="0" i="0" u="none" strike="noStrike" cap="none">
                <a:solidFill>
                  <a:srgbClr val="000000"/>
                </a:solidFill>
                <a:latin typeface="Helvetica Neue"/>
                <a:ea typeface="Helvetica Neue"/>
                <a:cs typeface="Helvetica Neue"/>
                <a:sym typeface="Helvetica Neue"/>
              </a:defRPr>
            </a:lvl5pPr>
            <a:lvl6pPr marL="1879600" marR="0" lvl="5"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6pPr>
            <a:lvl7pPr marL="2184400" marR="0" lvl="6"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7pPr>
            <a:lvl8pPr marL="2501900" marR="0" lvl="7"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8pPr>
            <a:lvl9pPr marL="2806700" marR="0" lvl="8"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9pPr>
          </a:lstStyle>
          <a:p>
            <a:endParaRPr/>
          </a:p>
        </p:txBody>
      </p:sp>
      <p:sp>
        <p:nvSpPr>
          <p:cNvPr id="314" name="Shape 314"/>
          <p:cNvSpPr txBox="1">
            <a:spLocks noGrp="1"/>
          </p:cNvSpPr>
          <p:nvPr>
            <p:ph type="sldNum" idx="12"/>
          </p:nvPr>
        </p:nvSpPr>
        <p:spPr>
          <a:xfrm>
            <a:off x="4437983" y="4878958"/>
            <a:ext cx="259200" cy="200925"/>
          </a:xfrm>
          <a:prstGeom prst="rect">
            <a:avLst/>
          </a:prstGeom>
          <a:noFill/>
          <a:ln>
            <a:noFill/>
          </a:ln>
        </p:spPr>
        <p:txBody>
          <a:bodyPr wrap="square" lIns="35725" tIns="35725" rIns="35725" bIns="35725" anchor="t" anchorCtr="0">
            <a:noAutofit/>
          </a:bodyPr>
          <a:lstStyle/>
          <a:p>
            <a:pPr marL="0" marR="0" lvl="0" indent="0" algn="ctr" rtl="0">
              <a:lnSpc>
                <a:spcPct val="100000"/>
              </a:lnSpc>
              <a:spcBef>
                <a:spcPts val="0"/>
              </a:spcBef>
              <a:spcAft>
                <a:spcPts val="0"/>
              </a:spcAft>
              <a:buClr>
                <a:srgbClr val="000000"/>
              </a:buClr>
              <a:buSzPct val="25000"/>
              <a:buFont typeface="Helvetica Neue"/>
              <a:buNone/>
            </a:pPr>
            <a:fld id="{00000000-1234-1234-1234-123412341234}" type="slidenum">
              <a:rPr lang="en-GB" sz="1300" b="0" i="0" u="none" strike="noStrike" cap="none">
                <a:solidFill>
                  <a:srgbClr val="000000"/>
                </a:solidFill>
                <a:latin typeface="Helvetica Neue"/>
                <a:ea typeface="Helvetica Neue"/>
                <a:cs typeface="Helvetica Neue"/>
                <a:sym typeface="Helvetica Neue"/>
              </a:rPr>
              <a:t>‹#›</a:t>
            </a:fld>
            <a:endParaRPr lang="en-GB" sz="1300" b="0" i="0" u="none" strike="noStrike" cap="none">
              <a:solidFill>
                <a:srgbClr val="000000"/>
              </a:solidFill>
              <a:latin typeface="Helvetica Neue"/>
              <a:ea typeface="Helvetica Neue"/>
              <a:cs typeface="Helvetica Neue"/>
              <a:sym typeface="Helvetica Neue"/>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Title - Top">
    <p:spTree>
      <p:nvGrpSpPr>
        <p:cNvPr id="1" name="Shape 315"/>
        <p:cNvGrpSpPr/>
        <p:nvPr/>
      </p:nvGrpSpPr>
      <p:grpSpPr>
        <a:xfrm>
          <a:off x="0" y="0"/>
          <a:ext cx="0" cy="0"/>
          <a:chOff x="0" y="0"/>
          <a:chExt cx="0" cy="0"/>
        </a:xfrm>
      </p:grpSpPr>
      <p:sp>
        <p:nvSpPr>
          <p:cNvPr id="316" name="Shape 316"/>
          <p:cNvSpPr txBox="1">
            <a:spLocks noGrp="1"/>
          </p:cNvSpPr>
          <p:nvPr>
            <p:ph type="title"/>
          </p:nvPr>
        </p:nvSpPr>
        <p:spPr>
          <a:xfrm>
            <a:off x="669727" y="234404"/>
            <a:ext cx="7804500" cy="1138500"/>
          </a:xfrm>
          <a:prstGeom prst="rect">
            <a:avLst/>
          </a:prstGeom>
          <a:noFill/>
          <a:ln>
            <a:noFill/>
          </a:ln>
        </p:spPr>
        <p:txBody>
          <a:bodyPr wrap="square" lIns="64275" tIns="64275" rIns="64275" bIns="64275" anchor="ctr" anchorCtr="0"/>
          <a:lstStyle>
            <a:lvl1pPr marL="0" marR="0" lvl="0" indent="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1pPr>
            <a:lvl2pPr marL="0" marR="0" lvl="1" indent="1651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2pPr>
            <a:lvl3pPr marL="0" marR="0" lvl="2" indent="3175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3pPr>
            <a:lvl4pPr marL="0" marR="0" lvl="3" indent="4826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4pPr>
            <a:lvl5pPr marL="0" marR="0" lvl="4" indent="6477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5pPr>
            <a:lvl6pPr marL="0" marR="0" lvl="5" indent="8001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6pPr>
            <a:lvl7pPr marL="0" marR="0" lvl="6" indent="9652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7pPr>
            <a:lvl8pPr marL="0" marR="0" lvl="7" indent="11303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8pPr>
            <a:lvl9pPr marL="0" marR="0" lvl="8" indent="12827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9pPr>
          </a:lstStyle>
          <a:p>
            <a:endParaRPr/>
          </a:p>
        </p:txBody>
      </p:sp>
      <p:sp>
        <p:nvSpPr>
          <p:cNvPr id="317" name="Shape 317"/>
          <p:cNvSpPr txBox="1">
            <a:spLocks noGrp="1"/>
          </p:cNvSpPr>
          <p:nvPr>
            <p:ph type="sldNum" idx="12"/>
          </p:nvPr>
        </p:nvSpPr>
        <p:spPr>
          <a:xfrm>
            <a:off x="4437983" y="4878958"/>
            <a:ext cx="259200" cy="200925"/>
          </a:xfrm>
          <a:prstGeom prst="rect">
            <a:avLst/>
          </a:prstGeom>
          <a:noFill/>
          <a:ln>
            <a:noFill/>
          </a:ln>
        </p:spPr>
        <p:txBody>
          <a:bodyPr wrap="square" lIns="35725" tIns="35725" rIns="35725" bIns="35725" anchor="t" anchorCtr="0">
            <a:noAutofit/>
          </a:bodyPr>
          <a:lstStyle/>
          <a:p>
            <a:pPr marL="0" marR="0" lvl="0" indent="0" algn="ctr" rtl="0">
              <a:lnSpc>
                <a:spcPct val="100000"/>
              </a:lnSpc>
              <a:spcBef>
                <a:spcPts val="0"/>
              </a:spcBef>
              <a:spcAft>
                <a:spcPts val="0"/>
              </a:spcAft>
              <a:buClr>
                <a:srgbClr val="000000"/>
              </a:buClr>
              <a:buSzPct val="25000"/>
              <a:buFont typeface="Helvetica Neue"/>
              <a:buNone/>
            </a:pPr>
            <a:fld id="{00000000-1234-1234-1234-123412341234}" type="slidenum">
              <a:rPr lang="en-GB" sz="1300" b="0" i="0" u="none" strike="noStrike" cap="none">
                <a:solidFill>
                  <a:srgbClr val="000000"/>
                </a:solidFill>
                <a:latin typeface="Helvetica Neue"/>
                <a:ea typeface="Helvetica Neue"/>
                <a:cs typeface="Helvetica Neue"/>
                <a:sym typeface="Helvetica Neue"/>
              </a:rPr>
              <a:t>‹#›</a:t>
            </a:fld>
            <a:endParaRPr lang="en-GB" sz="1300" b="0" i="0" u="none" strike="noStrike" cap="none">
              <a:solidFill>
                <a:srgbClr val="000000"/>
              </a:solidFill>
              <a:latin typeface="Helvetica Neue"/>
              <a:ea typeface="Helvetica Neue"/>
              <a:cs typeface="Helvetica Neue"/>
              <a:sym typeface="Helvetica Neue"/>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Title, Bullets &amp; Photo">
    <p:spTree>
      <p:nvGrpSpPr>
        <p:cNvPr id="1" name="Shape 318"/>
        <p:cNvGrpSpPr/>
        <p:nvPr/>
      </p:nvGrpSpPr>
      <p:grpSpPr>
        <a:xfrm>
          <a:off x="0" y="0"/>
          <a:ext cx="0" cy="0"/>
          <a:chOff x="0" y="0"/>
          <a:chExt cx="0" cy="0"/>
        </a:xfrm>
      </p:grpSpPr>
      <p:sp>
        <p:nvSpPr>
          <p:cNvPr id="319" name="Shape 319"/>
          <p:cNvSpPr>
            <a:spLocks noGrp="1"/>
          </p:cNvSpPr>
          <p:nvPr>
            <p:ph type="pic" idx="2"/>
          </p:nvPr>
        </p:nvSpPr>
        <p:spPr>
          <a:xfrm>
            <a:off x="4723805" y="1372939"/>
            <a:ext cx="3750600" cy="3314925"/>
          </a:xfrm>
          <a:prstGeom prst="rect">
            <a:avLst/>
          </a:prstGeom>
          <a:noFill/>
          <a:ln>
            <a:noFill/>
          </a:ln>
        </p:spPr>
        <p:txBody>
          <a:bodyPr wrap="square" lIns="64275" tIns="64275" rIns="64275" bIns="64275" anchor="t" anchorCtr="0"/>
          <a:lstStyle>
            <a:lvl1pPr marL="317500" marR="0" lvl="0" indent="-2032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1pPr>
            <a:lvl2pPr marL="622300" marR="0" lvl="1"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2pPr>
            <a:lvl3pPr marL="939800" marR="0" lvl="2"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3pPr>
            <a:lvl4pPr marL="1244600" marR="0" lvl="3"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4pPr>
            <a:lvl5pPr marL="1562100" marR="0" lvl="4"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5pPr>
            <a:lvl6pPr marL="1879600" marR="0" lvl="5"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6pPr>
            <a:lvl7pPr marL="2184400" marR="0" lvl="6"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7pPr>
            <a:lvl8pPr marL="2501900" marR="0" lvl="7"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8pPr>
            <a:lvl9pPr marL="2806700" marR="0" lvl="8"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9pPr>
          </a:lstStyle>
          <a:p>
            <a:endParaRPr/>
          </a:p>
        </p:txBody>
      </p:sp>
      <p:sp>
        <p:nvSpPr>
          <p:cNvPr id="320" name="Shape 320"/>
          <p:cNvSpPr txBox="1">
            <a:spLocks noGrp="1"/>
          </p:cNvSpPr>
          <p:nvPr>
            <p:ph type="title"/>
          </p:nvPr>
        </p:nvSpPr>
        <p:spPr>
          <a:xfrm>
            <a:off x="669727" y="234404"/>
            <a:ext cx="7804500" cy="1138500"/>
          </a:xfrm>
          <a:prstGeom prst="rect">
            <a:avLst/>
          </a:prstGeom>
          <a:noFill/>
          <a:ln>
            <a:noFill/>
          </a:ln>
        </p:spPr>
        <p:txBody>
          <a:bodyPr wrap="square" lIns="64275" tIns="64275" rIns="64275" bIns="64275" anchor="ctr" anchorCtr="0"/>
          <a:lstStyle>
            <a:lvl1pPr marL="0" marR="0" lvl="0" indent="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1pPr>
            <a:lvl2pPr marL="0" marR="0" lvl="1" indent="1651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2pPr>
            <a:lvl3pPr marL="0" marR="0" lvl="2" indent="3175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3pPr>
            <a:lvl4pPr marL="0" marR="0" lvl="3" indent="4826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4pPr>
            <a:lvl5pPr marL="0" marR="0" lvl="4" indent="6477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5pPr>
            <a:lvl6pPr marL="0" marR="0" lvl="5" indent="8001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6pPr>
            <a:lvl7pPr marL="0" marR="0" lvl="6" indent="9652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7pPr>
            <a:lvl8pPr marL="0" marR="0" lvl="7" indent="11303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8pPr>
            <a:lvl9pPr marL="0" marR="0" lvl="8" indent="1282700" algn="ctr" rtl="0">
              <a:lnSpc>
                <a:spcPct val="100000"/>
              </a:lnSpc>
              <a:spcBef>
                <a:spcPts val="0"/>
              </a:spcBef>
              <a:spcAft>
                <a:spcPts val="0"/>
              </a:spcAft>
              <a:buClr>
                <a:srgbClr val="000000"/>
              </a:buClr>
              <a:buFont typeface="Helvetica Neue"/>
              <a:buNone/>
              <a:defRPr sz="5600" b="0" i="0" u="none" strike="noStrike" cap="none">
                <a:solidFill>
                  <a:srgbClr val="000000"/>
                </a:solidFill>
                <a:latin typeface="Helvetica Neue"/>
                <a:ea typeface="Helvetica Neue"/>
                <a:cs typeface="Helvetica Neue"/>
                <a:sym typeface="Helvetica Neue"/>
              </a:defRPr>
            </a:lvl9pPr>
          </a:lstStyle>
          <a:p>
            <a:endParaRPr/>
          </a:p>
        </p:txBody>
      </p:sp>
      <p:sp>
        <p:nvSpPr>
          <p:cNvPr id="321" name="Shape 321"/>
          <p:cNvSpPr txBox="1">
            <a:spLocks noGrp="1"/>
          </p:cNvSpPr>
          <p:nvPr>
            <p:ph type="body" idx="1"/>
          </p:nvPr>
        </p:nvSpPr>
        <p:spPr>
          <a:xfrm>
            <a:off x="669727" y="1372939"/>
            <a:ext cx="3750600" cy="3314925"/>
          </a:xfrm>
          <a:prstGeom prst="rect">
            <a:avLst/>
          </a:prstGeom>
          <a:noFill/>
          <a:ln>
            <a:noFill/>
          </a:ln>
        </p:spPr>
        <p:txBody>
          <a:bodyPr wrap="square" lIns="64275" tIns="64275" rIns="64275" bIns="64275" anchor="ctr" anchorCtr="0"/>
          <a:lstStyle>
            <a:lvl1pPr marL="241300" marR="0" lvl="0" indent="-152400" algn="l" rtl="0">
              <a:lnSpc>
                <a:spcPct val="100000"/>
              </a:lnSpc>
              <a:spcBef>
                <a:spcPts val="2300"/>
              </a:spcBef>
              <a:spcAft>
                <a:spcPts val="0"/>
              </a:spcAft>
              <a:buClr>
                <a:srgbClr val="000000"/>
              </a:buClr>
              <a:buSzPct val="75000"/>
              <a:buFont typeface="Helvetica Neue"/>
              <a:buChar char="•"/>
              <a:defRPr sz="2000" b="0" i="0" u="none" strike="noStrike" cap="none">
                <a:solidFill>
                  <a:srgbClr val="000000"/>
                </a:solidFill>
                <a:latin typeface="Helvetica Neue"/>
                <a:ea typeface="Helvetica Neue"/>
                <a:cs typeface="Helvetica Neue"/>
                <a:sym typeface="Helvetica Neue"/>
              </a:defRPr>
            </a:lvl1pPr>
            <a:lvl2pPr marL="482600" marR="0" lvl="1" indent="-152400" algn="l" rtl="0">
              <a:lnSpc>
                <a:spcPct val="100000"/>
              </a:lnSpc>
              <a:spcBef>
                <a:spcPts val="2300"/>
              </a:spcBef>
              <a:spcAft>
                <a:spcPts val="0"/>
              </a:spcAft>
              <a:buClr>
                <a:srgbClr val="000000"/>
              </a:buClr>
              <a:buSzPct val="75000"/>
              <a:buFont typeface="Helvetica Neue"/>
              <a:buChar char="•"/>
              <a:defRPr sz="2000" b="0" i="0" u="none" strike="noStrike" cap="none">
                <a:solidFill>
                  <a:srgbClr val="000000"/>
                </a:solidFill>
                <a:latin typeface="Helvetica Neue"/>
                <a:ea typeface="Helvetica Neue"/>
                <a:cs typeface="Helvetica Neue"/>
                <a:sym typeface="Helvetica Neue"/>
              </a:defRPr>
            </a:lvl2pPr>
            <a:lvl3pPr marL="723900" marR="0" lvl="2" indent="-152400" algn="l" rtl="0">
              <a:lnSpc>
                <a:spcPct val="100000"/>
              </a:lnSpc>
              <a:spcBef>
                <a:spcPts val="2300"/>
              </a:spcBef>
              <a:spcAft>
                <a:spcPts val="0"/>
              </a:spcAft>
              <a:buClr>
                <a:srgbClr val="000000"/>
              </a:buClr>
              <a:buSzPct val="75000"/>
              <a:buFont typeface="Helvetica Neue"/>
              <a:buChar char="•"/>
              <a:defRPr sz="2000" b="0" i="0" u="none" strike="noStrike" cap="none">
                <a:solidFill>
                  <a:srgbClr val="000000"/>
                </a:solidFill>
                <a:latin typeface="Helvetica Neue"/>
                <a:ea typeface="Helvetica Neue"/>
                <a:cs typeface="Helvetica Neue"/>
                <a:sym typeface="Helvetica Neue"/>
              </a:defRPr>
            </a:lvl3pPr>
            <a:lvl4pPr marL="965200" marR="0" lvl="3" indent="-152400" algn="l" rtl="0">
              <a:lnSpc>
                <a:spcPct val="100000"/>
              </a:lnSpc>
              <a:spcBef>
                <a:spcPts val="2300"/>
              </a:spcBef>
              <a:spcAft>
                <a:spcPts val="0"/>
              </a:spcAft>
              <a:buClr>
                <a:srgbClr val="000000"/>
              </a:buClr>
              <a:buSzPct val="75000"/>
              <a:buFont typeface="Helvetica Neue"/>
              <a:buChar char="•"/>
              <a:defRPr sz="2000" b="0" i="0" u="none" strike="noStrike" cap="none">
                <a:solidFill>
                  <a:srgbClr val="000000"/>
                </a:solidFill>
                <a:latin typeface="Helvetica Neue"/>
                <a:ea typeface="Helvetica Neue"/>
                <a:cs typeface="Helvetica Neue"/>
                <a:sym typeface="Helvetica Neue"/>
              </a:defRPr>
            </a:lvl4pPr>
            <a:lvl5pPr marL="1206500" marR="0" lvl="4" indent="-152400" algn="l" rtl="0">
              <a:lnSpc>
                <a:spcPct val="100000"/>
              </a:lnSpc>
              <a:spcBef>
                <a:spcPts val="2300"/>
              </a:spcBef>
              <a:spcAft>
                <a:spcPts val="0"/>
              </a:spcAft>
              <a:buClr>
                <a:srgbClr val="000000"/>
              </a:buClr>
              <a:buSzPct val="75000"/>
              <a:buFont typeface="Helvetica Neue"/>
              <a:buChar char="•"/>
              <a:defRPr sz="2000" b="0" i="0" u="none" strike="noStrike" cap="none">
                <a:solidFill>
                  <a:srgbClr val="000000"/>
                </a:solidFill>
                <a:latin typeface="Helvetica Neue"/>
                <a:ea typeface="Helvetica Neue"/>
                <a:cs typeface="Helvetica Neue"/>
                <a:sym typeface="Helvetica Neue"/>
              </a:defRPr>
            </a:lvl5pPr>
            <a:lvl6pPr marL="1879600" marR="0" lvl="5"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6pPr>
            <a:lvl7pPr marL="2184400" marR="0" lvl="6"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7pPr>
            <a:lvl8pPr marL="2501900" marR="0" lvl="7"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8pPr>
            <a:lvl9pPr marL="2806700" marR="0" lvl="8"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9pPr>
          </a:lstStyle>
          <a:p>
            <a:endParaRPr/>
          </a:p>
        </p:txBody>
      </p:sp>
      <p:sp>
        <p:nvSpPr>
          <p:cNvPr id="322" name="Shape 322"/>
          <p:cNvSpPr txBox="1">
            <a:spLocks noGrp="1"/>
          </p:cNvSpPr>
          <p:nvPr>
            <p:ph type="sldNum" idx="12"/>
          </p:nvPr>
        </p:nvSpPr>
        <p:spPr>
          <a:xfrm>
            <a:off x="4437983" y="4878958"/>
            <a:ext cx="259200" cy="200925"/>
          </a:xfrm>
          <a:prstGeom prst="rect">
            <a:avLst/>
          </a:prstGeom>
          <a:noFill/>
          <a:ln>
            <a:noFill/>
          </a:ln>
        </p:spPr>
        <p:txBody>
          <a:bodyPr wrap="square" lIns="35725" tIns="35725" rIns="35725" bIns="35725" anchor="t" anchorCtr="0">
            <a:noAutofit/>
          </a:bodyPr>
          <a:lstStyle/>
          <a:p>
            <a:pPr marL="0" marR="0" lvl="0" indent="0" algn="ctr" rtl="0">
              <a:lnSpc>
                <a:spcPct val="100000"/>
              </a:lnSpc>
              <a:spcBef>
                <a:spcPts val="0"/>
              </a:spcBef>
              <a:spcAft>
                <a:spcPts val="0"/>
              </a:spcAft>
              <a:buClr>
                <a:srgbClr val="000000"/>
              </a:buClr>
              <a:buSzPct val="25000"/>
              <a:buFont typeface="Helvetica Neue"/>
              <a:buNone/>
            </a:pPr>
            <a:fld id="{00000000-1234-1234-1234-123412341234}" type="slidenum">
              <a:rPr lang="en-GB" sz="1300" b="0" i="0" u="none" strike="noStrike" cap="none">
                <a:solidFill>
                  <a:srgbClr val="000000"/>
                </a:solidFill>
                <a:latin typeface="Helvetica Neue"/>
                <a:ea typeface="Helvetica Neue"/>
                <a:cs typeface="Helvetica Neue"/>
                <a:sym typeface="Helvetica Neue"/>
              </a:rPr>
              <a:t>‹#›</a:t>
            </a:fld>
            <a:endParaRPr lang="en-GB" sz="1300" b="0" i="0" u="none" strike="noStrike" cap="none">
              <a:solidFill>
                <a:srgbClr val="000000"/>
              </a:solidFill>
              <a:latin typeface="Helvetica Neue"/>
              <a:ea typeface="Helvetica Neue"/>
              <a:cs typeface="Helvetica Neue"/>
              <a:sym typeface="Helvetica Neue"/>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Quote">
    <p:spTree>
      <p:nvGrpSpPr>
        <p:cNvPr id="1" name="Shape 323"/>
        <p:cNvGrpSpPr/>
        <p:nvPr/>
      </p:nvGrpSpPr>
      <p:grpSpPr>
        <a:xfrm>
          <a:off x="0" y="0"/>
          <a:ext cx="0" cy="0"/>
          <a:chOff x="0" y="0"/>
          <a:chExt cx="0" cy="0"/>
        </a:xfrm>
      </p:grpSpPr>
      <p:sp>
        <p:nvSpPr>
          <p:cNvPr id="324" name="Shape 324"/>
          <p:cNvSpPr txBox="1">
            <a:spLocks noGrp="1"/>
          </p:cNvSpPr>
          <p:nvPr>
            <p:ph type="body" idx="1"/>
          </p:nvPr>
        </p:nvSpPr>
        <p:spPr>
          <a:xfrm>
            <a:off x="892969" y="3355330"/>
            <a:ext cx="7358100" cy="247725"/>
          </a:xfrm>
          <a:prstGeom prst="rect">
            <a:avLst/>
          </a:prstGeom>
          <a:noFill/>
          <a:ln>
            <a:noFill/>
          </a:ln>
        </p:spPr>
        <p:txBody>
          <a:bodyPr wrap="square" lIns="64275" tIns="64275" rIns="64275" bIns="64275" anchor="t" anchorCtr="0"/>
          <a:lstStyle>
            <a:lvl1pPr marL="0" marR="0" lvl="0" indent="0" algn="ctr" rtl="0">
              <a:lnSpc>
                <a:spcPct val="100000"/>
              </a:lnSpc>
              <a:spcBef>
                <a:spcPts val="0"/>
              </a:spcBef>
              <a:spcAft>
                <a:spcPts val="0"/>
              </a:spcAft>
              <a:buClr>
                <a:srgbClr val="000000"/>
              </a:buClr>
              <a:buFont typeface="Helvetica Neue"/>
              <a:buNone/>
              <a:defRPr sz="1700" b="0" i="0" u="none" strike="noStrike" cap="none">
                <a:solidFill>
                  <a:srgbClr val="000000"/>
                </a:solidFill>
                <a:latin typeface="Helvetica Neue"/>
                <a:ea typeface="Helvetica Neue"/>
                <a:cs typeface="Helvetica Neue"/>
                <a:sym typeface="Helvetica Neue"/>
              </a:defRPr>
            </a:lvl1pPr>
            <a:lvl2pPr marL="622300" marR="0" lvl="1"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2pPr>
            <a:lvl3pPr marL="939800" marR="0" lvl="2"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3pPr>
            <a:lvl4pPr marL="1244600" marR="0" lvl="3"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4pPr>
            <a:lvl5pPr marL="1562100" marR="0" lvl="4"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5pPr>
            <a:lvl6pPr marL="1879600" marR="0" lvl="5"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6pPr>
            <a:lvl7pPr marL="2184400" marR="0" lvl="6"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7pPr>
            <a:lvl8pPr marL="2501900" marR="0" lvl="7"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8pPr>
            <a:lvl9pPr marL="2806700" marR="0" lvl="8"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9pPr>
          </a:lstStyle>
          <a:p>
            <a:endParaRPr/>
          </a:p>
        </p:txBody>
      </p:sp>
      <p:sp>
        <p:nvSpPr>
          <p:cNvPr id="325" name="Shape 325"/>
          <p:cNvSpPr txBox="1">
            <a:spLocks noGrp="1"/>
          </p:cNvSpPr>
          <p:nvPr>
            <p:ph type="body" idx="2"/>
          </p:nvPr>
        </p:nvSpPr>
        <p:spPr>
          <a:xfrm>
            <a:off x="892969" y="2250281"/>
            <a:ext cx="7358100" cy="361800"/>
          </a:xfrm>
          <a:prstGeom prst="rect">
            <a:avLst/>
          </a:prstGeom>
          <a:noFill/>
          <a:ln>
            <a:noFill/>
          </a:ln>
        </p:spPr>
        <p:txBody>
          <a:bodyPr wrap="square" lIns="64275" tIns="64275" rIns="64275" bIns="64275" anchor="ctr" anchorCtr="0"/>
          <a:lstStyle>
            <a:lvl1pPr marL="0" marR="0" lvl="0" indent="0" algn="ctr" rtl="0">
              <a:lnSpc>
                <a:spcPct val="100000"/>
              </a:lnSpc>
              <a:spcBef>
                <a:spcPts val="0"/>
              </a:spcBef>
              <a:spcAft>
                <a:spcPts val="0"/>
              </a:spcAft>
              <a:buClr>
                <a:srgbClr val="000000"/>
              </a:buClr>
              <a:buFont typeface="Helvetica Neue"/>
              <a:buNone/>
              <a:defRPr sz="2700" b="0" i="0" u="none" strike="noStrike" cap="none">
                <a:solidFill>
                  <a:srgbClr val="000000"/>
                </a:solidFill>
                <a:latin typeface="Helvetica Neue"/>
                <a:ea typeface="Helvetica Neue"/>
                <a:cs typeface="Helvetica Neue"/>
                <a:sym typeface="Helvetica Neue"/>
              </a:defRPr>
            </a:lvl1pPr>
            <a:lvl2pPr marL="622300" marR="0" lvl="1"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2pPr>
            <a:lvl3pPr marL="939800" marR="0" lvl="2"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3pPr>
            <a:lvl4pPr marL="1244600" marR="0" lvl="3"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4pPr>
            <a:lvl5pPr marL="1562100" marR="0" lvl="4"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5pPr>
            <a:lvl6pPr marL="1879600" marR="0" lvl="5"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6pPr>
            <a:lvl7pPr marL="2184400" marR="0" lvl="6"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7pPr>
            <a:lvl8pPr marL="2501900" marR="0" lvl="7"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8pPr>
            <a:lvl9pPr marL="2806700" marR="0" lvl="8"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9pPr>
          </a:lstStyle>
          <a:p>
            <a:endParaRPr/>
          </a:p>
        </p:txBody>
      </p:sp>
      <p:sp>
        <p:nvSpPr>
          <p:cNvPr id="326" name="Shape 326"/>
          <p:cNvSpPr txBox="1">
            <a:spLocks noGrp="1"/>
          </p:cNvSpPr>
          <p:nvPr>
            <p:ph type="sldNum" idx="12"/>
          </p:nvPr>
        </p:nvSpPr>
        <p:spPr>
          <a:xfrm>
            <a:off x="4437983" y="4878958"/>
            <a:ext cx="259200" cy="200925"/>
          </a:xfrm>
          <a:prstGeom prst="rect">
            <a:avLst/>
          </a:prstGeom>
          <a:noFill/>
          <a:ln>
            <a:noFill/>
          </a:ln>
        </p:spPr>
        <p:txBody>
          <a:bodyPr wrap="square" lIns="35725" tIns="35725" rIns="35725" bIns="35725" anchor="t" anchorCtr="0">
            <a:noAutofit/>
          </a:bodyPr>
          <a:lstStyle/>
          <a:p>
            <a:pPr marL="0" marR="0" lvl="0" indent="0" algn="ctr" rtl="0">
              <a:lnSpc>
                <a:spcPct val="100000"/>
              </a:lnSpc>
              <a:spcBef>
                <a:spcPts val="0"/>
              </a:spcBef>
              <a:spcAft>
                <a:spcPts val="0"/>
              </a:spcAft>
              <a:buClr>
                <a:srgbClr val="000000"/>
              </a:buClr>
              <a:buSzPct val="25000"/>
              <a:buFont typeface="Helvetica Neue"/>
              <a:buNone/>
            </a:pPr>
            <a:fld id="{00000000-1234-1234-1234-123412341234}" type="slidenum">
              <a:rPr lang="en-GB" sz="1300" b="0" i="0" u="none" strike="noStrike" cap="none">
                <a:solidFill>
                  <a:srgbClr val="000000"/>
                </a:solidFill>
                <a:latin typeface="Helvetica Neue"/>
                <a:ea typeface="Helvetica Neue"/>
                <a:cs typeface="Helvetica Neue"/>
                <a:sym typeface="Helvetica Neue"/>
              </a:rPr>
              <a:t>‹#›</a:t>
            </a:fld>
            <a:endParaRPr lang="en-GB" sz="1300" b="0" i="0" u="none" strike="noStrike" cap="none">
              <a:solidFill>
                <a:srgbClr val="000000"/>
              </a:solidFill>
              <a:latin typeface="Helvetica Neue"/>
              <a:ea typeface="Helvetica Neue"/>
              <a:cs typeface="Helvetica Neue"/>
              <a:sym typeface="Helvetica Neue"/>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Photo">
    <p:spTree>
      <p:nvGrpSpPr>
        <p:cNvPr id="1" name="Shape 327"/>
        <p:cNvGrpSpPr/>
        <p:nvPr/>
      </p:nvGrpSpPr>
      <p:grpSpPr>
        <a:xfrm>
          <a:off x="0" y="0"/>
          <a:ext cx="0" cy="0"/>
          <a:chOff x="0" y="0"/>
          <a:chExt cx="0" cy="0"/>
        </a:xfrm>
      </p:grpSpPr>
      <p:sp>
        <p:nvSpPr>
          <p:cNvPr id="328" name="Shape 328"/>
          <p:cNvSpPr>
            <a:spLocks noGrp="1"/>
          </p:cNvSpPr>
          <p:nvPr>
            <p:ph type="pic" idx="2"/>
          </p:nvPr>
        </p:nvSpPr>
        <p:spPr>
          <a:xfrm>
            <a:off x="0" y="0"/>
            <a:ext cx="9144000" cy="5143500"/>
          </a:xfrm>
          <a:prstGeom prst="rect">
            <a:avLst/>
          </a:prstGeom>
          <a:noFill/>
          <a:ln>
            <a:noFill/>
          </a:ln>
        </p:spPr>
        <p:txBody>
          <a:bodyPr wrap="square" lIns="64275" tIns="64275" rIns="64275" bIns="64275" anchor="t" anchorCtr="0"/>
          <a:lstStyle>
            <a:lvl1pPr marL="317500" marR="0" lvl="0" indent="-2032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1pPr>
            <a:lvl2pPr marL="622300" marR="0" lvl="1"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2pPr>
            <a:lvl3pPr marL="939800" marR="0" lvl="2"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3pPr>
            <a:lvl4pPr marL="1244600" marR="0" lvl="3"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4pPr>
            <a:lvl5pPr marL="1562100" marR="0" lvl="4"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5pPr>
            <a:lvl6pPr marL="1879600" marR="0" lvl="5"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6pPr>
            <a:lvl7pPr marL="2184400" marR="0" lvl="6"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7pPr>
            <a:lvl8pPr marL="2501900" marR="0" lvl="7"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8pPr>
            <a:lvl9pPr marL="2806700" marR="0" lvl="8"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9pPr>
          </a:lstStyle>
          <a:p>
            <a:endParaRPr/>
          </a:p>
        </p:txBody>
      </p:sp>
      <p:sp>
        <p:nvSpPr>
          <p:cNvPr id="329" name="Shape 329"/>
          <p:cNvSpPr txBox="1">
            <a:spLocks noGrp="1"/>
          </p:cNvSpPr>
          <p:nvPr>
            <p:ph type="sldNum" idx="12"/>
          </p:nvPr>
        </p:nvSpPr>
        <p:spPr>
          <a:xfrm>
            <a:off x="4437983" y="4878958"/>
            <a:ext cx="259200" cy="200925"/>
          </a:xfrm>
          <a:prstGeom prst="rect">
            <a:avLst/>
          </a:prstGeom>
          <a:noFill/>
          <a:ln>
            <a:noFill/>
          </a:ln>
        </p:spPr>
        <p:txBody>
          <a:bodyPr wrap="square" lIns="35725" tIns="35725" rIns="35725" bIns="35725" anchor="t" anchorCtr="0">
            <a:noAutofit/>
          </a:bodyPr>
          <a:lstStyle/>
          <a:p>
            <a:pPr marL="0" marR="0" lvl="0" indent="0" algn="ctr" rtl="0">
              <a:lnSpc>
                <a:spcPct val="100000"/>
              </a:lnSpc>
              <a:spcBef>
                <a:spcPts val="0"/>
              </a:spcBef>
              <a:spcAft>
                <a:spcPts val="0"/>
              </a:spcAft>
              <a:buClr>
                <a:srgbClr val="000000"/>
              </a:buClr>
              <a:buSzPct val="25000"/>
              <a:buFont typeface="Helvetica Neue"/>
              <a:buNone/>
            </a:pPr>
            <a:fld id="{00000000-1234-1234-1234-123412341234}" type="slidenum">
              <a:rPr lang="en-GB" sz="1300" b="0" i="0" u="none" strike="noStrike" cap="none">
                <a:solidFill>
                  <a:srgbClr val="000000"/>
                </a:solidFill>
                <a:latin typeface="Helvetica Neue"/>
                <a:ea typeface="Helvetica Neue"/>
                <a:cs typeface="Helvetica Neue"/>
                <a:sym typeface="Helvetica Neue"/>
              </a:rPr>
              <a:t>‹#›</a:t>
            </a:fld>
            <a:endParaRPr lang="en-GB" sz="1300" b="0" i="0" u="none" strike="noStrike" cap="none">
              <a:solidFill>
                <a:srgbClr val="000000"/>
              </a:solidFill>
              <a:latin typeface="Helvetica Neue"/>
              <a:ea typeface="Helvetica Neue"/>
              <a:cs typeface="Helvetica Neue"/>
              <a:sym typeface="Helvetica Neue"/>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336"/>
        <p:cNvGrpSpPr/>
        <p:nvPr/>
      </p:nvGrpSpPr>
      <p:grpSpPr>
        <a:xfrm>
          <a:off x="0" y="0"/>
          <a:ext cx="0" cy="0"/>
          <a:chOff x="0" y="0"/>
          <a:chExt cx="0" cy="0"/>
        </a:xfrm>
      </p:grpSpPr>
      <p:sp>
        <p:nvSpPr>
          <p:cNvPr id="337" name="Shape 337"/>
          <p:cNvSpPr txBox="1">
            <a:spLocks noGrp="1"/>
          </p:cNvSpPr>
          <p:nvPr>
            <p:ph type="ctrTitle"/>
          </p:nvPr>
        </p:nvSpPr>
        <p:spPr>
          <a:xfrm>
            <a:off x="1143000" y="841772"/>
            <a:ext cx="6858000" cy="1790700"/>
          </a:xfrm>
          <a:prstGeom prst="rect">
            <a:avLst/>
          </a:prstGeom>
          <a:noFill/>
          <a:ln>
            <a:noFill/>
          </a:ln>
        </p:spPr>
        <p:txBody>
          <a:bodyPr wrap="square" lIns="68575" tIns="68575" rIns="68575" bIns="68575" anchor="b" anchorCtr="0"/>
          <a:lstStyle>
            <a:lvl1pPr marL="0" marR="0" lvl="0" indent="0" algn="ctr" rtl="0">
              <a:lnSpc>
                <a:spcPct val="90000"/>
              </a:lnSpc>
              <a:spcBef>
                <a:spcPts val="0"/>
              </a:spcBef>
              <a:spcAft>
                <a:spcPts val="0"/>
              </a:spcAft>
              <a:buClr>
                <a:schemeClr val="dk1"/>
              </a:buClr>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buFont typeface="Arial"/>
              <a:buNone/>
              <a:defRPr sz="1400"/>
            </a:lvl2pPr>
            <a:lvl3pPr lvl="2" indent="0" rtl="0">
              <a:spcBef>
                <a:spcPts val="0"/>
              </a:spcBef>
              <a:buFont typeface="Arial"/>
              <a:buNone/>
              <a:defRPr sz="1400"/>
            </a:lvl3pPr>
            <a:lvl4pPr lvl="3" indent="0" rtl="0">
              <a:spcBef>
                <a:spcPts val="0"/>
              </a:spcBef>
              <a:buFont typeface="Arial"/>
              <a:buNone/>
              <a:defRPr sz="1400"/>
            </a:lvl4pPr>
            <a:lvl5pPr lvl="4" indent="0" rtl="0">
              <a:spcBef>
                <a:spcPts val="0"/>
              </a:spcBef>
              <a:buFont typeface="Arial"/>
              <a:buNone/>
              <a:defRPr sz="1400"/>
            </a:lvl5pPr>
            <a:lvl6pPr lvl="5" indent="0" rtl="0">
              <a:spcBef>
                <a:spcPts val="0"/>
              </a:spcBef>
              <a:buFont typeface="Arial"/>
              <a:buNone/>
              <a:defRPr sz="1400"/>
            </a:lvl6pPr>
            <a:lvl7pPr lvl="6" indent="0" rtl="0">
              <a:spcBef>
                <a:spcPts val="0"/>
              </a:spcBef>
              <a:buFont typeface="Arial"/>
              <a:buNone/>
              <a:defRPr sz="1400"/>
            </a:lvl7pPr>
            <a:lvl8pPr lvl="7" indent="0" rtl="0">
              <a:spcBef>
                <a:spcPts val="0"/>
              </a:spcBef>
              <a:buFont typeface="Arial"/>
              <a:buNone/>
              <a:defRPr sz="1400"/>
            </a:lvl8pPr>
            <a:lvl9pPr lvl="8" indent="0" rtl="0">
              <a:spcBef>
                <a:spcPts val="0"/>
              </a:spcBef>
              <a:buFont typeface="Arial"/>
              <a:buNone/>
              <a:defRPr sz="1400"/>
            </a:lvl9pPr>
          </a:lstStyle>
          <a:p>
            <a:endParaRPr/>
          </a:p>
        </p:txBody>
      </p:sp>
      <p:sp>
        <p:nvSpPr>
          <p:cNvPr id="338" name="Shape 338"/>
          <p:cNvSpPr txBox="1">
            <a:spLocks noGrp="1"/>
          </p:cNvSpPr>
          <p:nvPr>
            <p:ph type="subTitle" idx="1"/>
          </p:nvPr>
        </p:nvSpPr>
        <p:spPr>
          <a:xfrm>
            <a:off x="1143000" y="2701528"/>
            <a:ext cx="6858000" cy="1241700"/>
          </a:xfrm>
          <a:prstGeom prst="rect">
            <a:avLst/>
          </a:prstGeom>
          <a:noFill/>
          <a:ln>
            <a:noFill/>
          </a:ln>
        </p:spPr>
        <p:txBody>
          <a:bodyPr wrap="square" lIns="68575" tIns="68575" rIns="68575" bIns="68575" anchor="t" anchorCtr="0"/>
          <a:lstStyle>
            <a:lvl1pPr marL="0" marR="0" lvl="0" indent="0" algn="ctr" rtl="0">
              <a:lnSpc>
                <a:spcPct val="90000"/>
              </a:lnSpc>
              <a:spcBef>
                <a:spcPts val="800"/>
              </a:spcBef>
              <a:spcAft>
                <a:spcPts val="0"/>
              </a:spcAft>
              <a:buClr>
                <a:schemeClr val="dk1"/>
              </a:buClr>
              <a:buFont typeface="Arial"/>
              <a:buNone/>
              <a:defRPr sz="1800" b="0" i="0" u="none" strike="noStrike" cap="none">
                <a:solidFill>
                  <a:schemeClr val="dk1"/>
                </a:solidFill>
                <a:latin typeface="Calibri"/>
                <a:ea typeface="Calibri"/>
                <a:cs typeface="Calibri"/>
                <a:sym typeface="Calibri"/>
              </a:defRPr>
            </a:lvl1pPr>
            <a:lvl2pPr marL="342900" marR="0" lvl="1" indent="-12700" algn="ctr" rtl="0">
              <a:lnSpc>
                <a:spcPct val="90000"/>
              </a:lnSpc>
              <a:spcBef>
                <a:spcPts val="400"/>
              </a:spcBef>
              <a:spcAft>
                <a:spcPts val="0"/>
              </a:spcAft>
              <a:buClr>
                <a:schemeClr val="dk1"/>
              </a:buClr>
              <a:buFont typeface="Arial"/>
              <a:buNone/>
              <a:defRPr sz="1500" b="0" i="0" u="none" strike="noStrike" cap="none">
                <a:solidFill>
                  <a:schemeClr val="dk1"/>
                </a:solidFill>
                <a:latin typeface="Calibri"/>
                <a:ea typeface="Calibri"/>
                <a:cs typeface="Calibri"/>
                <a:sym typeface="Calibri"/>
              </a:defRPr>
            </a:lvl2pPr>
            <a:lvl3pPr marL="685800" marR="0" lvl="2" indent="-12700" algn="ctr" rtl="0">
              <a:lnSpc>
                <a:spcPct val="90000"/>
              </a:lnSpc>
              <a:spcBef>
                <a:spcPts val="400"/>
              </a:spcBef>
              <a:spcAft>
                <a:spcPts val="0"/>
              </a:spcAft>
              <a:buClr>
                <a:schemeClr val="dk1"/>
              </a:buClr>
              <a:buFont typeface="Arial"/>
              <a:buNone/>
              <a:defRPr sz="1400" b="0" i="0" u="none" strike="noStrike" cap="none">
                <a:solidFill>
                  <a:schemeClr val="dk1"/>
                </a:solidFill>
                <a:latin typeface="Calibri"/>
                <a:ea typeface="Calibri"/>
                <a:cs typeface="Calibri"/>
                <a:sym typeface="Calibri"/>
              </a:defRPr>
            </a:lvl3pPr>
            <a:lvl4pPr marL="1028700" marR="0" lvl="3" indent="-12700" algn="ctr" rtl="0">
              <a:lnSpc>
                <a:spcPct val="90000"/>
              </a:lnSpc>
              <a:spcBef>
                <a:spcPts val="40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4pPr>
            <a:lvl5pPr marL="1371600" marR="0" lvl="4" indent="-12700" algn="ctr" rtl="0">
              <a:lnSpc>
                <a:spcPct val="90000"/>
              </a:lnSpc>
              <a:spcBef>
                <a:spcPts val="40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5pPr>
            <a:lvl6pPr marL="1714500" marR="0" lvl="5" indent="-12700" algn="ctr" rtl="0">
              <a:lnSpc>
                <a:spcPct val="90000"/>
              </a:lnSpc>
              <a:spcBef>
                <a:spcPts val="40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6pPr>
            <a:lvl7pPr marL="2057400" marR="0" lvl="6" indent="-12700" algn="ctr" rtl="0">
              <a:lnSpc>
                <a:spcPct val="90000"/>
              </a:lnSpc>
              <a:spcBef>
                <a:spcPts val="40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7pPr>
            <a:lvl8pPr marL="2400300" marR="0" lvl="7" indent="-12700" algn="ctr" rtl="0">
              <a:lnSpc>
                <a:spcPct val="90000"/>
              </a:lnSpc>
              <a:spcBef>
                <a:spcPts val="40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8pPr>
            <a:lvl9pPr marL="2743200" marR="0" lvl="8" indent="-12700" algn="ctr" rtl="0">
              <a:lnSpc>
                <a:spcPct val="90000"/>
              </a:lnSpc>
              <a:spcBef>
                <a:spcPts val="40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339" name="Shape 339"/>
          <p:cNvSpPr txBox="1">
            <a:spLocks noGrp="1"/>
          </p:cNvSpPr>
          <p:nvPr>
            <p:ph type="dt" idx="10"/>
          </p:nvPr>
        </p:nvSpPr>
        <p:spPr>
          <a:xfrm>
            <a:off x="628651" y="4767263"/>
            <a:ext cx="2057400" cy="273900"/>
          </a:xfrm>
          <a:prstGeom prst="rect">
            <a:avLst/>
          </a:prstGeom>
          <a:noFill/>
          <a:ln>
            <a:noFill/>
          </a:ln>
        </p:spPr>
        <p:txBody>
          <a:bodyPr wrap="square" lIns="68575" tIns="68575" rIns="68575" bIns="68575" anchor="ctr" anchorCtr="0"/>
          <a:lstStyle>
            <a:lvl1pPr marL="0" marR="0" lvl="0" indent="0" algn="l" rtl="0">
              <a:spcBef>
                <a:spcPts val="0"/>
              </a:spcBef>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2pPr>
            <a:lvl3pPr marL="685800" marR="0" lvl="2"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3pPr>
            <a:lvl4pPr marL="1028700" marR="0" lvl="3"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4pPr>
            <a:lvl5pPr marL="1371600" marR="0" lvl="4"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5pPr>
            <a:lvl6pPr marL="1714500" marR="0" lvl="5"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6pPr>
            <a:lvl7pPr marL="2057400" marR="0" lvl="6"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7pPr>
            <a:lvl8pPr marL="2400300" marR="0" lvl="7"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8pPr>
            <a:lvl9pPr marL="2743200" marR="0" lvl="8"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340" name="Shape 340"/>
          <p:cNvSpPr txBox="1">
            <a:spLocks noGrp="1"/>
          </p:cNvSpPr>
          <p:nvPr>
            <p:ph type="ftr" idx="11"/>
          </p:nvPr>
        </p:nvSpPr>
        <p:spPr>
          <a:xfrm>
            <a:off x="3028950" y="4767263"/>
            <a:ext cx="3086100" cy="273900"/>
          </a:xfrm>
          <a:prstGeom prst="rect">
            <a:avLst/>
          </a:prstGeom>
          <a:noFill/>
          <a:ln>
            <a:noFill/>
          </a:ln>
        </p:spPr>
        <p:txBody>
          <a:bodyPr wrap="square" lIns="68575" tIns="68575" rIns="68575" bIns="68575" anchor="ctr" anchorCtr="0"/>
          <a:lstStyle>
            <a:lvl1pPr marL="0" marR="0" lvl="0" indent="0" algn="ctr" rtl="0">
              <a:spcBef>
                <a:spcPts val="0"/>
              </a:spcBef>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2pPr>
            <a:lvl3pPr marL="685800" marR="0" lvl="2"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3pPr>
            <a:lvl4pPr marL="1028700" marR="0" lvl="3"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4pPr>
            <a:lvl5pPr marL="1371600" marR="0" lvl="4"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5pPr>
            <a:lvl6pPr marL="1714500" marR="0" lvl="5"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6pPr>
            <a:lvl7pPr marL="2057400" marR="0" lvl="6"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7pPr>
            <a:lvl8pPr marL="2400300" marR="0" lvl="7"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8pPr>
            <a:lvl9pPr marL="2743200" marR="0" lvl="8"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341" name="Shape 341"/>
          <p:cNvSpPr txBox="1">
            <a:spLocks noGrp="1"/>
          </p:cNvSpPr>
          <p:nvPr>
            <p:ph type="sldNum" idx="12"/>
          </p:nvPr>
        </p:nvSpPr>
        <p:spPr>
          <a:xfrm>
            <a:off x="6457951" y="4767263"/>
            <a:ext cx="2057400" cy="273900"/>
          </a:xfrm>
          <a:prstGeom prst="rect">
            <a:avLst/>
          </a:prstGeom>
          <a:noFill/>
          <a:ln>
            <a:noFill/>
          </a:ln>
        </p:spPr>
        <p:txBody>
          <a:bodyPr wrap="square" lIns="51425" tIns="25700" rIns="51425" bIns="25700" anchor="ctr" anchorCtr="0">
            <a:noAutofit/>
          </a:bodyPr>
          <a:lstStyle/>
          <a:p>
            <a:pPr marL="0" marR="0" lvl="0" indent="0" algn="r" rtl="0">
              <a:spcBef>
                <a:spcPts val="0"/>
              </a:spcBef>
              <a:buSzPct val="25000"/>
              <a:buNone/>
            </a:pPr>
            <a:fld id="{00000000-1234-1234-1234-123412341234}" type="slidenum">
              <a:rPr lang="en-GB" sz="900">
                <a:solidFill>
                  <a:srgbClr val="888888"/>
                </a:solidFill>
                <a:latin typeface="Calibri"/>
                <a:ea typeface="Calibri"/>
                <a:cs typeface="Calibri"/>
                <a:sym typeface="Calibri"/>
              </a:rPr>
              <a:t>‹#›</a:t>
            </a:fld>
            <a:endParaRPr lang="en-GB" sz="900">
              <a:solidFill>
                <a:srgbClr val="888888"/>
              </a:solidFill>
              <a:latin typeface="Calibri"/>
              <a:ea typeface="Calibri"/>
              <a:cs typeface="Calibri"/>
              <a:sym typeface="Calibri"/>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342"/>
        <p:cNvGrpSpPr/>
        <p:nvPr/>
      </p:nvGrpSpPr>
      <p:grpSpPr>
        <a:xfrm>
          <a:off x="0" y="0"/>
          <a:ext cx="0" cy="0"/>
          <a:chOff x="0" y="0"/>
          <a:chExt cx="0" cy="0"/>
        </a:xfrm>
      </p:grpSpPr>
      <p:sp>
        <p:nvSpPr>
          <p:cNvPr id="343" name="Shape 343"/>
          <p:cNvSpPr txBox="1">
            <a:spLocks noGrp="1"/>
          </p:cNvSpPr>
          <p:nvPr>
            <p:ph type="title"/>
          </p:nvPr>
        </p:nvSpPr>
        <p:spPr>
          <a:xfrm>
            <a:off x="628651" y="273843"/>
            <a:ext cx="7886700" cy="994200"/>
          </a:xfrm>
          <a:prstGeom prst="rect">
            <a:avLst/>
          </a:prstGeom>
          <a:noFill/>
          <a:ln>
            <a:noFill/>
          </a:ln>
        </p:spPr>
        <p:txBody>
          <a:bodyPr wrap="square" lIns="68575" tIns="68575" rIns="68575" bIns="68575" anchor="ctr" anchorCtr="0"/>
          <a:lstStyle>
            <a:lvl1pPr marL="0" marR="0" lvl="0" indent="0" algn="l" rtl="0">
              <a:lnSpc>
                <a:spcPct val="90000"/>
              </a:lnSpc>
              <a:spcBef>
                <a:spcPts val="0"/>
              </a:spcBef>
              <a:spcAft>
                <a:spcPts val="0"/>
              </a:spcAft>
              <a:buClr>
                <a:schemeClr val="dk1"/>
              </a:buClr>
              <a:buFont typeface="Calibri"/>
              <a:buNone/>
              <a:defRPr sz="3300" b="0" i="0" u="none" strike="noStrike" cap="none">
                <a:solidFill>
                  <a:schemeClr val="dk1"/>
                </a:solidFill>
                <a:latin typeface="Calibri"/>
                <a:ea typeface="Calibri"/>
                <a:cs typeface="Calibri"/>
                <a:sym typeface="Calibri"/>
              </a:defRPr>
            </a:lvl1pPr>
            <a:lvl2pPr lvl="1" indent="0" rtl="0">
              <a:spcBef>
                <a:spcPts val="0"/>
              </a:spcBef>
              <a:buFont typeface="Arial"/>
              <a:buNone/>
              <a:defRPr sz="1400"/>
            </a:lvl2pPr>
            <a:lvl3pPr lvl="2" indent="0" rtl="0">
              <a:spcBef>
                <a:spcPts val="0"/>
              </a:spcBef>
              <a:buFont typeface="Arial"/>
              <a:buNone/>
              <a:defRPr sz="1400"/>
            </a:lvl3pPr>
            <a:lvl4pPr lvl="3" indent="0" rtl="0">
              <a:spcBef>
                <a:spcPts val="0"/>
              </a:spcBef>
              <a:buFont typeface="Arial"/>
              <a:buNone/>
              <a:defRPr sz="1400"/>
            </a:lvl4pPr>
            <a:lvl5pPr lvl="4" indent="0" rtl="0">
              <a:spcBef>
                <a:spcPts val="0"/>
              </a:spcBef>
              <a:buFont typeface="Arial"/>
              <a:buNone/>
              <a:defRPr sz="1400"/>
            </a:lvl5pPr>
            <a:lvl6pPr lvl="5" indent="0" rtl="0">
              <a:spcBef>
                <a:spcPts val="0"/>
              </a:spcBef>
              <a:buFont typeface="Arial"/>
              <a:buNone/>
              <a:defRPr sz="1400"/>
            </a:lvl6pPr>
            <a:lvl7pPr lvl="6" indent="0" rtl="0">
              <a:spcBef>
                <a:spcPts val="0"/>
              </a:spcBef>
              <a:buFont typeface="Arial"/>
              <a:buNone/>
              <a:defRPr sz="1400"/>
            </a:lvl7pPr>
            <a:lvl8pPr lvl="7" indent="0" rtl="0">
              <a:spcBef>
                <a:spcPts val="0"/>
              </a:spcBef>
              <a:buFont typeface="Arial"/>
              <a:buNone/>
              <a:defRPr sz="1400"/>
            </a:lvl8pPr>
            <a:lvl9pPr lvl="8" indent="0" rtl="0">
              <a:spcBef>
                <a:spcPts val="0"/>
              </a:spcBef>
              <a:buFont typeface="Arial"/>
              <a:buNone/>
              <a:defRPr sz="1400"/>
            </a:lvl9pPr>
          </a:lstStyle>
          <a:p>
            <a:endParaRPr/>
          </a:p>
        </p:txBody>
      </p:sp>
      <p:sp>
        <p:nvSpPr>
          <p:cNvPr id="344" name="Shape 344"/>
          <p:cNvSpPr txBox="1">
            <a:spLocks noGrp="1"/>
          </p:cNvSpPr>
          <p:nvPr>
            <p:ph type="body" idx="1"/>
          </p:nvPr>
        </p:nvSpPr>
        <p:spPr>
          <a:xfrm>
            <a:off x="628651" y="1369219"/>
            <a:ext cx="7886700" cy="3263400"/>
          </a:xfrm>
          <a:prstGeom prst="rect">
            <a:avLst/>
          </a:prstGeom>
          <a:noFill/>
          <a:ln>
            <a:noFill/>
          </a:ln>
        </p:spPr>
        <p:txBody>
          <a:bodyPr wrap="square" lIns="68575" tIns="68575" rIns="68575" bIns="68575" anchor="t" anchorCtr="0"/>
          <a:lstStyle>
            <a:lvl1pPr marL="177800" marR="0" lvl="0" indent="88900" algn="l" rtl="0">
              <a:lnSpc>
                <a:spcPct val="90000"/>
              </a:lnSpc>
              <a:spcBef>
                <a:spcPts val="800"/>
              </a:spcBef>
              <a:spcAft>
                <a:spcPts val="0"/>
              </a:spcAft>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38100" algn="l" rtl="0">
              <a:lnSpc>
                <a:spcPct val="90000"/>
              </a:lnSpc>
              <a:spcBef>
                <a:spcPts val="4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12700" algn="l" rtl="0">
              <a:lnSpc>
                <a:spcPct val="90000"/>
              </a:lnSpc>
              <a:spcBef>
                <a:spcPts val="400"/>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45" name="Shape 345"/>
          <p:cNvSpPr txBox="1">
            <a:spLocks noGrp="1"/>
          </p:cNvSpPr>
          <p:nvPr>
            <p:ph type="dt" idx="10"/>
          </p:nvPr>
        </p:nvSpPr>
        <p:spPr>
          <a:xfrm>
            <a:off x="628651" y="4767263"/>
            <a:ext cx="2057400" cy="273900"/>
          </a:xfrm>
          <a:prstGeom prst="rect">
            <a:avLst/>
          </a:prstGeom>
          <a:noFill/>
          <a:ln>
            <a:noFill/>
          </a:ln>
        </p:spPr>
        <p:txBody>
          <a:bodyPr wrap="square" lIns="68575" tIns="68575" rIns="68575" bIns="68575" anchor="ctr" anchorCtr="0"/>
          <a:lstStyle>
            <a:lvl1pPr marL="0" marR="0" lvl="0" indent="0" algn="l" rtl="0">
              <a:spcBef>
                <a:spcPts val="0"/>
              </a:spcBef>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2pPr>
            <a:lvl3pPr marL="685800" marR="0" lvl="2"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3pPr>
            <a:lvl4pPr marL="1028700" marR="0" lvl="3"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4pPr>
            <a:lvl5pPr marL="1371600" marR="0" lvl="4"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5pPr>
            <a:lvl6pPr marL="1714500" marR="0" lvl="5"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6pPr>
            <a:lvl7pPr marL="2057400" marR="0" lvl="6"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7pPr>
            <a:lvl8pPr marL="2400300" marR="0" lvl="7"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8pPr>
            <a:lvl9pPr marL="2743200" marR="0" lvl="8"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346" name="Shape 346"/>
          <p:cNvSpPr txBox="1">
            <a:spLocks noGrp="1"/>
          </p:cNvSpPr>
          <p:nvPr>
            <p:ph type="ftr" idx="11"/>
          </p:nvPr>
        </p:nvSpPr>
        <p:spPr>
          <a:xfrm>
            <a:off x="3028950" y="4767263"/>
            <a:ext cx="3086100" cy="273900"/>
          </a:xfrm>
          <a:prstGeom prst="rect">
            <a:avLst/>
          </a:prstGeom>
          <a:noFill/>
          <a:ln>
            <a:noFill/>
          </a:ln>
        </p:spPr>
        <p:txBody>
          <a:bodyPr wrap="square" lIns="68575" tIns="68575" rIns="68575" bIns="68575" anchor="ctr" anchorCtr="0"/>
          <a:lstStyle>
            <a:lvl1pPr marL="0" marR="0" lvl="0" indent="0" algn="ctr" rtl="0">
              <a:spcBef>
                <a:spcPts val="0"/>
              </a:spcBef>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2pPr>
            <a:lvl3pPr marL="685800" marR="0" lvl="2"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3pPr>
            <a:lvl4pPr marL="1028700" marR="0" lvl="3"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4pPr>
            <a:lvl5pPr marL="1371600" marR="0" lvl="4"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5pPr>
            <a:lvl6pPr marL="1714500" marR="0" lvl="5"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6pPr>
            <a:lvl7pPr marL="2057400" marR="0" lvl="6"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7pPr>
            <a:lvl8pPr marL="2400300" marR="0" lvl="7"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8pPr>
            <a:lvl9pPr marL="2743200" marR="0" lvl="8"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347" name="Shape 347"/>
          <p:cNvSpPr txBox="1">
            <a:spLocks noGrp="1"/>
          </p:cNvSpPr>
          <p:nvPr>
            <p:ph type="sldNum" idx="12"/>
          </p:nvPr>
        </p:nvSpPr>
        <p:spPr>
          <a:xfrm>
            <a:off x="6457951" y="4767263"/>
            <a:ext cx="2057400" cy="273900"/>
          </a:xfrm>
          <a:prstGeom prst="rect">
            <a:avLst/>
          </a:prstGeom>
          <a:noFill/>
          <a:ln>
            <a:noFill/>
          </a:ln>
        </p:spPr>
        <p:txBody>
          <a:bodyPr wrap="square" lIns="51425" tIns="25700" rIns="51425" bIns="25700" anchor="ctr" anchorCtr="0">
            <a:noAutofit/>
          </a:bodyPr>
          <a:lstStyle/>
          <a:p>
            <a:pPr marL="0" marR="0" lvl="0" indent="0" algn="r" rtl="0">
              <a:spcBef>
                <a:spcPts val="0"/>
              </a:spcBef>
              <a:buSzPct val="25000"/>
              <a:buNone/>
            </a:pPr>
            <a:fld id="{00000000-1234-1234-1234-123412341234}" type="slidenum">
              <a:rPr lang="en-GB" sz="900">
                <a:solidFill>
                  <a:srgbClr val="888888"/>
                </a:solidFill>
                <a:latin typeface="Calibri"/>
                <a:ea typeface="Calibri"/>
                <a:cs typeface="Calibri"/>
                <a:sym typeface="Calibri"/>
              </a:rPr>
              <a:t>‹#›</a:t>
            </a:fld>
            <a:endParaRPr lang="en-GB" sz="900">
              <a:solidFill>
                <a:srgbClr val="888888"/>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wrap="square"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48"/>
        <p:cNvGrpSpPr/>
        <p:nvPr/>
      </p:nvGrpSpPr>
      <p:grpSpPr>
        <a:xfrm>
          <a:off x="0" y="0"/>
          <a:ext cx="0" cy="0"/>
          <a:chOff x="0" y="0"/>
          <a:chExt cx="0" cy="0"/>
        </a:xfrm>
      </p:grpSpPr>
      <p:sp>
        <p:nvSpPr>
          <p:cNvPr id="349" name="Shape 349"/>
          <p:cNvSpPr txBox="1">
            <a:spLocks noGrp="1"/>
          </p:cNvSpPr>
          <p:nvPr>
            <p:ph type="title"/>
          </p:nvPr>
        </p:nvSpPr>
        <p:spPr>
          <a:xfrm>
            <a:off x="623888" y="1282303"/>
            <a:ext cx="7886700" cy="2139600"/>
          </a:xfrm>
          <a:prstGeom prst="rect">
            <a:avLst/>
          </a:prstGeom>
          <a:noFill/>
          <a:ln>
            <a:noFill/>
          </a:ln>
        </p:spPr>
        <p:txBody>
          <a:bodyPr wrap="square" lIns="68575" tIns="68575" rIns="68575" bIns="68575" anchor="b" anchorCtr="0"/>
          <a:lstStyle>
            <a:lvl1pPr marL="0" marR="0" lvl="0" indent="0" algn="l" rtl="0">
              <a:lnSpc>
                <a:spcPct val="90000"/>
              </a:lnSpc>
              <a:spcBef>
                <a:spcPts val="0"/>
              </a:spcBef>
              <a:spcAft>
                <a:spcPts val="0"/>
              </a:spcAft>
              <a:buClr>
                <a:schemeClr val="dk1"/>
              </a:buClr>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buFont typeface="Arial"/>
              <a:buNone/>
              <a:defRPr sz="1400"/>
            </a:lvl2pPr>
            <a:lvl3pPr lvl="2" indent="0" rtl="0">
              <a:spcBef>
                <a:spcPts val="0"/>
              </a:spcBef>
              <a:buFont typeface="Arial"/>
              <a:buNone/>
              <a:defRPr sz="1400"/>
            </a:lvl3pPr>
            <a:lvl4pPr lvl="3" indent="0" rtl="0">
              <a:spcBef>
                <a:spcPts val="0"/>
              </a:spcBef>
              <a:buFont typeface="Arial"/>
              <a:buNone/>
              <a:defRPr sz="1400"/>
            </a:lvl4pPr>
            <a:lvl5pPr lvl="4" indent="0" rtl="0">
              <a:spcBef>
                <a:spcPts val="0"/>
              </a:spcBef>
              <a:buFont typeface="Arial"/>
              <a:buNone/>
              <a:defRPr sz="1400"/>
            </a:lvl5pPr>
            <a:lvl6pPr lvl="5" indent="0" rtl="0">
              <a:spcBef>
                <a:spcPts val="0"/>
              </a:spcBef>
              <a:buFont typeface="Arial"/>
              <a:buNone/>
              <a:defRPr sz="1400"/>
            </a:lvl6pPr>
            <a:lvl7pPr lvl="6" indent="0" rtl="0">
              <a:spcBef>
                <a:spcPts val="0"/>
              </a:spcBef>
              <a:buFont typeface="Arial"/>
              <a:buNone/>
              <a:defRPr sz="1400"/>
            </a:lvl7pPr>
            <a:lvl8pPr lvl="7" indent="0" rtl="0">
              <a:spcBef>
                <a:spcPts val="0"/>
              </a:spcBef>
              <a:buFont typeface="Arial"/>
              <a:buNone/>
              <a:defRPr sz="1400"/>
            </a:lvl8pPr>
            <a:lvl9pPr lvl="8" indent="0" rtl="0">
              <a:spcBef>
                <a:spcPts val="0"/>
              </a:spcBef>
              <a:buFont typeface="Arial"/>
              <a:buNone/>
              <a:defRPr sz="1400"/>
            </a:lvl9pPr>
          </a:lstStyle>
          <a:p>
            <a:endParaRPr/>
          </a:p>
        </p:txBody>
      </p:sp>
      <p:sp>
        <p:nvSpPr>
          <p:cNvPr id="350" name="Shape 350"/>
          <p:cNvSpPr txBox="1">
            <a:spLocks noGrp="1"/>
          </p:cNvSpPr>
          <p:nvPr>
            <p:ph type="body" idx="1"/>
          </p:nvPr>
        </p:nvSpPr>
        <p:spPr>
          <a:xfrm>
            <a:off x="623888" y="3442097"/>
            <a:ext cx="7886700" cy="1125300"/>
          </a:xfrm>
          <a:prstGeom prst="rect">
            <a:avLst/>
          </a:prstGeom>
          <a:noFill/>
          <a:ln>
            <a:noFill/>
          </a:ln>
        </p:spPr>
        <p:txBody>
          <a:bodyPr wrap="square" lIns="68575" tIns="68575" rIns="68575" bIns="68575" anchor="t" anchorCtr="0"/>
          <a:lstStyle>
            <a:lvl1pPr marL="0" marR="0" lvl="0" indent="0" algn="l" rtl="0">
              <a:lnSpc>
                <a:spcPct val="90000"/>
              </a:lnSpc>
              <a:spcBef>
                <a:spcPts val="80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1pPr>
            <a:lvl2pPr marL="342900" marR="0" lvl="1" indent="-12700" algn="l" rtl="0">
              <a:lnSpc>
                <a:spcPct val="90000"/>
              </a:lnSpc>
              <a:spcBef>
                <a:spcPts val="400"/>
              </a:spcBef>
              <a:spcAft>
                <a:spcPts val="0"/>
              </a:spcAft>
              <a:buClr>
                <a:srgbClr val="888888"/>
              </a:buClr>
              <a:buFont typeface="Arial"/>
              <a:buNone/>
              <a:defRPr sz="1500" b="0" i="0" u="none" strike="noStrike" cap="none">
                <a:solidFill>
                  <a:srgbClr val="888888"/>
                </a:solidFill>
                <a:latin typeface="Calibri"/>
                <a:ea typeface="Calibri"/>
                <a:cs typeface="Calibri"/>
                <a:sym typeface="Calibri"/>
              </a:defRPr>
            </a:lvl2pPr>
            <a:lvl3pPr marL="685800" marR="0" lvl="2" indent="-12700" algn="l" rtl="0">
              <a:lnSpc>
                <a:spcPct val="90000"/>
              </a:lnSpc>
              <a:spcBef>
                <a:spcPts val="40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3pPr>
            <a:lvl4pPr marL="1028700" marR="0" lvl="3" indent="-12700" algn="l" rtl="0">
              <a:lnSpc>
                <a:spcPct val="90000"/>
              </a:lnSpc>
              <a:spcBef>
                <a:spcPts val="400"/>
              </a:spcBef>
              <a:spcAft>
                <a:spcPts val="0"/>
              </a:spcAft>
              <a:buClr>
                <a:srgbClr val="888888"/>
              </a:buClr>
              <a:buFont typeface="Arial"/>
              <a:buNone/>
              <a:defRPr sz="1200" b="0" i="0" u="none" strike="noStrike" cap="none">
                <a:solidFill>
                  <a:srgbClr val="888888"/>
                </a:solidFill>
                <a:latin typeface="Calibri"/>
                <a:ea typeface="Calibri"/>
                <a:cs typeface="Calibri"/>
                <a:sym typeface="Calibri"/>
              </a:defRPr>
            </a:lvl4pPr>
            <a:lvl5pPr marL="1371600" marR="0" lvl="4" indent="-12700" algn="l" rtl="0">
              <a:lnSpc>
                <a:spcPct val="90000"/>
              </a:lnSpc>
              <a:spcBef>
                <a:spcPts val="400"/>
              </a:spcBef>
              <a:spcAft>
                <a:spcPts val="0"/>
              </a:spcAft>
              <a:buClr>
                <a:srgbClr val="888888"/>
              </a:buClr>
              <a:buFont typeface="Arial"/>
              <a:buNone/>
              <a:defRPr sz="1200" b="0" i="0" u="none" strike="noStrike" cap="none">
                <a:solidFill>
                  <a:srgbClr val="888888"/>
                </a:solidFill>
                <a:latin typeface="Calibri"/>
                <a:ea typeface="Calibri"/>
                <a:cs typeface="Calibri"/>
                <a:sym typeface="Calibri"/>
              </a:defRPr>
            </a:lvl5pPr>
            <a:lvl6pPr marL="1714500" marR="0" lvl="5" indent="-12700" algn="l" rtl="0">
              <a:lnSpc>
                <a:spcPct val="90000"/>
              </a:lnSpc>
              <a:spcBef>
                <a:spcPts val="400"/>
              </a:spcBef>
              <a:spcAft>
                <a:spcPts val="0"/>
              </a:spcAft>
              <a:buClr>
                <a:srgbClr val="888888"/>
              </a:buClr>
              <a:buFont typeface="Arial"/>
              <a:buNone/>
              <a:defRPr sz="1200" b="0" i="0" u="none" strike="noStrike" cap="none">
                <a:solidFill>
                  <a:srgbClr val="888888"/>
                </a:solidFill>
                <a:latin typeface="Calibri"/>
                <a:ea typeface="Calibri"/>
                <a:cs typeface="Calibri"/>
                <a:sym typeface="Calibri"/>
              </a:defRPr>
            </a:lvl6pPr>
            <a:lvl7pPr marL="2057400" marR="0" lvl="6" indent="-12700" algn="l" rtl="0">
              <a:lnSpc>
                <a:spcPct val="90000"/>
              </a:lnSpc>
              <a:spcBef>
                <a:spcPts val="400"/>
              </a:spcBef>
              <a:spcAft>
                <a:spcPts val="0"/>
              </a:spcAft>
              <a:buClr>
                <a:srgbClr val="888888"/>
              </a:buClr>
              <a:buFont typeface="Arial"/>
              <a:buNone/>
              <a:defRPr sz="1200" b="0" i="0" u="none" strike="noStrike" cap="none">
                <a:solidFill>
                  <a:srgbClr val="888888"/>
                </a:solidFill>
                <a:latin typeface="Calibri"/>
                <a:ea typeface="Calibri"/>
                <a:cs typeface="Calibri"/>
                <a:sym typeface="Calibri"/>
              </a:defRPr>
            </a:lvl7pPr>
            <a:lvl8pPr marL="2400300" marR="0" lvl="7" indent="-12700" algn="l" rtl="0">
              <a:lnSpc>
                <a:spcPct val="90000"/>
              </a:lnSpc>
              <a:spcBef>
                <a:spcPts val="400"/>
              </a:spcBef>
              <a:spcAft>
                <a:spcPts val="0"/>
              </a:spcAft>
              <a:buClr>
                <a:srgbClr val="888888"/>
              </a:buClr>
              <a:buFont typeface="Arial"/>
              <a:buNone/>
              <a:defRPr sz="1200" b="0" i="0" u="none" strike="noStrike" cap="none">
                <a:solidFill>
                  <a:srgbClr val="888888"/>
                </a:solidFill>
                <a:latin typeface="Calibri"/>
                <a:ea typeface="Calibri"/>
                <a:cs typeface="Calibri"/>
                <a:sym typeface="Calibri"/>
              </a:defRPr>
            </a:lvl8pPr>
            <a:lvl9pPr marL="2743200" marR="0" lvl="8" indent="-12700" algn="l" rtl="0">
              <a:lnSpc>
                <a:spcPct val="90000"/>
              </a:lnSpc>
              <a:spcBef>
                <a:spcPts val="400"/>
              </a:spcBef>
              <a:spcAft>
                <a:spcPts val="0"/>
              </a:spcAft>
              <a:buClr>
                <a:srgbClr val="888888"/>
              </a:buClr>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351" name="Shape 351"/>
          <p:cNvSpPr txBox="1">
            <a:spLocks noGrp="1"/>
          </p:cNvSpPr>
          <p:nvPr>
            <p:ph type="dt" idx="10"/>
          </p:nvPr>
        </p:nvSpPr>
        <p:spPr>
          <a:xfrm>
            <a:off x="628651" y="4767263"/>
            <a:ext cx="2057400" cy="273900"/>
          </a:xfrm>
          <a:prstGeom prst="rect">
            <a:avLst/>
          </a:prstGeom>
          <a:noFill/>
          <a:ln>
            <a:noFill/>
          </a:ln>
        </p:spPr>
        <p:txBody>
          <a:bodyPr wrap="square" lIns="68575" tIns="68575" rIns="68575" bIns="68575" anchor="ctr" anchorCtr="0"/>
          <a:lstStyle>
            <a:lvl1pPr marL="0" marR="0" lvl="0" indent="0" algn="l" rtl="0">
              <a:spcBef>
                <a:spcPts val="0"/>
              </a:spcBef>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2pPr>
            <a:lvl3pPr marL="685800" marR="0" lvl="2"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3pPr>
            <a:lvl4pPr marL="1028700" marR="0" lvl="3"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4pPr>
            <a:lvl5pPr marL="1371600" marR="0" lvl="4"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5pPr>
            <a:lvl6pPr marL="1714500" marR="0" lvl="5"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6pPr>
            <a:lvl7pPr marL="2057400" marR="0" lvl="6"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7pPr>
            <a:lvl8pPr marL="2400300" marR="0" lvl="7"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8pPr>
            <a:lvl9pPr marL="2743200" marR="0" lvl="8"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352" name="Shape 352"/>
          <p:cNvSpPr txBox="1">
            <a:spLocks noGrp="1"/>
          </p:cNvSpPr>
          <p:nvPr>
            <p:ph type="ftr" idx="11"/>
          </p:nvPr>
        </p:nvSpPr>
        <p:spPr>
          <a:xfrm>
            <a:off x="3028950" y="4767263"/>
            <a:ext cx="3086100" cy="273900"/>
          </a:xfrm>
          <a:prstGeom prst="rect">
            <a:avLst/>
          </a:prstGeom>
          <a:noFill/>
          <a:ln>
            <a:noFill/>
          </a:ln>
        </p:spPr>
        <p:txBody>
          <a:bodyPr wrap="square" lIns="68575" tIns="68575" rIns="68575" bIns="68575" anchor="ctr" anchorCtr="0"/>
          <a:lstStyle>
            <a:lvl1pPr marL="0" marR="0" lvl="0" indent="0" algn="ctr" rtl="0">
              <a:spcBef>
                <a:spcPts val="0"/>
              </a:spcBef>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2pPr>
            <a:lvl3pPr marL="685800" marR="0" lvl="2"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3pPr>
            <a:lvl4pPr marL="1028700" marR="0" lvl="3"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4pPr>
            <a:lvl5pPr marL="1371600" marR="0" lvl="4"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5pPr>
            <a:lvl6pPr marL="1714500" marR="0" lvl="5"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6pPr>
            <a:lvl7pPr marL="2057400" marR="0" lvl="6"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7pPr>
            <a:lvl8pPr marL="2400300" marR="0" lvl="7"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8pPr>
            <a:lvl9pPr marL="2743200" marR="0" lvl="8"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353" name="Shape 353"/>
          <p:cNvSpPr txBox="1">
            <a:spLocks noGrp="1"/>
          </p:cNvSpPr>
          <p:nvPr>
            <p:ph type="sldNum" idx="12"/>
          </p:nvPr>
        </p:nvSpPr>
        <p:spPr>
          <a:xfrm>
            <a:off x="6457951" y="4767263"/>
            <a:ext cx="2057400" cy="273900"/>
          </a:xfrm>
          <a:prstGeom prst="rect">
            <a:avLst/>
          </a:prstGeom>
          <a:noFill/>
          <a:ln>
            <a:noFill/>
          </a:ln>
        </p:spPr>
        <p:txBody>
          <a:bodyPr wrap="square" lIns="51425" tIns="25700" rIns="51425" bIns="25700" anchor="ctr" anchorCtr="0">
            <a:noAutofit/>
          </a:bodyPr>
          <a:lstStyle/>
          <a:p>
            <a:pPr marL="0" marR="0" lvl="0" indent="0" algn="r" rtl="0">
              <a:spcBef>
                <a:spcPts val="0"/>
              </a:spcBef>
              <a:buSzPct val="25000"/>
              <a:buNone/>
            </a:pPr>
            <a:fld id="{00000000-1234-1234-1234-123412341234}" type="slidenum">
              <a:rPr lang="en-GB" sz="900">
                <a:solidFill>
                  <a:srgbClr val="888888"/>
                </a:solidFill>
                <a:latin typeface="Calibri"/>
                <a:ea typeface="Calibri"/>
                <a:cs typeface="Calibri"/>
                <a:sym typeface="Calibri"/>
              </a:rPr>
              <a:t>‹#›</a:t>
            </a:fld>
            <a:endParaRPr lang="en-GB" sz="900">
              <a:solidFill>
                <a:srgbClr val="888888"/>
              </a:solidFill>
              <a:latin typeface="Calibri"/>
              <a:ea typeface="Calibri"/>
              <a:cs typeface="Calibri"/>
              <a:sym typeface="Calibri"/>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54"/>
        <p:cNvGrpSpPr/>
        <p:nvPr/>
      </p:nvGrpSpPr>
      <p:grpSpPr>
        <a:xfrm>
          <a:off x="0" y="0"/>
          <a:ext cx="0" cy="0"/>
          <a:chOff x="0" y="0"/>
          <a:chExt cx="0" cy="0"/>
        </a:xfrm>
      </p:grpSpPr>
      <p:sp>
        <p:nvSpPr>
          <p:cNvPr id="355" name="Shape 355"/>
          <p:cNvSpPr txBox="1">
            <a:spLocks noGrp="1"/>
          </p:cNvSpPr>
          <p:nvPr>
            <p:ph type="title"/>
          </p:nvPr>
        </p:nvSpPr>
        <p:spPr>
          <a:xfrm>
            <a:off x="628651" y="273843"/>
            <a:ext cx="7886700" cy="994200"/>
          </a:xfrm>
          <a:prstGeom prst="rect">
            <a:avLst/>
          </a:prstGeom>
          <a:noFill/>
          <a:ln>
            <a:noFill/>
          </a:ln>
        </p:spPr>
        <p:txBody>
          <a:bodyPr wrap="square" lIns="68575" tIns="68575" rIns="68575" bIns="68575" anchor="ctr" anchorCtr="0"/>
          <a:lstStyle>
            <a:lvl1pPr marL="0" marR="0" lvl="0" indent="0" algn="l" rtl="0">
              <a:lnSpc>
                <a:spcPct val="90000"/>
              </a:lnSpc>
              <a:spcBef>
                <a:spcPts val="0"/>
              </a:spcBef>
              <a:spcAft>
                <a:spcPts val="0"/>
              </a:spcAft>
              <a:buClr>
                <a:schemeClr val="dk1"/>
              </a:buClr>
              <a:buFont typeface="Calibri"/>
              <a:buNone/>
              <a:defRPr sz="3300" b="0" i="0" u="none" strike="noStrike" cap="none">
                <a:solidFill>
                  <a:schemeClr val="dk1"/>
                </a:solidFill>
                <a:latin typeface="Calibri"/>
                <a:ea typeface="Calibri"/>
                <a:cs typeface="Calibri"/>
                <a:sym typeface="Calibri"/>
              </a:defRPr>
            </a:lvl1pPr>
            <a:lvl2pPr lvl="1" indent="0" rtl="0">
              <a:spcBef>
                <a:spcPts val="0"/>
              </a:spcBef>
              <a:buFont typeface="Arial"/>
              <a:buNone/>
              <a:defRPr sz="1400"/>
            </a:lvl2pPr>
            <a:lvl3pPr lvl="2" indent="0" rtl="0">
              <a:spcBef>
                <a:spcPts val="0"/>
              </a:spcBef>
              <a:buFont typeface="Arial"/>
              <a:buNone/>
              <a:defRPr sz="1400"/>
            </a:lvl3pPr>
            <a:lvl4pPr lvl="3" indent="0" rtl="0">
              <a:spcBef>
                <a:spcPts val="0"/>
              </a:spcBef>
              <a:buFont typeface="Arial"/>
              <a:buNone/>
              <a:defRPr sz="1400"/>
            </a:lvl4pPr>
            <a:lvl5pPr lvl="4" indent="0" rtl="0">
              <a:spcBef>
                <a:spcPts val="0"/>
              </a:spcBef>
              <a:buFont typeface="Arial"/>
              <a:buNone/>
              <a:defRPr sz="1400"/>
            </a:lvl5pPr>
            <a:lvl6pPr lvl="5" indent="0" rtl="0">
              <a:spcBef>
                <a:spcPts val="0"/>
              </a:spcBef>
              <a:buFont typeface="Arial"/>
              <a:buNone/>
              <a:defRPr sz="1400"/>
            </a:lvl6pPr>
            <a:lvl7pPr lvl="6" indent="0" rtl="0">
              <a:spcBef>
                <a:spcPts val="0"/>
              </a:spcBef>
              <a:buFont typeface="Arial"/>
              <a:buNone/>
              <a:defRPr sz="1400"/>
            </a:lvl7pPr>
            <a:lvl8pPr lvl="7" indent="0" rtl="0">
              <a:spcBef>
                <a:spcPts val="0"/>
              </a:spcBef>
              <a:buFont typeface="Arial"/>
              <a:buNone/>
              <a:defRPr sz="1400"/>
            </a:lvl8pPr>
            <a:lvl9pPr lvl="8" indent="0" rtl="0">
              <a:spcBef>
                <a:spcPts val="0"/>
              </a:spcBef>
              <a:buFont typeface="Arial"/>
              <a:buNone/>
              <a:defRPr sz="1400"/>
            </a:lvl9pPr>
          </a:lstStyle>
          <a:p>
            <a:endParaRPr/>
          </a:p>
        </p:txBody>
      </p:sp>
      <p:sp>
        <p:nvSpPr>
          <p:cNvPr id="356" name="Shape 356"/>
          <p:cNvSpPr txBox="1">
            <a:spLocks noGrp="1"/>
          </p:cNvSpPr>
          <p:nvPr>
            <p:ph type="body" idx="1"/>
          </p:nvPr>
        </p:nvSpPr>
        <p:spPr>
          <a:xfrm>
            <a:off x="628650" y="1369219"/>
            <a:ext cx="3886200" cy="3263400"/>
          </a:xfrm>
          <a:prstGeom prst="rect">
            <a:avLst/>
          </a:prstGeom>
          <a:noFill/>
          <a:ln>
            <a:noFill/>
          </a:ln>
        </p:spPr>
        <p:txBody>
          <a:bodyPr wrap="square" lIns="68575" tIns="68575" rIns="68575" bIns="68575" anchor="t" anchorCtr="0"/>
          <a:lstStyle>
            <a:lvl1pPr marL="177800" marR="0" lvl="0" indent="88900" algn="l" rtl="0">
              <a:lnSpc>
                <a:spcPct val="90000"/>
              </a:lnSpc>
              <a:spcBef>
                <a:spcPts val="800"/>
              </a:spcBef>
              <a:spcAft>
                <a:spcPts val="0"/>
              </a:spcAft>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38100" algn="l" rtl="0">
              <a:lnSpc>
                <a:spcPct val="90000"/>
              </a:lnSpc>
              <a:spcBef>
                <a:spcPts val="4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12700" algn="l" rtl="0">
              <a:lnSpc>
                <a:spcPct val="90000"/>
              </a:lnSpc>
              <a:spcBef>
                <a:spcPts val="400"/>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57" name="Shape 357"/>
          <p:cNvSpPr txBox="1">
            <a:spLocks noGrp="1"/>
          </p:cNvSpPr>
          <p:nvPr>
            <p:ph type="body" idx="2"/>
          </p:nvPr>
        </p:nvSpPr>
        <p:spPr>
          <a:xfrm>
            <a:off x="4629150" y="1369219"/>
            <a:ext cx="3886200" cy="3263400"/>
          </a:xfrm>
          <a:prstGeom prst="rect">
            <a:avLst/>
          </a:prstGeom>
          <a:noFill/>
          <a:ln>
            <a:noFill/>
          </a:ln>
        </p:spPr>
        <p:txBody>
          <a:bodyPr wrap="square" lIns="68575" tIns="68575" rIns="68575" bIns="68575" anchor="t" anchorCtr="0"/>
          <a:lstStyle>
            <a:lvl1pPr marL="177800" marR="0" lvl="0" indent="88900" algn="l" rtl="0">
              <a:lnSpc>
                <a:spcPct val="90000"/>
              </a:lnSpc>
              <a:spcBef>
                <a:spcPts val="800"/>
              </a:spcBef>
              <a:spcAft>
                <a:spcPts val="0"/>
              </a:spcAft>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38100" algn="l" rtl="0">
              <a:lnSpc>
                <a:spcPct val="90000"/>
              </a:lnSpc>
              <a:spcBef>
                <a:spcPts val="4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12700" algn="l" rtl="0">
              <a:lnSpc>
                <a:spcPct val="90000"/>
              </a:lnSpc>
              <a:spcBef>
                <a:spcPts val="400"/>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58" name="Shape 358"/>
          <p:cNvSpPr txBox="1">
            <a:spLocks noGrp="1"/>
          </p:cNvSpPr>
          <p:nvPr>
            <p:ph type="dt" idx="10"/>
          </p:nvPr>
        </p:nvSpPr>
        <p:spPr>
          <a:xfrm>
            <a:off x="628651" y="4767263"/>
            <a:ext cx="2057400" cy="273900"/>
          </a:xfrm>
          <a:prstGeom prst="rect">
            <a:avLst/>
          </a:prstGeom>
          <a:noFill/>
          <a:ln>
            <a:noFill/>
          </a:ln>
        </p:spPr>
        <p:txBody>
          <a:bodyPr wrap="square" lIns="68575" tIns="68575" rIns="68575" bIns="68575" anchor="ctr" anchorCtr="0"/>
          <a:lstStyle>
            <a:lvl1pPr marL="0" marR="0" lvl="0" indent="0" algn="l" rtl="0">
              <a:spcBef>
                <a:spcPts val="0"/>
              </a:spcBef>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2pPr>
            <a:lvl3pPr marL="685800" marR="0" lvl="2"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3pPr>
            <a:lvl4pPr marL="1028700" marR="0" lvl="3"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4pPr>
            <a:lvl5pPr marL="1371600" marR="0" lvl="4"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5pPr>
            <a:lvl6pPr marL="1714500" marR="0" lvl="5"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6pPr>
            <a:lvl7pPr marL="2057400" marR="0" lvl="6"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7pPr>
            <a:lvl8pPr marL="2400300" marR="0" lvl="7"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8pPr>
            <a:lvl9pPr marL="2743200" marR="0" lvl="8"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359" name="Shape 359"/>
          <p:cNvSpPr txBox="1">
            <a:spLocks noGrp="1"/>
          </p:cNvSpPr>
          <p:nvPr>
            <p:ph type="ftr" idx="11"/>
          </p:nvPr>
        </p:nvSpPr>
        <p:spPr>
          <a:xfrm>
            <a:off x="3028950" y="4767263"/>
            <a:ext cx="3086100" cy="273900"/>
          </a:xfrm>
          <a:prstGeom prst="rect">
            <a:avLst/>
          </a:prstGeom>
          <a:noFill/>
          <a:ln>
            <a:noFill/>
          </a:ln>
        </p:spPr>
        <p:txBody>
          <a:bodyPr wrap="square" lIns="68575" tIns="68575" rIns="68575" bIns="68575" anchor="ctr" anchorCtr="0"/>
          <a:lstStyle>
            <a:lvl1pPr marL="0" marR="0" lvl="0" indent="0" algn="ctr" rtl="0">
              <a:spcBef>
                <a:spcPts val="0"/>
              </a:spcBef>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2pPr>
            <a:lvl3pPr marL="685800" marR="0" lvl="2"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3pPr>
            <a:lvl4pPr marL="1028700" marR="0" lvl="3"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4pPr>
            <a:lvl5pPr marL="1371600" marR="0" lvl="4"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5pPr>
            <a:lvl6pPr marL="1714500" marR="0" lvl="5"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6pPr>
            <a:lvl7pPr marL="2057400" marR="0" lvl="6"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7pPr>
            <a:lvl8pPr marL="2400300" marR="0" lvl="7"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8pPr>
            <a:lvl9pPr marL="2743200" marR="0" lvl="8"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360" name="Shape 360"/>
          <p:cNvSpPr txBox="1">
            <a:spLocks noGrp="1"/>
          </p:cNvSpPr>
          <p:nvPr>
            <p:ph type="sldNum" idx="12"/>
          </p:nvPr>
        </p:nvSpPr>
        <p:spPr>
          <a:xfrm>
            <a:off x="6457951" y="4767263"/>
            <a:ext cx="2057400" cy="273900"/>
          </a:xfrm>
          <a:prstGeom prst="rect">
            <a:avLst/>
          </a:prstGeom>
          <a:noFill/>
          <a:ln>
            <a:noFill/>
          </a:ln>
        </p:spPr>
        <p:txBody>
          <a:bodyPr wrap="square" lIns="51425" tIns="25700" rIns="51425" bIns="25700" anchor="ctr" anchorCtr="0">
            <a:noAutofit/>
          </a:bodyPr>
          <a:lstStyle/>
          <a:p>
            <a:pPr marL="0" marR="0" lvl="0" indent="0" algn="r" rtl="0">
              <a:spcBef>
                <a:spcPts val="0"/>
              </a:spcBef>
              <a:buSzPct val="25000"/>
              <a:buNone/>
            </a:pPr>
            <a:fld id="{00000000-1234-1234-1234-123412341234}" type="slidenum">
              <a:rPr lang="en-GB" sz="900">
                <a:solidFill>
                  <a:srgbClr val="888888"/>
                </a:solidFill>
                <a:latin typeface="Calibri"/>
                <a:ea typeface="Calibri"/>
                <a:cs typeface="Calibri"/>
                <a:sym typeface="Calibri"/>
              </a:rPr>
              <a:t>‹#›</a:t>
            </a:fld>
            <a:endParaRPr lang="en-GB" sz="900">
              <a:solidFill>
                <a:srgbClr val="888888"/>
              </a:solidFill>
              <a:latin typeface="Calibri"/>
              <a:ea typeface="Calibri"/>
              <a:cs typeface="Calibri"/>
              <a:sym typeface="Calibri"/>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61"/>
        <p:cNvGrpSpPr/>
        <p:nvPr/>
      </p:nvGrpSpPr>
      <p:grpSpPr>
        <a:xfrm>
          <a:off x="0" y="0"/>
          <a:ext cx="0" cy="0"/>
          <a:chOff x="0" y="0"/>
          <a:chExt cx="0" cy="0"/>
        </a:xfrm>
      </p:grpSpPr>
      <p:sp>
        <p:nvSpPr>
          <p:cNvPr id="362" name="Shape 362"/>
          <p:cNvSpPr txBox="1">
            <a:spLocks noGrp="1"/>
          </p:cNvSpPr>
          <p:nvPr>
            <p:ph type="title"/>
          </p:nvPr>
        </p:nvSpPr>
        <p:spPr>
          <a:xfrm>
            <a:off x="629840" y="273843"/>
            <a:ext cx="7886700" cy="994200"/>
          </a:xfrm>
          <a:prstGeom prst="rect">
            <a:avLst/>
          </a:prstGeom>
          <a:noFill/>
          <a:ln>
            <a:noFill/>
          </a:ln>
        </p:spPr>
        <p:txBody>
          <a:bodyPr wrap="square" lIns="68575" tIns="68575" rIns="68575" bIns="68575" anchor="ctr" anchorCtr="0"/>
          <a:lstStyle>
            <a:lvl1pPr marL="0" marR="0" lvl="0" indent="0" algn="l" rtl="0">
              <a:lnSpc>
                <a:spcPct val="90000"/>
              </a:lnSpc>
              <a:spcBef>
                <a:spcPts val="0"/>
              </a:spcBef>
              <a:spcAft>
                <a:spcPts val="0"/>
              </a:spcAft>
              <a:buClr>
                <a:schemeClr val="dk1"/>
              </a:buClr>
              <a:buFont typeface="Calibri"/>
              <a:buNone/>
              <a:defRPr sz="3300" b="0" i="0" u="none" strike="noStrike" cap="none">
                <a:solidFill>
                  <a:schemeClr val="dk1"/>
                </a:solidFill>
                <a:latin typeface="Calibri"/>
                <a:ea typeface="Calibri"/>
                <a:cs typeface="Calibri"/>
                <a:sym typeface="Calibri"/>
              </a:defRPr>
            </a:lvl1pPr>
            <a:lvl2pPr lvl="1" indent="0" rtl="0">
              <a:spcBef>
                <a:spcPts val="0"/>
              </a:spcBef>
              <a:buFont typeface="Arial"/>
              <a:buNone/>
              <a:defRPr sz="1400"/>
            </a:lvl2pPr>
            <a:lvl3pPr lvl="2" indent="0" rtl="0">
              <a:spcBef>
                <a:spcPts val="0"/>
              </a:spcBef>
              <a:buFont typeface="Arial"/>
              <a:buNone/>
              <a:defRPr sz="1400"/>
            </a:lvl3pPr>
            <a:lvl4pPr lvl="3" indent="0" rtl="0">
              <a:spcBef>
                <a:spcPts val="0"/>
              </a:spcBef>
              <a:buFont typeface="Arial"/>
              <a:buNone/>
              <a:defRPr sz="1400"/>
            </a:lvl4pPr>
            <a:lvl5pPr lvl="4" indent="0" rtl="0">
              <a:spcBef>
                <a:spcPts val="0"/>
              </a:spcBef>
              <a:buFont typeface="Arial"/>
              <a:buNone/>
              <a:defRPr sz="1400"/>
            </a:lvl5pPr>
            <a:lvl6pPr lvl="5" indent="0" rtl="0">
              <a:spcBef>
                <a:spcPts val="0"/>
              </a:spcBef>
              <a:buFont typeface="Arial"/>
              <a:buNone/>
              <a:defRPr sz="1400"/>
            </a:lvl6pPr>
            <a:lvl7pPr lvl="6" indent="0" rtl="0">
              <a:spcBef>
                <a:spcPts val="0"/>
              </a:spcBef>
              <a:buFont typeface="Arial"/>
              <a:buNone/>
              <a:defRPr sz="1400"/>
            </a:lvl7pPr>
            <a:lvl8pPr lvl="7" indent="0" rtl="0">
              <a:spcBef>
                <a:spcPts val="0"/>
              </a:spcBef>
              <a:buFont typeface="Arial"/>
              <a:buNone/>
              <a:defRPr sz="1400"/>
            </a:lvl8pPr>
            <a:lvl9pPr lvl="8" indent="0" rtl="0">
              <a:spcBef>
                <a:spcPts val="0"/>
              </a:spcBef>
              <a:buFont typeface="Arial"/>
              <a:buNone/>
              <a:defRPr sz="1400"/>
            </a:lvl9pPr>
          </a:lstStyle>
          <a:p>
            <a:endParaRPr/>
          </a:p>
        </p:txBody>
      </p:sp>
      <p:sp>
        <p:nvSpPr>
          <p:cNvPr id="363" name="Shape 363"/>
          <p:cNvSpPr txBox="1">
            <a:spLocks noGrp="1"/>
          </p:cNvSpPr>
          <p:nvPr>
            <p:ph type="body" idx="1"/>
          </p:nvPr>
        </p:nvSpPr>
        <p:spPr>
          <a:xfrm>
            <a:off x="629840" y="1260872"/>
            <a:ext cx="3868500" cy="618000"/>
          </a:xfrm>
          <a:prstGeom prst="rect">
            <a:avLst/>
          </a:prstGeom>
          <a:noFill/>
          <a:ln>
            <a:noFill/>
          </a:ln>
        </p:spPr>
        <p:txBody>
          <a:bodyPr wrap="square" lIns="68575" tIns="68575" rIns="68575" bIns="68575" anchor="b" anchorCtr="0"/>
          <a:lstStyle>
            <a:lvl1pPr marL="0" marR="0" lvl="0" indent="0" algn="l" rtl="0">
              <a:lnSpc>
                <a:spcPct val="90000"/>
              </a:lnSpc>
              <a:spcBef>
                <a:spcPts val="800"/>
              </a:spcBef>
              <a:spcAft>
                <a:spcPts val="0"/>
              </a:spcAft>
              <a:buClr>
                <a:schemeClr val="dk1"/>
              </a:buClr>
              <a:buFont typeface="Arial"/>
              <a:buNone/>
              <a:defRPr sz="1800" b="1" i="0" u="none" strike="noStrike" cap="none">
                <a:solidFill>
                  <a:schemeClr val="dk1"/>
                </a:solidFill>
                <a:latin typeface="Calibri"/>
                <a:ea typeface="Calibri"/>
                <a:cs typeface="Calibri"/>
                <a:sym typeface="Calibri"/>
              </a:defRPr>
            </a:lvl1pPr>
            <a:lvl2pPr marL="342900" marR="0" lvl="1" indent="-12700" algn="l" rtl="0">
              <a:lnSpc>
                <a:spcPct val="90000"/>
              </a:lnSpc>
              <a:spcBef>
                <a:spcPts val="400"/>
              </a:spcBef>
              <a:spcAft>
                <a:spcPts val="0"/>
              </a:spcAft>
              <a:buClr>
                <a:schemeClr val="dk1"/>
              </a:buClr>
              <a:buFont typeface="Arial"/>
              <a:buNone/>
              <a:defRPr sz="1500" b="1" i="0" u="none" strike="noStrike" cap="none">
                <a:solidFill>
                  <a:schemeClr val="dk1"/>
                </a:solidFill>
                <a:latin typeface="Calibri"/>
                <a:ea typeface="Calibri"/>
                <a:cs typeface="Calibri"/>
                <a:sym typeface="Calibri"/>
              </a:defRPr>
            </a:lvl2pPr>
            <a:lvl3pPr marL="685800" marR="0" lvl="2" indent="-12700" algn="l" rtl="0">
              <a:lnSpc>
                <a:spcPct val="90000"/>
              </a:lnSpc>
              <a:spcBef>
                <a:spcPts val="400"/>
              </a:spcBef>
              <a:spcAft>
                <a:spcPts val="0"/>
              </a:spcAft>
              <a:buClr>
                <a:schemeClr val="dk1"/>
              </a:buClr>
              <a:buFont typeface="Arial"/>
              <a:buNone/>
              <a:defRPr sz="1400" b="1" i="0" u="none" strike="noStrike" cap="none">
                <a:solidFill>
                  <a:schemeClr val="dk1"/>
                </a:solidFill>
                <a:latin typeface="Calibri"/>
                <a:ea typeface="Calibri"/>
                <a:cs typeface="Calibri"/>
                <a:sym typeface="Calibri"/>
              </a:defRPr>
            </a:lvl3pPr>
            <a:lvl4pPr marL="1028700" marR="0" lvl="3" indent="-12700" algn="l" rtl="0">
              <a:lnSpc>
                <a:spcPct val="90000"/>
              </a:lnSpc>
              <a:spcBef>
                <a:spcPts val="400"/>
              </a:spcBef>
              <a:spcAft>
                <a:spcPts val="0"/>
              </a:spcAft>
              <a:buClr>
                <a:schemeClr val="dk1"/>
              </a:buClr>
              <a:buFont typeface="Arial"/>
              <a:buNone/>
              <a:defRPr sz="1200" b="1" i="0" u="none" strike="noStrike" cap="none">
                <a:solidFill>
                  <a:schemeClr val="dk1"/>
                </a:solidFill>
                <a:latin typeface="Calibri"/>
                <a:ea typeface="Calibri"/>
                <a:cs typeface="Calibri"/>
                <a:sym typeface="Calibri"/>
              </a:defRPr>
            </a:lvl4pPr>
            <a:lvl5pPr marL="1371600" marR="0" lvl="4" indent="-12700" algn="l" rtl="0">
              <a:lnSpc>
                <a:spcPct val="90000"/>
              </a:lnSpc>
              <a:spcBef>
                <a:spcPts val="400"/>
              </a:spcBef>
              <a:spcAft>
                <a:spcPts val="0"/>
              </a:spcAft>
              <a:buClr>
                <a:schemeClr val="dk1"/>
              </a:buClr>
              <a:buFont typeface="Arial"/>
              <a:buNone/>
              <a:defRPr sz="1200" b="1" i="0" u="none" strike="noStrike" cap="none">
                <a:solidFill>
                  <a:schemeClr val="dk1"/>
                </a:solidFill>
                <a:latin typeface="Calibri"/>
                <a:ea typeface="Calibri"/>
                <a:cs typeface="Calibri"/>
                <a:sym typeface="Calibri"/>
              </a:defRPr>
            </a:lvl5pPr>
            <a:lvl6pPr marL="1714500" marR="0" lvl="5" indent="-12700" algn="l" rtl="0">
              <a:lnSpc>
                <a:spcPct val="90000"/>
              </a:lnSpc>
              <a:spcBef>
                <a:spcPts val="400"/>
              </a:spcBef>
              <a:spcAft>
                <a:spcPts val="0"/>
              </a:spcAft>
              <a:buClr>
                <a:schemeClr val="dk1"/>
              </a:buClr>
              <a:buFont typeface="Arial"/>
              <a:buNone/>
              <a:defRPr sz="1200" b="1" i="0" u="none" strike="noStrike" cap="none">
                <a:solidFill>
                  <a:schemeClr val="dk1"/>
                </a:solidFill>
                <a:latin typeface="Calibri"/>
                <a:ea typeface="Calibri"/>
                <a:cs typeface="Calibri"/>
                <a:sym typeface="Calibri"/>
              </a:defRPr>
            </a:lvl6pPr>
            <a:lvl7pPr marL="2057400" marR="0" lvl="6" indent="-12700" algn="l" rtl="0">
              <a:lnSpc>
                <a:spcPct val="90000"/>
              </a:lnSpc>
              <a:spcBef>
                <a:spcPts val="400"/>
              </a:spcBef>
              <a:spcAft>
                <a:spcPts val="0"/>
              </a:spcAft>
              <a:buClr>
                <a:schemeClr val="dk1"/>
              </a:buClr>
              <a:buFont typeface="Arial"/>
              <a:buNone/>
              <a:defRPr sz="1200" b="1" i="0" u="none" strike="noStrike" cap="none">
                <a:solidFill>
                  <a:schemeClr val="dk1"/>
                </a:solidFill>
                <a:latin typeface="Calibri"/>
                <a:ea typeface="Calibri"/>
                <a:cs typeface="Calibri"/>
                <a:sym typeface="Calibri"/>
              </a:defRPr>
            </a:lvl7pPr>
            <a:lvl8pPr marL="2400300" marR="0" lvl="7" indent="-12700" algn="l" rtl="0">
              <a:lnSpc>
                <a:spcPct val="90000"/>
              </a:lnSpc>
              <a:spcBef>
                <a:spcPts val="400"/>
              </a:spcBef>
              <a:spcAft>
                <a:spcPts val="0"/>
              </a:spcAft>
              <a:buClr>
                <a:schemeClr val="dk1"/>
              </a:buClr>
              <a:buFont typeface="Arial"/>
              <a:buNone/>
              <a:defRPr sz="1200" b="1" i="0" u="none" strike="noStrike" cap="none">
                <a:solidFill>
                  <a:schemeClr val="dk1"/>
                </a:solidFill>
                <a:latin typeface="Calibri"/>
                <a:ea typeface="Calibri"/>
                <a:cs typeface="Calibri"/>
                <a:sym typeface="Calibri"/>
              </a:defRPr>
            </a:lvl8pPr>
            <a:lvl9pPr marL="2743200" marR="0" lvl="8" indent="-12700" algn="l" rtl="0">
              <a:lnSpc>
                <a:spcPct val="90000"/>
              </a:lnSpc>
              <a:spcBef>
                <a:spcPts val="400"/>
              </a:spcBef>
              <a:spcAft>
                <a:spcPts val="0"/>
              </a:spcAft>
              <a:buClr>
                <a:schemeClr val="dk1"/>
              </a:buClr>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364" name="Shape 364"/>
          <p:cNvSpPr txBox="1">
            <a:spLocks noGrp="1"/>
          </p:cNvSpPr>
          <p:nvPr>
            <p:ph type="body" idx="2"/>
          </p:nvPr>
        </p:nvSpPr>
        <p:spPr>
          <a:xfrm>
            <a:off x="629840" y="1878806"/>
            <a:ext cx="3868500" cy="2763300"/>
          </a:xfrm>
          <a:prstGeom prst="rect">
            <a:avLst/>
          </a:prstGeom>
          <a:noFill/>
          <a:ln>
            <a:noFill/>
          </a:ln>
        </p:spPr>
        <p:txBody>
          <a:bodyPr wrap="square" lIns="68575" tIns="68575" rIns="68575" bIns="68575" anchor="t" anchorCtr="0"/>
          <a:lstStyle>
            <a:lvl1pPr marL="177800" marR="0" lvl="0" indent="88900" algn="l" rtl="0">
              <a:lnSpc>
                <a:spcPct val="90000"/>
              </a:lnSpc>
              <a:spcBef>
                <a:spcPts val="800"/>
              </a:spcBef>
              <a:spcAft>
                <a:spcPts val="0"/>
              </a:spcAft>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38100" algn="l" rtl="0">
              <a:lnSpc>
                <a:spcPct val="90000"/>
              </a:lnSpc>
              <a:spcBef>
                <a:spcPts val="4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12700" algn="l" rtl="0">
              <a:lnSpc>
                <a:spcPct val="90000"/>
              </a:lnSpc>
              <a:spcBef>
                <a:spcPts val="400"/>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65" name="Shape 365"/>
          <p:cNvSpPr txBox="1">
            <a:spLocks noGrp="1"/>
          </p:cNvSpPr>
          <p:nvPr>
            <p:ph type="body" idx="3"/>
          </p:nvPr>
        </p:nvSpPr>
        <p:spPr>
          <a:xfrm>
            <a:off x="4629150" y="1260872"/>
            <a:ext cx="3887400" cy="618000"/>
          </a:xfrm>
          <a:prstGeom prst="rect">
            <a:avLst/>
          </a:prstGeom>
          <a:noFill/>
          <a:ln>
            <a:noFill/>
          </a:ln>
        </p:spPr>
        <p:txBody>
          <a:bodyPr wrap="square" lIns="68575" tIns="68575" rIns="68575" bIns="68575" anchor="b" anchorCtr="0"/>
          <a:lstStyle>
            <a:lvl1pPr marL="0" marR="0" lvl="0" indent="0" algn="l" rtl="0">
              <a:lnSpc>
                <a:spcPct val="90000"/>
              </a:lnSpc>
              <a:spcBef>
                <a:spcPts val="800"/>
              </a:spcBef>
              <a:spcAft>
                <a:spcPts val="0"/>
              </a:spcAft>
              <a:buClr>
                <a:schemeClr val="dk1"/>
              </a:buClr>
              <a:buFont typeface="Arial"/>
              <a:buNone/>
              <a:defRPr sz="1800" b="1" i="0" u="none" strike="noStrike" cap="none">
                <a:solidFill>
                  <a:schemeClr val="dk1"/>
                </a:solidFill>
                <a:latin typeface="Calibri"/>
                <a:ea typeface="Calibri"/>
                <a:cs typeface="Calibri"/>
                <a:sym typeface="Calibri"/>
              </a:defRPr>
            </a:lvl1pPr>
            <a:lvl2pPr marL="342900" marR="0" lvl="1" indent="-12700" algn="l" rtl="0">
              <a:lnSpc>
                <a:spcPct val="90000"/>
              </a:lnSpc>
              <a:spcBef>
                <a:spcPts val="400"/>
              </a:spcBef>
              <a:spcAft>
                <a:spcPts val="0"/>
              </a:spcAft>
              <a:buClr>
                <a:schemeClr val="dk1"/>
              </a:buClr>
              <a:buFont typeface="Arial"/>
              <a:buNone/>
              <a:defRPr sz="1500" b="1" i="0" u="none" strike="noStrike" cap="none">
                <a:solidFill>
                  <a:schemeClr val="dk1"/>
                </a:solidFill>
                <a:latin typeface="Calibri"/>
                <a:ea typeface="Calibri"/>
                <a:cs typeface="Calibri"/>
                <a:sym typeface="Calibri"/>
              </a:defRPr>
            </a:lvl2pPr>
            <a:lvl3pPr marL="685800" marR="0" lvl="2" indent="-12700" algn="l" rtl="0">
              <a:lnSpc>
                <a:spcPct val="90000"/>
              </a:lnSpc>
              <a:spcBef>
                <a:spcPts val="400"/>
              </a:spcBef>
              <a:spcAft>
                <a:spcPts val="0"/>
              </a:spcAft>
              <a:buClr>
                <a:schemeClr val="dk1"/>
              </a:buClr>
              <a:buFont typeface="Arial"/>
              <a:buNone/>
              <a:defRPr sz="1400" b="1" i="0" u="none" strike="noStrike" cap="none">
                <a:solidFill>
                  <a:schemeClr val="dk1"/>
                </a:solidFill>
                <a:latin typeface="Calibri"/>
                <a:ea typeface="Calibri"/>
                <a:cs typeface="Calibri"/>
                <a:sym typeface="Calibri"/>
              </a:defRPr>
            </a:lvl3pPr>
            <a:lvl4pPr marL="1028700" marR="0" lvl="3" indent="-12700" algn="l" rtl="0">
              <a:lnSpc>
                <a:spcPct val="90000"/>
              </a:lnSpc>
              <a:spcBef>
                <a:spcPts val="400"/>
              </a:spcBef>
              <a:spcAft>
                <a:spcPts val="0"/>
              </a:spcAft>
              <a:buClr>
                <a:schemeClr val="dk1"/>
              </a:buClr>
              <a:buFont typeface="Arial"/>
              <a:buNone/>
              <a:defRPr sz="1200" b="1" i="0" u="none" strike="noStrike" cap="none">
                <a:solidFill>
                  <a:schemeClr val="dk1"/>
                </a:solidFill>
                <a:latin typeface="Calibri"/>
                <a:ea typeface="Calibri"/>
                <a:cs typeface="Calibri"/>
                <a:sym typeface="Calibri"/>
              </a:defRPr>
            </a:lvl4pPr>
            <a:lvl5pPr marL="1371600" marR="0" lvl="4" indent="-12700" algn="l" rtl="0">
              <a:lnSpc>
                <a:spcPct val="90000"/>
              </a:lnSpc>
              <a:spcBef>
                <a:spcPts val="400"/>
              </a:spcBef>
              <a:spcAft>
                <a:spcPts val="0"/>
              </a:spcAft>
              <a:buClr>
                <a:schemeClr val="dk1"/>
              </a:buClr>
              <a:buFont typeface="Arial"/>
              <a:buNone/>
              <a:defRPr sz="1200" b="1" i="0" u="none" strike="noStrike" cap="none">
                <a:solidFill>
                  <a:schemeClr val="dk1"/>
                </a:solidFill>
                <a:latin typeface="Calibri"/>
                <a:ea typeface="Calibri"/>
                <a:cs typeface="Calibri"/>
                <a:sym typeface="Calibri"/>
              </a:defRPr>
            </a:lvl5pPr>
            <a:lvl6pPr marL="1714500" marR="0" lvl="5" indent="-12700" algn="l" rtl="0">
              <a:lnSpc>
                <a:spcPct val="90000"/>
              </a:lnSpc>
              <a:spcBef>
                <a:spcPts val="400"/>
              </a:spcBef>
              <a:spcAft>
                <a:spcPts val="0"/>
              </a:spcAft>
              <a:buClr>
                <a:schemeClr val="dk1"/>
              </a:buClr>
              <a:buFont typeface="Arial"/>
              <a:buNone/>
              <a:defRPr sz="1200" b="1" i="0" u="none" strike="noStrike" cap="none">
                <a:solidFill>
                  <a:schemeClr val="dk1"/>
                </a:solidFill>
                <a:latin typeface="Calibri"/>
                <a:ea typeface="Calibri"/>
                <a:cs typeface="Calibri"/>
                <a:sym typeface="Calibri"/>
              </a:defRPr>
            </a:lvl6pPr>
            <a:lvl7pPr marL="2057400" marR="0" lvl="6" indent="-12700" algn="l" rtl="0">
              <a:lnSpc>
                <a:spcPct val="90000"/>
              </a:lnSpc>
              <a:spcBef>
                <a:spcPts val="400"/>
              </a:spcBef>
              <a:spcAft>
                <a:spcPts val="0"/>
              </a:spcAft>
              <a:buClr>
                <a:schemeClr val="dk1"/>
              </a:buClr>
              <a:buFont typeface="Arial"/>
              <a:buNone/>
              <a:defRPr sz="1200" b="1" i="0" u="none" strike="noStrike" cap="none">
                <a:solidFill>
                  <a:schemeClr val="dk1"/>
                </a:solidFill>
                <a:latin typeface="Calibri"/>
                <a:ea typeface="Calibri"/>
                <a:cs typeface="Calibri"/>
                <a:sym typeface="Calibri"/>
              </a:defRPr>
            </a:lvl7pPr>
            <a:lvl8pPr marL="2400300" marR="0" lvl="7" indent="-12700" algn="l" rtl="0">
              <a:lnSpc>
                <a:spcPct val="90000"/>
              </a:lnSpc>
              <a:spcBef>
                <a:spcPts val="400"/>
              </a:spcBef>
              <a:spcAft>
                <a:spcPts val="0"/>
              </a:spcAft>
              <a:buClr>
                <a:schemeClr val="dk1"/>
              </a:buClr>
              <a:buFont typeface="Arial"/>
              <a:buNone/>
              <a:defRPr sz="1200" b="1" i="0" u="none" strike="noStrike" cap="none">
                <a:solidFill>
                  <a:schemeClr val="dk1"/>
                </a:solidFill>
                <a:latin typeface="Calibri"/>
                <a:ea typeface="Calibri"/>
                <a:cs typeface="Calibri"/>
                <a:sym typeface="Calibri"/>
              </a:defRPr>
            </a:lvl8pPr>
            <a:lvl9pPr marL="2743200" marR="0" lvl="8" indent="-12700" algn="l" rtl="0">
              <a:lnSpc>
                <a:spcPct val="90000"/>
              </a:lnSpc>
              <a:spcBef>
                <a:spcPts val="400"/>
              </a:spcBef>
              <a:spcAft>
                <a:spcPts val="0"/>
              </a:spcAft>
              <a:buClr>
                <a:schemeClr val="dk1"/>
              </a:buClr>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366" name="Shape 366"/>
          <p:cNvSpPr txBox="1">
            <a:spLocks noGrp="1"/>
          </p:cNvSpPr>
          <p:nvPr>
            <p:ph type="body" idx="4"/>
          </p:nvPr>
        </p:nvSpPr>
        <p:spPr>
          <a:xfrm>
            <a:off x="4629150" y="1878806"/>
            <a:ext cx="3887400" cy="2763300"/>
          </a:xfrm>
          <a:prstGeom prst="rect">
            <a:avLst/>
          </a:prstGeom>
          <a:noFill/>
          <a:ln>
            <a:noFill/>
          </a:ln>
        </p:spPr>
        <p:txBody>
          <a:bodyPr wrap="square" lIns="68575" tIns="68575" rIns="68575" bIns="68575" anchor="t" anchorCtr="0"/>
          <a:lstStyle>
            <a:lvl1pPr marL="177800" marR="0" lvl="0" indent="88900" algn="l" rtl="0">
              <a:lnSpc>
                <a:spcPct val="90000"/>
              </a:lnSpc>
              <a:spcBef>
                <a:spcPts val="800"/>
              </a:spcBef>
              <a:spcAft>
                <a:spcPts val="0"/>
              </a:spcAft>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38100" algn="l" rtl="0">
              <a:lnSpc>
                <a:spcPct val="90000"/>
              </a:lnSpc>
              <a:spcBef>
                <a:spcPts val="4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12700" algn="l" rtl="0">
              <a:lnSpc>
                <a:spcPct val="90000"/>
              </a:lnSpc>
              <a:spcBef>
                <a:spcPts val="400"/>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67" name="Shape 367"/>
          <p:cNvSpPr txBox="1">
            <a:spLocks noGrp="1"/>
          </p:cNvSpPr>
          <p:nvPr>
            <p:ph type="dt" idx="10"/>
          </p:nvPr>
        </p:nvSpPr>
        <p:spPr>
          <a:xfrm>
            <a:off x="628651" y="4767263"/>
            <a:ext cx="2057400" cy="273900"/>
          </a:xfrm>
          <a:prstGeom prst="rect">
            <a:avLst/>
          </a:prstGeom>
          <a:noFill/>
          <a:ln>
            <a:noFill/>
          </a:ln>
        </p:spPr>
        <p:txBody>
          <a:bodyPr wrap="square" lIns="68575" tIns="68575" rIns="68575" bIns="68575" anchor="ctr" anchorCtr="0"/>
          <a:lstStyle>
            <a:lvl1pPr marL="0" marR="0" lvl="0" indent="0" algn="l" rtl="0">
              <a:spcBef>
                <a:spcPts val="0"/>
              </a:spcBef>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2pPr>
            <a:lvl3pPr marL="685800" marR="0" lvl="2"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3pPr>
            <a:lvl4pPr marL="1028700" marR="0" lvl="3"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4pPr>
            <a:lvl5pPr marL="1371600" marR="0" lvl="4"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5pPr>
            <a:lvl6pPr marL="1714500" marR="0" lvl="5"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6pPr>
            <a:lvl7pPr marL="2057400" marR="0" lvl="6"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7pPr>
            <a:lvl8pPr marL="2400300" marR="0" lvl="7"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8pPr>
            <a:lvl9pPr marL="2743200" marR="0" lvl="8"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368" name="Shape 368"/>
          <p:cNvSpPr txBox="1">
            <a:spLocks noGrp="1"/>
          </p:cNvSpPr>
          <p:nvPr>
            <p:ph type="ftr" idx="11"/>
          </p:nvPr>
        </p:nvSpPr>
        <p:spPr>
          <a:xfrm>
            <a:off x="3028950" y="4767263"/>
            <a:ext cx="3086100" cy="273900"/>
          </a:xfrm>
          <a:prstGeom prst="rect">
            <a:avLst/>
          </a:prstGeom>
          <a:noFill/>
          <a:ln>
            <a:noFill/>
          </a:ln>
        </p:spPr>
        <p:txBody>
          <a:bodyPr wrap="square" lIns="68575" tIns="68575" rIns="68575" bIns="68575" anchor="ctr" anchorCtr="0"/>
          <a:lstStyle>
            <a:lvl1pPr marL="0" marR="0" lvl="0" indent="0" algn="ctr" rtl="0">
              <a:spcBef>
                <a:spcPts val="0"/>
              </a:spcBef>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2pPr>
            <a:lvl3pPr marL="685800" marR="0" lvl="2"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3pPr>
            <a:lvl4pPr marL="1028700" marR="0" lvl="3"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4pPr>
            <a:lvl5pPr marL="1371600" marR="0" lvl="4"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5pPr>
            <a:lvl6pPr marL="1714500" marR="0" lvl="5"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6pPr>
            <a:lvl7pPr marL="2057400" marR="0" lvl="6"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7pPr>
            <a:lvl8pPr marL="2400300" marR="0" lvl="7"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8pPr>
            <a:lvl9pPr marL="2743200" marR="0" lvl="8"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369" name="Shape 369"/>
          <p:cNvSpPr txBox="1">
            <a:spLocks noGrp="1"/>
          </p:cNvSpPr>
          <p:nvPr>
            <p:ph type="sldNum" idx="12"/>
          </p:nvPr>
        </p:nvSpPr>
        <p:spPr>
          <a:xfrm>
            <a:off x="6457951" y="4767263"/>
            <a:ext cx="2057400" cy="273900"/>
          </a:xfrm>
          <a:prstGeom prst="rect">
            <a:avLst/>
          </a:prstGeom>
          <a:noFill/>
          <a:ln>
            <a:noFill/>
          </a:ln>
        </p:spPr>
        <p:txBody>
          <a:bodyPr wrap="square" lIns="51425" tIns="25700" rIns="51425" bIns="25700" anchor="ctr" anchorCtr="0">
            <a:noAutofit/>
          </a:bodyPr>
          <a:lstStyle/>
          <a:p>
            <a:pPr marL="0" marR="0" lvl="0" indent="0" algn="r" rtl="0">
              <a:spcBef>
                <a:spcPts val="0"/>
              </a:spcBef>
              <a:buSzPct val="25000"/>
              <a:buNone/>
            </a:pPr>
            <a:fld id="{00000000-1234-1234-1234-123412341234}" type="slidenum">
              <a:rPr lang="en-GB" sz="900">
                <a:solidFill>
                  <a:srgbClr val="888888"/>
                </a:solidFill>
                <a:latin typeface="Calibri"/>
                <a:ea typeface="Calibri"/>
                <a:cs typeface="Calibri"/>
                <a:sym typeface="Calibri"/>
              </a:rPr>
              <a:t>‹#›</a:t>
            </a:fld>
            <a:endParaRPr lang="en-GB" sz="900">
              <a:solidFill>
                <a:srgbClr val="888888"/>
              </a:solidFill>
              <a:latin typeface="Calibri"/>
              <a:ea typeface="Calibri"/>
              <a:cs typeface="Calibri"/>
              <a:sym typeface="Calibri"/>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70"/>
        <p:cNvGrpSpPr/>
        <p:nvPr/>
      </p:nvGrpSpPr>
      <p:grpSpPr>
        <a:xfrm>
          <a:off x="0" y="0"/>
          <a:ext cx="0" cy="0"/>
          <a:chOff x="0" y="0"/>
          <a:chExt cx="0" cy="0"/>
        </a:xfrm>
      </p:grpSpPr>
      <p:sp>
        <p:nvSpPr>
          <p:cNvPr id="371" name="Shape 371"/>
          <p:cNvSpPr txBox="1">
            <a:spLocks noGrp="1"/>
          </p:cNvSpPr>
          <p:nvPr>
            <p:ph type="title"/>
          </p:nvPr>
        </p:nvSpPr>
        <p:spPr>
          <a:xfrm>
            <a:off x="628651" y="273843"/>
            <a:ext cx="7886700" cy="994200"/>
          </a:xfrm>
          <a:prstGeom prst="rect">
            <a:avLst/>
          </a:prstGeom>
          <a:noFill/>
          <a:ln>
            <a:noFill/>
          </a:ln>
        </p:spPr>
        <p:txBody>
          <a:bodyPr wrap="square" lIns="68575" tIns="68575" rIns="68575" bIns="68575" anchor="ctr" anchorCtr="0"/>
          <a:lstStyle>
            <a:lvl1pPr marL="0" marR="0" lvl="0" indent="0" algn="l" rtl="0">
              <a:lnSpc>
                <a:spcPct val="90000"/>
              </a:lnSpc>
              <a:spcBef>
                <a:spcPts val="0"/>
              </a:spcBef>
              <a:spcAft>
                <a:spcPts val="0"/>
              </a:spcAft>
              <a:buClr>
                <a:schemeClr val="dk1"/>
              </a:buClr>
              <a:buFont typeface="Calibri"/>
              <a:buNone/>
              <a:defRPr sz="3300" b="0" i="0" u="none" strike="noStrike" cap="none">
                <a:solidFill>
                  <a:schemeClr val="dk1"/>
                </a:solidFill>
                <a:latin typeface="Calibri"/>
                <a:ea typeface="Calibri"/>
                <a:cs typeface="Calibri"/>
                <a:sym typeface="Calibri"/>
              </a:defRPr>
            </a:lvl1pPr>
            <a:lvl2pPr lvl="1" indent="0" rtl="0">
              <a:spcBef>
                <a:spcPts val="0"/>
              </a:spcBef>
              <a:buFont typeface="Arial"/>
              <a:buNone/>
              <a:defRPr sz="1400"/>
            </a:lvl2pPr>
            <a:lvl3pPr lvl="2" indent="0" rtl="0">
              <a:spcBef>
                <a:spcPts val="0"/>
              </a:spcBef>
              <a:buFont typeface="Arial"/>
              <a:buNone/>
              <a:defRPr sz="1400"/>
            </a:lvl3pPr>
            <a:lvl4pPr lvl="3" indent="0" rtl="0">
              <a:spcBef>
                <a:spcPts val="0"/>
              </a:spcBef>
              <a:buFont typeface="Arial"/>
              <a:buNone/>
              <a:defRPr sz="1400"/>
            </a:lvl4pPr>
            <a:lvl5pPr lvl="4" indent="0" rtl="0">
              <a:spcBef>
                <a:spcPts val="0"/>
              </a:spcBef>
              <a:buFont typeface="Arial"/>
              <a:buNone/>
              <a:defRPr sz="1400"/>
            </a:lvl5pPr>
            <a:lvl6pPr lvl="5" indent="0" rtl="0">
              <a:spcBef>
                <a:spcPts val="0"/>
              </a:spcBef>
              <a:buFont typeface="Arial"/>
              <a:buNone/>
              <a:defRPr sz="1400"/>
            </a:lvl6pPr>
            <a:lvl7pPr lvl="6" indent="0" rtl="0">
              <a:spcBef>
                <a:spcPts val="0"/>
              </a:spcBef>
              <a:buFont typeface="Arial"/>
              <a:buNone/>
              <a:defRPr sz="1400"/>
            </a:lvl7pPr>
            <a:lvl8pPr lvl="7" indent="0" rtl="0">
              <a:spcBef>
                <a:spcPts val="0"/>
              </a:spcBef>
              <a:buFont typeface="Arial"/>
              <a:buNone/>
              <a:defRPr sz="1400"/>
            </a:lvl8pPr>
            <a:lvl9pPr lvl="8" indent="0" rtl="0">
              <a:spcBef>
                <a:spcPts val="0"/>
              </a:spcBef>
              <a:buFont typeface="Arial"/>
              <a:buNone/>
              <a:defRPr sz="1400"/>
            </a:lvl9pPr>
          </a:lstStyle>
          <a:p>
            <a:endParaRPr/>
          </a:p>
        </p:txBody>
      </p:sp>
      <p:sp>
        <p:nvSpPr>
          <p:cNvPr id="372" name="Shape 372"/>
          <p:cNvSpPr txBox="1">
            <a:spLocks noGrp="1"/>
          </p:cNvSpPr>
          <p:nvPr>
            <p:ph type="dt" idx="10"/>
          </p:nvPr>
        </p:nvSpPr>
        <p:spPr>
          <a:xfrm>
            <a:off x="628651" y="4767263"/>
            <a:ext cx="2057400" cy="273900"/>
          </a:xfrm>
          <a:prstGeom prst="rect">
            <a:avLst/>
          </a:prstGeom>
          <a:noFill/>
          <a:ln>
            <a:noFill/>
          </a:ln>
        </p:spPr>
        <p:txBody>
          <a:bodyPr wrap="square" lIns="68575" tIns="68575" rIns="68575" bIns="68575" anchor="ctr" anchorCtr="0"/>
          <a:lstStyle>
            <a:lvl1pPr marL="0" marR="0" lvl="0" indent="0" algn="l" rtl="0">
              <a:spcBef>
                <a:spcPts val="0"/>
              </a:spcBef>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2pPr>
            <a:lvl3pPr marL="685800" marR="0" lvl="2"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3pPr>
            <a:lvl4pPr marL="1028700" marR="0" lvl="3"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4pPr>
            <a:lvl5pPr marL="1371600" marR="0" lvl="4"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5pPr>
            <a:lvl6pPr marL="1714500" marR="0" lvl="5"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6pPr>
            <a:lvl7pPr marL="2057400" marR="0" lvl="6"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7pPr>
            <a:lvl8pPr marL="2400300" marR="0" lvl="7"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8pPr>
            <a:lvl9pPr marL="2743200" marR="0" lvl="8"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373" name="Shape 373"/>
          <p:cNvSpPr txBox="1">
            <a:spLocks noGrp="1"/>
          </p:cNvSpPr>
          <p:nvPr>
            <p:ph type="ftr" idx="11"/>
          </p:nvPr>
        </p:nvSpPr>
        <p:spPr>
          <a:xfrm>
            <a:off x="3028950" y="4767263"/>
            <a:ext cx="3086100" cy="273900"/>
          </a:xfrm>
          <a:prstGeom prst="rect">
            <a:avLst/>
          </a:prstGeom>
          <a:noFill/>
          <a:ln>
            <a:noFill/>
          </a:ln>
        </p:spPr>
        <p:txBody>
          <a:bodyPr wrap="square" lIns="68575" tIns="68575" rIns="68575" bIns="68575" anchor="ctr" anchorCtr="0"/>
          <a:lstStyle>
            <a:lvl1pPr marL="0" marR="0" lvl="0" indent="0" algn="ctr" rtl="0">
              <a:spcBef>
                <a:spcPts val="0"/>
              </a:spcBef>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2pPr>
            <a:lvl3pPr marL="685800" marR="0" lvl="2"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3pPr>
            <a:lvl4pPr marL="1028700" marR="0" lvl="3"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4pPr>
            <a:lvl5pPr marL="1371600" marR="0" lvl="4"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5pPr>
            <a:lvl6pPr marL="1714500" marR="0" lvl="5"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6pPr>
            <a:lvl7pPr marL="2057400" marR="0" lvl="6"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7pPr>
            <a:lvl8pPr marL="2400300" marR="0" lvl="7"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8pPr>
            <a:lvl9pPr marL="2743200" marR="0" lvl="8"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374" name="Shape 374"/>
          <p:cNvSpPr txBox="1">
            <a:spLocks noGrp="1"/>
          </p:cNvSpPr>
          <p:nvPr>
            <p:ph type="sldNum" idx="12"/>
          </p:nvPr>
        </p:nvSpPr>
        <p:spPr>
          <a:xfrm>
            <a:off x="6457951" y="4767263"/>
            <a:ext cx="2057400" cy="273900"/>
          </a:xfrm>
          <a:prstGeom prst="rect">
            <a:avLst/>
          </a:prstGeom>
          <a:noFill/>
          <a:ln>
            <a:noFill/>
          </a:ln>
        </p:spPr>
        <p:txBody>
          <a:bodyPr wrap="square" lIns="51425" tIns="25700" rIns="51425" bIns="25700" anchor="ctr" anchorCtr="0">
            <a:noAutofit/>
          </a:bodyPr>
          <a:lstStyle/>
          <a:p>
            <a:pPr marL="0" marR="0" lvl="0" indent="0" algn="r" rtl="0">
              <a:spcBef>
                <a:spcPts val="0"/>
              </a:spcBef>
              <a:buSzPct val="25000"/>
              <a:buNone/>
            </a:pPr>
            <a:fld id="{00000000-1234-1234-1234-123412341234}" type="slidenum">
              <a:rPr lang="en-GB" sz="900">
                <a:solidFill>
                  <a:srgbClr val="888888"/>
                </a:solidFill>
                <a:latin typeface="Calibri"/>
                <a:ea typeface="Calibri"/>
                <a:cs typeface="Calibri"/>
                <a:sym typeface="Calibri"/>
              </a:rPr>
              <a:t>‹#›</a:t>
            </a:fld>
            <a:endParaRPr lang="en-GB" sz="900">
              <a:solidFill>
                <a:srgbClr val="888888"/>
              </a:solidFill>
              <a:latin typeface="Calibri"/>
              <a:ea typeface="Calibri"/>
              <a:cs typeface="Calibri"/>
              <a:sym typeface="Calibri"/>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375"/>
        <p:cNvGrpSpPr/>
        <p:nvPr/>
      </p:nvGrpSpPr>
      <p:grpSpPr>
        <a:xfrm>
          <a:off x="0" y="0"/>
          <a:ext cx="0" cy="0"/>
          <a:chOff x="0" y="0"/>
          <a:chExt cx="0" cy="0"/>
        </a:xfrm>
      </p:grpSpPr>
      <p:sp>
        <p:nvSpPr>
          <p:cNvPr id="376" name="Shape 376"/>
          <p:cNvSpPr txBox="1">
            <a:spLocks noGrp="1"/>
          </p:cNvSpPr>
          <p:nvPr>
            <p:ph type="dt" idx="10"/>
          </p:nvPr>
        </p:nvSpPr>
        <p:spPr>
          <a:xfrm>
            <a:off x="628651" y="4767263"/>
            <a:ext cx="2057400" cy="273900"/>
          </a:xfrm>
          <a:prstGeom prst="rect">
            <a:avLst/>
          </a:prstGeom>
          <a:noFill/>
          <a:ln>
            <a:noFill/>
          </a:ln>
        </p:spPr>
        <p:txBody>
          <a:bodyPr wrap="square" lIns="68575" tIns="68575" rIns="68575" bIns="68575" anchor="ctr" anchorCtr="0"/>
          <a:lstStyle>
            <a:lvl1pPr marL="0" marR="0" lvl="0" indent="0" algn="l" rtl="0">
              <a:spcBef>
                <a:spcPts val="0"/>
              </a:spcBef>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2pPr>
            <a:lvl3pPr marL="685800" marR="0" lvl="2"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3pPr>
            <a:lvl4pPr marL="1028700" marR="0" lvl="3"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4pPr>
            <a:lvl5pPr marL="1371600" marR="0" lvl="4"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5pPr>
            <a:lvl6pPr marL="1714500" marR="0" lvl="5"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6pPr>
            <a:lvl7pPr marL="2057400" marR="0" lvl="6"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7pPr>
            <a:lvl8pPr marL="2400300" marR="0" lvl="7"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8pPr>
            <a:lvl9pPr marL="2743200" marR="0" lvl="8"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377" name="Shape 377"/>
          <p:cNvSpPr txBox="1">
            <a:spLocks noGrp="1"/>
          </p:cNvSpPr>
          <p:nvPr>
            <p:ph type="ftr" idx="11"/>
          </p:nvPr>
        </p:nvSpPr>
        <p:spPr>
          <a:xfrm>
            <a:off x="3028950" y="4767263"/>
            <a:ext cx="3086100" cy="273900"/>
          </a:xfrm>
          <a:prstGeom prst="rect">
            <a:avLst/>
          </a:prstGeom>
          <a:noFill/>
          <a:ln>
            <a:noFill/>
          </a:ln>
        </p:spPr>
        <p:txBody>
          <a:bodyPr wrap="square" lIns="68575" tIns="68575" rIns="68575" bIns="68575" anchor="ctr" anchorCtr="0"/>
          <a:lstStyle>
            <a:lvl1pPr marL="0" marR="0" lvl="0" indent="0" algn="ctr" rtl="0">
              <a:spcBef>
                <a:spcPts val="0"/>
              </a:spcBef>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2pPr>
            <a:lvl3pPr marL="685800" marR="0" lvl="2"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3pPr>
            <a:lvl4pPr marL="1028700" marR="0" lvl="3"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4pPr>
            <a:lvl5pPr marL="1371600" marR="0" lvl="4"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5pPr>
            <a:lvl6pPr marL="1714500" marR="0" lvl="5"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6pPr>
            <a:lvl7pPr marL="2057400" marR="0" lvl="6"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7pPr>
            <a:lvl8pPr marL="2400300" marR="0" lvl="7"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8pPr>
            <a:lvl9pPr marL="2743200" marR="0" lvl="8"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378" name="Shape 378"/>
          <p:cNvSpPr txBox="1">
            <a:spLocks noGrp="1"/>
          </p:cNvSpPr>
          <p:nvPr>
            <p:ph type="sldNum" idx="12"/>
          </p:nvPr>
        </p:nvSpPr>
        <p:spPr>
          <a:xfrm>
            <a:off x="6457951" y="4767263"/>
            <a:ext cx="2057400" cy="273900"/>
          </a:xfrm>
          <a:prstGeom prst="rect">
            <a:avLst/>
          </a:prstGeom>
          <a:noFill/>
          <a:ln>
            <a:noFill/>
          </a:ln>
        </p:spPr>
        <p:txBody>
          <a:bodyPr wrap="square" lIns="51425" tIns="25700" rIns="51425" bIns="25700" anchor="ctr" anchorCtr="0">
            <a:noAutofit/>
          </a:bodyPr>
          <a:lstStyle/>
          <a:p>
            <a:pPr marL="0" marR="0" lvl="0" indent="0" algn="r" rtl="0">
              <a:spcBef>
                <a:spcPts val="0"/>
              </a:spcBef>
              <a:buSzPct val="25000"/>
              <a:buNone/>
            </a:pPr>
            <a:fld id="{00000000-1234-1234-1234-123412341234}" type="slidenum">
              <a:rPr lang="en-GB" sz="900">
                <a:solidFill>
                  <a:srgbClr val="888888"/>
                </a:solidFill>
                <a:latin typeface="Calibri"/>
                <a:ea typeface="Calibri"/>
                <a:cs typeface="Calibri"/>
                <a:sym typeface="Calibri"/>
              </a:rPr>
              <a:t>‹#›</a:t>
            </a:fld>
            <a:endParaRPr lang="en-GB" sz="900">
              <a:solidFill>
                <a:srgbClr val="888888"/>
              </a:solidFill>
              <a:latin typeface="Calibri"/>
              <a:ea typeface="Calibri"/>
              <a:cs typeface="Calibri"/>
              <a:sym typeface="Calibri"/>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379"/>
        <p:cNvGrpSpPr/>
        <p:nvPr/>
      </p:nvGrpSpPr>
      <p:grpSpPr>
        <a:xfrm>
          <a:off x="0" y="0"/>
          <a:ext cx="0" cy="0"/>
          <a:chOff x="0" y="0"/>
          <a:chExt cx="0" cy="0"/>
        </a:xfrm>
      </p:grpSpPr>
      <p:sp>
        <p:nvSpPr>
          <p:cNvPr id="380" name="Shape 380"/>
          <p:cNvSpPr txBox="1">
            <a:spLocks noGrp="1"/>
          </p:cNvSpPr>
          <p:nvPr>
            <p:ph type="title"/>
          </p:nvPr>
        </p:nvSpPr>
        <p:spPr>
          <a:xfrm>
            <a:off x="629840" y="342901"/>
            <a:ext cx="2949000" cy="1200300"/>
          </a:xfrm>
          <a:prstGeom prst="rect">
            <a:avLst/>
          </a:prstGeom>
          <a:noFill/>
          <a:ln>
            <a:noFill/>
          </a:ln>
        </p:spPr>
        <p:txBody>
          <a:bodyPr wrap="square" lIns="68575" tIns="68575" rIns="68575" bIns="68575" anchor="b" anchorCtr="0"/>
          <a:lstStyle>
            <a:lvl1pPr marL="0" marR="0" lvl="0" indent="0" algn="l" rtl="0">
              <a:lnSpc>
                <a:spcPct val="90000"/>
              </a:lnSpc>
              <a:spcBef>
                <a:spcPts val="0"/>
              </a:spcBef>
              <a:spcAft>
                <a:spcPts val="0"/>
              </a:spcAft>
              <a:buClr>
                <a:schemeClr val="dk1"/>
              </a:buClr>
              <a:buFont typeface="Calibri"/>
              <a:buNone/>
              <a:defRPr sz="2400" b="0" i="0" u="none" strike="noStrike" cap="none">
                <a:solidFill>
                  <a:schemeClr val="dk1"/>
                </a:solidFill>
                <a:latin typeface="Calibri"/>
                <a:ea typeface="Calibri"/>
                <a:cs typeface="Calibri"/>
                <a:sym typeface="Calibri"/>
              </a:defRPr>
            </a:lvl1pPr>
            <a:lvl2pPr lvl="1" indent="0" rtl="0">
              <a:spcBef>
                <a:spcPts val="0"/>
              </a:spcBef>
              <a:buFont typeface="Arial"/>
              <a:buNone/>
              <a:defRPr sz="1400"/>
            </a:lvl2pPr>
            <a:lvl3pPr lvl="2" indent="0" rtl="0">
              <a:spcBef>
                <a:spcPts val="0"/>
              </a:spcBef>
              <a:buFont typeface="Arial"/>
              <a:buNone/>
              <a:defRPr sz="1400"/>
            </a:lvl3pPr>
            <a:lvl4pPr lvl="3" indent="0" rtl="0">
              <a:spcBef>
                <a:spcPts val="0"/>
              </a:spcBef>
              <a:buFont typeface="Arial"/>
              <a:buNone/>
              <a:defRPr sz="1400"/>
            </a:lvl4pPr>
            <a:lvl5pPr lvl="4" indent="0" rtl="0">
              <a:spcBef>
                <a:spcPts val="0"/>
              </a:spcBef>
              <a:buFont typeface="Arial"/>
              <a:buNone/>
              <a:defRPr sz="1400"/>
            </a:lvl5pPr>
            <a:lvl6pPr lvl="5" indent="0" rtl="0">
              <a:spcBef>
                <a:spcPts val="0"/>
              </a:spcBef>
              <a:buFont typeface="Arial"/>
              <a:buNone/>
              <a:defRPr sz="1400"/>
            </a:lvl6pPr>
            <a:lvl7pPr lvl="6" indent="0" rtl="0">
              <a:spcBef>
                <a:spcPts val="0"/>
              </a:spcBef>
              <a:buFont typeface="Arial"/>
              <a:buNone/>
              <a:defRPr sz="1400"/>
            </a:lvl7pPr>
            <a:lvl8pPr lvl="7" indent="0" rtl="0">
              <a:spcBef>
                <a:spcPts val="0"/>
              </a:spcBef>
              <a:buFont typeface="Arial"/>
              <a:buNone/>
              <a:defRPr sz="1400"/>
            </a:lvl8pPr>
            <a:lvl9pPr lvl="8" indent="0" rtl="0">
              <a:spcBef>
                <a:spcPts val="0"/>
              </a:spcBef>
              <a:buFont typeface="Arial"/>
              <a:buNone/>
              <a:defRPr sz="1400"/>
            </a:lvl9pPr>
          </a:lstStyle>
          <a:p>
            <a:endParaRPr/>
          </a:p>
        </p:txBody>
      </p:sp>
      <p:sp>
        <p:nvSpPr>
          <p:cNvPr id="381" name="Shape 381"/>
          <p:cNvSpPr txBox="1">
            <a:spLocks noGrp="1"/>
          </p:cNvSpPr>
          <p:nvPr>
            <p:ph type="body" idx="1"/>
          </p:nvPr>
        </p:nvSpPr>
        <p:spPr>
          <a:xfrm>
            <a:off x="3887390" y="740568"/>
            <a:ext cx="4629300" cy="3655200"/>
          </a:xfrm>
          <a:prstGeom prst="rect">
            <a:avLst/>
          </a:prstGeom>
          <a:noFill/>
          <a:ln>
            <a:noFill/>
          </a:ln>
        </p:spPr>
        <p:txBody>
          <a:bodyPr wrap="square" lIns="68575" tIns="68575" rIns="68575" bIns="68575" anchor="t" anchorCtr="0"/>
          <a:lstStyle>
            <a:lvl1pPr marL="177800" marR="0" lvl="0" indent="114300" algn="l" rtl="0">
              <a:lnSpc>
                <a:spcPct val="90000"/>
              </a:lnSpc>
              <a:spcBef>
                <a:spcPts val="80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520700" marR="0" lvl="1" indent="88900" algn="l" rtl="0">
              <a:lnSpc>
                <a:spcPct val="90000"/>
              </a:lnSpc>
              <a:spcBef>
                <a:spcPts val="400"/>
              </a:spcBef>
              <a:spcAft>
                <a:spcPts val="0"/>
              </a:spcAft>
              <a:buClr>
                <a:schemeClr val="dk1"/>
              </a:buClr>
              <a:buSzPct val="100000"/>
              <a:buFont typeface="Arial"/>
              <a:buChar char="•"/>
              <a:defRPr sz="2100" b="0" i="0" u="none" strike="noStrike" cap="none">
                <a:solidFill>
                  <a:schemeClr val="dk1"/>
                </a:solidFill>
                <a:latin typeface="Calibri"/>
                <a:ea typeface="Calibri"/>
                <a:cs typeface="Calibri"/>
                <a:sym typeface="Calibri"/>
              </a:defRPr>
            </a:lvl2pPr>
            <a:lvl3pPr marL="863600" marR="0" lvl="2" indent="38100" algn="l" rtl="0">
              <a:lnSpc>
                <a:spcPct val="90000"/>
              </a:lnSpc>
              <a:spcBef>
                <a:spcPts val="4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206500" marR="0" lvl="3" indent="12700" algn="l" rtl="0">
              <a:lnSpc>
                <a:spcPct val="90000"/>
              </a:lnSpc>
              <a:spcBef>
                <a:spcPts val="400"/>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4pPr>
            <a:lvl5pPr marL="1549400" marR="0" lvl="4" indent="12700" algn="l" rtl="0">
              <a:lnSpc>
                <a:spcPct val="90000"/>
              </a:lnSpc>
              <a:spcBef>
                <a:spcPts val="400"/>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5pPr>
            <a:lvl6pPr marL="1892300" marR="0" lvl="5" indent="12700" algn="l" rtl="0">
              <a:lnSpc>
                <a:spcPct val="90000"/>
              </a:lnSpc>
              <a:spcBef>
                <a:spcPts val="400"/>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6pPr>
            <a:lvl7pPr marL="2235200" marR="0" lvl="6" indent="12700" algn="l" rtl="0">
              <a:lnSpc>
                <a:spcPct val="90000"/>
              </a:lnSpc>
              <a:spcBef>
                <a:spcPts val="400"/>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7pPr>
            <a:lvl8pPr marL="2578100" marR="0" lvl="7" indent="12700" algn="l" rtl="0">
              <a:lnSpc>
                <a:spcPct val="90000"/>
              </a:lnSpc>
              <a:spcBef>
                <a:spcPts val="400"/>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8pPr>
            <a:lvl9pPr marL="2921000" marR="0" lvl="8" indent="12700" algn="l" rtl="0">
              <a:lnSpc>
                <a:spcPct val="90000"/>
              </a:lnSpc>
              <a:spcBef>
                <a:spcPts val="400"/>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382" name="Shape 382"/>
          <p:cNvSpPr txBox="1">
            <a:spLocks noGrp="1"/>
          </p:cNvSpPr>
          <p:nvPr>
            <p:ph type="body" idx="2"/>
          </p:nvPr>
        </p:nvSpPr>
        <p:spPr>
          <a:xfrm>
            <a:off x="629840" y="1543051"/>
            <a:ext cx="2949000" cy="2858700"/>
          </a:xfrm>
          <a:prstGeom prst="rect">
            <a:avLst/>
          </a:prstGeom>
          <a:noFill/>
          <a:ln>
            <a:noFill/>
          </a:ln>
        </p:spPr>
        <p:txBody>
          <a:bodyPr wrap="square" lIns="68575" tIns="68575" rIns="68575" bIns="68575" anchor="t" anchorCtr="0"/>
          <a:lstStyle>
            <a:lvl1pPr marL="0" marR="0" lvl="0" indent="0" algn="l" rtl="0">
              <a:lnSpc>
                <a:spcPct val="90000"/>
              </a:lnSpc>
              <a:spcBef>
                <a:spcPts val="80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1pPr>
            <a:lvl2pPr marL="342900" marR="0" lvl="1" indent="-12700" algn="l" rtl="0">
              <a:lnSpc>
                <a:spcPct val="90000"/>
              </a:lnSpc>
              <a:spcBef>
                <a:spcPts val="400"/>
              </a:spcBef>
              <a:spcAft>
                <a:spcPts val="0"/>
              </a:spcAft>
              <a:buClr>
                <a:schemeClr val="dk1"/>
              </a:buClr>
              <a:buFont typeface="Arial"/>
              <a:buNone/>
              <a:defRPr sz="1100" b="0" i="0" u="none" strike="noStrike" cap="none">
                <a:solidFill>
                  <a:schemeClr val="dk1"/>
                </a:solidFill>
                <a:latin typeface="Calibri"/>
                <a:ea typeface="Calibri"/>
                <a:cs typeface="Calibri"/>
                <a:sym typeface="Calibri"/>
              </a:defRPr>
            </a:lvl2pPr>
            <a:lvl3pPr marL="685800" marR="0" lvl="2" indent="-12700" algn="l" rtl="0">
              <a:lnSpc>
                <a:spcPct val="90000"/>
              </a:lnSpc>
              <a:spcBef>
                <a:spcPts val="40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3pPr>
            <a:lvl4pPr marL="1028700" marR="0" lvl="3" indent="-12700" algn="l" rtl="0">
              <a:lnSpc>
                <a:spcPct val="90000"/>
              </a:lnSpc>
              <a:spcBef>
                <a:spcPts val="400"/>
              </a:spcBef>
              <a:spcAft>
                <a:spcPts val="0"/>
              </a:spcAft>
              <a:buClr>
                <a:schemeClr val="dk1"/>
              </a:buClr>
              <a:buFont typeface="Arial"/>
              <a:buNone/>
              <a:defRPr sz="800" b="0" i="0" u="none" strike="noStrike" cap="none">
                <a:solidFill>
                  <a:schemeClr val="dk1"/>
                </a:solidFill>
                <a:latin typeface="Calibri"/>
                <a:ea typeface="Calibri"/>
                <a:cs typeface="Calibri"/>
                <a:sym typeface="Calibri"/>
              </a:defRPr>
            </a:lvl4pPr>
            <a:lvl5pPr marL="1371600" marR="0" lvl="4" indent="-12700" algn="l" rtl="0">
              <a:lnSpc>
                <a:spcPct val="90000"/>
              </a:lnSpc>
              <a:spcBef>
                <a:spcPts val="400"/>
              </a:spcBef>
              <a:spcAft>
                <a:spcPts val="0"/>
              </a:spcAft>
              <a:buClr>
                <a:schemeClr val="dk1"/>
              </a:buClr>
              <a:buFont typeface="Arial"/>
              <a:buNone/>
              <a:defRPr sz="800" b="0" i="0" u="none" strike="noStrike" cap="none">
                <a:solidFill>
                  <a:schemeClr val="dk1"/>
                </a:solidFill>
                <a:latin typeface="Calibri"/>
                <a:ea typeface="Calibri"/>
                <a:cs typeface="Calibri"/>
                <a:sym typeface="Calibri"/>
              </a:defRPr>
            </a:lvl5pPr>
            <a:lvl6pPr marL="1714500" marR="0" lvl="5" indent="-12700" algn="l" rtl="0">
              <a:lnSpc>
                <a:spcPct val="90000"/>
              </a:lnSpc>
              <a:spcBef>
                <a:spcPts val="400"/>
              </a:spcBef>
              <a:spcAft>
                <a:spcPts val="0"/>
              </a:spcAft>
              <a:buClr>
                <a:schemeClr val="dk1"/>
              </a:buClr>
              <a:buFont typeface="Arial"/>
              <a:buNone/>
              <a:defRPr sz="800" b="0" i="0" u="none" strike="noStrike" cap="none">
                <a:solidFill>
                  <a:schemeClr val="dk1"/>
                </a:solidFill>
                <a:latin typeface="Calibri"/>
                <a:ea typeface="Calibri"/>
                <a:cs typeface="Calibri"/>
                <a:sym typeface="Calibri"/>
              </a:defRPr>
            </a:lvl6pPr>
            <a:lvl7pPr marL="2057400" marR="0" lvl="6" indent="-12700" algn="l" rtl="0">
              <a:lnSpc>
                <a:spcPct val="90000"/>
              </a:lnSpc>
              <a:spcBef>
                <a:spcPts val="400"/>
              </a:spcBef>
              <a:spcAft>
                <a:spcPts val="0"/>
              </a:spcAft>
              <a:buClr>
                <a:schemeClr val="dk1"/>
              </a:buClr>
              <a:buFont typeface="Arial"/>
              <a:buNone/>
              <a:defRPr sz="800" b="0" i="0" u="none" strike="noStrike" cap="none">
                <a:solidFill>
                  <a:schemeClr val="dk1"/>
                </a:solidFill>
                <a:latin typeface="Calibri"/>
                <a:ea typeface="Calibri"/>
                <a:cs typeface="Calibri"/>
                <a:sym typeface="Calibri"/>
              </a:defRPr>
            </a:lvl7pPr>
            <a:lvl8pPr marL="2400300" marR="0" lvl="7" indent="-12700" algn="l" rtl="0">
              <a:lnSpc>
                <a:spcPct val="90000"/>
              </a:lnSpc>
              <a:spcBef>
                <a:spcPts val="400"/>
              </a:spcBef>
              <a:spcAft>
                <a:spcPts val="0"/>
              </a:spcAft>
              <a:buClr>
                <a:schemeClr val="dk1"/>
              </a:buClr>
              <a:buFont typeface="Arial"/>
              <a:buNone/>
              <a:defRPr sz="800" b="0" i="0" u="none" strike="noStrike" cap="none">
                <a:solidFill>
                  <a:schemeClr val="dk1"/>
                </a:solidFill>
                <a:latin typeface="Calibri"/>
                <a:ea typeface="Calibri"/>
                <a:cs typeface="Calibri"/>
                <a:sym typeface="Calibri"/>
              </a:defRPr>
            </a:lvl8pPr>
            <a:lvl9pPr marL="2743200" marR="0" lvl="8" indent="-12700" algn="l" rtl="0">
              <a:lnSpc>
                <a:spcPct val="90000"/>
              </a:lnSpc>
              <a:spcBef>
                <a:spcPts val="400"/>
              </a:spcBef>
              <a:spcAft>
                <a:spcPts val="0"/>
              </a:spcAft>
              <a:buClr>
                <a:schemeClr val="dk1"/>
              </a:buClr>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383" name="Shape 383"/>
          <p:cNvSpPr txBox="1">
            <a:spLocks noGrp="1"/>
          </p:cNvSpPr>
          <p:nvPr>
            <p:ph type="dt" idx="10"/>
          </p:nvPr>
        </p:nvSpPr>
        <p:spPr>
          <a:xfrm>
            <a:off x="628651" y="4767263"/>
            <a:ext cx="2057400" cy="273900"/>
          </a:xfrm>
          <a:prstGeom prst="rect">
            <a:avLst/>
          </a:prstGeom>
          <a:noFill/>
          <a:ln>
            <a:noFill/>
          </a:ln>
        </p:spPr>
        <p:txBody>
          <a:bodyPr wrap="square" lIns="68575" tIns="68575" rIns="68575" bIns="68575" anchor="ctr" anchorCtr="0"/>
          <a:lstStyle>
            <a:lvl1pPr marL="0" marR="0" lvl="0" indent="0" algn="l" rtl="0">
              <a:spcBef>
                <a:spcPts val="0"/>
              </a:spcBef>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2pPr>
            <a:lvl3pPr marL="685800" marR="0" lvl="2"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3pPr>
            <a:lvl4pPr marL="1028700" marR="0" lvl="3"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4pPr>
            <a:lvl5pPr marL="1371600" marR="0" lvl="4"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5pPr>
            <a:lvl6pPr marL="1714500" marR="0" lvl="5"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6pPr>
            <a:lvl7pPr marL="2057400" marR="0" lvl="6"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7pPr>
            <a:lvl8pPr marL="2400300" marR="0" lvl="7"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8pPr>
            <a:lvl9pPr marL="2743200" marR="0" lvl="8"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384" name="Shape 384"/>
          <p:cNvSpPr txBox="1">
            <a:spLocks noGrp="1"/>
          </p:cNvSpPr>
          <p:nvPr>
            <p:ph type="ftr" idx="11"/>
          </p:nvPr>
        </p:nvSpPr>
        <p:spPr>
          <a:xfrm>
            <a:off x="3028950" y="4767263"/>
            <a:ext cx="3086100" cy="273900"/>
          </a:xfrm>
          <a:prstGeom prst="rect">
            <a:avLst/>
          </a:prstGeom>
          <a:noFill/>
          <a:ln>
            <a:noFill/>
          </a:ln>
        </p:spPr>
        <p:txBody>
          <a:bodyPr wrap="square" lIns="68575" tIns="68575" rIns="68575" bIns="68575" anchor="ctr" anchorCtr="0"/>
          <a:lstStyle>
            <a:lvl1pPr marL="0" marR="0" lvl="0" indent="0" algn="ctr" rtl="0">
              <a:spcBef>
                <a:spcPts val="0"/>
              </a:spcBef>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2pPr>
            <a:lvl3pPr marL="685800" marR="0" lvl="2"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3pPr>
            <a:lvl4pPr marL="1028700" marR="0" lvl="3"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4pPr>
            <a:lvl5pPr marL="1371600" marR="0" lvl="4"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5pPr>
            <a:lvl6pPr marL="1714500" marR="0" lvl="5"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6pPr>
            <a:lvl7pPr marL="2057400" marR="0" lvl="6"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7pPr>
            <a:lvl8pPr marL="2400300" marR="0" lvl="7"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8pPr>
            <a:lvl9pPr marL="2743200" marR="0" lvl="8"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385" name="Shape 385"/>
          <p:cNvSpPr txBox="1">
            <a:spLocks noGrp="1"/>
          </p:cNvSpPr>
          <p:nvPr>
            <p:ph type="sldNum" idx="12"/>
          </p:nvPr>
        </p:nvSpPr>
        <p:spPr>
          <a:xfrm>
            <a:off x="6457951" y="4767263"/>
            <a:ext cx="2057400" cy="273900"/>
          </a:xfrm>
          <a:prstGeom prst="rect">
            <a:avLst/>
          </a:prstGeom>
          <a:noFill/>
          <a:ln>
            <a:noFill/>
          </a:ln>
        </p:spPr>
        <p:txBody>
          <a:bodyPr wrap="square" lIns="51425" tIns="25700" rIns="51425" bIns="25700" anchor="ctr" anchorCtr="0">
            <a:noAutofit/>
          </a:bodyPr>
          <a:lstStyle/>
          <a:p>
            <a:pPr marL="0" marR="0" lvl="0" indent="0" algn="r" rtl="0">
              <a:spcBef>
                <a:spcPts val="0"/>
              </a:spcBef>
              <a:buSzPct val="25000"/>
              <a:buNone/>
            </a:pPr>
            <a:fld id="{00000000-1234-1234-1234-123412341234}" type="slidenum">
              <a:rPr lang="en-GB" sz="900">
                <a:solidFill>
                  <a:srgbClr val="888888"/>
                </a:solidFill>
                <a:latin typeface="Calibri"/>
                <a:ea typeface="Calibri"/>
                <a:cs typeface="Calibri"/>
                <a:sym typeface="Calibri"/>
              </a:rPr>
              <a:t>‹#›</a:t>
            </a:fld>
            <a:endParaRPr lang="en-GB" sz="900">
              <a:solidFill>
                <a:srgbClr val="888888"/>
              </a:solidFill>
              <a:latin typeface="Calibri"/>
              <a:ea typeface="Calibri"/>
              <a:cs typeface="Calibri"/>
              <a:sym typeface="Calibri"/>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386"/>
        <p:cNvGrpSpPr/>
        <p:nvPr/>
      </p:nvGrpSpPr>
      <p:grpSpPr>
        <a:xfrm>
          <a:off x="0" y="0"/>
          <a:ext cx="0" cy="0"/>
          <a:chOff x="0" y="0"/>
          <a:chExt cx="0" cy="0"/>
        </a:xfrm>
      </p:grpSpPr>
      <p:sp>
        <p:nvSpPr>
          <p:cNvPr id="387" name="Shape 387"/>
          <p:cNvSpPr txBox="1">
            <a:spLocks noGrp="1"/>
          </p:cNvSpPr>
          <p:nvPr>
            <p:ph type="title"/>
          </p:nvPr>
        </p:nvSpPr>
        <p:spPr>
          <a:xfrm>
            <a:off x="629840" y="342901"/>
            <a:ext cx="2949000" cy="1200300"/>
          </a:xfrm>
          <a:prstGeom prst="rect">
            <a:avLst/>
          </a:prstGeom>
          <a:noFill/>
          <a:ln>
            <a:noFill/>
          </a:ln>
        </p:spPr>
        <p:txBody>
          <a:bodyPr wrap="square" lIns="68575" tIns="68575" rIns="68575" bIns="68575" anchor="b" anchorCtr="0"/>
          <a:lstStyle>
            <a:lvl1pPr marL="0" marR="0" lvl="0" indent="0" algn="l" rtl="0">
              <a:lnSpc>
                <a:spcPct val="90000"/>
              </a:lnSpc>
              <a:spcBef>
                <a:spcPts val="0"/>
              </a:spcBef>
              <a:spcAft>
                <a:spcPts val="0"/>
              </a:spcAft>
              <a:buClr>
                <a:schemeClr val="dk1"/>
              </a:buClr>
              <a:buFont typeface="Calibri"/>
              <a:buNone/>
              <a:defRPr sz="2400" b="0" i="0" u="none" strike="noStrike" cap="none">
                <a:solidFill>
                  <a:schemeClr val="dk1"/>
                </a:solidFill>
                <a:latin typeface="Calibri"/>
                <a:ea typeface="Calibri"/>
                <a:cs typeface="Calibri"/>
                <a:sym typeface="Calibri"/>
              </a:defRPr>
            </a:lvl1pPr>
            <a:lvl2pPr lvl="1" indent="0" rtl="0">
              <a:spcBef>
                <a:spcPts val="0"/>
              </a:spcBef>
              <a:buFont typeface="Arial"/>
              <a:buNone/>
              <a:defRPr sz="1400"/>
            </a:lvl2pPr>
            <a:lvl3pPr lvl="2" indent="0" rtl="0">
              <a:spcBef>
                <a:spcPts val="0"/>
              </a:spcBef>
              <a:buFont typeface="Arial"/>
              <a:buNone/>
              <a:defRPr sz="1400"/>
            </a:lvl3pPr>
            <a:lvl4pPr lvl="3" indent="0" rtl="0">
              <a:spcBef>
                <a:spcPts val="0"/>
              </a:spcBef>
              <a:buFont typeface="Arial"/>
              <a:buNone/>
              <a:defRPr sz="1400"/>
            </a:lvl4pPr>
            <a:lvl5pPr lvl="4" indent="0" rtl="0">
              <a:spcBef>
                <a:spcPts val="0"/>
              </a:spcBef>
              <a:buFont typeface="Arial"/>
              <a:buNone/>
              <a:defRPr sz="1400"/>
            </a:lvl5pPr>
            <a:lvl6pPr lvl="5" indent="0" rtl="0">
              <a:spcBef>
                <a:spcPts val="0"/>
              </a:spcBef>
              <a:buFont typeface="Arial"/>
              <a:buNone/>
              <a:defRPr sz="1400"/>
            </a:lvl6pPr>
            <a:lvl7pPr lvl="6" indent="0" rtl="0">
              <a:spcBef>
                <a:spcPts val="0"/>
              </a:spcBef>
              <a:buFont typeface="Arial"/>
              <a:buNone/>
              <a:defRPr sz="1400"/>
            </a:lvl7pPr>
            <a:lvl8pPr lvl="7" indent="0" rtl="0">
              <a:spcBef>
                <a:spcPts val="0"/>
              </a:spcBef>
              <a:buFont typeface="Arial"/>
              <a:buNone/>
              <a:defRPr sz="1400"/>
            </a:lvl8pPr>
            <a:lvl9pPr lvl="8" indent="0" rtl="0">
              <a:spcBef>
                <a:spcPts val="0"/>
              </a:spcBef>
              <a:buFont typeface="Arial"/>
              <a:buNone/>
              <a:defRPr sz="1400"/>
            </a:lvl9pPr>
          </a:lstStyle>
          <a:p>
            <a:endParaRPr/>
          </a:p>
        </p:txBody>
      </p:sp>
      <p:sp>
        <p:nvSpPr>
          <p:cNvPr id="388" name="Shape 388"/>
          <p:cNvSpPr>
            <a:spLocks noGrp="1"/>
          </p:cNvSpPr>
          <p:nvPr>
            <p:ph type="pic" idx="2"/>
          </p:nvPr>
        </p:nvSpPr>
        <p:spPr>
          <a:xfrm>
            <a:off x="3887390" y="740568"/>
            <a:ext cx="4629300" cy="3655200"/>
          </a:xfrm>
          <a:prstGeom prst="rect">
            <a:avLst/>
          </a:prstGeom>
          <a:noFill/>
          <a:ln>
            <a:noFill/>
          </a:ln>
        </p:spPr>
        <p:txBody>
          <a:bodyPr wrap="square" lIns="68575" tIns="68575" rIns="68575" bIns="68575" anchor="t" anchorCtr="0"/>
          <a:lstStyle>
            <a:lvl1pPr marL="0" marR="0" lvl="0" indent="0" algn="l" rtl="0">
              <a:lnSpc>
                <a:spcPct val="90000"/>
              </a:lnSpc>
              <a:spcBef>
                <a:spcPts val="800"/>
              </a:spcBef>
              <a:spcAft>
                <a:spcPts val="0"/>
              </a:spcAft>
              <a:buClr>
                <a:schemeClr val="dk1"/>
              </a:buClr>
              <a:buSzPct val="45833"/>
              <a:buFont typeface="Arial"/>
              <a:buNone/>
              <a:defRPr sz="2400" b="0" i="0" u="none" strike="noStrike" cap="none">
                <a:solidFill>
                  <a:schemeClr val="dk1"/>
                </a:solidFill>
                <a:latin typeface="Calibri"/>
                <a:ea typeface="Calibri"/>
                <a:cs typeface="Calibri"/>
                <a:sym typeface="Calibri"/>
              </a:defRPr>
            </a:lvl1pPr>
            <a:lvl2pPr marL="342900" marR="0" lvl="1" indent="-12700" algn="l" rtl="0">
              <a:lnSpc>
                <a:spcPct val="90000"/>
              </a:lnSpc>
              <a:spcBef>
                <a:spcPts val="400"/>
              </a:spcBef>
              <a:spcAft>
                <a:spcPts val="0"/>
              </a:spcAft>
              <a:buClr>
                <a:schemeClr val="dk1"/>
              </a:buClr>
              <a:buSzPct val="52380"/>
              <a:buFont typeface="Arial"/>
              <a:buNone/>
              <a:defRPr sz="2100" b="0" i="0" u="none" strike="noStrike" cap="none">
                <a:solidFill>
                  <a:schemeClr val="dk1"/>
                </a:solidFill>
                <a:latin typeface="Calibri"/>
                <a:ea typeface="Calibri"/>
                <a:cs typeface="Calibri"/>
                <a:sym typeface="Calibri"/>
              </a:defRPr>
            </a:lvl2pPr>
            <a:lvl3pPr marL="685800" marR="0" lvl="2" indent="-12700" algn="l" rtl="0">
              <a:lnSpc>
                <a:spcPct val="90000"/>
              </a:lnSpc>
              <a:spcBef>
                <a:spcPts val="400"/>
              </a:spcBef>
              <a:spcAft>
                <a:spcPts val="0"/>
              </a:spcAft>
              <a:buClr>
                <a:schemeClr val="dk1"/>
              </a:buClr>
              <a:buSzPct val="61111"/>
              <a:buFont typeface="Arial"/>
              <a:buNone/>
              <a:defRPr sz="1800" b="0" i="0" u="none" strike="noStrike" cap="none">
                <a:solidFill>
                  <a:schemeClr val="dk1"/>
                </a:solidFill>
                <a:latin typeface="Calibri"/>
                <a:ea typeface="Calibri"/>
                <a:cs typeface="Calibri"/>
                <a:sym typeface="Calibri"/>
              </a:defRPr>
            </a:lvl3pPr>
            <a:lvl4pPr marL="1028700" marR="0" lvl="3" indent="-12700" algn="l" rtl="0">
              <a:lnSpc>
                <a:spcPct val="90000"/>
              </a:lnSpc>
              <a:spcBef>
                <a:spcPts val="400"/>
              </a:spcBef>
              <a:spcAft>
                <a:spcPts val="0"/>
              </a:spcAft>
              <a:buClr>
                <a:schemeClr val="dk1"/>
              </a:buClr>
              <a:buSzPct val="73333"/>
              <a:buFont typeface="Arial"/>
              <a:buNone/>
              <a:defRPr sz="1500" b="0" i="0" u="none" strike="noStrike" cap="none">
                <a:solidFill>
                  <a:schemeClr val="dk1"/>
                </a:solidFill>
                <a:latin typeface="Calibri"/>
                <a:ea typeface="Calibri"/>
                <a:cs typeface="Calibri"/>
                <a:sym typeface="Calibri"/>
              </a:defRPr>
            </a:lvl4pPr>
            <a:lvl5pPr marL="1371600" marR="0" lvl="4" indent="-12700" algn="l" rtl="0">
              <a:lnSpc>
                <a:spcPct val="90000"/>
              </a:lnSpc>
              <a:spcBef>
                <a:spcPts val="400"/>
              </a:spcBef>
              <a:spcAft>
                <a:spcPts val="0"/>
              </a:spcAft>
              <a:buClr>
                <a:schemeClr val="dk1"/>
              </a:buClr>
              <a:buSzPct val="73333"/>
              <a:buFont typeface="Arial"/>
              <a:buNone/>
              <a:defRPr sz="1500" b="0" i="0" u="none" strike="noStrike" cap="none">
                <a:solidFill>
                  <a:schemeClr val="dk1"/>
                </a:solidFill>
                <a:latin typeface="Calibri"/>
                <a:ea typeface="Calibri"/>
                <a:cs typeface="Calibri"/>
                <a:sym typeface="Calibri"/>
              </a:defRPr>
            </a:lvl5pPr>
            <a:lvl6pPr marL="1714500" marR="0" lvl="5" indent="-12700" algn="l" rtl="0">
              <a:lnSpc>
                <a:spcPct val="90000"/>
              </a:lnSpc>
              <a:spcBef>
                <a:spcPts val="400"/>
              </a:spcBef>
              <a:spcAft>
                <a:spcPts val="0"/>
              </a:spcAft>
              <a:buClr>
                <a:schemeClr val="dk1"/>
              </a:buClr>
              <a:buSzPct val="73333"/>
              <a:buFont typeface="Arial"/>
              <a:buNone/>
              <a:defRPr sz="1500" b="0" i="0" u="none" strike="noStrike" cap="none">
                <a:solidFill>
                  <a:schemeClr val="dk1"/>
                </a:solidFill>
                <a:latin typeface="Calibri"/>
                <a:ea typeface="Calibri"/>
                <a:cs typeface="Calibri"/>
                <a:sym typeface="Calibri"/>
              </a:defRPr>
            </a:lvl6pPr>
            <a:lvl7pPr marL="2057400" marR="0" lvl="6" indent="-12700" algn="l" rtl="0">
              <a:lnSpc>
                <a:spcPct val="90000"/>
              </a:lnSpc>
              <a:spcBef>
                <a:spcPts val="400"/>
              </a:spcBef>
              <a:spcAft>
                <a:spcPts val="0"/>
              </a:spcAft>
              <a:buClr>
                <a:schemeClr val="dk1"/>
              </a:buClr>
              <a:buSzPct val="73333"/>
              <a:buFont typeface="Arial"/>
              <a:buNone/>
              <a:defRPr sz="1500" b="0" i="0" u="none" strike="noStrike" cap="none">
                <a:solidFill>
                  <a:schemeClr val="dk1"/>
                </a:solidFill>
                <a:latin typeface="Calibri"/>
                <a:ea typeface="Calibri"/>
                <a:cs typeface="Calibri"/>
                <a:sym typeface="Calibri"/>
              </a:defRPr>
            </a:lvl7pPr>
            <a:lvl8pPr marL="2400300" marR="0" lvl="7" indent="-12700" algn="l" rtl="0">
              <a:lnSpc>
                <a:spcPct val="90000"/>
              </a:lnSpc>
              <a:spcBef>
                <a:spcPts val="400"/>
              </a:spcBef>
              <a:spcAft>
                <a:spcPts val="0"/>
              </a:spcAft>
              <a:buClr>
                <a:schemeClr val="dk1"/>
              </a:buClr>
              <a:buSzPct val="73333"/>
              <a:buFont typeface="Arial"/>
              <a:buNone/>
              <a:defRPr sz="1500" b="0" i="0" u="none" strike="noStrike" cap="none">
                <a:solidFill>
                  <a:schemeClr val="dk1"/>
                </a:solidFill>
                <a:latin typeface="Calibri"/>
                <a:ea typeface="Calibri"/>
                <a:cs typeface="Calibri"/>
                <a:sym typeface="Calibri"/>
              </a:defRPr>
            </a:lvl8pPr>
            <a:lvl9pPr marL="2743200" marR="0" lvl="8" indent="-12700" algn="l" rtl="0">
              <a:lnSpc>
                <a:spcPct val="90000"/>
              </a:lnSpc>
              <a:spcBef>
                <a:spcPts val="400"/>
              </a:spcBef>
              <a:spcAft>
                <a:spcPts val="0"/>
              </a:spcAft>
              <a:buClr>
                <a:schemeClr val="dk1"/>
              </a:buClr>
              <a:buSzPct val="73333"/>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389" name="Shape 389"/>
          <p:cNvSpPr txBox="1">
            <a:spLocks noGrp="1"/>
          </p:cNvSpPr>
          <p:nvPr>
            <p:ph type="body" idx="1"/>
          </p:nvPr>
        </p:nvSpPr>
        <p:spPr>
          <a:xfrm>
            <a:off x="629840" y="1543051"/>
            <a:ext cx="2949000" cy="2858700"/>
          </a:xfrm>
          <a:prstGeom prst="rect">
            <a:avLst/>
          </a:prstGeom>
          <a:noFill/>
          <a:ln>
            <a:noFill/>
          </a:ln>
        </p:spPr>
        <p:txBody>
          <a:bodyPr wrap="square" lIns="68575" tIns="68575" rIns="68575" bIns="68575" anchor="t" anchorCtr="0"/>
          <a:lstStyle>
            <a:lvl1pPr marL="0" marR="0" lvl="0" indent="0" algn="l" rtl="0">
              <a:lnSpc>
                <a:spcPct val="90000"/>
              </a:lnSpc>
              <a:spcBef>
                <a:spcPts val="80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1pPr>
            <a:lvl2pPr marL="342900" marR="0" lvl="1" indent="-12700" algn="l" rtl="0">
              <a:lnSpc>
                <a:spcPct val="90000"/>
              </a:lnSpc>
              <a:spcBef>
                <a:spcPts val="400"/>
              </a:spcBef>
              <a:spcAft>
                <a:spcPts val="0"/>
              </a:spcAft>
              <a:buClr>
                <a:schemeClr val="dk1"/>
              </a:buClr>
              <a:buFont typeface="Arial"/>
              <a:buNone/>
              <a:defRPr sz="1100" b="0" i="0" u="none" strike="noStrike" cap="none">
                <a:solidFill>
                  <a:schemeClr val="dk1"/>
                </a:solidFill>
                <a:latin typeface="Calibri"/>
                <a:ea typeface="Calibri"/>
                <a:cs typeface="Calibri"/>
                <a:sym typeface="Calibri"/>
              </a:defRPr>
            </a:lvl2pPr>
            <a:lvl3pPr marL="685800" marR="0" lvl="2" indent="-12700" algn="l" rtl="0">
              <a:lnSpc>
                <a:spcPct val="90000"/>
              </a:lnSpc>
              <a:spcBef>
                <a:spcPts val="40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3pPr>
            <a:lvl4pPr marL="1028700" marR="0" lvl="3" indent="-12700" algn="l" rtl="0">
              <a:lnSpc>
                <a:spcPct val="90000"/>
              </a:lnSpc>
              <a:spcBef>
                <a:spcPts val="400"/>
              </a:spcBef>
              <a:spcAft>
                <a:spcPts val="0"/>
              </a:spcAft>
              <a:buClr>
                <a:schemeClr val="dk1"/>
              </a:buClr>
              <a:buFont typeface="Arial"/>
              <a:buNone/>
              <a:defRPr sz="800" b="0" i="0" u="none" strike="noStrike" cap="none">
                <a:solidFill>
                  <a:schemeClr val="dk1"/>
                </a:solidFill>
                <a:latin typeface="Calibri"/>
                <a:ea typeface="Calibri"/>
                <a:cs typeface="Calibri"/>
                <a:sym typeface="Calibri"/>
              </a:defRPr>
            </a:lvl4pPr>
            <a:lvl5pPr marL="1371600" marR="0" lvl="4" indent="-12700" algn="l" rtl="0">
              <a:lnSpc>
                <a:spcPct val="90000"/>
              </a:lnSpc>
              <a:spcBef>
                <a:spcPts val="400"/>
              </a:spcBef>
              <a:spcAft>
                <a:spcPts val="0"/>
              </a:spcAft>
              <a:buClr>
                <a:schemeClr val="dk1"/>
              </a:buClr>
              <a:buFont typeface="Arial"/>
              <a:buNone/>
              <a:defRPr sz="800" b="0" i="0" u="none" strike="noStrike" cap="none">
                <a:solidFill>
                  <a:schemeClr val="dk1"/>
                </a:solidFill>
                <a:latin typeface="Calibri"/>
                <a:ea typeface="Calibri"/>
                <a:cs typeface="Calibri"/>
                <a:sym typeface="Calibri"/>
              </a:defRPr>
            </a:lvl5pPr>
            <a:lvl6pPr marL="1714500" marR="0" lvl="5" indent="-12700" algn="l" rtl="0">
              <a:lnSpc>
                <a:spcPct val="90000"/>
              </a:lnSpc>
              <a:spcBef>
                <a:spcPts val="400"/>
              </a:spcBef>
              <a:spcAft>
                <a:spcPts val="0"/>
              </a:spcAft>
              <a:buClr>
                <a:schemeClr val="dk1"/>
              </a:buClr>
              <a:buFont typeface="Arial"/>
              <a:buNone/>
              <a:defRPr sz="800" b="0" i="0" u="none" strike="noStrike" cap="none">
                <a:solidFill>
                  <a:schemeClr val="dk1"/>
                </a:solidFill>
                <a:latin typeface="Calibri"/>
                <a:ea typeface="Calibri"/>
                <a:cs typeface="Calibri"/>
                <a:sym typeface="Calibri"/>
              </a:defRPr>
            </a:lvl6pPr>
            <a:lvl7pPr marL="2057400" marR="0" lvl="6" indent="-12700" algn="l" rtl="0">
              <a:lnSpc>
                <a:spcPct val="90000"/>
              </a:lnSpc>
              <a:spcBef>
                <a:spcPts val="400"/>
              </a:spcBef>
              <a:spcAft>
                <a:spcPts val="0"/>
              </a:spcAft>
              <a:buClr>
                <a:schemeClr val="dk1"/>
              </a:buClr>
              <a:buFont typeface="Arial"/>
              <a:buNone/>
              <a:defRPr sz="800" b="0" i="0" u="none" strike="noStrike" cap="none">
                <a:solidFill>
                  <a:schemeClr val="dk1"/>
                </a:solidFill>
                <a:latin typeface="Calibri"/>
                <a:ea typeface="Calibri"/>
                <a:cs typeface="Calibri"/>
                <a:sym typeface="Calibri"/>
              </a:defRPr>
            </a:lvl7pPr>
            <a:lvl8pPr marL="2400300" marR="0" lvl="7" indent="-12700" algn="l" rtl="0">
              <a:lnSpc>
                <a:spcPct val="90000"/>
              </a:lnSpc>
              <a:spcBef>
                <a:spcPts val="400"/>
              </a:spcBef>
              <a:spcAft>
                <a:spcPts val="0"/>
              </a:spcAft>
              <a:buClr>
                <a:schemeClr val="dk1"/>
              </a:buClr>
              <a:buFont typeface="Arial"/>
              <a:buNone/>
              <a:defRPr sz="800" b="0" i="0" u="none" strike="noStrike" cap="none">
                <a:solidFill>
                  <a:schemeClr val="dk1"/>
                </a:solidFill>
                <a:latin typeface="Calibri"/>
                <a:ea typeface="Calibri"/>
                <a:cs typeface="Calibri"/>
                <a:sym typeface="Calibri"/>
              </a:defRPr>
            </a:lvl8pPr>
            <a:lvl9pPr marL="2743200" marR="0" lvl="8" indent="-12700" algn="l" rtl="0">
              <a:lnSpc>
                <a:spcPct val="90000"/>
              </a:lnSpc>
              <a:spcBef>
                <a:spcPts val="400"/>
              </a:spcBef>
              <a:spcAft>
                <a:spcPts val="0"/>
              </a:spcAft>
              <a:buClr>
                <a:schemeClr val="dk1"/>
              </a:buClr>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390" name="Shape 390"/>
          <p:cNvSpPr txBox="1">
            <a:spLocks noGrp="1"/>
          </p:cNvSpPr>
          <p:nvPr>
            <p:ph type="dt" idx="10"/>
          </p:nvPr>
        </p:nvSpPr>
        <p:spPr>
          <a:xfrm>
            <a:off x="628651" y="4767263"/>
            <a:ext cx="2057400" cy="273900"/>
          </a:xfrm>
          <a:prstGeom prst="rect">
            <a:avLst/>
          </a:prstGeom>
          <a:noFill/>
          <a:ln>
            <a:noFill/>
          </a:ln>
        </p:spPr>
        <p:txBody>
          <a:bodyPr wrap="square" lIns="68575" tIns="68575" rIns="68575" bIns="68575" anchor="ctr" anchorCtr="0"/>
          <a:lstStyle>
            <a:lvl1pPr marL="0" marR="0" lvl="0" indent="0" algn="l" rtl="0">
              <a:spcBef>
                <a:spcPts val="0"/>
              </a:spcBef>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2pPr>
            <a:lvl3pPr marL="685800" marR="0" lvl="2"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3pPr>
            <a:lvl4pPr marL="1028700" marR="0" lvl="3"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4pPr>
            <a:lvl5pPr marL="1371600" marR="0" lvl="4"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5pPr>
            <a:lvl6pPr marL="1714500" marR="0" lvl="5"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6pPr>
            <a:lvl7pPr marL="2057400" marR="0" lvl="6"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7pPr>
            <a:lvl8pPr marL="2400300" marR="0" lvl="7"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8pPr>
            <a:lvl9pPr marL="2743200" marR="0" lvl="8"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391" name="Shape 391"/>
          <p:cNvSpPr txBox="1">
            <a:spLocks noGrp="1"/>
          </p:cNvSpPr>
          <p:nvPr>
            <p:ph type="ftr" idx="11"/>
          </p:nvPr>
        </p:nvSpPr>
        <p:spPr>
          <a:xfrm>
            <a:off x="3028950" y="4767263"/>
            <a:ext cx="3086100" cy="273900"/>
          </a:xfrm>
          <a:prstGeom prst="rect">
            <a:avLst/>
          </a:prstGeom>
          <a:noFill/>
          <a:ln>
            <a:noFill/>
          </a:ln>
        </p:spPr>
        <p:txBody>
          <a:bodyPr wrap="square" lIns="68575" tIns="68575" rIns="68575" bIns="68575" anchor="ctr" anchorCtr="0"/>
          <a:lstStyle>
            <a:lvl1pPr marL="0" marR="0" lvl="0" indent="0" algn="ctr" rtl="0">
              <a:spcBef>
                <a:spcPts val="0"/>
              </a:spcBef>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2pPr>
            <a:lvl3pPr marL="685800" marR="0" lvl="2"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3pPr>
            <a:lvl4pPr marL="1028700" marR="0" lvl="3"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4pPr>
            <a:lvl5pPr marL="1371600" marR="0" lvl="4"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5pPr>
            <a:lvl6pPr marL="1714500" marR="0" lvl="5"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6pPr>
            <a:lvl7pPr marL="2057400" marR="0" lvl="6"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7pPr>
            <a:lvl8pPr marL="2400300" marR="0" lvl="7"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8pPr>
            <a:lvl9pPr marL="2743200" marR="0" lvl="8"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392" name="Shape 392"/>
          <p:cNvSpPr txBox="1">
            <a:spLocks noGrp="1"/>
          </p:cNvSpPr>
          <p:nvPr>
            <p:ph type="sldNum" idx="12"/>
          </p:nvPr>
        </p:nvSpPr>
        <p:spPr>
          <a:xfrm>
            <a:off x="6457951" y="4767263"/>
            <a:ext cx="2057400" cy="273900"/>
          </a:xfrm>
          <a:prstGeom prst="rect">
            <a:avLst/>
          </a:prstGeom>
          <a:noFill/>
          <a:ln>
            <a:noFill/>
          </a:ln>
        </p:spPr>
        <p:txBody>
          <a:bodyPr wrap="square" lIns="51425" tIns="25700" rIns="51425" bIns="25700" anchor="ctr" anchorCtr="0">
            <a:noAutofit/>
          </a:bodyPr>
          <a:lstStyle/>
          <a:p>
            <a:pPr marL="0" marR="0" lvl="0" indent="0" algn="r" rtl="0">
              <a:spcBef>
                <a:spcPts val="0"/>
              </a:spcBef>
              <a:buSzPct val="25000"/>
              <a:buNone/>
            </a:pPr>
            <a:fld id="{00000000-1234-1234-1234-123412341234}" type="slidenum">
              <a:rPr lang="en-GB" sz="900">
                <a:solidFill>
                  <a:srgbClr val="888888"/>
                </a:solidFill>
                <a:latin typeface="Calibri"/>
                <a:ea typeface="Calibri"/>
                <a:cs typeface="Calibri"/>
                <a:sym typeface="Calibri"/>
              </a:rPr>
              <a:t>‹#›</a:t>
            </a:fld>
            <a:endParaRPr lang="en-GB" sz="900">
              <a:solidFill>
                <a:srgbClr val="888888"/>
              </a:solidFill>
              <a:latin typeface="Calibri"/>
              <a:ea typeface="Calibri"/>
              <a:cs typeface="Calibri"/>
              <a:sym typeface="Calibri"/>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393"/>
        <p:cNvGrpSpPr/>
        <p:nvPr/>
      </p:nvGrpSpPr>
      <p:grpSpPr>
        <a:xfrm>
          <a:off x="0" y="0"/>
          <a:ext cx="0" cy="0"/>
          <a:chOff x="0" y="0"/>
          <a:chExt cx="0" cy="0"/>
        </a:xfrm>
      </p:grpSpPr>
      <p:sp>
        <p:nvSpPr>
          <p:cNvPr id="394" name="Shape 394"/>
          <p:cNvSpPr txBox="1">
            <a:spLocks noGrp="1"/>
          </p:cNvSpPr>
          <p:nvPr>
            <p:ph type="title"/>
          </p:nvPr>
        </p:nvSpPr>
        <p:spPr>
          <a:xfrm>
            <a:off x="628651" y="273843"/>
            <a:ext cx="7886700" cy="994200"/>
          </a:xfrm>
          <a:prstGeom prst="rect">
            <a:avLst/>
          </a:prstGeom>
          <a:noFill/>
          <a:ln>
            <a:noFill/>
          </a:ln>
        </p:spPr>
        <p:txBody>
          <a:bodyPr wrap="square" lIns="68575" tIns="68575" rIns="68575" bIns="68575" anchor="ctr" anchorCtr="0"/>
          <a:lstStyle>
            <a:lvl1pPr marL="0" marR="0" lvl="0" indent="0" algn="l" rtl="0">
              <a:lnSpc>
                <a:spcPct val="90000"/>
              </a:lnSpc>
              <a:spcBef>
                <a:spcPts val="0"/>
              </a:spcBef>
              <a:spcAft>
                <a:spcPts val="0"/>
              </a:spcAft>
              <a:buClr>
                <a:schemeClr val="dk1"/>
              </a:buClr>
              <a:buFont typeface="Calibri"/>
              <a:buNone/>
              <a:defRPr sz="3300" b="0" i="0" u="none" strike="noStrike" cap="none">
                <a:solidFill>
                  <a:schemeClr val="dk1"/>
                </a:solidFill>
                <a:latin typeface="Calibri"/>
                <a:ea typeface="Calibri"/>
                <a:cs typeface="Calibri"/>
                <a:sym typeface="Calibri"/>
              </a:defRPr>
            </a:lvl1pPr>
            <a:lvl2pPr lvl="1" indent="0" rtl="0">
              <a:spcBef>
                <a:spcPts val="0"/>
              </a:spcBef>
              <a:buFont typeface="Arial"/>
              <a:buNone/>
              <a:defRPr sz="1400"/>
            </a:lvl2pPr>
            <a:lvl3pPr lvl="2" indent="0" rtl="0">
              <a:spcBef>
                <a:spcPts val="0"/>
              </a:spcBef>
              <a:buFont typeface="Arial"/>
              <a:buNone/>
              <a:defRPr sz="1400"/>
            </a:lvl3pPr>
            <a:lvl4pPr lvl="3" indent="0" rtl="0">
              <a:spcBef>
                <a:spcPts val="0"/>
              </a:spcBef>
              <a:buFont typeface="Arial"/>
              <a:buNone/>
              <a:defRPr sz="1400"/>
            </a:lvl4pPr>
            <a:lvl5pPr lvl="4" indent="0" rtl="0">
              <a:spcBef>
                <a:spcPts val="0"/>
              </a:spcBef>
              <a:buFont typeface="Arial"/>
              <a:buNone/>
              <a:defRPr sz="1400"/>
            </a:lvl5pPr>
            <a:lvl6pPr lvl="5" indent="0" rtl="0">
              <a:spcBef>
                <a:spcPts val="0"/>
              </a:spcBef>
              <a:buFont typeface="Arial"/>
              <a:buNone/>
              <a:defRPr sz="1400"/>
            </a:lvl6pPr>
            <a:lvl7pPr lvl="6" indent="0" rtl="0">
              <a:spcBef>
                <a:spcPts val="0"/>
              </a:spcBef>
              <a:buFont typeface="Arial"/>
              <a:buNone/>
              <a:defRPr sz="1400"/>
            </a:lvl7pPr>
            <a:lvl8pPr lvl="7" indent="0" rtl="0">
              <a:spcBef>
                <a:spcPts val="0"/>
              </a:spcBef>
              <a:buFont typeface="Arial"/>
              <a:buNone/>
              <a:defRPr sz="1400"/>
            </a:lvl8pPr>
            <a:lvl9pPr lvl="8" indent="0" rtl="0">
              <a:spcBef>
                <a:spcPts val="0"/>
              </a:spcBef>
              <a:buFont typeface="Arial"/>
              <a:buNone/>
              <a:defRPr sz="1400"/>
            </a:lvl9pPr>
          </a:lstStyle>
          <a:p>
            <a:endParaRPr/>
          </a:p>
        </p:txBody>
      </p:sp>
      <p:sp>
        <p:nvSpPr>
          <p:cNvPr id="395" name="Shape 395"/>
          <p:cNvSpPr txBox="1">
            <a:spLocks noGrp="1"/>
          </p:cNvSpPr>
          <p:nvPr>
            <p:ph type="body" idx="1"/>
          </p:nvPr>
        </p:nvSpPr>
        <p:spPr>
          <a:xfrm rot="5400000">
            <a:off x="2940300" y="-942431"/>
            <a:ext cx="3263400" cy="7886700"/>
          </a:xfrm>
          <a:prstGeom prst="rect">
            <a:avLst/>
          </a:prstGeom>
          <a:noFill/>
          <a:ln>
            <a:noFill/>
          </a:ln>
        </p:spPr>
        <p:txBody>
          <a:bodyPr wrap="square" lIns="68575" tIns="68575" rIns="68575" bIns="68575" anchor="t" anchorCtr="0"/>
          <a:lstStyle>
            <a:lvl1pPr marL="177800" marR="0" lvl="0" indent="88900" algn="l" rtl="0">
              <a:lnSpc>
                <a:spcPct val="90000"/>
              </a:lnSpc>
              <a:spcBef>
                <a:spcPts val="800"/>
              </a:spcBef>
              <a:spcAft>
                <a:spcPts val="0"/>
              </a:spcAft>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38100" algn="l" rtl="0">
              <a:lnSpc>
                <a:spcPct val="90000"/>
              </a:lnSpc>
              <a:spcBef>
                <a:spcPts val="4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12700" algn="l" rtl="0">
              <a:lnSpc>
                <a:spcPct val="90000"/>
              </a:lnSpc>
              <a:spcBef>
                <a:spcPts val="400"/>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96" name="Shape 396"/>
          <p:cNvSpPr txBox="1">
            <a:spLocks noGrp="1"/>
          </p:cNvSpPr>
          <p:nvPr>
            <p:ph type="dt" idx="10"/>
          </p:nvPr>
        </p:nvSpPr>
        <p:spPr>
          <a:xfrm>
            <a:off x="628651" y="4767263"/>
            <a:ext cx="2057400" cy="273900"/>
          </a:xfrm>
          <a:prstGeom prst="rect">
            <a:avLst/>
          </a:prstGeom>
          <a:noFill/>
          <a:ln>
            <a:noFill/>
          </a:ln>
        </p:spPr>
        <p:txBody>
          <a:bodyPr wrap="square" lIns="68575" tIns="68575" rIns="68575" bIns="68575" anchor="ctr" anchorCtr="0"/>
          <a:lstStyle>
            <a:lvl1pPr marL="0" marR="0" lvl="0" indent="0" algn="l" rtl="0">
              <a:spcBef>
                <a:spcPts val="0"/>
              </a:spcBef>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2pPr>
            <a:lvl3pPr marL="685800" marR="0" lvl="2"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3pPr>
            <a:lvl4pPr marL="1028700" marR="0" lvl="3"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4pPr>
            <a:lvl5pPr marL="1371600" marR="0" lvl="4"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5pPr>
            <a:lvl6pPr marL="1714500" marR="0" lvl="5"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6pPr>
            <a:lvl7pPr marL="2057400" marR="0" lvl="6"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7pPr>
            <a:lvl8pPr marL="2400300" marR="0" lvl="7"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8pPr>
            <a:lvl9pPr marL="2743200" marR="0" lvl="8"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397" name="Shape 397"/>
          <p:cNvSpPr txBox="1">
            <a:spLocks noGrp="1"/>
          </p:cNvSpPr>
          <p:nvPr>
            <p:ph type="ftr" idx="11"/>
          </p:nvPr>
        </p:nvSpPr>
        <p:spPr>
          <a:xfrm>
            <a:off x="3028950" y="4767263"/>
            <a:ext cx="3086100" cy="273900"/>
          </a:xfrm>
          <a:prstGeom prst="rect">
            <a:avLst/>
          </a:prstGeom>
          <a:noFill/>
          <a:ln>
            <a:noFill/>
          </a:ln>
        </p:spPr>
        <p:txBody>
          <a:bodyPr wrap="square" lIns="68575" tIns="68575" rIns="68575" bIns="68575" anchor="ctr" anchorCtr="0"/>
          <a:lstStyle>
            <a:lvl1pPr marL="0" marR="0" lvl="0" indent="0" algn="ctr" rtl="0">
              <a:spcBef>
                <a:spcPts val="0"/>
              </a:spcBef>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2pPr>
            <a:lvl3pPr marL="685800" marR="0" lvl="2"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3pPr>
            <a:lvl4pPr marL="1028700" marR="0" lvl="3"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4pPr>
            <a:lvl5pPr marL="1371600" marR="0" lvl="4"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5pPr>
            <a:lvl6pPr marL="1714500" marR="0" lvl="5"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6pPr>
            <a:lvl7pPr marL="2057400" marR="0" lvl="6"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7pPr>
            <a:lvl8pPr marL="2400300" marR="0" lvl="7"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8pPr>
            <a:lvl9pPr marL="2743200" marR="0" lvl="8"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398" name="Shape 398"/>
          <p:cNvSpPr txBox="1">
            <a:spLocks noGrp="1"/>
          </p:cNvSpPr>
          <p:nvPr>
            <p:ph type="sldNum" idx="12"/>
          </p:nvPr>
        </p:nvSpPr>
        <p:spPr>
          <a:xfrm>
            <a:off x="6457951" y="4767263"/>
            <a:ext cx="2057400" cy="273900"/>
          </a:xfrm>
          <a:prstGeom prst="rect">
            <a:avLst/>
          </a:prstGeom>
          <a:noFill/>
          <a:ln>
            <a:noFill/>
          </a:ln>
        </p:spPr>
        <p:txBody>
          <a:bodyPr wrap="square" lIns="51425" tIns="25700" rIns="51425" bIns="25700" anchor="ctr" anchorCtr="0">
            <a:noAutofit/>
          </a:bodyPr>
          <a:lstStyle/>
          <a:p>
            <a:pPr marL="0" marR="0" lvl="0" indent="0" algn="r" rtl="0">
              <a:spcBef>
                <a:spcPts val="0"/>
              </a:spcBef>
              <a:buSzPct val="25000"/>
              <a:buNone/>
            </a:pPr>
            <a:fld id="{00000000-1234-1234-1234-123412341234}" type="slidenum">
              <a:rPr lang="en-GB" sz="900">
                <a:solidFill>
                  <a:srgbClr val="888888"/>
                </a:solidFill>
                <a:latin typeface="Calibri"/>
                <a:ea typeface="Calibri"/>
                <a:cs typeface="Calibri"/>
                <a:sym typeface="Calibri"/>
              </a:rPr>
              <a:t>‹#›</a:t>
            </a:fld>
            <a:endParaRPr lang="en-GB" sz="900">
              <a:solidFill>
                <a:srgbClr val="888888"/>
              </a:solidFill>
              <a:latin typeface="Calibri"/>
              <a:ea typeface="Calibri"/>
              <a:cs typeface="Calibri"/>
              <a:sym typeface="Calibri"/>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399"/>
        <p:cNvGrpSpPr/>
        <p:nvPr/>
      </p:nvGrpSpPr>
      <p:grpSpPr>
        <a:xfrm>
          <a:off x="0" y="0"/>
          <a:ext cx="0" cy="0"/>
          <a:chOff x="0" y="0"/>
          <a:chExt cx="0" cy="0"/>
        </a:xfrm>
      </p:grpSpPr>
      <p:sp>
        <p:nvSpPr>
          <p:cNvPr id="400" name="Shape 400"/>
          <p:cNvSpPr txBox="1">
            <a:spLocks noGrp="1"/>
          </p:cNvSpPr>
          <p:nvPr>
            <p:ph type="title"/>
          </p:nvPr>
        </p:nvSpPr>
        <p:spPr>
          <a:xfrm rot="5400000">
            <a:off x="5350049" y="1467543"/>
            <a:ext cx="4359000" cy="1971600"/>
          </a:xfrm>
          <a:prstGeom prst="rect">
            <a:avLst/>
          </a:prstGeom>
          <a:noFill/>
          <a:ln>
            <a:noFill/>
          </a:ln>
        </p:spPr>
        <p:txBody>
          <a:bodyPr wrap="square" lIns="68575" tIns="68575" rIns="68575" bIns="68575" anchor="ctr" anchorCtr="0"/>
          <a:lstStyle>
            <a:lvl1pPr marL="0" marR="0" lvl="0" indent="0" algn="l" rtl="0">
              <a:lnSpc>
                <a:spcPct val="90000"/>
              </a:lnSpc>
              <a:spcBef>
                <a:spcPts val="0"/>
              </a:spcBef>
              <a:spcAft>
                <a:spcPts val="0"/>
              </a:spcAft>
              <a:buClr>
                <a:schemeClr val="dk1"/>
              </a:buClr>
              <a:buFont typeface="Calibri"/>
              <a:buNone/>
              <a:defRPr sz="3300" b="0" i="0" u="none" strike="noStrike" cap="none">
                <a:solidFill>
                  <a:schemeClr val="dk1"/>
                </a:solidFill>
                <a:latin typeface="Calibri"/>
                <a:ea typeface="Calibri"/>
                <a:cs typeface="Calibri"/>
                <a:sym typeface="Calibri"/>
              </a:defRPr>
            </a:lvl1pPr>
            <a:lvl2pPr lvl="1" indent="0" rtl="0">
              <a:spcBef>
                <a:spcPts val="0"/>
              </a:spcBef>
              <a:buFont typeface="Arial"/>
              <a:buNone/>
              <a:defRPr sz="1400"/>
            </a:lvl2pPr>
            <a:lvl3pPr lvl="2" indent="0" rtl="0">
              <a:spcBef>
                <a:spcPts val="0"/>
              </a:spcBef>
              <a:buFont typeface="Arial"/>
              <a:buNone/>
              <a:defRPr sz="1400"/>
            </a:lvl3pPr>
            <a:lvl4pPr lvl="3" indent="0" rtl="0">
              <a:spcBef>
                <a:spcPts val="0"/>
              </a:spcBef>
              <a:buFont typeface="Arial"/>
              <a:buNone/>
              <a:defRPr sz="1400"/>
            </a:lvl4pPr>
            <a:lvl5pPr lvl="4" indent="0" rtl="0">
              <a:spcBef>
                <a:spcPts val="0"/>
              </a:spcBef>
              <a:buFont typeface="Arial"/>
              <a:buNone/>
              <a:defRPr sz="1400"/>
            </a:lvl5pPr>
            <a:lvl6pPr lvl="5" indent="0" rtl="0">
              <a:spcBef>
                <a:spcPts val="0"/>
              </a:spcBef>
              <a:buFont typeface="Arial"/>
              <a:buNone/>
              <a:defRPr sz="1400"/>
            </a:lvl6pPr>
            <a:lvl7pPr lvl="6" indent="0" rtl="0">
              <a:spcBef>
                <a:spcPts val="0"/>
              </a:spcBef>
              <a:buFont typeface="Arial"/>
              <a:buNone/>
              <a:defRPr sz="1400"/>
            </a:lvl7pPr>
            <a:lvl8pPr lvl="7" indent="0" rtl="0">
              <a:spcBef>
                <a:spcPts val="0"/>
              </a:spcBef>
              <a:buFont typeface="Arial"/>
              <a:buNone/>
              <a:defRPr sz="1400"/>
            </a:lvl8pPr>
            <a:lvl9pPr lvl="8" indent="0" rtl="0">
              <a:spcBef>
                <a:spcPts val="0"/>
              </a:spcBef>
              <a:buFont typeface="Arial"/>
              <a:buNone/>
              <a:defRPr sz="1400"/>
            </a:lvl9pPr>
          </a:lstStyle>
          <a:p>
            <a:endParaRPr/>
          </a:p>
        </p:txBody>
      </p:sp>
      <p:sp>
        <p:nvSpPr>
          <p:cNvPr id="401" name="Shape 401"/>
          <p:cNvSpPr txBox="1">
            <a:spLocks noGrp="1"/>
          </p:cNvSpPr>
          <p:nvPr>
            <p:ph type="body" idx="1"/>
          </p:nvPr>
        </p:nvSpPr>
        <p:spPr>
          <a:xfrm rot="5400000">
            <a:off x="1349474" y="-447056"/>
            <a:ext cx="4359000" cy="5800800"/>
          </a:xfrm>
          <a:prstGeom prst="rect">
            <a:avLst/>
          </a:prstGeom>
          <a:noFill/>
          <a:ln>
            <a:noFill/>
          </a:ln>
        </p:spPr>
        <p:txBody>
          <a:bodyPr wrap="square" lIns="68575" tIns="68575" rIns="68575" bIns="68575" anchor="t" anchorCtr="0"/>
          <a:lstStyle>
            <a:lvl1pPr marL="177800" marR="0" lvl="0" indent="88900" algn="l" rtl="0">
              <a:lnSpc>
                <a:spcPct val="90000"/>
              </a:lnSpc>
              <a:spcBef>
                <a:spcPts val="800"/>
              </a:spcBef>
              <a:spcAft>
                <a:spcPts val="0"/>
              </a:spcAft>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38100" algn="l" rtl="0">
              <a:lnSpc>
                <a:spcPct val="90000"/>
              </a:lnSpc>
              <a:spcBef>
                <a:spcPts val="4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12700" algn="l" rtl="0">
              <a:lnSpc>
                <a:spcPct val="90000"/>
              </a:lnSpc>
              <a:spcBef>
                <a:spcPts val="400"/>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0" algn="l" rtl="0">
              <a:lnSpc>
                <a:spcPct val="90000"/>
              </a:lnSpc>
              <a:spcBef>
                <a:spcPts val="4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402" name="Shape 402"/>
          <p:cNvSpPr txBox="1">
            <a:spLocks noGrp="1"/>
          </p:cNvSpPr>
          <p:nvPr>
            <p:ph type="dt" idx="10"/>
          </p:nvPr>
        </p:nvSpPr>
        <p:spPr>
          <a:xfrm>
            <a:off x="628651" y="4767263"/>
            <a:ext cx="2057400" cy="273900"/>
          </a:xfrm>
          <a:prstGeom prst="rect">
            <a:avLst/>
          </a:prstGeom>
          <a:noFill/>
          <a:ln>
            <a:noFill/>
          </a:ln>
        </p:spPr>
        <p:txBody>
          <a:bodyPr wrap="square" lIns="68575" tIns="68575" rIns="68575" bIns="68575" anchor="ctr" anchorCtr="0"/>
          <a:lstStyle>
            <a:lvl1pPr marL="0" marR="0" lvl="0" indent="0" algn="l" rtl="0">
              <a:spcBef>
                <a:spcPts val="0"/>
              </a:spcBef>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2pPr>
            <a:lvl3pPr marL="685800" marR="0" lvl="2"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3pPr>
            <a:lvl4pPr marL="1028700" marR="0" lvl="3"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4pPr>
            <a:lvl5pPr marL="1371600" marR="0" lvl="4"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5pPr>
            <a:lvl6pPr marL="1714500" marR="0" lvl="5"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6pPr>
            <a:lvl7pPr marL="2057400" marR="0" lvl="6"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7pPr>
            <a:lvl8pPr marL="2400300" marR="0" lvl="7"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8pPr>
            <a:lvl9pPr marL="2743200" marR="0" lvl="8"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403" name="Shape 403"/>
          <p:cNvSpPr txBox="1">
            <a:spLocks noGrp="1"/>
          </p:cNvSpPr>
          <p:nvPr>
            <p:ph type="ftr" idx="11"/>
          </p:nvPr>
        </p:nvSpPr>
        <p:spPr>
          <a:xfrm>
            <a:off x="3028950" y="4767263"/>
            <a:ext cx="3086100" cy="273900"/>
          </a:xfrm>
          <a:prstGeom prst="rect">
            <a:avLst/>
          </a:prstGeom>
          <a:noFill/>
          <a:ln>
            <a:noFill/>
          </a:ln>
        </p:spPr>
        <p:txBody>
          <a:bodyPr wrap="square" lIns="68575" tIns="68575" rIns="68575" bIns="68575" anchor="ctr" anchorCtr="0"/>
          <a:lstStyle>
            <a:lvl1pPr marL="0" marR="0" lvl="0" indent="0" algn="ctr" rtl="0">
              <a:spcBef>
                <a:spcPts val="0"/>
              </a:spcBef>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2pPr>
            <a:lvl3pPr marL="685800" marR="0" lvl="2"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3pPr>
            <a:lvl4pPr marL="1028700" marR="0" lvl="3"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4pPr>
            <a:lvl5pPr marL="1371600" marR="0" lvl="4"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5pPr>
            <a:lvl6pPr marL="1714500" marR="0" lvl="5"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6pPr>
            <a:lvl7pPr marL="2057400" marR="0" lvl="6"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7pPr>
            <a:lvl8pPr marL="2400300" marR="0" lvl="7"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8pPr>
            <a:lvl9pPr marL="2743200" marR="0" lvl="8" indent="-12700" algn="l" rtl="0">
              <a:spcBef>
                <a:spcPts val="0"/>
              </a:spcBef>
              <a:buClr>
                <a:schemeClr val="dk1"/>
              </a:buClr>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404" name="Shape 404"/>
          <p:cNvSpPr txBox="1">
            <a:spLocks noGrp="1"/>
          </p:cNvSpPr>
          <p:nvPr>
            <p:ph type="sldNum" idx="12"/>
          </p:nvPr>
        </p:nvSpPr>
        <p:spPr>
          <a:xfrm>
            <a:off x="6457951" y="4767263"/>
            <a:ext cx="2057400" cy="273900"/>
          </a:xfrm>
          <a:prstGeom prst="rect">
            <a:avLst/>
          </a:prstGeom>
          <a:noFill/>
          <a:ln>
            <a:noFill/>
          </a:ln>
        </p:spPr>
        <p:txBody>
          <a:bodyPr wrap="square" lIns="51425" tIns="25700" rIns="51425" bIns="25700" anchor="ctr" anchorCtr="0">
            <a:noAutofit/>
          </a:bodyPr>
          <a:lstStyle/>
          <a:p>
            <a:pPr marL="0" marR="0" lvl="0" indent="0" algn="r" rtl="0">
              <a:spcBef>
                <a:spcPts val="0"/>
              </a:spcBef>
              <a:buSzPct val="25000"/>
              <a:buNone/>
            </a:pPr>
            <a:fld id="{00000000-1234-1234-1234-123412341234}" type="slidenum">
              <a:rPr lang="en-GB" sz="900">
                <a:solidFill>
                  <a:srgbClr val="888888"/>
                </a:solidFill>
                <a:latin typeface="Calibri"/>
                <a:ea typeface="Calibri"/>
                <a:cs typeface="Calibri"/>
                <a:sym typeface="Calibri"/>
              </a:rPr>
              <a:t>‹#›</a:t>
            </a:fld>
            <a:endParaRPr lang="en-GB" sz="900">
              <a:solidFill>
                <a:srgbClr val="888888"/>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wrap="square" lIns="91425" tIns="91425" rIns="91425" bIns="91425" anchor="ctr" anchorCtr="0">
            <a:noAutofit/>
          </a:bodyPr>
          <a:lstStyle/>
          <a:p>
            <a:pPr lvl="0">
              <a:spcBef>
                <a:spcPts val="0"/>
              </a:spcBef>
              <a:buNone/>
            </a:pPr>
            <a:endParaRPr/>
          </a:p>
        </p:txBody>
      </p:sp>
      <p:sp>
        <p:nvSpPr>
          <p:cNvPr id="37" name="Shape 37"/>
          <p:cNvSpPr txBox="1">
            <a:spLocks noGrp="1"/>
          </p:cNvSpPr>
          <p:nvPr>
            <p:ph type="title"/>
          </p:nvPr>
        </p:nvSpPr>
        <p:spPr>
          <a:xfrm>
            <a:off x="265500" y="1233175"/>
            <a:ext cx="4045200" cy="1482300"/>
          </a:xfrm>
          <a:prstGeom prst="rect">
            <a:avLst/>
          </a:prstGeom>
        </p:spPr>
        <p:txBody>
          <a:bodyPr wrap="square"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wrap="square"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wrap="square"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wrap="square"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theme" Target="../theme/theme2.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theme" Target="../theme/theme3.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56.xml"/><Relationship Id="rId20" Type="http://schemas.openxmlformats.org/officeDocument/2006/relationships/slideLayout" Target="../slideLayouts/slideLayout67.xml"/><Relationship Id="rId21" Type="http://schemas.openxmlformats.org/officeDocument/2006/relationships/theme" Target="../theme/theme4.xml"/><Relationship Id="rId10" Type="http://schemas.openxmlformats.org/officeDocument/2006/relationships/slideLayout" Target="../slideLayouts/slideLayout57.xml"/><Relationship Id="rId11" Type="http://schemas.openxmlformats.org/officeDocument/2006/relationships/slideLayout" Target="../slideLayouts/slideLayout58.xml"/><Relationship Id="rId12" Type="http://schemas.openxmlformats.org/officeDocument/2006/relationships/slideLayout" Target="../slideLayouts/slideLayout59.xml"/><Relationship Id="rId13" Type="http://schemas.openxmlformats.org/officeDocument/2006/relationships/slideLayout" Target="../slideLayouts/slideLayout60.xml"/><Relationship Id="rId14" Type="http://schemas.openxmlformats.org/officeDocument/2006/relationships/slideLayout" Target="../slideLayouts/slideLayout61.xml"/><Relationship Id="rId15" Type="http://schemas.openxmlformats.org/officeDocument/2006/relationships/slideLayout" Target="../slideLayouts/slideLayout62.xml"/><Relationship Id="rId16" Type="http://schemas.openxmlformats.org/officeDocument/2006/relationships/slideLayout" Target="../slideLayouts/slideLayout63.xml"/><Relationship Id="rId17" Type="http://schemas.openxmlformats.org/officeDocument/2006/relationships/slideLayout" Target="../slideLayouts/slideLayout64.xml"/><Relationship Id="rId18" Type="http://schemas.openxmlformats.org/officeDocument/2006/relationships/slideLayout" Target="../slideLayouts/slideLayout65.xml"/><Relationship Id="rId19" Type="http://schemas.openxmlformats.org/officeDocument/2006/relationships/slideLayout" Target="../slideLayouts/slideLayout66.xml"/><Relationship Id="rId1" Type="http://schemas.openxmlformats.org/officeDocument/2006/relationships/slideLayout" Target="../slideLayouts/slideLayout48.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78.xml"/><Relationship Id="rId12" Type="http://schemas.openxmlformats.org/officeDocument/2006/relationships/theme" Target="../theme/theme5.xml"/><Relationship Id="rId1" Type="http://schemas.openxmlformats.org/officeDocument/2006/relationships/slideLayout" Target="../slideLayouts/slideLayout68.xml"/><Relationship Id="rId2" Type="http://schemas.openxmlformats.org/officeDocument/2006/relationships/slideLayout" Target="../slideLayouts/slideLayout69.xml"/><Relationship Id="rId3" Type="http://schemas.openxmlformats.org/officeDocument/2006/relationships/slideLayout" Target="../slideLayouts/slideLayout70.xml"/><Relationship Id="rId4" Type="http://schemas.openxmlformats.org/officeDocument/2006/relationships/slideLayout" Target="../slideLayouts/slideLayout71.xml"/><Relationship Id="rId5" Type="http://schemas.openxmlformats.org/officeDocument/2006/relationships/slideLayout" Target="../slideLayouts/slideLayout72.xml"/><Relationship Id="rId6" Type="http://schemas.openxmlformats.org/officeDocument/2006/relationships/slideLayout" Target="../slideLayouts/slideLayout73.xml"/><Relationship Id="rId7" Type="http://schemas.openxmlformats.org/officeDocument/2006/relationships/slideLayout" Target="../slideLayouts/slideLayout74.xml"/><Relationship Id="rId8" Type="http://schemas.openxmlformats.org/officeDocument/2006/relationships/slideLayout" Target="../slideLayouts/slideLayout75.xml"/><Relationship Id="rId9" Type="http://schemas.openxmlformats.org/officeDocument/2006/relationships/slideLayout" Target="../slideLayouts/slideLayout76.xml"/><Relationship Id="rId10"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wrap="square"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wrap="square" lIns="91425" tIns="91425" rIns="91425" bIns="91425" anchor="t" anchorCtr="0"/>
          <a:lstStyle>
            <a:lvl1pPr lvl="0">
              <a:lnSpc>
                <a:spcPct val="115000"/>
              </a:lnSpc>
              <a:spcBef>
                <a:spcPts val="0"/>
              </a:spcBef>
              <a:spcAft>
                <a:spcPts val="1600"/>
              </a:spcAft>
              <a:buClr>
                <a:schemeClr val="dk2"/>
              </a:buClr>
              <a:buSzPct val="100000"/>
              <a:buChar char="●"/>
              <a:defRPr sz="1800">
                <a:solidFill>
                  <a:schemeClr val="dk2"/>
                </a:solidFill>
              </a:defRPr>
            </a:lvl1pPr>
            <a:lvl2pPr lvl="1">
              <a:lnSpc>
                <a:spcPct val="115000"/>
              </a:lnSpc>
              <a:spcBef>
                <a:spcPts val="0"/>
              </a:spcBef>
              <a:spcAft>
                <a:spcPts val="1600"/>
              </a:spcAft>
              <a:buClr>
                <a:schemeClr val="dk2"/>
              </a:buClr>
              <a:buChar char="○"/>
              <a:defRPr>
                <a:solidFill>
                  <a:schemeClr val="dk2"/>
                </a:solidFill>
              </a:defRPr>
            </a:lvl2pPr>
            <a:lvl3pPr lvl="2">
              <a:lnSpc>
                <a:spcPct val="115000"/>
              </a:lnSpc>
              <a:spcBef>
                <a:spcPts val="0"/>
              </a:spcBef>
              <a:spcAft>
                <a:spcPts val="1600"/>
              </a:spcAft>
              <a:buClr>
                <a:schemeClr val="dk2"/>
              </a:buClr>
              <a:buChar char="■"/>
              <a:defRPr>
                <a:solidFill>
                  <a:schemeClr val="dk2"/>
                </a:solidFill>
              </a:defRPr>
            </a:lvl3pPr>
            <a:lvl4pPr lvl="3">
              <a:lnSpc>
                <a:spcPct val="115000"/>
              </a:lnSpc>
              <a:spcBef>
                <a:spcPts val="0"/>
              </a:spcBef>
              <a:spcAft>
                <a:spcPts val="1600"/>
              </a:spcAft>
              <a:buClr>
                <a:schemeClr val="dk2"/>
              </a:buClr>
              <a:buChar char="●"/>
              <a:defRPr>
                <a:solidFill>
                  <a:schemeClr val="dk2"/>
                </a:solidFill>
              </a:defRPr>
            </a:lvl4pPr>
            <a:lvl5pPr lvl="4">
              <a:lnSpc>
                <a:spcPct val="115000"/>
              </a:lnSpc>
              <a:spcBef>
                <a:spcPts val="0"/>
              </a:spcBef>
              <a:spcAft>
                <a:spcPts val="1600"/>
              </a:spcAft>
              <a:buClr>
                <a:schemeClr val="dk2"/>
              </a:buClr>
              <a:buChar char="○"/>
              <a:defRPr>
                <a:solidFill>
                  <a:schemeClr val="dk2"/>
                </a:solidFill>
              </a:defRPr>
            </a:lvl5pPr>
            <a:lvl6pPr lvl="5">
              <a:lnSpc>
                <a:spcPct val="115000"/>
              </a:lnSpc>
              <a:spcBef>
                <a:spcPts val="0"/>
              </a:spcBef>
              <a:spcAft>
                <a:spcPts val="1600"/>
              </a:spcAft>
              <a:buClr>
                <a:schemeClr val="dk2"/>
              </a:buClr>
              <a:buChar char="■"/>
              <a:defRPr>
                <a:solidFill>
                  <a:schemeClr val="dk2"/>
                </a:solidFill>
              </a:defRPr>
            </a:lvl6pPr>
            <a:lvl7pPr lvl="6">
              <a:lnSpc>
                <a:spcPct val="115000"/>
              </a:lnSpc>
              <a:spcBef>
                <a:spcPts val="0"/>
              </a:spcBef>
              <a:spcAft>
                <a:spcPts val="1600"/>
              </a:spcAft>
              <a:buClr>
                <a:schemeClr val="dk2"/>
              </a:buClr>
              <a:buChar char="●"/>
              <a:defRPr>
                <a:solidFill>
                  <a:schemeClr val="dk2"/>
                </a:solidFill>
              </a:defRPr>
            </a:lvl7pPr>
            <a:lvl8pPr lvl="7">
              <a:lnSpc>
                <a:spcPct val="115000"/>
              </a:lnSpc>
              <a:spcBef>
                <a:spcPts val="0"/>
              </a:spcBef>
              <a:spcAft>
                <a:spcPts val="1600"/>
              </a:spcAft>
              <a:buClr>
                <a:schemeClr val="dk2"/>
              </a:buClr>
              <a:buChar char="○"/>
              <a:defRPr>
                <a:solidFill>
                  <a:schemeClr val="dk2"/>
                </a:solidFill>
              </a:defRPr>
            </a:lvl8pPr>
            <a:lvl9pPr lvl="8">
              <a:lnSpc>
                <a:spcPct val="115000"/>
              </a:lnSpc>
              <a:spcBef>
                <a:spcPts val="0"/>
              </a:spcBef>
              <a:spcAft>
                <a:spcPts val="1600"/>
              </a:spcAft>
              <a:buClr>
                <a:schemeClr val="dk2"/>
              </a:buClr>
              <a:buChar char="■"/>
              <a:defRPr>
                <a:solidFill>
                  <a:schemeClr val="dk2"/>
                </a:solidFill>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wrap="square" lIns="91425" tIns="91425" rIns="91425" bIns="91425" anchor="ctr" anchorCtr="0">
            <a:noAutofit/>
          </a:bodyPr>
          <a:lstStyle/>
          <a:p>
            <a:pPr lvl="0" algn="r">
              <a:spcBef>
                <a:spcPts val="0"/>
              </a:spcBef>
              <a:buNone/>
            </a:pPr>
            <a:fld id="{00000000-1234-1234-1234-123412341234}" type="slidenum">
              <a:rPr lang="en-GB" sz="1000">
                <a:solidFill>
                  <a:schemeClr val="dk2"/>
                </a:solidFill>
              </a:rPr>
              <a:t>‹#›</a:t>
            </a:fld>
            <a:endParaRPr lang="en-GB"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628650" y="273844"/>
            <a:ext cx="7886700" cy="994200"/>
          </a:xfrm>
          <a:prstGeom prst="rect">
            <a:avLst/>
          </a:prstGeom>
          <a:noFill/>
          <a:ln>
            <a:noFill/>
          </a:ln>
        </p:spPr>
        <p:txBody>
          <a:bodyPr wrap="square" lIns="68575" tIns="68575" rIns="68575" bIns="68575" anchor="ctr" anchorCtr="0"/>
          <a:lstStyle>
            <a:lvl1pPr marL="0" marR="0" lvl="0" indent="0" algn="l" rtl="0">
              <a:lnSpc>
                <a:spcPct val="90000"/>
              </a:lnSpc>
              <a:spcBef>
                <a:spcPts val="0"/>
              </a:spcBef>
              <a:buClr>
                <a:schemeClr val="dk1"/>
              </a:buClr>
              <a:buSzPct val="33333"/>
              <a:buFont typeface="Calibri"/>
              <a:buNone/>
              <a:defRPr sz="3300" b="0" i="0" u="none" strike="noStrike" cap="none">
                <a:solidFill>
                  <a:schemeClr val="dk1"/>
                </a:solidFill>
                <a:latin typeface="Calibri"/>
                <a:ea typeface="Calibri"/>
                <a:cs typeface="Calibri"/>
                <a:sym typeface="Calibri"/>
              </a:defRPr>
            </a:lvl1pPr>
            <a:lvl2pPr lvl="1" indent="0" rtl="0">
              <a:spcBef>
                <a:spcPts val="0"/>
              </a:spcBef>
              <a:buSzPct val="78571"/>
              <a:buNone/>
              <a:defRPr sz="1400"/>
            </a:lvl2pPr>
            <a:lvl3pPr lvl="2" indent="0" rtl="0">
              <a:spcBef>
                <a:spcPts val="0"/>
              </a:spcBef>
              <a:buSzPct val="78571"/>
              <a:buNone/>
              <a:defRPr sz="1400"/>
            </a:lvl3pPr>
            <a:lvl4pPr lvl="3" indent="0" rtl="0">
              <a:spcBef>
                <a:spcPts val="0"/>
              </a:spcBef>
              <a:buSzPct val="78571"/>
              <a:buNone/>
              <a:defRPr sz="1400"/>
            </a:lvl4pPr>
            <a:lvl5pPr lvl="4" indent="0" rtl="0">
              <a:spcBef>
                <a:spcPts val="0"/>
              </a:spcBef>
              <a:buSzPct val="78571"/>
              <a:buNone/>
              <a:defRPr sz="1400"/>
            </a:lvl5pPr>
            <a:lvl6pPr lvl="5" indent="0" rtl="0">
              <a:spcBef>
                <a:spcPts val="0"/>
              </a:spcBef>
              <a:buSzPct val="78571"/>
              <a:buNone/>
              <a:defRPr sz="1400"/>
            </a:lvl6pPr>
            <a:lvl7pPr lvl="6" indent="0" rtl="0">
              <a:spcBef>
                <a:spcPts val="0"/>
              </a:spcBef>
              <a:buSzPct val="78571"/>
              <a:buNone/>
              <a:defRPr sz="1400"/>
            </a:lvl7pPr>
            <a:lvl8pPr lvl="7" indent="0" rtl="0">
              <a:spcBef>
                <a:spcPts val="0"/>
              </a:spcBef>
              <a:buSzPct val="78571"/>
              <a:buNone/>
              <a:defRPr sz="1400"/>
            </a:lvl8pPr>
            <a:lvl9pPr lvl="8" indent="0" rtl="0">
              <a:spcBef>
                <a:spcPts val="0"/>
              </a:spcBef>
              <a:buSzPct val="78571"/>
              <a:buNone/>
              <a:defRPr sz="1400"/>
            </a:lvl9pPr>
          </a:lstStyle>
          <a:p>
            <a:endParaRPr/>
          </a:p>
        </p:txBody>
      </p:sp>
      <p:sp>
        <p:nvSpPr>
          <p:cNvPr id="94" name="Shape 94"/>
          <p:cNvSpPr txBox="1">
            <a:spLocks noGrp="1"/>
          </p:cNvSpPr>
          <p:nvPr>
            <p:ph type="body" idx="1"/>
          </p:nvPr>
        </p:nvSpPr>
        <p:spPr>
          <a:xfrm>
            <a:off x="628650" y="1369219"/>
            <a:ext cx="7886700" cy="3263400"/>
          </a:xfrm>
          <a:prstGeom prst="rect">
            <a:avLst/>
          </a:prstGeom>
          <a:noFill/>
          <a:ln>
            <a:noFill/>
          </a:ln>
        </p:spPr>
        <p:txBody>
          <a:bodyPr wrap="square" lIns="68575" tIns="68575" rIns="68575" bIns="68575" anchor="t" anchorCtr="0"/>
          <a:lstStyle>
            <a:lvl1pPr marL="177800" marR="0" lvl="0" indent="-38100" algn="l" rtl="0">
              <a:lnSpc>
                <a:spcPct val="90000"/>
              </a:lnSpc>
              <a:spcBef>
                <a:spcPts val="8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95" name="Shape 95"/>
          <p:cNvSpPr txBox="1">
            <a:spLocks noGrp="1"/>
          </p:cNvSpPr>
          <p:nvPr>
            <p:ph type="dt" idx="10"/>
          </p:nvPr>
        </p:nvSpPr>
        <p:spPr>
          <a:xfrm>
            <a:off x="628650" y="4767263"/>
            <a:ext cx="2057400" cy="273900"/>
          </a:xfrm>
          <a:prstGeom prst="rect">
            <a:avLst/>
          </a:prstGeom>
          <a:noFill/>
          <a:ln>
            <a:noFill/>
          </a:ln>
        </p:spPr>
        <p:txBody>
          <a:bodyPr wrap="square" lIns="68575" tIns="68575" rIns="68575" bIns="68575" anchor="ctr" anchorCtr="0"/>
          <a:lstStyle>
            <a:lvl1pPr marL="0" marR="0" lvl="0" indent="0" algn="l" rtl="0">
              <a:spcBef>
                <a:spcPts val="0"/>
              </a:spcBef>
              <a:buSzPct val="122222"/>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SzPct val="78571"/>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SzPct val="78571"/>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SzPct val="78571"/>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SzPct val="78571"/>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SzPct val="78571"/>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SzPct val="78571"/>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SzPct val="78571"/>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SzPct val="78571"/>
              <a:buNone/>
              <a:defRPr sz="1400" b="0" i="0" u="none" strike="noStrike" cap="none">
                <a:solidFill>
                  <a:schemeClr val="dk1"/>
                </a:solidFill>
                <a:latin typeface="Calibri"/>
                <a:ea typeface="Calibri"/>
                <a:cs typeface="Calibri"/>
                <a:sym typeface="Calibri"/>
              </a:defRPr>
            </a:lvl9pPr>
          </a:lstStyle>
          <a:p>
            <a:endParaRPr/>
          </a:p>
        </p:txBody>
      </p:sp>
      <p:sp>
        <p:nvSpPr>
          <p:cNvPr id="96" name="Shape 96"/>
          <p:cNvSpPr txBox="1">
            <a:spLocks noGrp="1"/>
          </p:cNvSpPr>
          <p:nvPr>
            <p:ph type="ftr" idx="11"/>
          </p:nvPr>
        </p:nvSpPr>
        <p:spPr>
          <a:xfrm>
            <a:off x="3028950" y="4767263"/>
            <a:ext cx="3086100" cy="273900"/>
          </a:xfrm>
          <a:prstGeom prst="rect">
            <a:avLst/>
          </a:prstGeom>
          <a:noFill/>
          <a:ln>
            <a:noFill/>
          </a:ln>
        </p:spPr>
        <p:txBody>
          <a:bodyPr wrap="square" lIns="68575" tIns="68575" rIns="68575" bIns="68575" anchor="ctr" anchorCtr="0"/>
          <a:lstStyle>
            <a:lvl1pPr marL="0" marR="0" lvl="0" indent="0" algn="ctr" rtl="0">
              <a:spcBef>
                <a:spcPts val="0"/>
              </a:spcBef>
              <a:buSzPct val="122222"/>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SzPct val="78571"/>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SzPct val="78571"/>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SzPct val="78571"/>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SzPct val="78571"/>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SzPct val="78571"/>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SzPct val="78571"/>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SzPct val="78571"/>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SzPct val="78571"/>
              <a:buNone/>
              <a:defRPr sz="1400" b="0" i="0" u="none" strike="noStrike" cap="none">
                <a:solidFill>
                  <a:schemeClr val="dk1"/>
                </a:solidFill>
                <a:latin typeface="Calibri"/>
                <a:ea typeface="Calibri"/>
                <a:cs typeface="Calibri"/>
                <a:sym typeface="Calibri"/>
              </a:defRPr>
            </a:lvl9pPr>
          </a:lstStyle>
          <a:p>
            <a:endParaRPr/>
          </a:p>
        </p:txBody>
      </p:sp>
      <p:sp>
        <p:nvSpPr>
          <p:cNvPr id="97" name="Shape 97"/>
          <p:cNvSpPr txBox="1">
            <a:spLocks noGrp="1"/>
          </p:cNvSpPr>
          <p:nvPr>
            <p:ph type="sldNum" idx="12"/>
          </p:nvPr>
        </p:nvSpPr>
        <p:spPr>
          <a:xfrm>
            <a:off x="6457950" y="4767263"/>
            <a:ext cx="2057400" cy="273900"/>
          </a:xfrm>
          <a:prstGeom prst="rect">
            <a:avLst/>
          </a:prstGeom>
          <a:noFill/>
          <a:ln>
            <a:noFill/>
          </a:ln>
        </p:spPr>
        <p:txBody>
          <a:bodyPr wrap="square" lIns="68575" tIns="34275" rIns="68575" bIns="34275" anchor="ctr" anchorCtr="0">
            <a:noAutofit/>
          </a:bodyPr>
          <a:lstStyle/>
          <a:p>
            <a:pPr marL="0" marR="0" lvl="0" indent="0" algn="r" rtl="0">
              <a:spcBef>
                <a:spcPts val="0"/>
              </a:spcBef>
              <a:buSzPct val="25000"/>
              <a:buNone/>
            </a:pPr>
            <a:fld id="{00000000-1234-1234-1234-123412341234}" type="slidenum">
              <a:rPr lang="en-GB" sz="900" b="0" i="0" u="none" strike="noStrike" cap="none">
                <a:solidFill>
                  <a:srgbClr val="888888"/>
                </a:solidFill>
                <a:latin typeface="Calibri"/>
                <a:ea typeface="Calibri"/>
                <a:cs typeface="Calibri"/>
                <a:sym typeface="Calibri"/>
              </a:rPr>
              <a:t>‹#›</a:t>
            </a:fld>
            <a:endParaRPr lang="en-GB" sz="9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1"/>
        <p:cNvGrpSpPr/>
        <p:nvPr/>
      </p:nvGrpSpPr>
      <p:grpSpPr>
        <a:xfrm>
          <a:off x="0" y="0"/>
          <a:ext cx="0" cy="0"/>
          <a:chOff x="0" y="0"/>
          <a:chExt cx="0" cy="0"/>
        </a:xfrm>
      </p:grpSpPr>
      <p:sp>
        <p:nvSpPr>
          <p:cNvPr id="172" name="Shape 172"/>
          <p:cNvSpPr txBox="1">
            <a:spLocks noGrp="1"/>
          </p:cNvSpPr>
          <p:nvPr>
            <p:ph type="title"/>
          </p:nvPr>
        </p:nvSpPr>
        <p:spPr>
          <a:xfrm>
            <a:off x="457200" y="205978"/>
            <a:ext cx="8229600" cy="857475"/>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3" name="Shape 173"/>
          <p:cNvSpPr txBox="1">
            <a:spLocks noGrp="1"/>
          </p:cNvSpPr>
          <p:nvPr>
            <p:ph type="body" idx="1"/>
          </p:nvPr>
        </p:nvSpPr>
        <p:spPr>
          <a:xfrm>
            <a:off x="457200" y="1200150"/>
            <a:ext cx="8229600" cy="3394575"/>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4" name="Shape 174"/>
          <p:cNvSpPr txBox="1">
            <a:spLocks noGrp="1"/>
          </p:cNvSpPr>
          <p:nvPr>
            <p:ph type="dt" idx="10"/>
          </p:nvPr>
        </p:nvSpPr>
        <p:spPr>
          <a:xfrm>
            <a:off x="457200" y="4767263"/>
            <a:ext cx="2133600" cy="273825"/>
          </a:xfrm>
          <a:prstGeom prst="rect">
            <a:avLst/>
          </a:prstGeom>
          <a:noFill/>
          <a:ln>
            <a:noFill/>
          </a:ln>
        </p:spPr>
        <p:txBody>
          <a:bodyPr wrap="square"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75" name="Shape 175"/>
          <p:cNvSpPr txBox="1">
            <a:spLocks noGrp="1"/>
          </p:cNvSpPr>
          <p:nvPr>
            <p:ph type="ftr" idx="11"/>
          </p:nvPr>
        </p:nvSpPr>
        <p:spPr>
          <a:xfrm>
            <a:off x="3124200" y="4767263"/>
            <a:ext cx="2895600" cy="273825"/>
          </a:xfrm>
          <a:prstGeom prst="rect">
            <a:avLst/>
          </a:prstGeom>
          <a:noFill/>
          <a:ln>
            <a:noFill/>
          </a:ln>
        </p:spPr>
        <p:txBody>
          <a:bodyPr wrap="square"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76" name="Shape 176"/>
          <p:cNvSpPr txBox="1">
            <a:spLocks noGrp="1"/>
          </p:cNvSpPr>
          <p:nvPr>
            <p:ph type="sldNum" idx="12"/>
          </p:nvPr>
        </p:nvSpPr>
        <p:spPr>
          <a:xfrm>
            <a:off x="6553200" y="4767263"/>
            <a:ext cx="2133600" cy="273825"/>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en-GB" sz="1200" b="0" i="0" u="none" strike="noStrike" cap="none">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50"/>
        <p:cNvGrpSpPr/>
        <p:nvPr/>
      </p:nvGrpSpPr>
      <p:grpSpPr>
        <a:xfrm>
          <a:off x="0" y="0"/>
          <a:ext cx="0" cy="0"/>
          <a:chOff x="0" y="0"/>
          <a:chExt cx="0" cy="0"/>
        </a:xfrm>
      </p:grpSpPr>
      <p:sp>
        <p:nvSpPr>
          <p:cNvPr id="251" name="Shape 251"/>
          <p:cNvSpPr txBox="1">
            <a:spLocks noGrp="1"/>
          </p:cNvSpPr>
          <p:nvPr>
            <p:ph type="title"/>
          </p:nvPr>
        </p:nvSpPr>
        <p:spPr>
          <a:xfrm>
            <a:off x="669727" y="234404"/>
            <a:ext cx="7804500" cy="1138500"/>
          </a:xfrm>
          <a:prstGeom prst="rect">
            <a:avLst/>
          </a:prstGeom>
          <a:noFill/>
          <a:ln>
            <a:noFill/>
          </a:ln>
        </p:spPr>
        <p:txBody>
          <a:bodyPr wrap="square" lIns="64275" tIns="64275" rIns="64275" bIns="64275" anchor="ctr" anchorCtr="0"/>
          <a:lstStyle>
            <a:lvl1pPr marL="0" marR="0" lvl="0" indent="0" algn="ctr" rtl="0">
              <a:lnSpc>
                <a:spcPct val="100000"/>
              </a:lnSpc>
              <a:spcBef>
                <a:spcPts val="0"/>
              </a:spcBef>
              <a:spcAft>
                <a:spcPts val="0"/>
              </a:spcAft>
              <a:buClr>
                <a:srgbClr val="000000"/>
              </a:buClr>
              <a:buSzPct val="25000"/>
              <a:buFont typeface="Helvetica Neue"/>
              <a:buNone/>
              <a:defRPr sz="5600" b="0" i="0" u="none" strike="noStrike" cap="none">
                <a:solidFill>
                  <a:srgbClr val="000000"/>
                </a:solidFill>
                <a:latin typeface="Helvetica Neue"/>
                <a:ea typeface="Helvetica Neue"/>
                <a:cs typeface="Helvetica Neue"/>
                <a:sym typeface="Helvetica Neue"/>
              </a:defRPr>
            </a:lvl1pPr>
            <a:lvl2pPr marL="0" marR="0" lvl="1" indent="165100" algn="ctr" rtl="0">
              <a:lnSpc>
                <a:spcPct val="100000"/>
              </a:lnSpc>
              <a:spcBef>
                <a:spcPts val="0"/>
              </a:spcBef>
              <a:spcAft>
                <a:spcPts val="0"/>
              </a:spcAft>
              <a:buClr>
                <a:srgbClr val="000000"/>
              </a:buClr>
              <a:buSzPct val="25000"/>
              <a:buFont typeface="Helvetica Neue"/>
              <a:buNone/>
              <a:defRPr sz="5600" b="0" i="0" u="none" strike="noStrike" cap="none">
                <a:solidFill>
                  <a:srgbClr val="000000"/>
                </a:solidFill>
                <a:latin typeface="Helvetica Neue"/>
                <a:ea typeface="Helvetica Neue"/>
                <a:cs typeface="Helvetica Neue"/>
                <a:sym typeface="Helvetica Neue"/>
              </a:defRPr>
            </a:lvl2pPr>
            <a:lvl3pPr marL="0" marR="0" lvl="2" indent="317500" algn="ctr" rtl="0">
              <a:lnSpc>
                <a:spcPct val="100000"/>
              </a:lnSpc>
              <a:spcBef>
                <a:spcPts val="0"/>
              </a:spcBef>
              <a:spcAft>
                <a:spcPts val="0"/>
              </a:spcAft>
              <a:buClr>
                <a:srgbClr val="000000"/>
              </a:buClr>
              <a:buSzPct val="25000"/>
              <a:buFont typeface="Helvetica Neue"/>
              <a:buNone/>
              <a:defRPr sz="5600" b="0" i="0" u="none" strike="noStrike" cap="none">
                <a:solidFill>
                  <a:srgbClr val="000000"/>
                </a:solidFill>
                <a:latin typeface="Helvetica Neue"/>
                <a:ea typeface="Helvetica Neue"/>
                <a:cs typeface="Helvetica Neue"/>
                <a:sym typeface="Helvetica Neue"/>
              </a:defRPr>
            </a:lvl3pPr>
            <a:lvl4pPr marL="0" marR="0" lvl="3" indent="482600" algn="ctr" rtl="0">
              <a:lnSpc>
                <a:spcPct val="100000"/>
              </a:lnSpc>
              <a:spcBef>
                <a:spcPts val="0"/>
              </a:spcBef>
              <a:spcAft>
                <a:spcPts val="0"/>
              </a:spcAft>
              <a:buClr>
                <a:srgbClr val="000000"/>
              </a:buClr>
              <a:buSzPct val="25000"/>
              <a:buFont typeface="Helvetica Neue"/>
              <a:buNone/>
              <a:defRPr sz="5600" b="0" i="0" u="none" strike="noStrike" cap="none">
                <a:solidFill>
                  <a:srgbClr val="000000"/>
                </a:solidFill>
                <a:latin typeface="Helvetica Neue"/>
                <a:ea typeface="Helvetica Neue"/>
                <a:cs typeface="Helvetica Neue"/>
                <a:sym typeface="Helvetica Neue"/>
              </a:defRPr>
            </a:lvl4pPr>
            <a:lvl5pPr marL="0" marR="0" lvl="4" indent="647700" algn="ctr" rtl="0">
              <a:lnSpc>
                <a:spcPct val="100000"/>
              </a:lnSpc>
              <a:spcBef>
                <a:spcPts val="0"/>
              </a:spcBef>
              <a:spcAft>
                <a:spcPts val="0"/>
              </a:spcAft>
              <a:buClr>
                <a:srgbClr val="000000"/>
              </a:buClr>
              <a:buSzPct val="25000"/>
              <a:buFont typeface="Helvetica Neue"/>
              <a:buNone/>
              <a:defRPr sz="5600" b="0" i="0" u="none" strike="noStrike" cap="none">
                <a:solidFill>
                  <a:srgbClr val="000000"/>
                </a:solidFill>
                <a:latin typeface="Helvetica Neue"/>
                <a:ea typeface="Helvetica Neue"/>
                <a:cs typeface="Helvetica Neue"/>
                <a:sym typeface="Helvetica Neue"/>
              </a:defRPr>
            </a:lvl5pPr>
            <a:lvl6pPr marL="0" marR="0" lvl="5" indent="800100" algn="ctr" rtl="0">
              <a:lnSpc>
                <a:spcPct val="100000"/>
              </a:lnSpc>
              <a:spcBef>
                <a:spcPts val="0"/>
              </a:spcBef>
              <a:spcAft>
                <a:spcPts val="0"/>
              </a:spcAft>
              <a:buClr>
                <a:srgbClr val="000000"/>
              </a:buClr>
              <a:buSzPct val="25000"/>
              <a:buFont typeface="Helvetica Neue"/>
              <a:buNone/>
              <a:defRPr sz="5600" b="0" i="0" u="none" strike="noStrike" cap="none">
                <a:solidFill>
                  <a:srgbClr val="000000"/>
                </a:solidFill>
                <a:latin typeface="Helvetica Neue"/>
                <a:ea typeface="Helvetica Neue"/>
                <a:cs typeface="Helvetica Neue"/>
                <a:sym typeface="Helvetica Neue"/>
              </a:defRPr>
            </a:lvl6pPr>
            <a:lvl7pPr marL="0" marR="0" lvl="6" indent="965200" algn="ctr" rtl="0">
              <a:lnSpc>
                <a:spcPct val="100000"/>
              </a:lnSpc>
              <a:spcBef>
                <a:spcPts val="0"/>
              </a:spcBef>
              <a:spcAft>
                <a:spcPts val="0"/>
              </a:spcAft>
              <a:buClr>
                <a:srgbClr val="000000"/>
              </a:buClr>
              <a:buSzPct val="25000"/>
              <a:buFont typeface="Helvetica Neue"/>
              <a:buNone/>
              <a:defRPr sz="5600" b="0" i="0" u="none" strike="noStrike" cap="none">
                <a:solidFill>
                  <a:srgbClr val="000000"/>
                </a:solidFill>
                <a:latin typeface="Helvetica Neue"/>
                <a:ea typeface="Helvetica Neue"/>
                <a:cs typeface="Helvetica Neue"/>
                <a:sym typeface="Helvetica Neue"/>
              </a:defRPr>
            </a:lvl7pPr>
            <a:lvl8pPr marL="0" marR="0" lvl="7" indent="1130300" algn="ctr" rtl="0">
              <a:lnSpc>
                <a:spcPct val="100000"/>
              </a:lnSpc>
              <a:spcBef>
                <a:spcPts val="0"/>
              </a:spcBef>
              <a:spcAft>
                <a:spcPts val="0"/>
              </a:spcAft>
              <a:buClr>
                <a:srgbClr val="000000"/>
              </a:buClr>
              <a:buSzPct val="25000"/>
              <a:buFont typeface="Helvetica Neue"/>
              <a:buNone/>
              <a:defRPr sz="5600" b="0" i="0" u="none" strike="noStrike" cap="none">
                <a:solidFill>
                  <a:srgbClr val="000000"/>
                </a:solidFill>
                <a:latin typeface="Helvetica Neue"/>
                <a:ea typeface="Helvetica Neue"/>
                <a:cs typeface="Helvetica Neue"/>
                <a:sym typeface="Helvetica Neue"/>
              </a:defRPr>
            </a:lvl8pPr>
            <a:lvl9pPr marL="0" marR="0" lvl="8" indent="1282700" algn="ctr" rtl="0">
              <a:lnSpc>
                <a:spcPct val="100000"/>
              </a:lnSpc>
              <a:spcBef>
                <a:spcPts val="0"/>
              </a:spcBef>
              <a:spcAft>
                <a:spcPts val="0"/>
              </a:spcAft>
              <a:buClr>
                <a:srgbClr val="000000"/>
              </a:buClr>
              <a:buSzPct val="25000"/>
              <a:buFont typeface="Helvetica Neue"/>
              <a:buNone/>
              <a:defRPr sz="5600" b="0" i="0" u="none" strike="noStrike" cap="none">
                <a:solidFill>
                  <a:srgbClr val="000000"/>
                </a:solidFill>
                <a:latin typeface="Helvetica Neue"/>
                <a:ea typeface="Helvetica Neue"/>
                <a:cs typeface="Helvetica Neue"/>
                <a:sym typeface="Helvetica Neue"/>
              </a:defRPr>
            </a:lvl9pPr>
          </a:lstStyle>
          <a:p>
            <a:endParaRPr/>
          </a:p>
        </p:txBody>
      </p:sp>
      <p:sp>
        <p:nvSpPr>
          <p:cNvPr id="252" name="Shape 252"/>
          <p:cNvSpPr txBox="1">
            <a:spLocks noGrp="1"/>
          </p:cNvSpPr>
          <p:nvPr>
            <p:ph type="body" idx="1"/>
          </p:nvPr>
        </p:nvSpPr>
        <p:spPr>
          <a:xfrm>
            <a:off x="669727" y="1372939"/>
            <a:ext cx="7804500" cy="3314925"/>
          </a:xfrm>
          <a:prstGeom prst="rect">
            <a:avLst/>
          </a:prstGeom>
          <a:noFill/>
          <a:ln>
            <a:noFill/>
          </a:ln>
        </p:spPr>
        <p:txBody>
          <a:bodyPr wrap="square" lIns="64275" tIns="64275" rIns="64275" bIns="64275" anchor="ctr" anchorCtr="0"/>
          <a:lstStyle>
            <a:lvl1pPr marL="317500" marR="0" lvl="0" indent="-2032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1pPr>
            <a:lvl2pPr marL="622300" marR="0" lvl="1"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2pPr>
            <a:lvl3pPr marL="939800" marR="0" lvl="2"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3pPr>
            <a:lvl4pPr marL="1244600" marR="0" lvl="3"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4pPr>
            <a:lvl5pPr marL="1562100" marR="0" lvl="4"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5pPr>
            <a:lvl6pPr marL="1879600" marR="0" lvl="5"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6pPr>
            <a:lvl7pPr marL="2184400" marR="0" lvl="6"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7pPr>
            <a:lvl8pPr marL="2501900" marR="0" lvl="7"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8pPr>
            <a:lvl9pPr marL="2806700" marR="0" lvl="8" indent="-190500" algn="l" rtl="0">
              <a:lnSpc>
                <a:spcPct val="100000"/>
              </a:lnSpc>
              <a:spcBef>
                <a:spcPts val="3000"/>
              </a:spcBef>
              <a:spcAft>
                <a:spcPts val="0"/>
              </a:spcAft>
              <a:buClr>
                <a:srgbClr val="000000"/>
              </a:buClr>
              <a:buSzPct val="76000"/>
              <a:buFont typeface="Helvetica Neue"/>
              <a:buChar char="•"/>
              <a:defRPr sz="2500" b="0" i="0" u="none" strike="noStrike" cap="none">
                <a:solidFill>
                  <a:srgbClr val="000000"/>
                </a:solidFill>
                <a:latin typeface="Helvetica Neue"/>
                <a:ea typeface="Helvetica Neue"/>
                <a:cs typeface="Helvetica Neue"/>
                <a:sym typeface="Helvetica Neue"/>
              </a:defRPr>
            </a:lvl9pPr>
          </a:lstStyle>
          <a:p>
            <a:endParaRPr/>
          </a:p>
        </p:txBody>
      </p:sp>
      <p:sp>
        <p:nvSpPr>
          <p:cNvPr id="253" name="Shape 253"/>
          <p:cNvSpPr txBox="1">
            <a:spLocks noGrp="1"/>
          </p:cNvSpPr>
          <p:nvPr>
            <p:ph type="sldNum" idx="12"/>
          </p:nvPr>
        </p:nvSpPr>
        <p:spPr>
          <a:xfrm>
            <a:off x="4437983" y="4878958"/>
            <a:ext cx="259200" cy="200925"/>
          </a:xfrm>
          <a:prstGeom prst="rect">
            <a:avLst/>
          </a:prstGeom>
          <a:noFill/>
          <a:ln>
            <a:noFill/>
          </a:ln>
        </p:spPr>
        <p:txBody>
          <a:bodyPr wrap="square" lIns="35725" tIns="35725" rIns="35725" bIns="35725" anchor="t" anchorCtr="0">
            <a:noAutofit/>
          </a:bodyPr>
          <a:lstStyle/>
          <a:p>
            <a:pPr marL="0" marR="0" lvl="0" indent="0" algn="ctr" rtl="0">
              <a:lnSpc>
                <a:spcPct val="100000"/>
              </a:lnSpc>
              <a:spcBef>
                <a:spcPts val="0"/>
              </a:spcBef>
              <a:spcAft>
                <a:spcPts val="0"/>
              </a:spcAft>
              <a:buClr>
                <a:srgbClr val="000000"/>
              </a:buClr>
              <a:buSzPct val="25000"/>
              <a:buFont typeface="Helvetica Neue"/>
              <a:buNone/>
            </a:pPr>
            <a:fld id="{00000000-1234-1234-1234-123412341234}" type="slidenum">
              <a:rPr lang="en-GB" sz="1300" b="0" i="0" u="none" strike="noStrike" cap="none">
                <a:solidFill>
                  <a:srgbClr val="000000"/>
                </a:solidFill>
                <a:latin typeface="Helvetica Neue"/>
                <a:ea typeface="Helvetica Neue"/>
                <a:cs typeface="Helvetica Neue"/>
                <a:sym typeface="Helvetica Neue"/>
              </a:rPr>
              <a:t>‹#›</a:t>
            </a:fld>
            <a:endParaRPr lang="en-GB" sz="1300" b="0" i="0" u="none" strike="noStrike" cap="none">
              <a:solidFill>
                <a:srgbClr val="000000"/>
              </a:solidFill>
              <a:latin typeface="Helvetica Neue"/>
              <a:ea typeface="Helvetica Neue"/>
              <a:cs typeface="Helvetica Neue"/>
              <a:sym typeface="Helvetica Neue"/>
            </a:endParaRPr>
          </a:p>
        </p:txBody>
      </p:sp>
    </p:spTree>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0"/>
        <p:cNvGrpSpPr/>
        <p:nvPr/>
      </p:nvGrpSpPr>
      <p:grpSpPr>
        <a:xfrm>
          <a:off x="0" y="0"/>
          <a:ext cx="0" cy="0"/>
          <a:chOff x="0" y="0"/>
          <a:chExt cx="0" cy="0"/>
        </a:xfrm>
      </p:grpSpPr>
      <p:sp>
        <p:nvSpPr>
          <p:cNvPr id="331" name="Shape 331"/>
          <p:cNvSpPr txBox="1">
            <a:spLocks noGrp="1"/>
          </p:cNvSpPr>
          <p:nvPr>
            <p:ph type="title"/>
          </p:nvPr>
        </p:nvSpPr>
        <p:spPr>
          <a:xfrm>
            <a:off x="628651" y="273843"/>
            <a:ext cx="7886700" cy="994200"/>
          </a:xfrm>
          <a:prstGeom prst="rect">
            <a:avLst/>
          </a:prstGeom>
          <a:noFill/>
          <a:ln>
            <a:noFill/>
          </a:ln>
        </p:spPr>
        <p:txBody>
          <a:bodyPr wrap="square" lIns="68575" tIns="68575" rIns="68575" bIns="68575" anchor="ctr" anchorCtr="0"/>
          <a:lstStyle>
            <a:lvl1pPr marL="0" marR="0" lvl="0" indent="0" algn="l" rtl="0">
              <a:lnSpc>
                <a:spcPct val="90000"/>
              </a:lnSpc>
              <a:spcBef>
                <a:spcPts val="0"/>
              </a:spcBef>
              <a:spcAft>
                <a:spcPts val="0"/>
              </a:spcAft>
              <a:buClr>
                <a:schemeClr val="dk1"/>
              </a:buClr>
              <a:buSzPct val="44000"/>
              <a:buFont typeface="Calibri"/>
              <a:buNone/>
              <a:defRPr sz="2500" b="0" i="0" u="none" strike="noStrike" cap="none">
                <a:solidFill>
                  <a:schemeClr val="dk1"/>
                </a:solidFill>
                <a:latin typeface="Calibri"/>
                <a:ea typeface="Calibri"/>
                <a:cs typeface="Calibri"/>
                <a:sym typeface="Calibri"/>
              </a:defRPr>
            </a:lvl1pPr>
            <a:lvl2pPr lvl="1" indent="0" rtl="0">
              <a:spcBef>
                <a:spcPts val="0"/>
              </a:spcBef>
              <a:buSzPct val="100000"/>
              <a:buFont typeface="Arial"/>
              <a:buNone/>
              <a:defRPr sz="1100"/>
            </a:lvl2pPr>
            <a:lvl3pPr lvl="2" indent="0" rtl="0">
              <a:spcBef>
                <a:spcPts val="0"/>
              </a:spcBef>
              <a:buSzPct val="100000"/>
              <a:buFont typeface="Arial"/>
              <a:buNone/>
              <a:defRPr sz="1100"/>
            </a:lvl3pPr>
            <a:lvl4pPr lvl="3" indent="0" rtl="0">
              <a:spcBef>
                <a:spcPts val="0"/>
              </a:spcBef>
              <a:buSzPct val="100000"/>
              <a:buFont typeface="Arial"/>
              <a:buNone/>
              <a:defRPr sz="1100"/>
            </a:lvl4pPr>
            <a:lvl5pPr lvl="4" indent="0" rtl="0">
              <a:spcBef>
                <a:spcPts val="0"/>
              </a:spcBef>
              <a:buSzPct val="100000"/>
              <a:buFont typeface="Arial"/>
              <a:buNone/>
              <a:defRPr sz="1100"/>
            </a:lvl5pPr>
            <a:lvl6pPr lvl="5" indent="0" rtl="0">
              <a:spcBef>
                <a:spcPts val="0"/>
              </a:spcBef>
              <a:buSzPct val="100000"/>
              <a:buFont typeface="Arial"/>
              <a:buNone/>
              <a:defRPr sz="1100"/>
            </a:lvl6pPr>
            <a:lvl7pPr lvl="6" indent="0" rtl="0">
              <a:spcBef>
                <a:spcPts val="0"/>
              </a:spcBef>
              <a:buSzPct val="100000"/>
              <a:buFont typeface="Arial"/>
              <a:buNone/>
              <a:defRPr sz="1100"/>
            </a:lvl7pPr>
            <a:lvl8pPr lvl="7" indent="0" rtl="0">
              <a:spcBef>
                <a:spcPts val="0"/>
              </a:spcBef>
              <a:buSzPct val="100000"/>
              <a:buFont typeface="Arial"/>
              <a:buNone/>
              <a:defRPr sz="1100"/>
            </a:lvl8pPr>
            <a:lvl9pPr lvl="8" indent="0" rtl="0">
              <a:spcBef>
                <a:spcPts val="0"/>
              </a:spcBef>
              <a:buSzPct val="100000"/>
              <a:buFont typeface="Arial"/>
              <a:buNone/>
              <a:defRPr sz="1100"/>
            </a:lvl9pPr>
          </a:lstStyle>
          <a:p>
            <a:endParaRPr/>
          </a:p>
        </p:txBody>
      </p:sp>
      <p:sp>
        <p:nvSpPr>
          <p:cNvPr id="332" name="Shape 332"/>
          <p:cNvSpPr txBox="1">
            <a:spLocks noGrp="1"/>
          </p:cNvSpPr>
          <p:nvPr>
            <p:ph type="body" idx="1"/>
          </p:nvPr>
        </p:nvSpPr>
        <p:spPr>
          <a:xfrm>
            <a:off x="628651" y="1369219"/>
            <a:ext cx="7886700" cy="3263400"/>
          </a:xfrm>
          <a:prstGeom prst="rect">
            <a:avLst/>
          </a:prstGeom>
          <a:noFill/>
          <a:ln>
            <a:noFill/>
          </a:ln>
        </p:spPr>
        <p:txBody>
          <a:bodyPr wrap="square" lIns="68575" tIns="68575" rIns="68575" bIns="68575" anchor="t" anchorCtr="0"/>
          <a:lstStyle>
            <a:lvl1pPr marL="139700" marR="0" lvl="0" indent="63500" algn="l" rtl="0">
              <a:lnSpc>
                <a:spcPct val="90000"/>
              </a:lnSpc>
              <a:spcBef>
                <a:spcPts val="60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1pPr>
            <a:lvl2pPr marL="393700" marR="0" lvl="1" indent="38100" algn="l" rtl="0">
              <a:lnSpc>
                <a:spcPct val="90000"/>
              </a:lnSpc>
              <a:spcBef>
                <a:spcPts val="300"/>
              </a:spcBef>
              <a:spcAft>
                <a:spcPts val="0"/>
              </a:spcAft>
              <a:buClr>
                <a:schemeClr val="dk1"/>
              </a:buClr>
              <a:buSzPct val="100000"/>
              <a:buFont typeface="Arial"/>
              <a:buChar char="•"/>
              <a:defRPr sz="1400" b="0" i="0" u="none" strike="noStrike" cap="none">
                <a:solidFill>
                  <a:schemeClr val="dk1"/>
                </a:solidFill>
                <a:latin typeface="Calibri"/>
                <a:ea typeface="Calibri"/>
                <a:cs typeface="Calibri"/>
                <a:sym typeface="Calibri"/>
              </a:defRPr>
            </a:lvl2pPr>
            <a:lvl3pPr marL="647700" marR="0" lvl="2" indent="12700" algn="l" rtl="0">
              <a:lnSpc>
                <a:spcPct val="90000"/>
              </a:lnSpc>
              <a:spcBef>
                <a:spcPts val="300"/>
              </a:spcBef>
              <a:spcAft>
                <a:spcPts val="0"/>
              </a:spcAft>
              <a:buClr>
                <a:schemeClr val="dk1"/>
              </a:buClr>
              <a:buSzPct val="100000"/>
              <a:buFont typeface="Arial"/>
              <a:buChar char="•"/>
              <a:defRPr sz="1100" b="0" i="0" u="none" strike="noStrike" cap="none">
                <a:solidFill>
                  <a:schemeClr val="dk1"/>
                </a:solidFill>
                <a:latin typeface="Calibri"/>
                <a:ea typeface="Calibri"/>
                <a:cs typeface="Calibri"/>
                <a:sym typeface="Calibri"/>
              </a:defRPr>
            </a:lvl3pPr>
            <a:lvl4pPr marL="901700" marR="0" lvl="3" indent="0" algn="l" rtl="0">
              <a:lnSpc>
                <a:spcPct val="90000"/>
              </a:lnSpc>
              <a:spcBef>
                <a:spcPts val="300"/>
              </a:spcBef>
              <a:spcAft>
                <a:spcPts val="0"/>
              </a:spcAft>
              <a:buClr>
                <a:schemeClr val="dk1"/>
              </a:buClr>
              <a:buSzPct val="100000"/>
              <a:buFont typeface="Arial"/>
              <a:buChar char="•"/>
              <a:defRPr sz="1100" b="0" i="0" u="none" strike="noStrike" cap="none">
                <a:solidFill>
                  <a:schemeClr val="dk1"/>
                </a:solidFill>
                <a:latin typeface="Calibri"/>
                <a:ea typeface="Calibri"/>
                <a:cs typeface="Calibri"/>
                <a:sym typeface="Calibri"/>
              </a:defRPr>
            </a:lvl4pPr>
            <a:lvl5pPr marL="1168400" marR="0" lvl="4" indent="0" algn="l" rtl="0">
              <a:lnSpc>
                <a:spcPct val="90000"/>
              </a:lnSpc>
              <a:spcBef>
                <a:spcPts val="300"/>
              </a:spcBef>
              <a:spcAft>
                <a:spcPts val="0"/>
              </a:spcAft>
              <a:buClr>
                <a:schemeClr val="dk1"/>
              </a:buClr>
              <a:buSzPct val="100000"/>
              <a:buFont typeface="Arial"/>
              <a:buChar char="•"/>
              <a:defRPr sz="1100" b="0" i="0" u="none" strike="noStrike" cap="none">
                <a:solidFill>
                  <a:schemeClr val="dk1"/>
                </a:solidFill>
                <a:latin typeface="Calibri"/>
                <a:ea typeface="Calibri"/>
                <a:cs typeface="Calibri"/>
                <a:sym typeface="Calibri"/>
              </a:defRPr>
            </a:lvl5pPr>
            <a:lvl6pPr marL="1422400" marR="0" lvl="5" indent="0" algn="l" rtl="0">
              <a:lnSpc>
                <a:spcPct val="90000"/>
              </a:lnSpc>
              <a:spcBef>
                <a:spcPts val="300"/>
              </a:spcBef>
              <a:spcAft>
                <a:spcPts val="0"/>
              </a:spcAft>
              <a:buClr>
                <a:schemeClr val="dk1"/>
              </a:buClr>
              <a:buSzPct val="100000"/>
              <a:buFont typeface="Arial"/>
              <a:buChar char="•"/>
              <a:defRPr sz="1100" b="0" i="0" u="none" strike="noStrike" cap="none">
                <a:solidFill>
                  <a:schemeClr val="dk1"/>
                </a:solidFill>
                <a:latin typeface="Calibri"/>
                <a:ea typeface="Calibri"/>
                <a:cs typeface="Calibri"/>
                <a:sym typeface="Calibri"/>
              </a:defRPr>
            </a:lvl6pPr>
            <a:lvl7pPr marL="1676400" marR="0" lvl="6" indent="0" algn="l" rtl="0">
              <a:lnSpc>
                <a:spcPct val="90000"/>
              </a:lnSpc>
              <a:spcBef>
                <a:spcPts val="300"/>
              </a:spcBef>
              <a:spcAft>
                <a:spcPts val="0"/>
              </a:spcAft>
              <a:buClr>
                <a:schemeClr val="dk1"/>
              </a:buClr>
              <a:buSzPct val="100000"/>
              <a:buFont typeface="Arial"/>
              <a:buChar char="•"/>
              <a:defRPr sz="1100" b="0" i="0" u="none" strike="noStrike" cap="none">
                <a:solidFill>
                  <a:schemeClr val="dk1"/>
                </a:solidFill>
                <a:latin typeface="Calibri"/>
                <a:ea typeface="Calibri"/>
                <a:cs typeface="Calibri"/>
                <a:sym typeface="Calibri"/>
              </a:defRPr>
            </a:lvl7pPr>
            <a:lvl8pPr marL="1930400" marR="0" lvl="7" indent="0" algn="l" rtl="0">
              <a:lnSpc>
                <a:spcPct val="90000"/>
              </a:lnSpc>
              <a:spcBef>
                <a:spcPts val="300"/>
              </a:spcBef>
              <a:spcAft>
                <a:spcPts val="0"/>
              </a:spcAft>
              <a:buClr>
                <a:schemeClr val="dk1"/>
              </a:buClr>
              <a:buSzPct val="100000"/>
              <a:buFont typeface="Arial"/>
              <a:buChar char="•"/>
              <a:defRPr sz="1100" b="0" i="0" u="none" strike="noStrike" cap="none">
                <a:solidFill>
                  <a:schemeClr val="dk1"/>
                </a:solidFill>
                <a:latin typeface="Calibri"/>
                <a:ea typeface="Calibri"/>
                <a:cs typeface="Calibri"/>
                <a:sym typeface="Calibri"/>
              </a:defRPr>
            </a:lvl8pPr>
            <a:lvl9pPr marL="2197100" marR="0" lvl="8" indent="0" algn="l" rtl="0">
              <a:lnSpc>
                <a:spcPct val="90000"/>
              </a:lnSpc>
              <a:spcBef>
                <a:spcPts val="300"/>
              </a:spcBef>
              <a:spcAft>
                <a:spcPts val="0"/>
              </a:spcAft>
              <a:buClr>
                <a:schemeClr val="dk1"/>
              </a:buClr>
              <a:buSzPct val="100000"/>
              <a:buFont typeface="Arial"/>
              <a:buChar char="•"/>
              <a:defRPr sz="1100" b="0" i="0" u="none" strike="noStrike" cap="none">
                <a:solidFill>
                  <a:schemeClr val="dk1"/>
                </a:solidFill>
                <a:latin typeface="Calibri"/>
                <a:ea typeface="Calibri"/>
                <a:cs typeface="Calibri"/>
                <a:sym typeface="Calibri"/>
              </a:defRPr>
            </a:lvl9pPr>
          </a:lstStyle>
          <a:p>
            <a:endParaRPr/>
          </a:p>
        </p:txBody>
      </p:sp>
      <p:sp>
        <p:nvSpPr>
          <p:cNvPr id="333" name="Shape 333"/>
          <p:cNvSpPr txBox="1">
            <a:spLocks noGrp="1"/>
          </p:cNvSpPr>
          <p:nvPr>
            <p:ph type="dt" idx="10"/>
          </p:nvPr>
        </p:nvSpPr>
        <p:spPr>
          <a:xfrm>
            <a:off x="628651" y="4767263"/>
            <a:ext cx="2057400" cy="273900"/>
          </a:xfrm>
          <a:prstGeom prst="rect">
            <a:avLst/>
          </a:prstGeom>
          <a:noFill/>
          <a:ln>
            <a:noFill/>
          </a:ln>
        </p:spPr>
        <p:txBody>
          <a:bodyPr wrap="square" lIns="68575" tIns="68575" rIns="68575" bIns="68575" anchor="ctr" anchorCtr="0"/>
          <a:lstStyle>
            <a:lvl1pPr marL="0" marR="0" lvl="0" indent="0" algn="l" rtl="0">
              <a:spcBef>
                <a:spcPts val="0"/>
              </a:spcBef>
              <a:buClr>
                <a:srgbClr val="888888"/>
              </a:buClr>
              <a:buSzPct val="122222"/>
              <a:buFont typeface="Calibri"/>
              <a:buNone/>
              <a:defRPr sz="900" b="0" i="0" u="none" strike="noStrike" cap="none">
                <a:solidFill>
                  <a:srgbClr val="888888"/>
                </a:solidFill>
                <a:latin typeface="Calibri"/>
                <a:ea typeface="Calibri"/>
                <a:cs typeface="Calibri"/>
                <a:sym typeface="Calibri"/>
              </a:defRPr>
            </a:lvl1pPr>
            <a:lvl2pPr marL="342900" marR="0" lvl="1" indent="-12700" algn="l" rtl="0">
              <a:spcBef>
                <a:spcPts val="0"/>
              </a:spcBef>
              <a:buClr>
                <a:schemeClr val="dk1"/>
              </a:buClr>
              <a:buSzPct val="78571"/>
              <a:buFont typeface="Calibri"/>
              <a:buNone/>
              <a:defRPr sz="1400" b="0" i="0" u="none" strike="noStrike" cap="none">
                <a:solidFill>
                  <a:schemeClr val="dk1"/>
                </a:solidFill>
                <a:latin typeface="Calibri"/>
                <a:ea typeface="Calibri"/>
                <a:cs typeface="Calibri"/>
                <a:sym typeface="Calibri"/>
              </a:defRPr>
            </a:lvl2pPr>
            <a:lvl3pPr marL="685800" marR="0" lvl="2" indent="-12700" algn="l" rtl="0">
              <a:spcBef>
                <a:spcPts val="0"/>
              </a:spcBef>
              <a:buClr>
                <a:schemeClr val="dk1"/>
              </a:buClr>
              <a:buSzPct val="78571"/>
              <a:buFont typeface="Calibri"/>
              <a:buNone/>
              <a:defRPr sz="1400" b="0" i="0" u="none" strike="noStrike" cap="none">
                <a:solidFill>
                  <a:schemeClr val="dk1"/>
                </a:solidFill>
                <a:latin typeface="Calibri"/>
                <a:ea typeface="Calibri"/>
                <a:cs typeface="Calibri"/>
                <a:sym typeface="Calibri"/>
              </a:defRPr>
            </a:lvl3pPr>
            <a:lvl4pPr marL="1028700" marR="0" lvl="3" indent="-12700" algn="l" rtl="0">
              <a:spcBef>
                <a:spcPts val="0"/>
              </a:spcBef>
              <a:buClr>
                <a:schemeClr val="dk1"/>
              </a:buClr>
              <a:buSzPct val="78571"/>
              <a:buFont typeface="Calibri"/>
              <a:buNone/>
              <a:defRPr sz="1400" b="0" i="0" u="none" strike="noStrike" cap="none">
                <a:solidFill>
                  <a:schemeClr val="dk1"/>
                </a:solidFill>
                <a:latin typeface="Calibri"/>
                <a:ea typeface="Calibri"/>
                <a:cs typeface="Calibri"/>
                <a:sym typeface="Calibri"/>
              </a:defRPr>
            </a:lvl4pPr>
            <a:lvl5pPr marL="1371600" marR="0" lvl="4" indent="-12700" algn="l" rtl="0">
              <a:spcBef>
                <a:spcPts val="0"/>
              </a:spcBef>
              <a:buClr>
                <a:schemeClr val="dk1"/>
              </a:buClr>
              <a:buSzPct val="78571"/>
              <a:buFont typeface="Calibri"/>
              <a:buNone/>
              <a:defRPr sz="1400" b="0" i="0" u="none" strike="noStrike" cap="none">
                <a:solidFill>
                  <a:schemeClr val="dk1"/>
                </a:solidFill>
                <a:latin typeface="Calibri"/>
                <a:ea typeface="Calibri"/>
                <a:cs typeface="Calibri"/>
                <a:sym typeface="Calibri"/>
              </a:defRPr>
            </a:lvl5pPr>
            <a:lvl6pPr marL="1714500" marR="0" lvl="5" indent="-12700" algn="l" rtl="0">
              <a:spcBef>
                <a:spcPts val="0"/>
              </a:spcBef>
              <a:buClr>
                <a:schemeClr val="dk1"/>
              </a:buClr>
              <a:buSzPct val="78571"/>
              <a:buFont typeface="Calibri"/>
              <a:buNone/>
              <a:defRPr sz="1400" b="0" i="0" u="none" strike="noStrike" cap="none">
                <a:solidFill>
                  <a:schemeClr val="dk1"/>
                </a:solidFill>
                <a:latin typeface="Calibri"/>
                <a:ea typeface="Calibri"/>
                <a:cs typeface="Calibri"/>
                <a:sym typeface="Calibri"/>
              </a:defRPr>
            </a:lvl6pPr>
            <a:lvl7pPr marL="2057400" marR="0" lvl="6" indent="-12700" algn="l" rtl="0">
              <a:spcBef>
                <a:spcPts val="0"/>
              </a:spcBef>
              <a:buClr>
                <a:schemeClr val="dk1"/>
              </a:buClr>
              <a:buSzPct val="78571"/>
              <a:buFont typeface="Calibri"/>
              <a:buNone/>
              <a:defRPr sz="1400" b="0" i="0" u="none" strike="noStrike" cap="none">
                <a:solidFill>
                  <a:schemeClr val="dk1"/>
                </a:solidFill>
                <a:latin typeface="Calibri"/>
                <a:ea typeface="Calibri"/>
                <a:cs typeface="Calibri"/>
                <a:sym typeface="Calibri"/>
              </a:defRPr>
            </a:lvl7pPr>
            <a:lvl8pPr marL="2400300" marR="0" lvl="7" indent="-12700" algn="l" rtl="0">
              <a:spcBef>
                <a:spcPts val="0"/>
              </a:spcBef>
              <a:buClr>
                <a:schemeClr val="dk1"/>
              </a:buClr>
              <a:buSzPct val="78571"/>
              <a:buFont typeface="Calibri"/>
              <a:buNone/>
              <a:defRPr sz="1400" b="0" i="0" u="none" strike="noStrike" cap="none">
                <a:solidFill>
                  <a:schemeClr val="dk1"/>
                </a:solidFill>
                <a:latin typeface="Calibri"/>
                <a:ea typeface="Calibri"/>
                <a:cs typeface="Calibri"/>
                <a:sym typeface="Calibri"/>
              </a:defRPr>
            </a:lvl8pPr>
            <a:lvl9pPr marL="2743200" marR="0" lvl="8" indent="-12700" algn="l" rtl="0">
              <a:spcBef>
                <a:spcPts val="0"/>
              </a:spcBef>
              <a:buClr>
                <a:schemeClr val="dk1"/>
              </a:buClr>
              <a:buSzPct val="78571"/>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334" name="Shape 334"/>
          <p:cNvSpPr txBox="1">
            <a:spLocks noGrp="1"/>
          </p:cNvSpPr>
          <p:nvPr>
            <p:ph type="ftr" idx="11"/>
          </p:nvPr>
        </p:nvSpPr>
        <p:spPr>
          <a:xfrm>
            <a:off x="3028950" y="4767263"/>
            <a:ext cx="3086100" cy="273900"/>
          </a:xfrm>
          <a:prstGeom prst="rect">
            <a:avLst/>
          </a:prstGeom>
          <a:noFill/>
          <a:ln>
            <a:noFill/>
          </a:ln>
        </p:spPr>
        <p:txBody>
          <a:bodyPr wrap="square" lIns="68575" tIns="68575" rIns="68575" bIns="68575" anchor="ctr" anchorCtr="0"/>
          <a:lstStyle>
            <a:lvl1pPr marL="0" marR="0" lvl="0" indent="0" algn="ctr" rtl="0">
              <a:spcBef>
                <a:spcPts val="0"/>
              </a:spcBef>
              <a:buClr>
                <a:srgbClr val="888888"/>
              </a:buClr>
              <a:buSzPct val="122222"/>
              <a:buFont typeface="Calibri"/>
              <a:buNone/>
              <a:defRPr sz="900" b="0" i="0" u="none" strike="noStrike" cap="none">
                <a:solidFill>
                  <a:srgbClr val="888888"/>
                </a:solidFill>
                <a:latin typeface="Calibri"/>
                <a:ea typeface="Calibri"/>
                <a:cs typeface="Calibri"/>
                <a:sym typeface="Calibri"/>
              </a:defRPr>
            </a:lvl1pPr>
            <a:lvl2pPr marL="342900" marR="0" lvl="1" indent="-12700" algn="l" rtl="0">
              <a:spcBef>
                <a:spcPts val="0"/>
              </a:spcBef>
              <a:buClr>
                <a:schemeClr val="dk1"/>
              </a:buClr>
              <a:buSzPct val="78571"/>
              <a:buFont typeface="Calibri"/>
              <a:buNone/>
              <a:defRPr sz="1400" b="0" i="0" u="none" strike="noStrike" cap="none">
                <a:solidFill>
                  <a:schemeClr val="dk1"/>
                </a:solidFill>
                <a:latin typeface="Calibri"/>
                <a:ea typeface="Calibri"/>
                <a:cs typeface="Calibri"/>
                <a:sym typeface="Calibri"/>
              </a:defRPr>
            </a:lvl2pPr>
            <a:lvl3pPr marL="685800" marR="0" lvl="2" indent="-12700" algn="l" rtl="0">
              <a:spcBef>
                <a:spcPts val="0"/>
              </a:spcBef>
              <a:buClr>
                <a:schemeClr val="dk1"/>
              </a:buClr>
              <a:buSzPct val="78571"/>
              <a:buFont typeface="Calibri"/>
              <a:buNone/>
              <a:defRPr sz="1400" b="0" i="0" u="none" strike="noStrike" cap="none">
                <a:solidFill>
                  <a:schemeClr val="dk1"/>
                </a:solidFill>
                <a:latin typeface="Calibri"/>
                <a:ea typeface="Calibri"/>
                <a:cs typeface="Calibri"/>
                <a:sym typeface="Calibri"/>
              </a:defRPr>
            </a:lvl3pPr>
            <a:lvl4pPr marL="1028700" marR="0" lvl="3" indent="-12700" algn="l" rtl="0">
              <a:spcBef>
                <a:spcPts val="0"/>
              </a:spcBef>
              <a:buClr>
                <a:schemeClr val="dk1"/>
              </a:buClr>
              <a:buSzPct val="78571"/>
              <a:buFont typeface="Calibri"/>
              <a:buNone/>
              <a:defRPr sz="1400" b="0" i="0" u="none" strike="noStrike" cap="none">
                <a:solidFill>
                  <a:schemeClr val="dk1"/>
                </a:solidFill>
                <a:latin typeface="Calibri"/>
                <a:ea typeface="Calibri"/>
                <a:cs typeface="Calibri"/>
                <a:sym typeface="Calibri"/>
              </a:defRPr>
            </a:lvl4pPr>
            <a:lvl5pPr marL="1371600" marR="0" lvl="4" indent="-12700" algn="l" rtl="0">
              <a:spcBef>
                <a:spcPts val="0"/>
              </a:spcBef>
              <a:buClr>
                <a:schemeClr val="dk1"/>
              </a:buClr>
              <a:buSzPct val="78571"/>
              <a:buFont typeface="Calibri"/>
              <a:buNone/>
              <a:defRPr sz="1400" b="0" i="0" u="none" strike="noStrike" cap="none">
                <a:solidFill>
                  <a:schemeClr val="dk1"/>
                </a:solidFill>
                <a:latin typeface="Calibri"/>
                <a:ea typeface="Calibri"/>
                <a:cs typeface="Calibri"/>
                <a:sym typeface="Calibri"/>
              </a:defRPr>
            </a:lvl5pPr>
            <a:lvl6pPr marL="1714500" marR="0" lvl="5" indent="-12700" algn="l" rtl="0">
              <a:spcBef>
                <a:spcPts val="0"/>
              </a:spcBef>
              <a:buClr>
                <a:schemeClr val="dk1"/>
              </a:buClr>
              <a:buSzPct val="78571"/>
              <a:buFont typeface="Calibri"/>
              <a:buNone/>
              <a:defRPr sz="1400" b="0" i="0" u="none" strike="noStrike" cap="none">
                <a:solidFill>
                  <a:schemeClr val="dk1"/>
                </a:solidFill>
                <a:latin typeface="Calibri"/>
                <a:ea typeface="Calibri"/>
                <a:cs typeface="Calibri"/>
                <a:sym typeface="Calibri"/>
              </a:defRPr>
            </a:lvl6pPr>
            <a:lvl7pPr marL="2057400" marR="0" lvl="6" indent="-12700" algn="l" rtl="0">
              <a:spcBef>
                <a:spcPts val="0"/>
              </a:spcBef>
              <a:buClr>
                <a:schemeClr val="dk1"/>
              </a:buClr>
              <a:buSzPct val="78571"/>
              <a:buFont typeface="Calibri"/>
              <a:buNone/>
              <a:defRPr sz="1400" b="0" i="0" u="none" strike="noStrike" cap="none">
                <a:solidFill>
                  <a:schemeClr val="dk1"/>
                </a:solidFill>
                <a:latin typeface="Calibri"/>
                <a:ea typeface="Calibri"/>
                <a:cs typeface="Calibri"/>
                <a:sym typeface="Calibri"/>
              </a:defRPr>
            </a:lvl7pPr>
            <a:lvl8pPr marL="2400300" marR="0" lvl="7" indent="-12700" algn="l" rtl="0">
              <a:spcBef>
                <a:spcPts val="0"/>
              </a:spcBef>
              <a:buClr>
                <a:schemeClr val="dk1"/>
              </a:buClr>
              <a:buSzPct val="78571"/>
              <a:buFont typeface="Calibri"/>
              <a:buNone/>
              <a:defRPr sz="1400" b="0" i="0" u="none" strike="noStrike" cap="none">
                <a:solidFill>
                  <a:schemeClr val="dk1"/>
                </a:solidFill>
                <a:latin typeface="Calibri"/>
                <a:ea typeface="Calibri"/>
                <a:cs typeface="Calibri"/>
                <a:sym typeface="Calibri"/>
              </a:defRPr>
            </a:lvl8pPr>
            <a:lvl9pPr marL="2743200" marR="0" lvl="8" indent="-12700" algn="l" rtl="0">
              <a:spcBef>
                <a:spcPts val="0"/>
              </a:spcBef>
              <a:buClr>
                <a:schemeClr val="dk1"/>
              </a:buClr>
              <a:buSzPct val="78571"/>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335" name="Shape 335"/>
          <p:cNvSpPr txBox="1">
            <a:spLocks noGrp="1"/>
          </p:cNvSpPr>
          <p:nvPr>
            <p:ph type="sldNum" idx="12"/>
          </p:nvPr>
        </p:nvSpPr>
        <p:spPr>
          <a:xfrm>
            <a:off x="6457951" y="4767263"/>
            <a:ext cx="2057400" cy="273900"/>
          </a:xfrm>
          <a:prstGeom prst="rect">
            <a:avLst/>
          </a:prstGeom>
          <a:noFill/>
          <a:ln>
            <a:noFill/>
          </a:ln>
        </p:spPr>
        <p:txBody>
          <a:bodyPr wrap="square" lIns="51425" tIns="25700" rIns="51425" bIns="25700" anchor="ctr" anchorCtr="0">
            <a:noAutofit/>
          </a:bodyPr>
          <a:lstStyle/>
          <a:p>
            <a:pPr marL="0" marR="0" lvl="0" indent="0" algn="r" rtl="0">
              <a:spcBef>
                <a:spcPts val="0"/>
              </a:spcBef>
              <a:buSzPct val="25000"/>
              <a:buNone/>
            </a:pPr>
            <a:fld id="{00000000-1234-1234-1234-123412341234}" type="slidenum">
              <a:rPr lang="en-GB" sz="900">
                <a:solidFill>
                  <a:srgbClr val="888888"/>
                </a:solidFill>
                <a:latin typeface="Calibri"/>
                <a:ea typeface="Calibri"/>
                <a:cs typeface="Calibri"/>
                <a:sym typeface="Calibri"/>
              </a:rPr>
              <a:t>‹#›</a:t>
            </a:fld>
            <a:endParaRPr lang="en-GB" sz="900">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0.xml"/><Relationship Id="rId3"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2.png"/><Relationship Id="rId1" Type="http://schemas.openxmlformats.org/officeDocument/2006/relationships/slideLayout" Target="../slideLayouts/slideLayout38.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2.png"/><Relationship Id="rId1" Type="http://schemas.openxmlformats.org/officeDocument/2006/relationships/slideLayout" Target="../slideLayouts/slideLayout38.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4.xml"/><Relationship Id="rId3"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7.xml"/><Relationship Id="rId3"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8.xml"/><Relationship Id="rId3"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hyperlink" Target="https://www.force11.org/scholarly-commons/practice" TargetMode="External"/><Relationship Id="rId6"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2.png"/><Relationship Id="rId1" Type="http://schemas.openxmlformats.org/officeDocument/2006/relationships/slideLayout" Target="../slideLayouts/slideLayout2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hyperlink" Target="https://www.force11.org/group/fairgroup/fairprinciples" TargetMode="External"/><Relationship Id="rId4" Type="http://schemas.openxmlformats.org/officeDocument/2006/relationships/image" Target="../media/image2.png"/><Relationship Id="rId1" Type="http://schemas.openxmlformats.org/officeDocument/2006/relationships/slideLayout" Target="../slideLayouts/slideLayout2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5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Shape 409"/>
          <p:cNvSpPr txBox="1">
            <a:spLocks noGrp="1"/>
          </p:cNvSpPr>
          <p:nvPr>
            <p:ph type="ctrTitle"/>
          </p:nvPr>
        </p:nvSpPr>
        <p:spPr>
          <a:xfrm>
            <a:off x="311708" y="198725"/>
            <a:ext cx="8520600" cy="2052600"/>
          </a:xfrm>
          <a:prstGeom prst="rect">
            <a:avLst/>
          </a:prstGeom>
        </p:spPr>
        <p:txBody>
          <a:bodyPr wrap="square" lIns="91425" tIns="91425" rIns="91425" bIns="91425" anchor="b" anchorCtr="0">
            <a:noAutofit/>
          </a:bodyPr>
          <a:lstStyle/>
          <a:p>
            <a:pPr lvl="0">
              <a:spcBef>
                <a:spcPts val="0"/>
              </a:spcBef>
              <a:buNone/>
            </a:pPr>
            <a:r>
              <a:rPr lang="en-GB">
                <a:latin typeface="Calibri"/>
                <a:ea typeface="Calibri"/>
                <a:cs typeface="Calibri"/>
                <a:sym typeface="Calibri"/>
              </a:rPr>
              <a:t>Mind the Gap</a:t>
            </a:r>
          </a:p>
        </p:txBody>
      </p:sp>
      <p:sp>
        <p:nvSpPr>
          <p:cNvPr id="410" name="Shape 410"/>
          <p:cNvSpPr txBox="1">
            <a:spLocks noGrp="1"/>
          </p:cNvSpPr>
          <p:nvPr>
            <p:ph type="subTitle" idx="1"/>
          </p:nvPr>
        </p:nvSpPr>
        <p:spPr>
          <a:xfrm>
            <a:off x="311700" y="2729150"/>
            <a:ext cx="8520600" cy="792600"/>
          </a:xfrm>
          <a:prstGeom prst="rect">
            <a:avLst/>
          </a:prstGeom>
        </p:spPr>
        <p:txBody>
          <a:bodyPr wrap="square" lIns="91425" tIns="91425" rIns="91425" bIns="91425" anchor="t" anchorCtr="0">
            <a:noAutofit/>
          </a:bodyPr>
          <a:lstStyle/>
          <a:p>
            <a:pPr lvl="0" algn="l" rtl="0">
              <a:spcBef>
                <a:spcPts val="0"/>
              </a:spcBef>
              <a:buClr>
                <a:schemeClr val="dk1"/>
              </a:buClr>
              <a:buSzPct val="45833"/>
              <a:buFont typeface="Arial"/>
              <a:buNone/>
            </a:pPr>
            <a:r>
              <a:rPr lang="en-GB" sz="2400" dirty="0">
                <a:latin typeface="Calibri"/>
                <a:ea typeface="Calibri"/>
                <a:cs typeface="Calibri"/>
                <a:sym typeface="Calibri"/>
              </a:rPr>
              <a:t>Scholarly Commons from Theory to Practice</a:t>
            </a:r>
          </a:p>
          <a:p>
            <a:pPr lvl="0" algn="l" rtl="0">
              <a:spcBef>
                <a:spcPts val="0"/>
              </a:spcBef>
              <a:buNone/>
            </a:pPr>
            <a:r>
              <a:rPr lang="en-GB" sz="2400" dirty="0">
                <a:latin typeface="Calibri"/>
                <a:ea typeface="Calibri"/>
                <a:cs typeface="Calibri"/>
                <a:sym typeface="Calibri"/>
              </a:rPr>
              <a:t>Fiona Murphy and Maryann </a:t>
            </a:r>
            <a:r>
              <a:rPr lang="en-GB" sz="2400" dirty="0" err="1">
                <a:latin typeface="Calibri"/>
                <a:ea typeface="Calibri"/>
                <a:cs typeface="Calibri"/>
                <a:sym typeface="Calibri"/>
              </a:rPr>
              <a:t>Martone</a:t>
            </a:r>
            <a:endParaRPr lang="en-GB" sz="2400" dirty="0">
              <a:latin typeface="Calibri"/>
              <a:ea typeface="Calibri"/>
              <a:cs typeface="Calibri"/>
              <a:sym typeface="Calibri"/>
            </a:endParaRPr>
          </a:p>
          <a:p>
            <a:pPr lvl="0" algn="l">
              <a:spcBef>
                <a:spcPts val="0"/>
              </a:spcBef>
              <a:buNone/>
            </a:pPr>
            <a:r>
              <a:rPr lang="en-GB" sz="2000" i="1" dirty="0">
                <a:latin typeface="Calibri"/>
                <a:ea typeface="Calibri"/>
                <a:cs typeface="Calibri"/>
                <a:sym typeface="Calibri"/>
              </a:rPr>
              <a:t>FORCE2017, Berlin, 26 October 2017</a:t>
            </a:r>
          </a:p>
        </p:txBody>
      </p:sp>
      <p:pic>
        <p:nvPicPr>
          <p:cNvPr id="411" name="Shape 411" descr="Screen Shot 2017-10-20 at 13.33.34.png"/>
          <p:cNvPicPr preferRelativeResize="0"/>
          <p:nvPr/>
        </p:nvPicPr>
        <p:blipFill>
          <a:blip r:embed="rId3">
            <a:alphaModFix/>
          </a:blip>
          <a:stretch>
            <a:fillRect/>
          </a:stretch>
        </p:blipFill>
        <p:spPr>
          <a:xfrm>
            <a:off x="7816628" y="4300150"/>
            <a:ext cx="1274672" cy="792600"/>
          </a:xfrm>
          <a:prstGeom prst="rect">
            <a:avLst/>
          </a:prstGeom>
          <a:noFill/>
          <a:ln>
            <a:noFill/>
          </a:ln>
        </p:spPr>
      </p:pic>
      <p:pic>
        <p:nvPicPr>
          <p:cNvPr id="2" name="Picture 1" descr="Screen Shot 2017-10-26 at 12.50.0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059445"/>
            <a:ext cx="2580230" cy="111554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Shape 522"/>
          <p:cNvSpPr txBox="1">
            <a:spLocks noGrp="1"/>
          </p:cNvSpPr>
          <p:nvPr>
            <p:ph type="title"/>
          </p:nvPr>
        </p:nvSpPr>
        <p:spPr>
          <a:xfrm>
            <a:off x="457199" y="205977"/>
            <a:ext cx="8229600" cy="857400"/>
          </a:xfrm>
          <a:prstGeom prst="rect">
            <a:avLst/>
          </a:prstGeom>
        </p:spPr>
        <p:txBody>
          <a:bodyPr wrap="square" lIns="64275" tIns="64275" rIns="64275" bIns="64275" anchor="ctr" anchorCtr="0">
            <a:noAutofit/>
          </a:bodyPr>
          <a:lstStyle/>
          <a:p>
            <a:pPr lvl="0">
              <a:spcBef>
                <a:spcPts val="0"/>
              </a:spcBef>
              <a:buNone/>
            </a:pPr>
            <a:r>
              <a:rPr lang="en-GB"/>
              <a:t>Handbook of the Commons</a:t>
            </a:r>
          </a:p>
        </p:txBody>
      </p:sp>
      <p:sp>
        <p:nvSpPr>
          <p:cNvPr id="523" name="Shape 523"/>
          <p:cNvSpPr txBox="1">
            <a:spLocks noGrp="1"/>
          </p:cNvSpPr>
          <p:nvPr>
            <p:ph type="body" idx="1"/>
          </p:nvPr>
        </p:nvSpPr>
        <p:spPr>
          <a:xfrm>
            <a:off x="256875" y="1005225"/>
            <a:ext cx="8738700" cy="3394500"/>
          </a:xfrm>
          <a:prstGeom prst="rect">
            <a:avLst/>
          </a:prstGeom>
        </p:spPr>
        <p:txBody>
          <a:bodyPr wrap="square" lIns="64275" tIns="64275" rIns="64275" bIns="64275" anchor="t" anchorCtr="0">
            <a:noAutofit/>
          </a:bodyPr>
          <a:lstStyle/>
          <a:p>
            <a:pPr marL="457200" lvl="0" indent="-342900" rtl="0">
              <a:spcBef>
                <a:spcPts val="0"/>
              </a:spcBef>
              <a:buSzPct val="100000"/>
            </a:pPr>
            <a:r>
              <a:rPr lang="en-GB" sz="1800"/>
              <a:t>If you have to cut and paste, the commons is broken</a:t>
            </a:r>
          </a:p>
          <a:p>
            <a:pPr marL="457200" lvl="0" indent="-342900" rtl="0">
              <a:spcBef>
                <a:spcPts val="0"/>
              </a:spcBef>
              <a:buSzPct val="100000"/>
            </a:pPr>
            <a:r>
              <a:rPr lang="en-GB" sz="1800"/>
              <a:t>Versioning must be supported; an identifier should always resolve to the latest version</a:t>
            </a:r>
          </a:p>
          <a:p>
            <a:pPr marL="457200" lvl="0" indent="-342900" rtl="0">
              <a:spcBef>
                <a:spcPts val="0"/>
              </a:spcBef>
              <a:buSzPct val="100000"/>
            </a:pPr>
            <a:r>
              <a:rPr lang="en-GB" sz="1800"/>
              <a:t>People are objects in the commons too:  Single sign-on via ORCID</a:t>
            </a:r>
          </a:p>
          <a:p>
            <a:pPr marL="457200" lvl="0" indent="-342900" rtl="0">
              <a:spcBef>
                <a:spcPts val="0"/>
              </a:spcBef>
              <a:buSzPct val="100000"/>
            </a:pPr>
            <a:r>
              <a:rPr lang="en-GB" sz="1800"/>
              <a:t>All scholarly objects should come with the ability to provide feedback, e.g., through annotations, discussions</a:t>
            </a:r>
          </a:p>
          <a:p>
            <a:pPr marL="457200" lvl="0" indent="-342900" rtl="0">
              <a:spcBef>
                <a:spcPts val="0"/>
              </a:spcBef>
              <a:buSzPct val="100000"/>
            </a:pPr>
            <a:r>
              <a:rPr lang="en-GB" sz="1800"/>
              <a:t>Assume people are drivers and not mechanics:  tools should promote knowledge synthesis and creation</a:t>
            </a:r>
          </a:p>
          <a:p>
            <a:pPr marL="457200" lvl="0" indent="-342900" rtl="0">
              <a:spcBef>
                <a:spcPts val="0"/>
              </a:spcBef>
              <a:buSzPct val="100000"/>
            </a:pPr>
            <a:r>
              <a:rPr lang="en-GB" sz="1800"/>
              <a:t>Get rid of stupid:  Knowledge producers should be producing knowledge, not formatting references (cut down friction)</a:t>
            </a:r>
          </a:p>
          <a:p>
            <a:pPr marL="457200" lvl="0" indent="-342900" rtl="0">
              <a:spcBef>
                <a:spcPts val="0"/>
              </a:spcBef>
              <a:buClr>
                <a:schemeClr val="dk1"/>
              </a:buClr>
              <a:buSzPct val="100000"/>
            </a:pPr>
            <a:r>
              <a:rPr lang="en-GB" sz="1800">
                <a:solidFill>
                  <a:schemeClr val="dk1"/>
                </a:solidFill>
              </a:rPr>
              <a:t>All research objects should come with and return machine-readable citation level metadata </a:t>
            </a:r>
          </a:p>
          <a:p>
            <a:pPr marL="457200" lvl="0" indent="-342900" rtl="0">
              <a:spcBef>
                <a:spcPts val="0"/>
              </a:spcBef>
              <a:buClr>
                <a:schemeClr val="dk1"/>
              </a:buClr>
              <a:buSzPct val="100000"/>
            </a:pPr>
            <a:r>
              <a:rPr lang="en-GB" sz="1800">
                <a:solidFill>
                  <a:schemeClr val="dk1"/>
                </a:solidFill>
              </a:rPr>
              <a:t>All links should be bidirectional</a:t>
            </a:r>
          </a:p>
          <a:p>
            <a:pPr marL="457200" lvl="0" indent="-342900" rtl="0">
              <a:spcBef>
                <a:spcPts val="0"/>
              </a:spcBef>
              <a:buClr>
                <a:schemeClr val="dk1"/>
              </a:buClr>
              <a:buSzPct val="100000"/>
            </a:pPr>
            <a:r>
              <a:rPr lang="en-GB" sz="1800">
                <a:solidFill>
                  <a:schemeClr val="dk1"/>
                </a:solidFill>
              </a:rPr>
              <a:t>Assume your tool/platform/content will be used with others!</a:t>
            </a:r>
          </a:p>
          <a:p>
            <a:pPr marL="0" lvl="0" indent="0" rtl="0">
              <a:spcBef>
                <a:spcPts val="0"/>
              </a:spcBef>
              <a:buNone/>
            </a:pPr>
            <a:endParaRPr sz="1800"/>
          </a:p>
          <a:p>
            <a:pPr marL="0" lvl="0" indent="0">
              <a:spcBef>
                <a:spcPts val="0"/>
              </a:spcBef>
              <a:buNone/>
            </a:pPr>
            <a:endParaRPr sz="1800"/>
          </a:p>
        </p:txBody>
      </p:sp>
      <p:pic>
        <p:nvPicPr>
          <p:cNvPr id="5" name="Shape 411" descr="Screen Shot 2017-10-20 at 13.33.34.png"/>
          <p:cNvPicPr preferRelativeResize="0"/>
          <p:nvPr/>
        </p:nvPicPr>
        <p:blipFill>
          <a:blip r:embed="rId3">
            <a:alphaModFix/>
          </a:blip>
          <a:stretch>
            <a:fillRect/>
          </a:stretch>
        </p:blipFill>
        <p:spPr>
          <a:xfrm>
            <a:off x="7816628" y="4300150"/>
            <a:ext cx="1274672" cy="7926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Shape 529"/>
          <p:cNvSpPr txBox="1">
            <a:spLocks noGrp="1"/>
          </p:cNvSpPr>
          <p:nvPr>
            <p:ph type="title"/>
          </p:nvPr>
        </p:nvSpPr>
        <p:spPr>
          <a:xfrm>
            <a:off x="457200" y="205978"/>
            <a:ext cx="8229600" cy="857400"/>
          </a:xfrm>
          <a:prstGeom prst="rect">
            <a:avLst/>
          </a:prstGeom>
        </p:spPr>
        <p:txBody>
          <a:bodyPr wrap="square" lIns="91425" tIns="91425" rIns="91425" bIns="91425" anchor="ctr" anchorCtr="0">
            <a:noAutofit/>
          </a:bodyPr>
          <a:lstStyle/>
          <a:p>
            <a:pPr lvl="0">
              <a:spcBef>
                <a:spcPts val="0"/>
              </a:spcBef>
              <a:buNone/>
            </a:pPr>
            <a:r>
              <a:rPr lang="en-GB"/>
              <a:t>Decision Trees Workflow</a:t>
            </a:r>
          </a:p>
        </p:txBody>
      </p:sp>
      <p:pic>
        <p:nvPicPr>
          <p:cNvPr id="530" name="Shape 530" descr="Screen Shot 2017-10-26 at 09.57.02.png"/>
          <p:cNvPicPr preferRelativeResize="0"/>
          <p:nvPr/>
        </p:nvPicPr>
        <p:blipFill>
          <a:blip r:embed="rId3">
            <a:alphaModFix/>
          </a:blip>
          <a:stretch>
            <a:fillRect/>
          </a:stretch>
        </p:blipFill>
        <p:spPr>
          <a:xfrm>
            <a:off x="770950" y="1139000"/>
            <a:ext cx="7915850" cy="386387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pic>
        <p:nvPicPr>
          <p:cNvPr id="535" name="Shape 535" descr="Screen Shot 2017-10-26 at 10.33.06.png"/>
          <p:cNvPicPr preferRelativeResize="0"/>
          <p:nvPr/>
        </p:nvPicPr>
        <p:blipFill>
          <a:blip r:embed="rId3">
            <a:alphaModFix/>
          </a:blip>
          <a:stretch>
            <a:fillRect/>
          </a:stretch>
        </p:blipFill>
        <p:spPr>
          <a:xfrm>
            <a:off x="-41998" y="0"/>
            <a:ext cx="4840325" cy="3243999"/>
          </a:xfrm>
          <a:prstGeom prst="rect">
            <a:avLst/>
          </a:prstGeom>
          <a:noFill/>
          <a:ln>
            <a:noFill/>
          </a:ln>
        </p:spPr>
      </p:pic>
      <p:pic>
        <p:nvPicPr>
          <p:cNvPr id="536" name="Shape 536" descr="Screen Shot 2017-10-26 at 10.36.53.png"/>
          <p:cNvPicPr preferRelativeResize="0"/>
          <p:nvPr/>
        </p:nvPicPr>
        <p:blipFill>
          <a:blip r:embed="rId4">
            <a:alphaModFix/>
          </a:blip>
          <a:stretch>
            <a:fillRect/>
          </a:stretch>
        </p:blipFill>
        <p:spPr>
          <a:xfrm>
            <a:off x="4992726" y="152400"/>
            <a:ext cx="3998874" cy="2786617"/>
          </a:xfrm>
          <a:prstGeom prst="rect">
            <a:avLst/>
          </a:prstGeom>
          <a:noFill/>
          <a:ln>
            <a:noFill/>
          </a:ln>
        </p:spPr>
      </p:pic>
      <p:pic>
        <p:nvPicPr>
          <p:cNvPr id="538" name="Shape 538" descr="Screen Shot 2017-10-26 at 10.43.13.png"/>
          <p:cNvPicPr preferRelativeResize="0"/>
          <p:nvPr/>
        </p:nvPicPr>
        <p:blipFill>
          <a:blip r:embed="rId5">
            <a:alphaModFix/>
          </a:blip>
          <a:stretch>
            <a:fillRect/>
          </a:stretch>
        </p:blipFill>
        <p:spPr>
          <a:xfrm>
            <a:off x="3296025" y="2939025"/>
            <a:ext cx="4346899" cy="2160325"/>
          </a:xfrm>
          <a:prstGeom prst="rect">
            <a:avLst/>
          </a:prstGeom>
          <a:noFill/>
          <a:ln>
            <a:noFill/>
          </a:ln>
        </p:spPr>
      </p:pic>
      <p:pic>
        <p:nvPicPr>
          <p:cNvPr id="6" name="Shape 411" descr="Screen Shot 2017-10-20 at 13.33.34.png"/>
          <p:cNvPicPr preferRelativeResize="0"/>
          <p:nvPr/>
        </p:nvPicPr>
        <p:blipFill>
          <a:blip r:embed="rId6">
            <a:alphaModFix/>
          </a:blip>
          <a:stretch>
            <a:fillRect/>
          </a:stretch>
        </p:blipFill>
        <p:spPr>
          <a:xfrm>
            <a:off x="7816628" y="4300150"/>
            <a:ext cx="1274672" cy="7926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Shape 543"/>
          <p:cNvSpPr txBox="1">
            <a:spLocks noGrp="1"/>
          </p:cNvSpPr>
          <p:nvPr>
            <p:ph type="title"/>
          </p:nvPr>
        </p:nvSpPr>
        <p:spPr>
          <a:xfrm>
            <a:off x="598975" y="205978"/>
            <a:ext cx="8229600" cy="857400"/>
          </a:xfrm>
          <a:prstGeom prst="rect">
            <a:avLst/>
          </a:prstGeom>
        </p:spPr>
        <p:txBody>
          <a:bodyPr wrap="square" lIns="91425" tIns="91425" rIns="91425" bIns="91425" anchor="ctr" anchorCtr="0">
            <a:noAutofit/>
          </a:bodyPr>
          <a:lstStyle/>
          <a:p>
            <a:pPr lvl="0">
              <a:spcBef>
                <a:spcPts val="0"/>
              </a:spcBef>
              <a:buNone/>
            </a:pPr>
            <a:r>
              <a:rPr lang="en-GB" sz="3000" b="1"/>
              <a:t>“Chaotic innovation - or jigsaw pieces?”</a:t>
            </a:r>
          </a:p>
        </p:txBody>
      </p:sp>
      <p:pic>
        <p:nvPicPr>
          <p:cNvPr id="544" name="Shape 544" descr="jigsaw puzzle pieces | Flickr"/>
          <p:cNvPicPr preferRelativeResize="0"/>
          <p:nvPr/>
        </p:nvPicPr>
        <p:blipFill>
          <a:blip r:embed="rId3">
            <a:alphaModFix/>
          </a:blip>
          <a:stretch>
            <a:fillRect/>
          </a:stretch>
        </p:blipFill>
        <p:spPr>
          <a:xfrm>
            <a:off x="1485900" y="880494"/>
            <a:ext cx="6172201" cy="4116806"/>
          </a:xfrm>
          <a:prstGeom prst="rect">
            <a:avLst/>
          </a:prstGeom>
          <a:noFill/>
          <a:ln>
            <a:noFill/>
          </a:ln>
        </p:spPr>
      </p:pic>
      <p:grpSp>
        <p:nvGrpSpPr>
          <p:cNvPr id="545" name="Shape 545"/>
          <p:cNvGrpSpPr/>
          <p:nvPr/>
        </p:nvGrpSpPr>
        <p:grpSpPr>
          <a:xfrm>
            <a:off x="1868800" y="1693894"/>
            <a:ext cx="5931100" cy="3093563"/>
            <a:chOff x="802000" y="2258525"/>
            <a:chExt cx="5931100" cy="4124750"/>
          </a:xfrm>
        </p:grpSpPr>
        <p:grpSp>
          <p:nvGrpSpPr>
            <p:cNvPr id="546" name="Shape 546"/>
            <p:cNvGrpSpPr/>
            <p:nvPr/>
          </p:nvGrpSpPr>
          <p:grpSpPr>
            <a:xfrm>
              <a:off x="802000" y="2258525"/>
              <a:ext cx="5864150" cy="4124750"/>
              <a:chOff x="802000" y="2258525"/>
              <a:chExt cx="5864150" cy="4124750"/>
            </a:xfrm>
          </p:grpSpPr>
          <p:grpSp>
            <p:nvGrpSpPr>
              <p:cNvPr id="547" name="Shape 547"/>
              <p:cNvGrpSpPr/>
              <p:nvPr/>
            </p:nvGrpSpPr>
            <p:grpSpPr>
              <a:xfrm>
                <a:off x="2125400" y="2258525"/>
                <a:ext cx="4540750" cy="4124750"/>
                <a:chOff x="2125400" y="2258525"/>
                <a:chExt cx="4540750" cy="4124750"/>
              </a:xfrm>
            </p:grpSpPr>
            <p:grpSp>
              <p:nvGrpSpPr>
                <p:cNvPr id="548" name="Shape 548"/>
                <p:cNvGrpSpPr/>
                <p:nvPr/>
              </p:nvGrpSpPr>
              <p:grpSpPr>
                <a:xfrm>
                  <a:off x="2125400" y="3220400"/>
                  <a:ext cx="4540750" cy="3162875"/>
                  <a:chOff x="2125400" y="3220400"/>
                  <a:chExt cx="4540750" cy="3162875"/>
                </a:xfrm>
              </p:grpSpPr>
              <p:sp>
                <p:nvSpPr>
                  <p:cNvPr id="549" name="Shape 549"/>
                  <p:cNvSpPr txBox="1"/>
                  <p:nvPr/>
                </p:nvSpPr>
                <p:spPr>
                  <a:xfrm>
                    <a:off x="2313875" y="3220400"/>
                    <a:ext cx="1198200" cy="320700"/>
                  </a:xfrm>
                  <a:prstGeom prst="rect">
                    <a:avLst/>
                  </a:prstGeom>
                  <a:noFill/>
                  <a:ln>
                    <a:noFill/>
                  </a:ln>
                </p:spPr>
                <p:txBody>
                  <a:bodyPr wrap="square" lIns="91425" tIns="91425" rIns="91425" bIns="91425" anchor="t" anchorCtr="0">
                    <a:noAutofit/>
                  </a:bodyPr>
                  <a:lstStyle/>
                  <a:p>
                    <a:pPr lvl="0">
                      <a:spcBef>
                        <a:spcPts val="0"/>
                      </a:spcBef>
                      <a:buClr>
                        <a:schemeClr val="dk1"/>
                      </a:buClr>
                      <a:buFont typeface="Arial"/>
                      <a:buNone/>
                    </a:pPr>
                    <a:r>
                      <a:rPr lang="en-GB" b="1">
                        <a:solidFill>
                          <a:srgbClr val="FFFFFF"/>
                        </a:solidFill>
                      </a:rPr>
                      <a:t>FAIR</a:t>
                    </a:r>
                  </a:p>
                </p:txBody>
              </p:sp>
              <p:sp>
                <p:nvSpPr>
                  <p:cNvPr id="550" name="Shape 550"/>
                  <p:cNvSpPr txBox="1"/>
                  <p:nvPr/>
                </p:nvSpPr>
                <p:spPr>
                  <a:xfrm>
                    <a:off x="2125400" y="4540425"/>
                    <a:ext cx="1281000" cy="320700"/>
                  </a:xfrm>
                  <a:prstGeom prst="rect">
                    <a:avLst/>
                  </a:prstGeom>
                  <a:noFill/>
                  <a:ln>
                    <a:noFill/>
                  </a:ln>
                </p:spPr>
                <p:txBody>
                  <a:bodyPr wrap="square" lIns="91425" tIns="91425" rIns="91425" bIns="91425" anchor="t" anchorCtr="0">
                    <a:noAutofit/>
                  </a:bodyPr>
                  <a:lstStyle/>
                  <a:p>
                    <a:pPr lvl="0" rtl="0">
                      <a:spcBef>
                        <a:spcPts val="0"/>
                      </a:spcBef>
                      <a:buNone/>
                    </a:pPr>
                    <a:r>
                      <a:rPr lang="en-GB" b="1">
                        <a:solidFill>
                          <a:schemeClr val="lt1"/>
                        </a:solidFill>
                      </a:rPr>
                      <a:t>Social networks</a:t>
                    </a:r>
                  </a:p>
                </p:txBody>
              </p:sp>
              <p:sp>
                <p:nvSpPr>
                  <p:cNvPr id="551" name="Shape 551"/>
                  <p:cNvSpPr txBox="1"/>
                  <p:nvPr/>
                </p:nvSpPr>
                <p:spPr>
                  <a:xfrm>
                    <a:off x="5060850" y="6062575"/>
                    <a:ext cx="1605300" cy="320700"/>
                  </a:xfrm>
                  <a:prstGeom prst="rect">
                    <a:avLst/>
                  </a:prstGeom>
                  <a:noFill/>
                  <a:ln>
                    <a:noFill/>
                  </a:ln>
                </p:spPr>
                <p:txBody>
                  <a:bodyPr wrap="square" lIns="91425" tIns="91425" rIns="91425" bIns="91425" anchor="t" anchorCtr="0">
                    <a:noAutofit/>
                  </a:bodyPr>
                  <a:lstStyle/>
                  <a:p>
                    <a:pPr lvl="0" rtl="0">
                      <a:spcBef>
                        <a:spcPts val="0"/>
                      </a:spcBef>
                      <a:buNone/>
                    </a:pPr>
                    <a:r>
                      <a:rPr lang="en-GB" b="1">
                        <a:solidFill>
                          <a:schemeClr val="lt1"/>
                        </a:solidFill>
                      </a:rPr>
                      <a:t>Interoperable</a:t>
                    </a:r>
                  </a:p>
                </p:txBody>
              </p:sp>
              <p:sp>
                <p:nvSpPr>
                  <p:cNvPr id="552" name="Shape 552"/>
                  <p:cNvSpPr txBox="1"/>
                  <p:nvPr/>
                </p:nvSpPr>
                <p:spPr>
                  <a:xfrm>
                    <a:off x="5552400" y="3268650"/>
                    <a:ext cx="906000" cy="320700"/>
                  </a:xfrm>
                  <a:prstGeom prst="rect">
                    <a:avLst/>
                  </a:prstGeom>
                  <a:noFill/>
                  <a:ln>
                    <a:noFill/>
                  </a:ln>
                </p:spPr>
                <p:txBody>
                  <a:bodyPr wrap="square" lIns="91425" tIns="91425" rIns="91425" bIns="91425" anchor="t" anchorCtr="0">
                    <a:noAutofit/>
                  </a:bodyPr>
                  <a:lstStyle/>
                  <a:p>
                    <a:pPr lvl="0" rtl="0">
                      <a:spcBef>
                        <a:spcPts val="0"/>
                      </a:spcBef>
                      <a:buNone/>
                    </a:pPr>
                    <a:r>
                      <a:rPr lang="en-GB" b="1">
                        <a:solidFill>
                          <a:schemeClr val="lt1"/>
                        </a:solidFill>
                      </a:rPr>
                      <a:t>DCIP</a:t>
                    </a:r>
                  </a:p>
                </p:txBody>
              </p:sp>
            </p:grpSp>
            <p:sp>
              <p:nvSpPr>
                <p:cNvPr id="553" name="Shape 553"/>
                <p:cNvSpPr txBox="1"/>
                <p:nvPr/>
              </p:nvSpPr>
              <p:spPr>
                <a:xfrm>
                  <a:off x="4332875" y="4022667"/>
                  <a:ext cx="1370700" cy="320700"/>
                </a:xfrm>
                <a:prstGeom prst="rect">
                  <a:avLst/>
                </a:prstGeom>
                <a:noFill/>
                <a:ln>
                  <a:noFill/>
                </a:ln>
              </p:spPr>
              <p:txBody>
                <a:bodyPr wrap="square" lIns="91425" tIns="91425" rIns="91425" bIns="91425" anchor="t" anchorCtr="0">
                  <a:noAutofit/>
                </a:bodyPr>
                <a:lstStyle/>
                <a:p>
                  <a:pPr lvl="0" rtl="0">
                    <a:spcBef>
                      <a:spcPts val="0"/>
                    </a:spcBef>
                    <a:buNone/>
                  </a:pPr>
                  <a:r>
                    <a:rPr lang="en-GB" b="1">
                      <a:solidFill>
                        <a:srgbClr val="FFFFFF"/>
                      </a:solidFill>
                    </a:rPr>
                    <a:t>Data repositories</a:t>
                  </a:r>
                </a:p>
              </p:txBody>
            </p:sp>
            <p:sp>
              <p:nvSpPr>
                <p:cNvPr id="554" name="Shape 554"/>
                <p:cNvSpPr txBox="1"/>
                <p:nvPr/>
              </p:nvSpPr>
              <p:spPr>
                <a:xfrm>
                  <a:off x="4540600" y="2258525"/>
                  <a:ext cx="906000" cy="320700"/>
                </a:xfrm>
                <a:prstGeom prst="rect">
                  <a:avLst/>
                </a:prstGeom>
                <a:noFill/>
                <a:ln>
                  <a:noFill/>
                </a:ln>
              </p:spPr>
              <p:txBody>
                <a:bodyPr wrap="square" lIns="91425" tIns="91425" rIns="91425" bIns="91425" anchor="t" anchorCtr="0">
                  <a:noAutofit/>
                </a:bodyPr>
                <a:lstStyle/>
                <a:p>
                  <a:pPr lvl="0" rtl="0">
                    <a:spcBef>
                      <a:spcPts val="0"/>
                    </a:spcBef>
                    <a:buNone/>
                  </a:pPr>
                  <a:r>
                    <a:rPr lang="en-GB" b="1">
                      <a:solidFill>
                        <a:srgbClr val="FFFFFF"/>
                      </a:solidFill>
                    </a:rPr>
                    <a:t>Citable</a:t>
                  </a:r>
                </a:p>
              </p:txBody>
            </p:sp>
          </p:grpSp>
          <p:sp>
            <p:nvSpPr>
              <p:cNvPr id="555" name="Shape 555"/>
              <p:cNvSpPr txBox="1"/>
              <p:nvPr/>
            </p:nvSpPr>
            <p:spPr>
              <a:xfrm>
                <a:off x="802000" y="4667825"/>
                <a:ext cx="906000" cy="320700"/>
              </a:xfrm>
              <a:prstGeom prst="rect">
                <a:avLst/>
              </a:prstGeom>
              <a:noFill/>
              <a:ln>
                <a:noFill/>
              </a:ln>
            </p:spPr>
            <p:txBody>
              <a:bodyPr wrap="square" lIns="91425" tIns="91425" rIns="91425" bIns="91425" anchor="t" anchorCtr="0">
                <a:noAutofit/>
              </a:bodyPr>
              <a:lstStyle/>
              <a:p>
                <a:pPr lvl="0" rtl="0">
                  <a:spcBef>
                    <a:spcPts val="0"/>
                  </a:spcBef>
                  <a:buNone/>
                </a:pPr>
                <a:r>
                  <a:rPr lang="en-GB" b="1">
                    <a:solidFill>
                      <a:srgbClr val="FFFFFF"/>
                    </a:solidFill>
                  </a:rPr>
                  <a:t>ORCID</a:t>
                </a:r>
              </a:p>
            </p:txBody>
          </p:sp>
        </p:grpSp>
        <p:sp>
          <p:nvSpPr>
            <p:cNvPr id="556" name="Shape 556"/>
            <p:cNvSpPr txBox="1"/>
            <p:nvPr/>
          </p:nvSpPr>
          <p:spPr>
            <a:xfrm>
              <a:off x="5827100" y="5052125"/>
              <a:ext cx="906000" cy="320700"/>
            </a:xfrm>
            <a:prstGeom prst="rect">
              <a:avLst/>
            </a:prstGeom>
            <a:noFill/>
            <a:ln>
              <a:noFill/>
            </a:ln>
          </p:spPr>
          <p:txBody>
            <a:bodyPr wrap="square" lIns="91425" tIns="91425" rIns="91425" bIns="91425" anchor="t" anchorCtr="0">
              <a:noAutofit/>
            </a:bodyPr>
            <a:lstStyle/>
            <a:p>
              <a:pPr lvl="0" rtl="0">
                <a:spcBef>
                  <a:spcPts val="0"/>
                </a:spcBef>
                <a:buNone/>
              </a:pPr>
              <a:r>
                <a:rPr lang="en-GB" b="1">
                  <a:solidFill>
                    <a:srgbClr val="FFFFFF"/>
                  </a:solidFill>
                </a:rPr>
                <a:t>PIDs</a:t>
              </a:r>
            </a:p>
          </p:txBody>
        </p:sp>
      </p:grpSp>
      <p:sp>
        <p:nvSpPr>
          <p:cNvPr id="557" name="Shape 557"/>
          <p:cNvSpPr txBox="1"/>
          <p:nvPr/>
        </p:nvSpPr>
        <p:spPr>
          <a:xfrm>
            <a:off x="7799900" y="3498475"/>
            <a:ext cx="1164300" cy="366900"/>
          </a:xfrm>
          <a:prstGeom prst="rect">
            <a:avLst/>
          </a:prstGeom>
          <a:noFill/>
          <a:ln>
            <a:noFill/>
          </a:ln>
        </p:spPr>
        <p:txBody>
          <a:bodyPr wrap="square" lIns="91425" tIns="91425" rIns="91425" bIns="91425" anchor="t" anchorCtr="0">
            <a:noAutofit/>
          </a:bodyPr>
          <a:lstStyle/>
          <a:p>
            <a:pPr lvl="0">
              <a:spcBef>
                <a:spcPts val="0"/>
              </a:spcBef>
              <a:buNone/>
            </a:pPr>
            <a:r>
              <a:rPr lang="en-GB"/>
              <a:t>By Katherine Skinner</a:t>
            </a:r>
          </a:p>
        </p:txBody>
      </p:sp>
      <p:sp>
        <p:nvSpPr>
          <p:cNvPr id="558" name="Shape 558"/>
          <p:cNvSpPr txBox="1"/>
          <p:nvPr/>
        </p:nvSpPr>
        <p:spPr>
          <a:xfrm>
            <a:off x="1994000" y="1746350"/>
            <a:ext cx="1198200" cy="240600"/>
          </a:xfrm>
          <a:prstGeom prst="rect">
            <a:avLst/>
          </a:prstGeom>
          <a:noFill/>
          <a:ln>
            <a:noFill/>
          </a:ln>
        </p:spPr>
        <p:txBody>
          <a:bodyPr wrap="square" lIns="91425" tIns="91425" rIns="91425" bIns="91425" anchor="t" anchorCtr="0">
            <a:noAutofit/>
          </a:bodyPr>
          <a:lstStyle/>
          <a:p>
            <a:pPr lvl="0" rtl="0">
              <a:spcBef>
                <a:spcPts val="0"/>
              </a:spcBef>
              <a:buClr>
                <a:schemeClr val="dk1"/>
              </a:buClr>
              <a:buFont typeface="Arial"/>
              <a:buNone/>
            </a:pPr>
            <a:r>
              <a:rPr lang="en-GB" b="1">
                <a:solidFill>
                  <a:srgbClr val="FFFFFF"/>
                </a:solidFill>
              </a:rPr>
              <a:t>Annotation</a:t>
            </a:r>
          </a:p>
        </p:txBody>
      </p:sp>
      <p:sp>
        <p:nvSpPr>
          <p:cNvPr id="559" name="Shape 559"/>
          <p:cNvSpPr txBox="1"/>
          <p:nvPr/>
        </p:nvSpPr>
        <p:spPr>
          <a:xfrm>
            <a:off x="3414325" y="1308650"/>
            <a:ext cx="1777200" cy="240600"/>
          </a:xfrm>
          <a:prstGeom prst="rect">
            <a:avLst/>
          </a:prstGeom>
          <a:noFill/>
          <a:ln>
            <a:noFill/>
          </a:ln>
        </p:spPr>
        <p:txBody>
          <a:bodyPr wrap="square" lIns="91425" tIns="91425" rIns="91425" bIns="91425" anchor="t" anchorCtr="0">
            <a:noAutofit/>
          </a:bodyPr>
          <a:lstStyle/>
          <a:p>
            <a:pPr lvl="0" rtl="0">
              <a:spcBef>
                <a:spcPts val="0"/>
              </a:spcBef>
              <a:buClr>
                <a:schemeClr val="dk1"/>
              </a:buClr>
              <a:buFont typeface="Arial"/>
              <a:buNone/>
            </a:pPr>
            <a:r>
              <a:rPr lang="en-GB" b="1">
                <a:solidFill>
                  <a:srgbClr val="FFFFFF"/>
                </a:solidFill>
              </a:rPr>
              <a:t>Semantic Web</a:t>
            </a:r>
          </a:p>
        </p:txBody>
      </p:sp>
      <p:sp>
        <p:nvSpPr>
          <p:cNvPr id="560" name="Shape 560"/>
          <p:cNvSpPr txBox="1"/>
          <p:nvPr/>
        </p:nvSpPr>
        <p:spPr>
          <a:xfrm>
            <a:off x="2593825" y="4499300"/>
            <a:ext cx="1777200" cy="240600"/>
          </a:xfrm>
          <a:prstGeom prst="rect">
            <a:avLst/>
          </a:prstGeom>
          <a:noFill/>
          <a:ln>
            <a:noFill/>
          </a:ln>
        </p:spPr>
        <p:txBody>
          <a:bodyPr wrap="square" lIns="91425" tIns="91425" rIns="91425" bIns="91425" anchor="t" anchorCtr="0">
            <a:noAutofit/>
          </a:bodyPr>
          <a:lstStyle/>
          <a:p>
            <a:pPr lvl="0" rtl="0">
              <a:spcBef>
                <a:spcPts val="0"/>
              </a:spcBef>
              <a:buClr>
                <a:schemeClr val="dk1"/>
              </a:buClr>
              <a:buFont typeface="Arial"/>
              <a:buNone/>
            </a:pPr>
            <a:r>
              <a:rPr lang="en-GB" b="1">
                <a:solidFill>
                  <a:srgbClr val="FFFFFF"/>
                </a:solidFill>
              </a:rPr>
              <a:t>Data journals</a:t>
            </a:r>
          </a:p>
        </p:txBody>
      </p:sp>
      <p:sp>
        <p:nvSpPr>
          <p:cNvPr id="561" name="Shape 561"/>
          <p:cNvSpPr txBox="1"/>
          <p:nvPr/>
        </p:nvSpPr>
        <p:spPr>
          <a:xfrm>
            <a:off x="5066775" y="3806425"/>
            <a:ext cx="1777200" cy="240600"/>
          </a:xfrm>
          <a:prstGeom prst="rect">
            <a:avLst/>
          </a:prstGeom>
          <a:noFill/>
          <a:ln>
            <a:noFill/>
          </a:ln>
        </p:spPr>
        <p:txBody>
          <a:bodyPr wrap="square" lIns="91425" tIns="91425" rIns="91425" bIns="91425" anchor="t" anchorCtr="0">
            <a:noAutofit/>
          </a:bodyPr>
          <a:lstStyle/>
          <a:p>
            <a:pPr lvl="0" rtl="0">
              <a:spcBef>
                <a:spcPts val="0"/>
              </a:spcBef>
              <a:buClr>
                <a:schemeClr val="dk1"/>
              </a:buClr>
              <a:buFont typeface="Arial"/>
              <a:buNone/>
            </a:pPr>
            <a:r>
              <a:rPr lang="en-GB" b="1">
                <a:solidFill>
                  <a:srgbClr val="FFFFFF"/>
                </a:solidFill>
              </a:rPr>
              <a:t>Altmetrics</a:t>
            </a:r>
          </a:p>
        </p:txBody>
      </p:sp>
      <p:sp>
        <p:nvSpPr>
          <p:cNvPr id="562" name="Shape 562"/>
          <p:cNvSpPr txBox="1"/>
          <p:nvPr/>
        </p:nvSpPr>
        <p:spPr>
          <a:xfrm>
            <a:off x="1819450" y="2661038"/>
            <a:ext cx="1198200" cy="240600"/>
          </a:xfrm>
          <a:prstGeom prst="rect">
            <a:avLst/>
          </a:prstGeom>
          <a:noFill/>
          <a:ln>
            <a:noFill/>
          </a:ln>
        </p:spPr>
        <p:txBody>
          <a:bodyPr wrap="square" lIns="91425" tIns="91425" rIns="91425" bIns="91425" anchor="t" anchorCtr="0">
            <a:noAutofit/>
          </a:bodyPr>
          <a:lstStyle/>
          <a:p>
            <a:pPr lvl="0" rtl="0">
              <a:spcBef>
                <a:spcPts val="0"/>
              </a:spcBef>
              <a:buClr>
                <a:schemeClr val="dk1"/>
              </a:buClr>
              <a:buFont typeface="Arial"/>
              <a:buNone/>
            </a:pPr>
            <a:r>
              <a:rPr lang="en-GB" b="1">
                <a:solidFill>
                  <a:srgbClr val="FFFFFF"/>
                </a:solidFill>
              </a:rPr>
              <a:t>Credit Taxonomy</a:t>
            </a:r>
          </a:p>
        </p:txBody>
      </p:sp>
      <p:pic>
        <p:nvPicPr>
          <p:cNvPr id="23" name="Shape 411" descr="Screen Shot 2017-10-20 at 13.33.34.png"/>
          <p:cNvPicPr preferRelativeResize="0"/>
          <p:nvPr/>
        </p:nvPicPr>
        <p:blipFill>
          <a:blip r:embed="rId4">
            <a:alphaModFix/>
          </a:blip>
          <a:stretch>
            <a:fillRect/>
          </a:stretch>
        </p:blipFill>
        <p:spPr>
          <a:xfrm>
            <a:off x="7816628" y="4300150"/>
            <a:ext cx="1274672" cy="792600"/>
          </a:xfrm>
          <a:prstGeom prst="rect">
            <a:avLst/>
          </a:prstGeom>
          <a:noFill/>
          <a:ln>
            <a:noFill/>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5"/>
                                        </p:tgtEl>
                                        <p:attrNameLst>
                                          <p:attrName>style.visibility</p:attrName>
                                        </p:attrNameLst>
                                      </p:cBhvr>
                                      <p:to>
                                        <p:strVal val="visible"/>
                                      </p:to>
                                    </p:set>
                                    <p:animEffect transition="in" filter="fade">
                                      <p:cBhvr>
                                        <p:cTn id="7" dur="1000"/>
                                        <p:tgtEl>
                                          <p:spTgt spid="5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Shape 568"/>
          <p:cNvSpPr txBox="1">
            <a:spLocks noGrp="1"/>
          </p:cNvSpPr>
          <p:nvPr>
            <p:ph type="title"/>
          </p:nvPr>
        </p:nvSpPr>
        <p:spPr>
          <a:xfrm>
            <a:off x="457200" y="205978"/>
            <a:ext cx="8229600" cy="857400"/>
          </a:xfrm>
          <a:prstGeom prst="rect">
            <a:avLst/>
          </a:prstGeom>
        </p:spPr>
        <p:txBody>
          <a:bodyPr wrap="square" lIns="91425" tIns="91425" rIns="91425" bIns="91425" anchor="ctr" anchorCtr="0">
            <a:noAutofit/>
          </a:bodyPr>
          <a:lstStyle/>
          <a:p>
            <a:pPr lvl="0">
              <a:spcBef>
                <a:spcPts val="0"/>
              </a:spcBef>
              <a:buNone/>
            </a:pPr>
            <a:r>
              <a:rPr lang="en-GB"/>
              <a:t>Key questions arising: </a:t>
            </a:r>
          </a:p>
        </p:txBody>
      </p:sp>
      <p:sp>
        <p:nvSpPr>
          <p:cNvPr id="569" name="Shape 569"/>
          <p:cNvSpPr txBox="1">
            <a:spLocks noGrp="1"/>
          </p:cNvSpPr>
          <p:nvPr>
            <p:ph type="body" idx="1"/>
          </p:nvPr>
        </p:nvSpPr>
        <p:spPr>
          <a:xfrm>
            <a:off x="457200" y="1349161"/>
            <a:ext cx="8229600" cy="3394500"/>
          </a:xfrm>
          <a:prstGeom prst="rect">
            <a:avLst/>
          </a:prstGeom>
        </p:spPr>
        <p:txBody>
          <a:bodyPr wrap="square" lIns="91425" tIns="91425" rIns="91425" bIns="91425" anchor="t" anchorCtr="0">
            <a:noAutofit/>
          </a:bodyPr>
          <a:lstStyle/>
          <a:p>
            <a:pPr marL="457200" lvl="0" indent="-317500" rtl="0">
              <a:spcBef>
                <a:spcPts val="0"/>
              </a:spcBef>
              <a:spcAft>
                <a:spcPts val="600"/>
              </a:spcAft>
              <a:buClr>
                <a:srgbClr val="333333"/>
              </a:buClr>
              <a:buSzPct val="100000"/>
              <a:buFont typeface="Arial"/>
            </a:pPr>
            <a:r>
              <a:rPr lang="en-GB" sz="1400" dirty="0">
                <a:solidFill>
                  <a:srgbClr val="333333"/>
                </a:solidFill>
                <a:latin typeface="Arial"/>
                <a:ea typeface="Arial"/>
                <a:cs typeface="Arial"/>
                <a:sym typeface="Arial"/>
              </a:rPr>
              <a:t>How might things be improved? </a:t>
            </a:r>
            <a:endParaRPr lang="en-GB" sz="1400" dirty="0" smtClean="0">
              <a:solidFill>
                <a:srgbClr val="333333"/>
              </a:solidFill>
              <a:latin typeface="Arial"/>
              <a:ea typeface="Arial"/>
              <a:cs typeface="Arial"/>
              <a:sym typeface="Arial"/>
            </a:endParaRPr>
          </a:p>
          <a:p>
            <a:pPr marL="457200" lvl="0" indent="-317500" rtl="0">
              <a:spcBef>
                <a:spcPts val="0"/>
              </a:spcBef>
              <a:spcAft>
                <a:spcPts val="600"/>
              </a:spcAft>
              <a:buClr>
                <a:srgbClr val="333333"/>
              </a:buClr>
              <a:buSzPct val="100000"/>
              <a:buFont typeface="Arial"/>
            </a:pPr>
            <a:r>
              <a:rPr lang="en-GB" sz="1400" dirty="0" smtClean="0">
                <a:solidFill>
                  <a:srgbClr val="333333"/>
                </a:solidFill>
                <a:latin typeface="Arial"/>
                <a:ea typeface="Arial"/>
                <a:cs typeface="Arial"/>
                <a:sym typeface="Arial"/>
              </a:rPr>
              <a:t>Some </a:t>
            </a:r>
            <a:r>
              <a:rPr lang="en-GB" sz="1400" dirty="0">
                <a:solidFill>
                  <a:srgbClr val="333333"/>
                </a:solidFill>
                <a:latin typeface="Arial"/>
                <a:ea typeface="Arial"/>
                <a:cs typeface="Arial"/>
                <a:sym typeface="Arial"/>
              </a:rPr>
              <a:t>of this is about specific tools, how they are developed (ideally with a holistic perspective rather than simply in response to a single or small-range of problems.</a:t>
            </a:r>
          </a:p>
          <a:p>
            <a:pPr marL="457200" lvl="0" indent="-317500" rtl="0">
              <a:spcBef>
                <a:spcPts val="0"/>
              </a:spcBef>
              <a:spcAft>
                <a:spcPts val="600"/>
              </a:spcAft>
              <a:buClr>
                <a:srgbClr val="333333"/>
              </a:buClr>
              <a:buSzPct val="100000"/>
              <a:buFont typeface="Arial"/>
            </a:pPr>
            <a:r>
              <a:rPr lang="en-GB" sz="1400" dirty="0">
                <a:solidFill>
                  <a:srgbClr val="333333"/>
                </a:solidFill>
                <a:latin typeface="Arial"/>
                <a:ea typeface="Arial"/>
                <a:cs typeface="Arial"/>
                <a:sym typeface="Arial"/>
              </a:rPr>
              <a:t>There are a number of pieces already existing: ORCID, Open Science Framework, Zenodo, etc. Although the Scholarly Commons is technologically enabled, it is NOT technically driven. </a:t>
            </a:r>
          </a:p>
          <a:p>
            <a:pPr marL="457200" lvl="0" indent="-317500" rtl="0">
              <a:spcBef>
                <a:spcPts val="0"/>
              </a:spcBef>
              <a:spcAft>
                <a:spcPts val="600"/>
              </a:spcAft>
              <a:buClr>
                <a:srgbClr val="333333"/>
              </a:buClr>
              <a:buSzPct val="100000"/>
              <a:buFont typeface="Arial"/>
            </a:pPr>
            <a:r>
              <a:rPr lang="en-GB" sz="1400" dirty="0">
                <a:solidFill>
                  <a:srgbClr val="333333"/>
                </a:solidFill>
                <a:latin typeface="Arial"/>
                <a:ea typeface="Arial"/>
                <a:cs typeface="Arial"/>
                <a:sym typeface="Arial"/>
              </a:rPr>
              <a:t>We need more capacity to allocate persistent identifiers, input metadata and provenance information, attribute actions and works and automate versioning. </a:t>
            </a:r>
          </a:p>
          <a:p>
            <a:pPr marL="457200" lvl="0" indent="-317500" rtl="0">
              <a:spcBef>
                <a:spcPts val="0"/>
              </a:spcBef>
              <a:spcAft>
                <a:spcPts val="600"/>
              </a:spcAft>
              <a:buClr>
                <a:srgbClr val="333333"/>
              </a:buClr>
              <a:buSzPct val="100000"/>
              <a:buFont typeface="Arial"/>
            </a:pPr>
            <a:r>
              <a:rPr lang="en-GB" sz="1400" dirty="0">
                <a:solidFill>
                  <a:srgbClr val="333333"/>
                </a:solidFill>
                <a:latin typeface="Arial"/>
                <a:ea typeface="Arial"/>
                <a:cs typeface="Arial"/>
                <a:sym typeface="Arial"/>
              </a:rPr>
              <a:t>Citation is integral to scholarship, but our citation and referencing system is a time sink and inefficient.  In light of new technologies, how can it be improved?</a:t>
            </a:r>
          </a:p>
          <a:p>
            <a:pPr marL="457200" lvl="0" indent="-317500" rtl="0">
              <a:spcBef>
                <a:spcPts val="0"/>
              </a:spcBef>
              <a:spcAft>
                <a:spcPts val="600"/>
              </a:spcAft>
              <a:buClr>
                <a:srgbClr val="333333"/>
              </a:buClr>
              <a:buSzPct val="100000"/>
              <a:buFont typeface="Arial"/>
            </a:pPr>
            <a:r>
              <a:rPr lang="en-GB" sz="1400" dirty="0">
                <a:solidFill>
                  <a:srgbClr val="333333"/>
                </a:solidFill>
                <a:latin typeface="Arial"/>
                <a:ea typeface="Arial"/>
                <a:cs typeface="Arial"/>
                <a:sym typeface="Arial"/>
              </a:rPr>
              <a:t>What are the consequences of investing in your technology (not monetary but time and effort)?</a:t>
            </a:r>
          </a:p>
          <a:p>
            <a:pPr lvl="0">
              <a:spcBef>
                <a:spcPts val="0"/>
              </a:spcBef>
              <a:buNone/>
            </a:pPr>
            <a:endParaRPr dirty="0"/>
          </a:p>
        </p:txBody>
      </p:sp>
      <p:pic>
        <p:nvPicPr>
          <p:cNvPr id="5" name="Shape 411" descr="Screen Shot 2017-10-20 at 13.33.34.png"/>
          <p:cNvPicPr preferRelativeResize="0"/>
          <p:nvPr/>
        </p:nvPicPr>
        <p:blipFill>
          <a:blip r:embed="rId3">
            <a:alphaModFix/>
          </a:blip>
          <a:stretch>
            <a:fillRect/>
          </a:stretch>
        </p:blipFill>
        <p:spPr>
          <a:xfrm>
            <a:off x="7816628" y="4300150"/>
            <a:ext cx="1274672" cy="7926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Shape 575"/>
          <p:cNvSpPr txBox="1">
            <a:spLocks noGrp="1"/>
          </p:cNvSpPr>
          <p:nvPr>
            <p:ph type="ctrTitle"/>
          </p:nvPr>
        </p:nvSpPr>
        <p:spPr>
          <a:xfrm>
            <a:off x="311708" y="198725"/>
            <a:ext cx="8520600" cy="2052600"/>
          </a:xfrm>
          <a:prstGeom prst="rect">
            <a:avLst/>
          </a:prstGeom>
        </p:spPr>
        <p:txBody>
          <a:bodyPr wrap="square" lIns="91425" tIns="91425" rIns="91425" bIns="91425" anchor="b" anchorCtr="0">
            <a:noAutofit/>
          </a:bodyPr>
          <a:lstStyle/>
          <a:p>
            <a:pPr lvl="0" rtl="0">
              <a:spcBef>
                <a:spcPts val="0"/>
              </a:spcBef>
              <a:buNone/>
            </a:pPr>
            <a:r>
              <a:rPr lang="en-GB" sz="3000" dirty="0" smtClean="0">
                <a:latin typeface="Calibri"/>
                <a:ea typeface="Calibri"/>
                <a:cs typeface="Calibri"/>
                <a:sym typeface="Calibri"/>
              </a:rPr>
              <a:t>Thank you!</a:t>
            </a:r>
            <a:endParaRPr lang="en-GB" sz="3000" dirty="0">
              <a:latin typeface="Calibri"/>
              <a:ea typeface="Calibri"/>
              <a:cs typeface="Calibri"/>
              <a:sym typeface="Calibri"/>
            </a:endParaRPr>
          </a:p>
        </p:txBody>
      </p:sp>
      <p:sp>
        <p:nvSpPr>
          <p:cNvPr id="576" name="Shape 576"/>
          <p:cNvSpPr txBox="1">
            <a:spLocks noGrp="1"/>
          </p:cNvSpPr>
          <p:nvPr>
            <p:ph type="subTitle" idx="1"/>
          </p:nvPr>
        </p:nvSpPr>
        <p:spPr>
          <a:xfrm>
            <a:off x="311700" y="2729150"/>
            <a:ext cx="8520600" cy="792600"/>
          </a:xfrm>
          <a:prstGeom prst="rect">
            <a:avLst/>
          </a:prstGeom>
        </p:spPr>
        <p:txBody>
          <a:bodyPr wrap="square" lIns="91425" tIns="91425" rIns="91425" bIns="91425" anchor="t" anchorCtr="0">
            <a:noAutofit/>
          </a:bodyPr>
          <a:lstStyle/>
          <a:p>
            <a:pPr lvl="0" algn="l" rtl="0">
              <a:spcBef>
                <a:spcPts val="0"/>
              </a:spcBef>
              <a:buNone/>
            </a:pPr>
            <a:r>
              <a:rPr lang="en-GB" sz="2000" dirty="0" smtClean="0">
                <a:latin typeface="Calibri"/>
                <a:ea typeface="Calibri"/>
                <a:cs typeface="Calibri"/>
                <a:sym typeface="Calibri"/>
              </a:rPr>
              <a:t>Scholarly Commons Decision Trees Working Group</a:t>
            </a:r>
          </a:p>
          <a:p>
            <a:pPr lvl="0" algn="l" rtl="0">
              <a:spcBef>
                <a:spcPts val="0"/>
              </a:spcBef>
              <a:buNone/>
            </a:pPr>
            <a:r>
              <a:rPr lang="en-GB" sz="2000" dirty="0" err="1" smtClean="0">
                <a:latin typeface="Calibri"/>
                <a:ea typeface="Calibri"/>
                <a:cs typeface="Calibri"/>
                <a:sym typeface="Calibri"/>
              </a:rPr>
              <a:t>www.scholarlycommons.org</a:t>
            </a:r>
            <a:endParaRPr sz="2000" dirty="0">
              <a:latin typeface="Calibri"/>
              <a:ea typeface="Calibri"/>
              <a:cs typeface="Calibri"/>
              <a:sym typeface="Calibri"/>
            </a:endParaRPr>
          </a:p>
        </p:txBody>
      </p:sp>
      <p:pic>
        <p:nvPicPr>
          <p:cNvPr id="577" name="Shape 577" descr="Screen Shot 2017-10-20 at 13.33.34.png"/>
          <p:cNvPicPr preferRelativeResize="0"/>
          <p:nvPr/>
        </p:nvPicPr>
        <p:blipFill>
          <a:blip r:embed="rId3">
            <a:alphaModFix/>
          </a:blip>
          <a:stretch>
            <a:fillRect/>
          </a:stretch>
        </p:blipFill>
        <p:spPr>
          <a:xfrm>
            <a:off x="7816628" y="4300150"/>
            <a:ext cx="1274672" cy="792600"/>
          </a:xfrm>
          <a:prstGeom prst="rect">
            <a:avLst/>
          </a:prstGeom>
          <a:noFill/>
          <a:ln>
            <a:noFill/>
          </a:ln>
        </p:spPr>
      </p:pic>
      <p:pic>
        <p:nvPicPr>
          <p:cNvPr id="5" name="Picture 4" descr="Screen Shot 2017-10-26 at 12.50.0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059445"/>
            <a:ext cx="2580230" cy="111554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Shape 575"/>
          <p:cNvSpPr txBox="1">
            <a:spLocks noGrp="1"/>
          </p:cNvSpPr>
          <p:nvPr>
            <p:ph type="ctrTitle"/>
          </p:nvPr>
        </p:nvSpPr>
        <p:spPr>
          <a:xfrm>
            <a:off x="311708" y="198725"/>
            <a:ext cx="8520600" cy="2052600"/>
          </a:xfrm>
          <a:prstGeom prst="rect">
            <a:avLst/>
          </a:prstGeom>
        </p:spPr>
        <p:txBody>
          <a:bodyPr wrap="square" lIns="91425" tIns="91425" rIns="91425" bIns="91425" anchor="b" anchorCtr="0">
            <a:noAutofit/>
          </a:bodyPr>
          <a:lstStyle/>
          <a:p>
            <a:pPr lvl="0" rtl="0">
              <a:spcBef>
                <a:spcPts val="0"/>
              </a:spcBef>
              <a:buNone/>
            </a:pPr>
            <a:r>
              <a:rPr lang="en-GB" sz="3000">
                <a:latin typeface="Calibri"/>
                <a:ea typeface="Calibri"/>
                <a:cs typeface="Calibri"/>
                <a:sym typeface="Calibri"/>
              </a:rPr>
              <a:t>What do (Commons-compliant) Researchers Really Want?</a:t>
            </a:r>
          </a:p>
        </p:txBody>
      </p:sp>
      <p:sp>
        <p:nvSpPr>
          <p:cNvPr id="576" name="Shape 576"/>
          <p:cNvSpPr txBox="1">
            <a:spLocks noGrp="1"/>
          </p:cNvSpPr>
          <p:nvPr>
            <p:ph type="subTitle" idx="1"/>
          </p:nvPr>
        </p:nvSpPr>
        <p:spPr>
          <a:xfrm>
            <a:off x="311700" y="2729150"/>
            <a:ext cx="8520600" cy="792600"/>
          </a:xfrm>
          <a:prstGeom prst="rect">
            <a:avLst/>
          </a:prstGeom>
        </p:spPr>
        <p:txBody>
          <a:bodyPr wrap="square" lIns="91425" tIns="91425" rIns="91425" bIns="91425" anchor="t" anchorCtr="0">
            <a:noAutofit/>
          </a:bodyPr>
          <a:lstStyle/>
          <a:p>
            <a:pPr lvl="0" algn="l" rtl="0">
              <a:spcBef>
                <a:spcPts val="0"/>
              </a:spcBef>
              <a:buClr>
                <a:schemeClr val="dk1"/>
              </a:buClr>
              <a:buSzPct val="45833"/>
              <a:buFont typeface="Arial"/>
              <a:buNone/>
            </a:pPr>
            <a:r>
              <a:rPr lang="en-GB" sz="2400" dirty="0">
                <a:latin typeface="Calibri"/>
                <a:ea typeface="Calibri"/>
                <a:cs typeface="Calibri"/>
                <a:sym typeface="Calibri"/>
              </a:rPr>
              <a:t>Scholarly Commons from Theory to Practice: Part 2</a:t>
            </a:r>
          </a:p>
          <a:p>
            <a:pPr lvl="0" algn="l" rtl="0">
              <a:spcBef>
                <a:spcPts val="0"/>
              </a:spcBef>
              <a:buNone/>
            </a:pPr>
            <a:r>
              <a:rPr lang="en-GB" sz="2400" dirty="0">
                <a:latin typeface="Calibri"/>
                <a:ea typeface="Calibri"/>
                <a:cs typeface="Calibri"/>
                <a:sym typeface="Calibri"/>
              </a:rPr>
              <a:t>Maryann </a:t>
            </a:r>
            <a:r>
              <a:rPr lang="en-GB" sz="2400" dirty="0" err="1">
                <a:latin typeface="Calibri"/>
                <a:ea typeface="Calibri"/>
                <a:cs typeface="Calibri"/>
                <a:sym typeface="Calibri"/>
              </a:rPr>
              <a:t>Martone</a:t>
            </a:r>
            <a:r>
              <a:rPr lang="en-GB" sz="2400" dirty="0">
                <a:latin typeface="Calibri"/>
                <a:ea typeface="Calibri"/>
                <a:cs typeface="Calibri"/>
                <a:sym typeface="Calibri"/>
              </a:rPr>
              <a:t> and Fiona Murphy</a:t>
            </a:r>
          </a:p>
          <a:p>
            <a:pPr lvl="0" algn="l" rtl="0">
              <a:spcBef>
                <a:spcPts val="0"/>
              </a:spcBef>
              <a:buNone/>
            </a:pPr>
            <a:r>
              <a:rPr lang="en-GB" sz="2000" i="1" dirty="0" smtClean="0">
                <a:latin typeface="Calibri"/>
                <a:ea typeface="Calibri"/>
                <a:cs typeface="Calibri"/>
                <a:sym typeface="Calibri"/>
              </a:rPr>
              <a:t>FORCE2017</a:t>
            </a:r>
            <a:r>
              <a:rPr lang="en-GB" sz="2000" i="1" dirty="0">
                <a:latin typeface="Calibri"/>
                <a:ea typeface="Calibri"/>
                <a:cs typeface="Calibri"/>
                <a:sym typeface="Calibri"/>
              </a:rPr>
              <a:t>, Berlin, 26 October 2017</a:t>
            </a:r>
          </a:p>
        </p:txBody>
      </p:sp>
      <p:pic>
        <p:nvPicPr>
          <p:cNvPr id="577" name="Shape 577" descr="Screen Shot 2017-10-20 at 13.33.34.png"/>
          <p:cNvPicPr preferRelativeResize="0"/>
          <p:nvPr/>
        </p:nvPicPr>
        <p:blipFill>
          <a:blip r:embed="rId3">
            <a:alphaModFix/>
          </a:blip>
          <a:stretch>
            <a:fillRect/>
          </a:stretch>
        </p:blipFill>
        <p:spPr>
          <a:xfrm>
            <a:off x="7816628" y="4300150"/>
            <a:ext cx="1274672" cy="792600"/>
          </a:xfrm>
          <a:prstGeom prst="rect">
            <a:avLst/>
          </a:prstGeom>
          <a:noFill/>
          <a:ln>
            <a:noFill/>
          </a:ln>
        </p:spPr>
      </p:pic>
      <p:pic>
        <p:nvPicPr>
          <p:cNvPr id="5" name="Picture 4" descr="Screen Shot 2017-10-26 at 12.50.0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059445"/>
            <a:ext cx="2580230" cy="1115545"/>
          </a:xfrm>
          <a:prstGeom prst="rect">
            <a:avLst/>
          </a:prstGeom>
        </p:spPr>
      </p:pic>
    </p:spTree>
    <p:extLst>
      <p:ext uri="{BB962C8B-B14F-4D97-AF65-F5344CB8AC3E}">
        <p14:creationId xmlns:p14="http://schemas.microsoft.com/office/powerpoint/2010/main" val="27378323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Shape 582"/>
          <p:cNvSpPr txBox="1">
            <a:spLocks noGrp="1"/>
          </p:cNvSpPr>
          <p:nvPr>
            <p:ph type="body" idx="1"/>
          </p:nvPr>
        </p:nvSpPr>
        <p:spPr>
          <a:xfrm>
            <a:off x="669727" y="669727"/>
            <a:ext cx="7804500" cy="3804000"/>
          </a:xfrm>
          <a:prstGeom prst="rect">
            <a:avLst/>
          </a:prstGeom>
        </p:spPr>
        <p:txBody>
          <a:bodyPr wrap="square" lIns="91425" tIns="91425" rIns="91425" bIns="91425" anchor="ctr" anchorCtr="0">
            <a:noAutofit/>
          </a:bodyPr>
          <a:lstStyle/>
          <a:p>
            <a:pPr lvl="0">
              <a:spcBef>
                <a:spcPts val="0"/>
              </a:spcBef>
              <a:buNone/>
            </a:pPr>
            <a:r>
              <a:rPr lang="en-GB" dirty="0">
                <a:latin typeface="Calibri"/>
                <a:cs typeface="Calibri"/>
              </a:rPr>
              <a:t>Natalia </a:t>
            </a:r>
            <a:r>
              <a:rPr lang="en-GB" dirty="0" err="1">
                <a:latin typeface="Calibri"/>
                <a:cs typeface="Calibri"/>
              </a:rPr>
              <a:t>Manola</a:t>
            </a:r>
            <a:r>
              <a:rPr lang="en-GB" dirty="0">
                <a:latin typeface="Calibri"/>
                <a:cs typeface="Calibri"/>
              </a:rPr>
              <a:t>, </a:t>
            </a:r>
            <a:r>
              <a:rPr lang="en-GB" i="1" dirty="0">
                <a:latin typeface="Calibri"/>
                <a:cs typeface="Calibri"/>
              </a:rPr>
              <a:t>OpenAIRE</a:t>
            </a:r>
          </a:p>
          <a:p>
            <a:pPr lvl="0">
              <a:spcBef>
                <a:spcPts val="0"/>
              </a:spcBef>
              <a:buNone/>
            </a:pPr>
            <a:r>
              <a:rPr lang="en-GB" dirty="0">
                <a:latin typeface="Calibri"/>
                <a:cs typeface="Calibri"/>
              </a:rPr>
              <a:t>David Mellor, </a:t>
            </a:r>
            <a:r>
              <a:rPr lang="en-GB" i="1" dirty="0" err="1">
                <a:latin typeface="Calibri"/>
                <a:cs typeface="Calibri"/>
              </a:rPr>
              <a:t>Center</a:t>
            </a:r>
            <a:r>
              <a:rPr lang="en-GB" i="1" dirty="0">
                <a:latin typeface="Calibri"/>
                <a:cs typeface="Calibri"/>
              </a:rPr>
              <a:t> for Open Science</a:t>
            </a:r>
          </a:p>
          <a:p>
            <a:pPr lvl="0">
              <a:spcBef>
                <a:spcPts val="0"/>
              </a:spcBef>
              <a:buNone/>
            </a:pPr>
            <a:r>
              <a:rPr lang="en-GB" dirty="0">
                <a:latin typeface="Calibri"/>
                <a:cs typeface="Calibri"/>
              </a:rPr>
              <a:t>Josh Brown, </a:t>
            </a:r>
            <a:r>
              <a:rPr lang="en-GB" i="1" dirty="0">
                <a:latin typeface="Calibri"/>
                <a:cs typeface="Calibri"/>
              </a:rPr>
              <a:t>ORCID</a:t>
            </a:r>
          </a:p>
          <a:p>
            <a:pPr lvl="0" rtl="0">
              <a:spcBef>
                <a:spcPts val="0"/>
              </a:spcBef>
              <a:buNone/>
            </a:pPr>
            <a:r>
              <a:rPr lang="en-GB" dirty="0">
                <a:latin typeface="Calibri"/>
                <a:cs typeface="Calibri"/>
              </a:rPr>
              <a:t>Jose Benito Gonzalez Lopez, </a:t>
            </a:r>
            <a:r>
              <a:rPr lang="en-GB" i="1" dirty="0">
                <a:latin typeface="Calibri"/>
                <a:cs typeface="Calibri"/>
              </a:rPr>
              <a:t>Zenodo</a:t>
            </a:r>
          </a:p>
        </p:txBody>
      </p:sp>
      <p:sp>
        <p:nvSpPr>
          <p:cNvPr id="584" name="Shape 584"/>
          <p:cNvSpPr txBox="1"/>
          <p:nvPr/>
        </p:nvSpPr>
        <p:spPr>
          <a:xfrm>
            <a:off x="1154650" y="608825"/>
            <a:ext cx="7431900" cy="705300"/>
          </a:xfrm>
          <a:prstGeom prst="rect">
            <a:avLst/>
          </a:prstGeom>
          <a:noFill/>
          <a:ln>
            <a:noFill/>
          </a:ln>
        </p:spPr>
        <p:txBody>
          <a:bodyPr wrap="square" lIns="91425" tIns="91425" rIns="91425" bIns="91425" anchor="t" anchorCtr="0">
            <a:noAutofit/>
          </a:bodyPr>
          <a:lstStyle/>
          <a:p>
            <a:pPr lvl="0" algn="ctr">
              <a:spcBef>
                <a:spcPts val="0"/>
              </a:spcBef>
              <a:buNone/>
            </a:pPr>
            <a:r>
              <a:rPr lang="en-GB" sz="3600">
                <a:solidFill>
                  <a:schemeClr val="dk1"/>
                </a:solidFill>
                <a:latin typeface="Calibri"/>
                <a:ea typeface="Calibri"/>
                <a:cs typeface="Calibri"/>
                <a:sym typeface="Calibri"/>
              </a:rPr>
              <a:t>Our Panel</a:t>
            </a:r>
          </a:p>
        </p:txBody>
      </p:sp>
      <p:pic>
        <p:nvPicPr>
          <p:cNvPr id="5" name="Shape 411" descr="Screen Shot 2017-10-20 at 13.33.34.png"/>
          <p:cNvPicPr preferRelativeResize="0"/>
          <p:nvPr/>
        </p:nvPicPr>
        <p:blipFill>
          <a:blip r:embed="rId3">
            <a:alphaModFix/>
          </a:blip>
          <a:stretch>
            <a:fillRect/>
          </a:stretch>
        </p:blipFill>
        <p:spPr>
          <a:xfrm>
            <a:off x="7816628" y="4300150"/>
            <a:ext cx="1274672" cy="7926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Shape 589"/>
          <p:cNvSpPr txBox="1">
            <a:spLocks noGrp="1"/>
          </p:cNvSpPr>
          <p:nvPr>
            <p:ph type="body" idx="1"/>
          </p:nvPr>
        </p:nvSpPr>
        <p:spPr>
          <a:xfrm>
            <a:off x="669727" y="502295"/>
            <a:ext cx="7804547" cy="3804047"/>
          </a:xfrm>
          <a:prstGeom prst="rect">
            <a:avLst/>
          </a:prstGeom>
          <a:noFill/>
          <a:ln>
            <a:noFill/>
          </a:ln>
        </p:spPr>
        <p:txBody>
          <a:bodyPr wrap="square" lIns="32750" tIns="32750" rIns="32750" bIns="32750" anchor="ctr" anchorCtr="0">
            <a:noAutofit/>
          </a:bodyPr>
          <a:lstStyle/>
          <a:p>
            <a:pPr marL="203200" marR="0" lvl="0" indent="-209550" algn="l" rtl="0">
              <a:lnSpc>
                <a:spcPct val="100000"/>
              </a:lnSpc>
              <a:spcBef>
                <a:spcPts val="0"/>
              </a:spcBef>
              <a:spcAft>
                <a:spcPts val="0"/>
              </a:spcAft>
              <a:buClr>
                <a:srgbClr val="000000"/>
              </a:buClr>
              <a:buSzPct val="76470"/>
              <a:buFont typeface="Helvetica Neue Light"/>
              <a:buChar char="•"/>
            </a:pPr>
            <a:r>
              <a:rPr lang="en-GB" sz="1700" b="0" i="0" u="none" strike="noStrike" cap="none" dirty="0">
                <a:solidFill>
                  <a:srgbClr val="000000"/>
                </a:solidFill>
                <a:latin typeface="Calibri"/>
                <a:ea typeface="Helvetica Neue Light"/>
                <a:cs typeface="Calibri"/>
                <a:sym typeface="Helvetica Neue Light"/>
              </a:rPr>
              <a:t>Scholarship should be published in a form that maximizes its utility</a:t>
            </a:r>
          </a:p>
          <a:p>
            <a:pPr marL="419100" marR="0" lvl="1" indent="-215900" algn="l" rtl="0">
              <a:lnSpc>
                <a:spcPct val="100000"/>
              </a:lnSpc>
              <a:spcBef>
                <a:spcPts val="100"/>
              </a:spcBef>
              <a:spcAft>
                <a:spcPts val="0"/>
              </a:spcAft>
              <a:buClr>
                <a:srgbClr val="000000"/>
              </a:buClr>
              <a:buSzPct val="76923"/>
              <a:buFont typeface="Helvetica Neue Light"/>
              <a:buChar char="•"/>
            </a:pPr>
            <a:r>
              <a:rPr lang="en-GB" sz="1300" b="0" i="0" u="none" strike="noStrike" cap="none" dirty="0">
                <a:solidFill>
                  <a:srgbClr val="000000"/>
                </a:solidFill>
                <a:latin typeface="Calibri"/>
                <a:ea typeface="Helvetica Neue Light"/>
                <a:cs typeface="Calibri"/>
                <a:sym typeface="Helvetica Neue Light"/>
              </a:rPr>
              <a:t>Annotation/documentation</a:t>
            </a:r>
          </a:p>
          <a:p>
            <a:pPr marL="419100" marR="0" lvl="1" indent="-215900" algn="l" rtl="0">
              <a:lnSpc>
                <a:spcPct val="100000"/>
              </a:lnSpc>
              <a:spcBef>
                <a:spcPts val="100"/>
              </a:spcBef>
              <a:spcAft>
                <a:spcPts val="0"/>
              </a:spcAft>
              <a:buClr>
                <a:srgbClr val="000000"/>
              </a:buClr>
              <a:buSzPct val="76923"/>
              <a:buFont typeface="Helvetica Neue Light"/>
              <a:buChar char="•"/>
            </a:pPr>
            <a:r>
              <a:rPr lang="en-GB" sz="1300" b="0" i="0" u="none" strike="noStrike" cap="none" dirty="0">
                <a:solidFill>
                  <a:srgbClr val="000000"/>
                </a:solidFill>
                <a:latin typeface="Calibri"/>
                <a:ea typeface="Helvetica Neue Light"/>
                <a:cs typeface="Calibri"/>
                <a:sym typeface="Helvetica Neue Light"/>
              </a:rPr>
              <a:t>Research objects</a:t>
            </a:r>
          </a:p>
          <a:p>
            <a:pPr marL="203200" marR="0" lvl="0" indent="-209550" algn="l" rtl="0">
              <a:lnSpc>
                <a:spcPct val="100000"/>
              </a:lnSpc>
              <a:spcBef>
                <a:spcPts val="100"/>
              </a:spcBef>
              <a:spcAft>
                <a:spcPts val="0"/>
              </a:spcAft>
              <a:buClr>
                <a:srgbClr val="000000"/>
              </a:buClr>
              <a:buSzPct val="76470"/>
              <a:buFont typeface="Helvetica Neue Light"/>
              <a:buChar char="•"/>
            </a:pPr>
            <a:r>
              <a:rPr lang="en-GB" sz="1700" b="0" i="0" u="none" strike="noStrike" cap="none" dirty="0">
                <a:solidFill>
                  <a:srgbClr val="000000"/>
                </a:solidFill>
                <a:latin typeface="Calibri"/>
                <a:ea typeface="Helvetica Neue Light"/>
                <a:cs typeface="Calibri"/>
                <a:sym typeface="Helvetica Neue Light"/>
              </a:rPr>
              <a:t>All work and contributions to work are attributed</a:t>
            </a:r>
          </a:p>
          <a:p>
            <a:pPr marL="419100" marR="0" lvl="1" indent="-215900" algn="l" rtl="0">
              <a:lnSpc>
                <a:spcPct val="100000"/>
              </a:lnSpc>
              <a:spcBef>
                <a:spcPts val="100"/>
              </a:spcBef>
              <a:spcAft>
                <a:spcPts val="0"/>
              </a:spcAft>
              <a:buClr>
                <a:srgbClr val="000000"/>
              </a:buClr>
              <a:buSzPct val="76923"/>
              <a:buFont typeface="Helvetica Neue Light"/>
              <a:buChar char="•"/>
            </a:pPr>
            <a:r>
              <a:rPr lang="en-GB" sz="1300" b="0" i="0" u="none" strike="noStrike" cap="none" dirty="0">
                <a:solidFill>
                  <a:srgbClr val="000000"/>
                </a:solidFill>
                <a:latin typeface="Calibri"/>
                <a:ea typeface="Helvetica Neue Light"/>
                <a:cs typeface="Calibri"/>
                <a:sym typeface="Helvetica Neue Light"/>
              </a:rPr>
              <a:t>No anonymity;  transparency as a means to establish trust</a:t>
            </a:r>
          </a:p>
          <a:p>
            <a:pPr marL="419100" marR="0" lvl="1" indent="-215900" algn="l" rtl="0">
              <a:lnSpc>
                <a:spcPct val="100000"/>
              </a:lnSpc>
              <a:spcBef>
                <a:spcPts val="100"/>
              </a:spcBef>
              <a:spcAft>
                <a:spcPts val="0"/>
              </a:spcAft>
              <a:buClr>
                <a:srgbClr val="000000"/>
              </a:buClr>
              <a:buSzPct val="72727"/>
              <a:buFont typeface="Helvetica Neue Light"/>
              <a:buChar char="•"/>
            </a:pPr>
            <a:r>
              <a:rPr lang="en-GB" sz="1100" b="0" i="0" u="none" strike="noStrike" cap="none" dirty="0">
                <a:solidFill>
                  <a:srgbClr val="000000"/>
                </a:solidFill>
                <a:latin typeface="Calibri"/>
                <a:ea typeface="Helvetica Neue Light"/>
                <a:cs typeface="Calibri"/>
                <a:sym typeface="Helvetica Neue Light"/>
              </a:rPr>
              <a:t>Author ID’s</a:t>
            </a:r>
          </a:p>
          <a:p>
            <a:pPr marL="203200" marR="0" lvl="0" indent="-209550" algn="l" rtl="0">
              <a:lnSpc>
                <a:spcPct val="100000"/>
              </a:lnSpc>
              <a:spcBef>
                <a:spcPts val="100"/>
              </a:spcBef>
              <a:spcAft>
                <a:spcPts val="0"/>
              </a:spcAft>
              <a:buClr>
                <a:srgbClr val="000000"/>
              </a:buClr>
              <a:buSzPct val="76470"/>
              <a:buFont typeface="Helvetica Neue Light"/>
              <a:buChar char="•"/>
            </a:pPr>
            <a:r>
              <a:rPr lang="en-GB" sz="1700" b="0" i="0" u="none" strike="noStrike" cap="none" dirty="0">
                <a:solidFill>
                  <a:srgbClr val="000000"/>
                </a:solidFill>
                <a:latin typeface="Calibri"/>
                <a:ea typeface="Helvetica Neue Light"/>
                <a:cs typeface="Calibri"/>
                <a:sym typeface="Helvetica Neue Light"/>
              </a:rPr>
              <a:t>Commons supports a class of knowledge workers to enhance and evaluate content, not keep it out or keep it locked up</a:t>
            </a:r>
          </a:p>
          <a:p>
            <a:pPr marL="419100" marR="0" lvl="1" indent="-215900" algn="l" rtl="0">
              <a:lnSpc>
                <a:spcPct val="100000"/>
              </a:lnSpc>
              <a:spcBef>
                <a:spcPts val="100"/>
              </a:spcBef>
              <a:spcAft>
                <a:spcPts val="0"/>
              </a:spcAft>
              <a:buClr>
                <a:srgbClr val="000000"/>
              </a:buClr>
              <a:buSzPct val="72727"/>
              <a:buFont typeface="Helvetica Neue Light"/>
              <a:buChar char="•"/>
            </a:pPr>
            <a:r>
              <a:rPr lang="en-GB" sz="1100" b="0" i="0" u="none" strike="noStrike" cap="none" dirty="0">
                <a:solidFill>
                  <a:srgbClr val="000000"/>
                </a:solidFill>
                <a:latin typeface="Calibri"/>
                <a:ea typeface="Helvetica Neue Light"/>
                <a:cs typeface="Calibri"/>
                <a:sym typeface="Helvetica Neue Light"/>
              </a:rPr>
              <a:t>Peer review</a:t>
            </a:r>
          </a:p>
          <a:p>
            <a:pPr marL="419100" marR="0" lvl="1" indent="-215900" algn="l" rtl="0">
              <a:lnSpc>
                <a:spcPct val="100000"/>
              </a:lnSpc>
              <a:spcBef>
                <a:spcPts val="100"/>
              </a:spcBef>
              <a:spcAft>
                <a:spcPts val="0"/>
              </a:spcAft>
              <a:buClr>
                <a:srgbClr val="000000"/>
              </a:buClr>
              <a:buSzPct val="72727"/>
              <a:buFont typeface="Helvetica Neue Light"/>
              <a:buChar char="•"/>
            </a:pPr>
            <a:r>
              <a:rPr lang="en-GB" sz="1100" b="0" i="0" u="none" strike="noStrike" cap="none" dirty="0">
                <a:solidFill>
                  <a:srgbClr val="000000"/>
                </a:solidFill>
                <a:latin typeface="Calibri"/>
                <a:ea typeface="Helvetica Neue Light"/>
                <a:cs typeface="Calibri"/>
                <a:sym typeface="Helvetica Neue Light"/>
              </a:rPr>
              <a:t>Making research accessible (understandable) to consumers</a:t>
            </a:r>
          </a:p>
          <a:p>
            <a:pPr marL="419100" marR="0" lvl="1" indent="-215900" algn="l" rtl="0">
              <a:lnSpc>
                <a:spcPct val="100000"/>
              </a:lnSpc>
              <a:spcBef>
                <a:spcPts val="100"/>
              </a:spcBef>
              <a:spcAft>
                <a:spcPts val="0"/>
              </a:spcAft>
              <a:buClr>
                <a:srgbClr val="000000"/>
              </a:buClr>
              <a:buSzPct val="72727"/>
              <a:buFont typeface="Helvetica Neue Light"/>
              <a:buChar char="•"/>
            </a:pPr>
            <a:r>
              <a:rPr lang="en-GB" sz="1100" b="0" i="0" u="none" strike="noStrike" cap="none" dirty="0">
                <a:solidFill>
                  <a:srgbClr val="000000"/>
                </a:solidFill>
                <a:latin typeface="Calibri"/>
                <a:ea typeface="Helvetica Neue Light"/>
                <a:cs typeface="Calibri"/>
                <a:sym typeface="Helvetica Neue Light"/>
              </a:rPr>
              <a:t>Curators</a:t>
            </a:r>
          </a:p>
          <a:p>
            <a:pPr marL="419100" marR="0" lvl="1" indent="-215900" algn="l" rtl="0">
              <a:lnSpc>
                <a:spcPct val="100000"/>
              </a:lnSpc>
              <a:spcBef>
                <a:spcPts val="100"/>
              </a:spcBef>
              <a:spcAft>
                <a:spcPts val="0"/>
              </a:spcAft>
              <a:buClr>
                <a:srgbClr val="000000"/>
              </a:buClr>
              <a:buSzPct val="72727"/>
              <a:buFont typeface="Helvetica Neue Light"/>
              <a:buChar char="•"/>
            </a:pPr>
            <a:r>
              <a:rPr lang="en-GB" sz="1100" b="0" i="0" u="none" strike="noStrike" cap="none" dirty="0">
                <a:solidFill>
                  <a:srgbClr val="000000"/>
                </a:solidFill>
                <a:latin typeface="Calibri"/>
                <a:ea typeface="Helvetica Neue Light"/>
                <a:cs typeface="Calibri"/>
                <a:sym typeface="Helvetica Neue Light"/>
              </a:rPr>
              <a:t>Editors:  Create useful collections</a:t>
            </a:r>
          </a:p>
          <a:p>
            <a:pPr marL="203200" marR="0" lvl="0" indent="-209550" algn="l" rtl="0">
              <a:lnSpc>
                <a:spcPct val="100000"/>
              </a:lnSpc>
              <a:spcBef>
                <a:spcPts val="100"/>
              </a:spcBef>
              <a:spcAft>
                <a:spcPts val="0"/>
              </a:spcAft>
              <a:buClr>
                <a:srgbClr val="000000"/>
              </a:buClr>
              <a:buSzPct val="76470"/>
              <a:buFont typeface="Helvetica Neue Light"/>
              <a:buChar char="•"/>
            </a:pPr>
            <a:r>
              <a:rPr lang="en-GB" sz="1700" b="0" i="0" u="none" strike="noStrike" cap="none" dirty="0">
                <a:solidFill>
                  <a:srgbClr val="000000"/>
                </a:solidFill>
                <a:latin typeface="Calibri"/>
                <a:ea typeface="Helvetica Neue Light"/>
                <a:cs typeface="Calibri"/>
                <a:sym typeface="Helvetica Neue Light"/>
              </a:rPr>
              <a:t>Funding and reward systems enhance best practices and don’t work against them</a:t>
            </a:r>
          </a:p>
          <a:p>
            <a:pPr marL="419100" marR="0" lvl="1" indent="-209550" algn="l" rtl="0">
              <a:lnSpc>
                <a:spcPct val="100000"/>
              </a:lnSpc>
              <a:spcBef>
                <a:spcPts val="100"/>
              </a:spcBef>
              <a:spcAft>
                <a:spcPts val="0"/>
              </a:spcAft>
              <a:buClr>
                <a:srgbClr val="000000"/>
              </a:buClr>
              <a:buSzPct val="75000"/>
              <a:buFont typeface="Helvetica Neue Light"/>
              <a:buChar char="•"/>
            </a:pPr>
            <a:r>
              <a:rPr lang="en-GB" sz="1200" b="0" i="0" u="none" strike="noStrike" cap="none" dirty="0">
                <a:solidFill>
                  <a:srgbClr val="000000"/>
                </a:solidFill>
                <a:latin typeface="Calibri"/>
                <a:ea typeface="Helvetica Neue Light"/>
                <a:cs typeface="Calibri"/>
                <a:sym typeface="Helvetica Neue Light"/>
              </a:rPr>
              <a:t>Model for team science:  easy to assemble dedicated teams</a:t>
            </a:r>
          </a:p>
          <a:p>
            <a:pPr marL="203200" marR="0" lvl="0" indent="-196850" algn="l" rtl="0">
              <a:lnSpc>
                <a:spcPct val="100000"/>
              </a:lnSpc>
              <a:spcBef>
                <a:spcPts val="100"/>
              </a:spcBef>
              <a:spcAft>
                <a:spcPts val="0"/>
              </a:spcAft>
              <a:buClr>
                <a:srgbClr val="000000"/>
              </a:buClr>
              <a:buSzPct val="76470"/>
              <a:buFont typeface="Helvetica Neue Light"/>
              <a:buChar char="•"/>
            </a:pPr>
            <a:r>
              <a:rPr lang="en-GB" sz="1700" b="0" i="0" u="none" strike="noStrike" cap="none" dirty="0">
                <a:solidFill>
                  <a:srgbClr val="000000"/>
                </a:solidFill>
                <a:latin typeface="Calibri"/>
                <a:ea typeface="Helvetica Neue Light"/>
                <a:cs typeface="Calibri"/>
                <a:sym typeface="Helvetica Neue Light"/>
              </a:rPr>
              <a:t>All who contribute to or use the Commons have a responsibility to care for it</a:t>
            </a:r>
          </a:p>
          <a:p>
            <a:pPr marL="419100" marR="0" lvl="1" indent="-215900" algn="l" rtl="0">
              <a:lnSpc>
                <a:spcPct val="100000"/>
              </a:lnSpc>
              <a:spcBef>
                <a:spcPts val="100"/>
              </a:spcBef>
              <a:spcAft>
                <a:spcPts val="0"/>
              </a:spcAft>
              <a:buClr>
                <a:srgbClr val="000000"/>
              </a:buClr>
              <a:buSzPct val="76923"/>
              <a:buFont typeface="Helvetica Neue Light"/>
              <a:buChar char="•"/>
            </a:pPr>
            <a:r>
              <a:rPr lang="en-GB" sz="1300" b="0" i="0" u="none" strike="noStrike" cap="none" dirty="0">
                <a:solidFill>
                  <a:srgbClr val="000000"/>
                </a:solidFill>
                <a:latin typeface="Calibri"/>
                <a:ea typeface="Helvetica Neue Light"/>
                <a:cs typeface="Calibri"/>
                <a:sym typeface="Helvetica Neue Light"/>
              </a:rPr>
              <a:t>Expectation of service</a:t>
            </a:r>
          </a:p>
          <a:p>
            <a:pPr marL="419100" marR="0" lvl="1" indent="-215900" algn="l" rtl="0">
              <a:lnSpc>
                <a:spcPct val="100000"/>
              </a:lnSpc>
              <a:spcBef>
                <a:spcPts val="100"/>
              </a:spcBef>
              <a:spcAft>
                <a:spcPts val="0"/>
              </a:spcAft>
              <a:buClr>
                <a:srgbClr val="000000"/>
              </a:buClr>
              <a:buSzPct val="76923"/>
              <a:buFont typeface="Helvetica Neue Light"/>
              <a:buChar char="•"/>
            </a:pPr>
            <a:r>
              <a:rPr lang="en-GB" sz="1300" b="0" i="0" u="none" strike="noStrike" cap="none" dirty="0">
                <a:solidFill>
                  <a:srgbClr val="000000"/>
                </a:solidFill>
                <a:latin typeface="Calibri"/>
                <a:ea typeface="Helvetica Neue Light"/>
                <a:cs typeface="Calibri"/>
                <a:sym typeface="Helvetica Neue Light"/>
              </a:rPr>
              <a:t>Develop and enforce norms</a:t>
            </a:r>
          </a:p>
          <a:p>
            <a:pPr marL="419100" marR="0" lvl="1" indent="-215900" algn="l" rtl="0">
              <a:lnSpc>
                <a:spcPct val="100000"/>
              </a:lnSpc>
              <a:spcBef>
                <a:spcPts val="100"/>
              </a:spcBef>
              <a:spcAft>
                <a:spcPts val="0"/>
              </a:spcAft>
              <a:buClr>
                <a:srgbClr val="000000"/>
              </a:buClr>
              <a:buSzPct val="76923"/>
              <a:buFont typeface="Helvetica Neue Light"/>
              <a:buChar char="•"/>
            </a:pPr>
            <a:r>
              <a:rPr lang="en-GB" sz="1300" b="0" i="0" u="none" strike="noStrike" cap="none" dirty="0">
                <a:solidFill>
                  <a:srgbClr val="000000"/>
                </a:solidFill>
                <a:latin typeface="Calibri"/>
                <a:ea typeface="Helvetica Neue Light"/>
                <a:cs typeface="Calibri"/>
                <a:sym typeface="Helvetica Neue Light"/>
              </a:rPr>
              <a:t>Commercial entities that benefit would give back</a:t>
            </a:r>
          </a:p>
        </p:txBody>
      </p:sp>
      <p:pic>
        <p:nvPicPr>
          <p:cNvPr id="590" name="Shape 590" descr="Screen Shot 2017-10-20 at 13.33.34.png"/>
          <p:cNvPicPr preferRelativeResize="0"/>
          <p:nvPr/>
        </p:nvPicPr>
        <p:blipFill>
          <a:blip r:embed="rId3">
            <a:alphaModFix/>
          </a:blip>
          <a:stretch>
            <a:fillRect/>
          </a:stretch>
        </p:blipFill>
        <p:spPr>
          <a:xfrm>
            <a:off x="7715475" y="4255225"/>
            <a:ext cx="1428525" cy="8882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grpSp>
        <p:nvGrpSpPr>
          <p:cNvPr id="416" name="Shape 416"/>
          <p:cNvGrpSpPr/>
          <p:nvPr/>
        </p:nvGrpSpPr>
        <p:grpSpPr>
          <a:xfrm>
            <a:off x="192225" y="718156"/>
            <a:ext cx="2815425" cy="940283"/>
            <a:chOff x="256299" y="957599"/>
            <a:chExt cx="3753900" cy="1083900"/>
          </a:xfrm>
        </p:grpSpPr>
        <p:sp>
          <p:nvSpPr>
            <p:cNvPr id="417" name="Shape 417"/>
            <p:cNvSpPr/>
            <p:nvPr/>
          </p:nvSpPr>
          <p:spPr>
            <a:xfrm>
              <a:off x="357912" y="957599"/>
              <a:ext cx="3591600" cy="1083900"/>
            </a:xfrm>
            <a:prstGeom prst="rect">
              <a:avLst/>
            </a:prstGeom>
            <a:solidFill>
              <a:srgbClr val="266B82"/>
            </a:solidFill>
            <a:ln>
              <a:noFill/>
            </a:ln>
          </p:spPr>
          <p:txBody>
            <a:bodyPr wrap="square" lIns="68575" tIns="34275" rIns="68575" bIns="34275" anchor="ctr" anchorCtr="0">
              <a:noAutofit/>
            </a:bodyPr>
            <a:lstStyle/>
            <a:p>
              <a:pPr marL="0" marR="0" lvl="0" indent="0" algn="ctr" rtl="0">
                <a:spcBef>
                  <a:spcPts val="0"/>
                </a:spcBef>
                <a:buNone/>
              </a:pPr>
              <a:endParaRPr sz="1400">
                <a:solidFill>
                  <a:srgbClr val="FFFFFF"/>
                </a:solidFill>
                <a:latin typeface="Calibri"/>
                <a:ea typeface="Calibri"/>
                <a:cs typeface="Calibri"/>
                <a:sym typeface="Calibri"/>
              </a:endParaRPr>
            </a:p>
          </p:txBody>
        </p:sp>
        <p:sp>
          <p:nvSpPr>
            <p:cNvPr id="418" name="Shape 418"/>
            <p:cNvSpPr txBox="1"/>
            <p:nvPr/>
          </p:nvSpPr>
          <p:spPr>
            <a:xfrm>
              <a:off x="256299" y="1050233"/>
              <a:ext cx="3753900" cy="492300"/>
            </a:xfrm>
            <a:prstGeom prst="rect">
              <a:avLst/>
            </a:prstGeom>
            <a:noFill/>
            <a:ln>
              <a:noFill/>
            </a:ln>
          </p:spPr>
          <p:txBody>
            <a:bodyPr wrap="square" lIns="68575" tIns="34275" rIns="68575" bIns="34275" anchor="t" anchorCtr="0">
              <a:noAutofit/>
            </a:bodyPr>
            <a:lstStyle/>
            <a:p>
              <a:pPr marL="0" marR="0" lvl="0" indent="0" algn="ctr" rtl="0">
                <a:spcBef>
                  <a:spcPts val="0"/>
                </a:spcBef>
                <a:buNone/>
              </a:pPr>
              <a:r>
                <a:rPr lang="en-GB" b="1">
                  <a:solidFill>
                    <a:srgbClr val="FFCC00"/>
                  </a:solidFill>
                  <a:latin typeface="Calibri"/>
                  <a:ea typeface="Calibri"/>
                  <a:cs typeface="Calibri"/>
                  <a:sym typeface="Calibri"/>
                </a:rPr>
                <a:t>P1. The scholarly commons is an agreement among knowledge producers and users</a:t>
              </a:r>
            </a:p>
          </p:txBody>
        </p:sp>
      </p:grpSp>
      <p:grpSp>
        <p:nvGrpSpPr>
          <p:cNvPr id="419" name="Shape 419"/>
          <p:cNvGrpSpPr/>
          <p:nvPr/>
        </p:nvGrpSpPr>
        <p:grpSpPr>
          <a:xfrm>
            <a:off x="3087825" y="718156"/>
            <a:ext cx="2815425" cy="940283"/>
            <a:chOff x="4117099" y="957599"/>
            <a:chExt cx="3753900" cy="1083900"/>
          </a:xfrm>
        </p:grpSpPr>
        <p:sp>
          <p:nvSpPr>
            <p:cNvPr id="420" name="Shape 420"/>
            <p:cNvSpPr/>
            <p:nvPr/>
          </p:nvSpPr>
          <p:spPr>
            <a:xfrm>
              <a:off x="4222445" y="957599"/>
              <a:ext cx="3591600" cy="1083900"/>
            </a:xfrm>
            <a:prstGeom prst="rect">
              <a:avLst/>
            </a:prstGeom>
            <a:solidFill>
              <a:srgbClr val="266B82"/>
            </a:solidFill>
            <a:ln>
              <a:noFill/>
            </a:ln>
          </p:spPr>
          <p:txBody>
            <a:bodyPr wrap="square" lIns="68575" tIns="34275" rIns="68575" bIns="34275" anchor="ctr" anchorCtr="0">
              <a:noAutofit/>
            </a:bodyPr>
            <a:lstStyle/>
            <a:p>
              <a:pPr marL="0" marR="0" lvl="0" indent="0" algn="ctr" rtl="0">
                <a:spcBef>
                  <a:spcPts val="0"/>
                </a:spcBef>
                <a:buNone/>
              </a:pPr>
              <a:endParaRPr sz="1400">
                <a:solidFill>
                  <a:srgbClr val="FFFFFF"/>
                </a:solidFill>
                <a:latin typeface="Calibri"/>
                <a:ea typeface="Calibri"/>
                <a:cs typeface="Calibri"/>
                <a:sym typeface="Calibri"/>
              </a:endParaRPr>
            </a:p>
          </p:txBody>
        </p:sp>
        <p:sp>
          <p:nvSpPr>
            <p:cNvPr id="421" name="Shape 421"/>
            <p:cNvSpPr txBox="1"/>
            <p:nvPr/>
          </p:nvSpPr>
          <p:spPr>
            <a:xfrm>
              <a:off x="4117099" y="1151833"/>
              <a:ext cx="3753900" cy="492300"/>
            </a:xfrm>
            <a:prstGeom prst="rect">
              <a:avLst/>
            </a:prstGeom>
            <a:noFill/>
            <a:ln>
              <a:noFill/>
            </a:ln>
          </p:spPr>
          <p:txBody>
            <a:bodyPr wrap="square" lIns="68575" tIns="34275" rIns="68575" bIns="34275" anchor="t" anchorCtr="0">
              <a:noAutofit/>
            </a:bodyPr>
            <a:lstStyle/>
            <a:p>
              <a:pPr marL="0" marR="0" lvl="0" indent="0" algn="ctr" rtl="0">
                <a:spcBef>
                  <a:spcPts val="0"/>
                </a:spcBef>
                <a:buNone/>
              </a:pPr>
              <a:r>
                <a:rPr lang="en-GB" b="1">
                  <a:solidFill>
                    <a:srgbClr val="FFCC00"/>
                  </a:solidFill>
                  <a:latin typeface="Calibri"/>
                  <a:ea typeface="Calibri"/>
                  <a:cs typeface="Calibri"/>
                  <a:sym typeface="Calibri"/>
                </a:rPr>
                <a:t>P2. Research and knowledge should be freely available to all who wish to use or reuse it</a:t>
              </a:r>
            </a:p>
          </p:txBody>
        </p:sp>
      </p:grpSp>
      <p:grpSp>
        <p:nvGrpSpPr>
          <p:cNvPr id="422" name="Shape 422"/>
          <p:cNvGrpSpPr/>
          <p:nvPr/>
        </p:nvGrpSpPr>
        <p:grpSpPr>
          <a:xfrm>
            <a:off x="192224" y="1930675"/>
            <a:ext cx="3501225" cy="2275127"/>
            <a:chOff x="256299" y="2574233"/>
            <a:chExt cx="4668300" cy="3033502"/>
          </a:xfrm>
        </p:grpSpPr>
        <p:sp>
          <p:nvSpPr>
            <p:cNvPr id="423" name="Shape 423"/>
            <p:cNvSpPr/>
            <p:nvPr/>
          </p:nvSpPr>
          <p:spPr>
            <a:xfrm>
              <a:off x="365549" y="3092528"/>
              <a:ext cx="3591600" cy="1083900"/>
            </a:xfrm>
            <a:prstGeom prst="rect">
              <a:avLst/>
            </a:prstGeom>
            <a:solidFill>
              <a:srgbClr val="D8D8D8"/>
            </a:solidFill>
            <a:ln>
              <a:noFill/>
            </a:ln>
          </p:spPr>
          <p:txBody>
            <a:bodyPr wrap="square" lIns="68575" tIns="34275" rIns="68575" bIns="34275" anchor="ctr" anchorCtr="0">
              <a:noAutofit/>
            </a:bodyPr>
            <a:lstStyle/>
            <a:p>
              <a:pPr marL="0" marR="0" lvl="0" indent="0" algn="ctr" rtl="0">
                <a:spcBef>
                  <a:spcPts val="0"/>
                </a:spcBef>
                <a:buNone/>
              </a:pPr>
              <a:endParaRPr sz="1400">
                <a:solidFill>
                  <a:srgbClr val="FFFFFF"/>
                </a:solidFill>
                <a:latin typeface="Calibri"/>
                <a:ea typeface="Calibri"/>
                <a:cs typeface="Calibri"/>
                <a:sym typeface="Calibri"/>
              </a:endParaRPr>
            </a:p>
          </p:txBody>
        </p:sp>
        <p:sp>
          <p:nvSpPr>
            <p:cNvPr id="424" name="Shape 424"/>
            <p:cNvSpPr/>
            <p:nvPr/>
          </p:nvSpPr>
          <p:spPr>
            <a:xfrm>
              <a:off x="385448" y="4523835"/>
              <a:ext cx="3591600" cy="1083900"/>
            </a:xfrm>
            <a:prstGeom prst="rect">
              <a:avLst/>
            </a:prstGeom>
            <a:solidFill>
              <a:srgbClr val="D8D8D8"/>
            </a:solidFill>
            <a:ln>
              <a:noFill/>
            </a:ln>
          </p:spPr>
          <p:txBody>
            <a:bodyPr wrap="square" lIns="68575" tIns="34275" rIns="68575" bIns="34275" anchor="ctr" anchorCtr="0">
              <a:noAutofit/>
            </a:bodyPr>
            <a:lstStyle/>
            <a:p>
              <a:pPr marL="0" marR="0" lvl="0" indent="0" algn="ctr" rtl="0">
                <a:spcBef>
                  <a:spcPts val="0"/>
                </a:spcBef>
                <a:buNone/>
              </a:pPr>
              <a:endParaRPr sz="1400">
                <a:solidFill>
                  <a:srgbClr val="FFFFFF"/>
                </a:solidFill>
                <a:latin typeface="Calibri"/>
                <a:ea typeface="Calibri"/>
                <a:cs typeface="Calibri"/>
                <a:sym typeface="Calibri"/>
              </a:endParaRPr>
            </a:p>
          </p:txBody>
        </p:sp>
        <p:sp>
          <p:nvSpPr>
            <p:cNvPr id="425" name="Shape 425"/>
            <p:cNvSpPr txBox="1"/>
            <p:nvPr/>
          </p:nvSpPr>
          <p:spPr>
            <a:xfrm>
              <a:off x="1170699" y="2574233"/>
              <a:ext cx="3753900" cy="4923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GB" sz="1400" b="1">
                  <a:solidFill>
                    <a:srgbClr val="266B82"/>
                  </a:solidFill>
                  <a:latin typeface="Calibri"/>
                  <a:ea typeface="Calibri"/>
                  <a:cs typeface="Calibri"/>
                  <a:sym typeface="Calibri"/>
                </a:rPr>
                <a:t>this means that:</a:t>
              </a:r>
            </a:p>
          </p:txBody>
        </p:sp>
        <p:sp>
          <p:nvSpPr>
            <p:cNvPr id="426" name="Shape 426"/>
            <p:cNvSpPr txBox="1"/>
            <p:nvPr/>
          </p:nvSpPr>
          <p:spPr>
            <a:xfrm>
              <a:off x="256299" y="3183833"/>
              <a:ext cx="3753900" cy="492300"/>
            </a:xfrm>
            <a:prstGeom prst="rect">
              <a:avLst/>
            </a:prstGeom>
            <a:noFill/>
            <a:ln>
              <a:noFill/>
            </a:ln>
          </p:spPr>
          <p:txBody>
            <a:bodyPr wrap="square" lIns="68575" tIns="34275" rIns="68575" bIns="34275" anchor="t" anchorCtr="0">
              <a:noAutofit/>
            </a:bodyPr>
            <a:lstStyle/>
            <a:p>
              <a:pPr lvl="0" rtl="0">
                <a:lnSpc>
                  <a:spcPct val="115000"/>
                </a:lnSpc>
                <a:spcBef>
                  <a:spcPts val="0"/>
                </a:spcBef>
                <a:spcAft>
                  <a:spcPts val="800"/>
                </a:spcAft>
                <a:buNone/>
              </a:pPr>
              <a:r>
                <a:rPr lang="en-GB" b="1">
                  <a:latin typeface="Calibri"/>
                  <a:ea typeface="Calibri"/>
                  <a:cs typeface="Calibri"/>
                  <a:sym typeface="Calibri"/>
                </a:rPr>
                <a:t>The commons is developed by its members through their practice</a:t>
              </a:r>
            </a:p>
            <a:p>
              <a:pPr marL="0" marR="0" lvl="0" indent="0" algn="ctr" rtl="0">
                <a:spcBef>
                  <a:spcPts val="0"/>
                </a:spcBef>
                <a:buNone/>
              </a:pPr>
              <a:endParaRPr b="1">
                <a:latin typeface="Calibri"/>
                <a:ea typeface="Calibri"/>
                <a:cs typeface="Calibri"/>
                <a:sym typeface="Calibri"/>
              </a:endParaRPr>
            </a:p>
          </p:txBody>
        </p:sp>
        <p:sp>
          <p:nvSpPr>
            <p:cNvPr id="427" name="Shape 427"/>
            <p:cNvSpPr txBox="1"/>
            <p:nvPr/>
          </p:nvSpPr>
          <p:spPr>
            <a:xfrm>
              <a:off x="304232" y="4615267"/>
              <a:ext cx="3753900" cy="492300"/>
            </a:xfrm>
            <a:prstGeom prst="rect">
              <a:avLst/>
            </a:prstGeom>
            <a:noFill/>
            <a:ln>
              <a:noFill/>
            </a:ln>
          </p:spPr>
          <p:txBody>
            <a:bodyPr wrap="square" lIns="68575" tIns="34275" rIns="68575" bIns="34275" anchor="t" anchorCtr="0">
              <a:noAutofit/>
            </a:bodyPr>
            <a:lstStyle/>
            <a:p>
              <a:pPr lvl="0" rtl="0">
                <a:lnSpc>
                  <a:spcPct val="115000"/>
                </a:lnSpc>
                <a:spcBef>
                  <a:spcPts val="0"/>
                </a:spcBef>
                <a:spcAft>
                  <a:spcPts val="800"/>
                </a:spcAft>
                <a:buNone/>
              </a:pPr>
              <a:r>
                <a:rPr lang="en-GB" b="1">
                  <a:latin typeface="Calibri"/>
                  <a:ea typeface="Calibri"/>
                  <a:cs typeface="Calibri"/>
                  <a:sym typeface="Calibri"/>
                </a:rPr>
                <a:t>Global commitment &amp; participation in the commons’ long-term viability and preservation</a:t>
              </a:r>
            </a:p>
            <a:p>
              <a:pPr marL="0" marR="0" lvl="0" indent="0" algn="ctr" rtl="0">
                <a:spcBef>
                  <a:spcPts val="0"/>
                </a:spcBef>
                <a:buNone/>
              </a:pPr>
              <a:endParaRPr b="1">
                <a:latin typeface="Calibri"/>
                <a:ea typeface="Calibri"/>
                <a:cs typeface="Calibri"/>
                <a:sym typeface="Calibri"/>
              </a:endParaRPr>
            </a:p>
          </p:txBody>
        </p:sp>
      </p:grpSp>
      <p:grpSp>
        <p:nvGrpSpPr>
          <p:cNvPr id="428" name="Shape 428"/>
          <p:cNvGrpSpPr/>
          <p:nvPr/>
        </p:nvGrpSpPr>
        <p:grpSpPr>
          <a:xfrm>
            <a:off x="6141562" y="1930675"/>
            <a:ext cx="3419288" cy="2268446"/>
            <a:chOff x="8188749" y="2574233"/>
            <a:chExt cx="4559050" cy="3024595"/>
          </a:xfrm>
        </p:grpSpPr>
        <p:sp>
          <p:nvSpPr>
            <p:cNvPr id="429" name="Shape 429"/>
            <p:cNvSpPr/>
            <p:nvPr/>
          </p:nvSpPr>
          <p:spPr>
            <a:xfrm>
              <a:off x="8188749" y="3092528"/>
              <a:ext cx="3591600" cy="1083900"/>
            </a:xfrm>
            <a:prstGeom prst="rect">
              <a:avLst/>
            </a:prstGeom>
            <a:solidFill>
              <a:srgbClr val="D8D8D8"/>
            </a:solidFill>
            <a:ln>
              <a:noFill/>
            </a:ln>
          </p:spPr>
          <p:txBody>
            <a:bodyPr wrap="square" lIns="68575" tIns="34275" rIns="68575" bIns="34275" anchor="ctr" anchorCtr="0">
              <a:noAutofit/>
            </a:bodyPr>
            <a:lstStyle/>
            <a:p>
              <a:pPr lvl="0" rtl="0">
                <a:lnSpc>
                  <a:spcPct val="115000"/>
                </a:lnSpc>
                <a:spcBef>
                  <a:spcPts val="0"/>
                </a:spcBef>
                <a:spcAft>
                  <a:spcPts val="800"/>
                </a:spcAft>
                <a:buNone/>
              </a:pPr>
              <a:endParaRPr b="1">
                <a:latin typeface="Calibri"/>
                <a:ea typeface="Calibri"/>
                <a:cs typeface="Calibri"/>
                <a:sym typeface="Calibri"/>
              </a:endParaRPr>
            </a:p>
            <a:p>
              <a:pPr lvl="0" rtl="0">
                <a:lnSpc>
                  <a:spcPct val="115000"/>
                </a:lnSpc>
                <a:spcBef>
                  <a:spcPts val="0"/>
                </a:spcBef>
                <a:spcAft>
                  <a:spcPts val="800"/>
                </a:spcAft>
                <a:buNone/>
              </a:pPr>
              <a:r>
                <a:rPr lang="en-GB" b="1">
                  <a:latin typeface="Calibri"/>
                  <a:ea typeface="Calibri"/>
                  <a:cs typeface="Calibri"/>
                  <a:sym typeface="Calibri"/>
                </a:rPr>
                <a:t>The commons welcomes and encourages participants of all backgrounds</a:t>
              </a:r>
            </a:p>
            <a:p>
              <a:pPr marL="0" marR="0" lvl="0" indent="0" algn="ctr" rtl="0">
                <a:lnSpc>
                  <a:spcPct val="115000"/>
                </a:lnSpc>
                <a:spcBef>
                  <a:spcPts val="0"/>
                </a:spcBef>
                <a:buNone/>
              </a:pPr>
              <a:endParaRPr b="1">
                <a:latin typeface="Calibri"/>
                <a:ea typeface="Calibri"/>
                <a:cs typeface="Calibri"/>
                <a:sym typeface="Calibri"/>
              </a:endParaRPr>
            </a:p>
          </p:txBody>
        </p:sp>
        <p:sp>
          <p:nvSpPr>
            <p:cNvPr id="430" name="Shape 430"/>
            <p:cNvSpPr txBox="1"/>
            <p:nvPr/>
          </p:nvSpPr>
          <p:spPr>
            <a:xfrm>
              <a:off x="8993899" y="2574233"/>
              <a:ext cx="3753900" cy="4923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GB" sz="1400" b="1">
                  <a:solidFill>
                    <a:srgbClr val="266B82"/>
                  </a:solidFill>
                  <a:latin typeface="Calibri"/>
                  <a:ea typeface="Calibri"/>
                  <a:cs typeface="Calibri"/>
                  <a:sym typeface="Calibri"/>
                </a:rPr>
                <a:t>this means that:</a:t>
              </a:r>
            </a:p>
          </p:txBody>
        </p:sp>
        <p:sp>
          <p:nvSpPr>
            <p:cNvPr id="431" name="Shape 431"/>
            <p:cNvSpPr/>
            <p:nvPr/>
          </p:nvSpPr>
          <p:spPr>
            <a:xfrm>
              <a:off x="8188749" y="4514928"/>
              <a:ext cx="3591600" cy="1083900"/>
            </a:xfrm>
            <a:prstGeom prst="rect">
              <a:avLst/>
            </a:prstGeom>
            <a:solidFill>
              <a:srgbClr val="D8D8D8"/>
            </a:solidFill>
            <a:ln>
              <a:noFill/>
            </a:ln>
          </p:spPr>
          <p:txBody>
            <a:bodyPr wrap="square" lIns="68575" tIns="34275" rIns="68575" bIns="34275" anchor="ctr" anchorCtr="0">
              <a:noAutofit/>
            </a:bodyPr>
            <a:lstStyle/>
            <a:p>
              <a:pPr marL="0" marR="0" lvl="0" indent="0" algn="ctr" rtl="0">
                <a:lnSpc>
                  <a:spcPct val="115000"/>
                </a:lnSpc>
                <a:spcBef>
                  <a:spcPts val="0"/>
                </a:spcBef>
                <a:buNone/>
              </a:pPr>
              <a:endParaRPr sz="1400" b="1" dirty="0">
                <a:solidFill>
                  <a:srgbClr val="000000"/>
                </a:solidFill>
                <a:latin typeface="Calibri"/>
                <a:ea typeface="Calibri"/>
                <a:cs typeface="Calibri"/>
                <a:sym typeface="Calibri"/>
              </a:endParaRPr>
            </a:p>
            <a:p>
              <a:pPr marL="0" marR="0" lvl="0" indent="0" algn="ctr" rtl="0">
                <a:lnSpc>
                  <a:spcPct val="115000"/>
                </a:lnSpc>
                <a:spcBef>
                  <a:spcPts val="0"/>
                </a:spcBef>
                <a:buNone/>
              </a:pPr>
              <a:endParaRPr sz="1400" b="1" dirty="0">
                <a:solidFill>
                  <a:srgbClr val="000000"/>
                </a:solidFill>
                <a:latin typeface="Calibri"/>
                <a:ea typeface="Calibri"/>
                <a:cs typeface="Calibri"/>
                <a:sym typeface="Calibri"/>
              </a:endParaRPr>
            </a:p>
            <a:p>
              <a:pPr lvl="0" rtl="0">
                <a:lnSpc>
                  <a:spcPct val="115000"/>
                </a:lnSpc>
                <a:spcBef>
                  <a:spcPts val="0"/>
                </a:spcBef>
                <a:spcAft>
                  <a:spcPts val="800"/>
                </a:spcAft>
                <a:buNone/>
              </a:pPr>
              <a:r>
                <a:rPr lang="en-GB" b="1" dirty="0">
                  <a:latin typeface="Calibri"/>
                  <a:ea typeface="Calibri"/>
                  <a:cs typeface="Calibri"/>
                  <a:sym typeface="Calibri"/>
                </a:rPr>
                <a:t>The commons is open to all participants who accept its principles</a:t>
              </a:r>
            </a:p>
            <a:p>
              <a:pPr marL="0" marR="0" lvl="0" indent="0" algn="ctr" rtl="0">
                <a:lnSpc>
                  <a:spcPct val="115000"/>
                </a:lnSpc>
                <a:spcBef>
                  <a:spcPts val="0"/>
                </a:spcBef>
                <a:buSzPct val="25000"/>
                <a:buNone/>
              </a:pPr>
              <a:r>
                <a:rPr lang="en-GB" sz="1400" b="1" dirty="0">
                  <a:solidFill>
                    <a:srgbClr val="000000"/>
                  </a:solidFill>
                  <a:latin typeface="Calibri"/>
                  <a:ea typeface="Calibri"/>
                  <a:cs typeface="Calibri"/>
                  <a:sym typeface="Calibri"/>
                </a:rPr>
                <a:t/>
              </a:r>
              <a:br>
                <a:rPr lang="en-GB" sz="1400" b="1" dirty="0">
                  <a:solidFill>
                    <a:srgbClr val="000000"/>
                  </a:solidFill>
                  <a:latin typeface="Calibri"/>
                  <a:ea typeface="Calibri"/>
                  <a:cs typeface="Calibri"/>
                  <a:sym typeface="Calibri"/>
                </a:rPr>
              </a:br>
              <a:endParaRPr lang="en-GB" sz="1400" b="1" dirty="0">
                <a:solidFill>
                  <a:srgbClr val="000000"/>
                </a:solidFill>
                <a:latin typeface="Calibri"/>
                <a:ea typeface="Calibri"/>
                <a:cs typeface="Calibri"/>
                <a:sym typeface="Calibri"/>
              </a:endParaRPr>
            </a:p>
          </p:txBody>
        </p:sp>
      </p:grpSp>
      <p:grpSp>
        <p:nvGrpSpPr>
          <p:cNvPr id="432" name="Shape 432"/>
          <p:cNvGrpSpPr/>
          <p:nvPr/>
        </p:nvGrpSpPr>
        <p:grpSpPr>
          <a:xfrm>
            <a:off x="6059625" y="718199"/>
            <a:ext cx="2815425" cy="950797"/>
            <a:chOff x="8079499" y="957632"/>
            <a:chExt cx="3753900" cy="1083900"/>
          </a:xfrm>
        </p:grpSpPr>
        <p:sp>
          <p:nvSpPr>
            <p:cNvPr id="433" name="Shape 433"/>
            <p:cNvSpPr/>
            <p:nvPr/>
          </p:nvSpPr>
          <p:spPr>
            <a:xfrm>
              <a:off x="8185579" y="957632"/>
              <a:ext cx="3591600" cy="1083900"/>
            </a:xfrm>
            <a:prstGeom prst="rect">
              <a:avLst/>
            </a:prstGeom>
            <a:solidFill>
              <a:srgbClr val="266B82"/>
            </a:solidFill>
            <a:ln>
              <a:noFill/>
            </a:ln>
          </p:spPr>
          <p:txBody>
            <a:bodyPr wrap="square" lIns="68575" tIns="34275" rIns="68575" bIns="34275" anchor="ctr" anchorCtr="0">
              <a:noAutofit/>
            </a:bodyPr>
            <a:lstStyle/>
            <a:p>
              <a:pPr marL="0" marR="0" lvl="0" indent="0" algn="ctr" rtl="0">
                <a:spcBef>
                  <a:spcPts val="0"/>
                </a:spcBef>
                <a:buNone/>
              </a:pPr>
              <a:endParaRPr sz="1400">
                <a:solidFill>
                  <a:srgbClr val="FFFFFF"/>
                </a:solidFill>
                <a:latin typeface="Calibri"/>
                <a:ea typeface="Calibri"/>
                <a:cs typeface="Calibri"/>
                <a:sym typeface="Calibri"/>
              </a:endParaRPr>
            </a:p>
          </p:txBody>
        </p:sp>
        <p:sp>
          <p:nvSpPr>
            <p:cNvPr id="434" name="Shape 434"/>
            <p:cNvSpPr txBox="1"/>
            <p:nvPr/>
          </p:nvSpPr>
          <p:spPr>
            <a:xfrm>
              <a:off x="8079499" y="1050233"/>
              <a:ext cx="3753900" cy="492300"/>
            </a:xfrm>
            <a:prstGeom prst="rect">
              <a:avLst/>
            </a:prstGeom>
            <a:noFill/>
            <a:ln>
              <a:noFill/>
            </a:ln>
          </p:spPr>
          <p:txBody>
            <a:bodyPr wrap="square" lIns="68575" tIns="34275" rIns="68575" bIns="34275" anchor="t" anchorCtr="0">
              <a:noAutofit/>
            </a:bodyPr>
            <a:lstStyle/>
            <a:p>
              <a:pPr marL="0" marR="0" lvl="0" indent="0" algn="ctr" rtl="0">
                <a:spcBef>
                  <a:spcPts val="0"/>
                </a:spcBef>
                <a:buSzPct val="25000"/>
                <a:buNone/>
              </a:pPr>
              <a:r>
                <a:rPr lang="en-GB" sz="1350" b="1">
                  <a:solidFill>
                    <a:srgbClr val="FFCC00"/>
                  </a:solidFill>
                </a:rPr>
                <a:t>P3. Participation in the production and use of knowledge should be open to all who wish to participate</a:t>
              </a:r>
            </a:p>
          </p:txBody>
        </p:sp>
      </p:grpSp>
      <p:grpSp>
        <p:nvGrpSpPr>
          <p:cNvPr id="435" name="Shape 435"/>
          <p:cNvGrpSpPr/>
          <p:nvPr/>
        </p:nvGrpSpPr>
        <p:grpSpPr>
          <a:xfrm>
            <a:off x="3006575" y="1930675"/>
            <a:ext cx="3582474" cy="2268446"/>
            <a:chOff x="4008767" y="2574233"/>
            <a:chExt cx="4776632" cy="3024595"/>
          </a:xfrm>
        </p:grpSpPr>
        <p:sp>
          <p:nvSpPr>
            <p:cNvPr id="436" name="Shape 436"/>
            <p:cNvSpPr/>
            <p:nvPr/>
          </p:nvSpPr>
          <p:spPr>
            <a:xfrm>
              <a:off x="4226349" y="3092528"/>
              <a:ext cx="3591600" cy="1083900"/>
            </a:xfrm>
            <a:prstGeom prst="rect">
              <a:avLst/>
            </a:prstGeom>
            <a:solidFill>
              <a:srgbClr val="D8D8D8"/>
            </a:solidFill>
            <a:ln>
              <a:noFill/>
            </a:ln>
          </p:spPr>
          <p:txBody>
            <a:bodyPr wrap="square" lIns="68575" tIns="34275" rIns="68575" bIns="34275" anchor="ctr" anchorCtr="0">
              <a:noAutofit/>
            </a:bodyPr>
            <a:lstStyle/>
            <a:p>
              <a:pPr marL="0" marR="0" lvl="0" indent="0" algn="ctr" rtl="0">
                <a:spcBef>
                  <a:spcPts val="0"/>
                </a:spcBef>
                <a:buNone/>
              </a:pPr>
              <a:endParaRPr sz="1400">
                <a:solidFill>
                  <a:srgbClr val="FFFFFF"/>
                </a:solidFill>
                <a:latin typeface="Calibri"/>
                <a:ea typeface="Calibri"/>
                <a:cs typeface="Calibri"/>
                <a:sym typeface="Calibri"/>
              </a:endParaRPr>
            </a:p>
          </p:txBody>
        </p:sp>
        <p:sp>
          <p:nvSpPr>
            <p:cNvPr id="437" name="Shape 437"/>
            <p:cNvSpPr txBox="1"/>
            <p:nvPr/>
          </p:nvSpPr>
          <p:spPr>
            <a:xfrm>
              <a:off x="5031499" y="2574233"/>
              <a:ext cx="3753900" cy="4923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GB" sz="1400" b="1">
                  <a:solidFill>
                    <a:srgbClr val="266B82"/>
                  </a:solidFill>
                  <a:latin typeface="Calibri"/>
                  <a:ea typeface="Calibri"/>
                  <a:cs typeface="Calibri"/>
                  <a:sym typeface="Calibri"/>
                </a:rPr>
                <a:t>this means that:</a:t>
              </a:r>
            </a:p>
          </p:txBody>
        </p:sp>
        <p:sp>
          <p:nvSpPr>
            <p:cNvPr id="438" name="Shape 438"/>
            <p:cNvSpPr txBox="1"/>
            <p:nvPr/>
          </p:nvSpPr>
          <p:spPr>
            <a:xfrm>
              <a:off x="4117099" y="3183833"/>
              <a:ext cx="3753900" cy="492300"/>
            </a:xfrm>
            <a:prstGeom prst="rect">
              <a:avLst/>
            </a:prstGeom>
            <a:noFill/>
            <a:ln>
              <a:noFill/>
            </a:ln>
          </p:spPr>
          <p:txBody>
            <a:bodyPr wrap="square" lIns="68575" tIns="34275" rIns="68575" bIns="34275" anchor="t" anchorCtr="0">
              <a:noAutofit/>
            </a:bodyPr>
            <a:lstStyle/>
            <a:p>
              <a:pPr lvl="0" rtl="0">
                <a:lnSpc>
                  <a:spcPct val="115000"/>
                </a:lnSpc>
                <a:spcBef>
                  <a:spcPts val="0"/>
                </a:spcBef>
                <a:spcAft>
                  <a:spcPts val="800"/>
                </a:spcAft>
                <a:buNone/>
              </a:pPr>
              <a:r>
                <a:rPr lang="en-GB" b="1">
                  <a:latin typeface="Calibri"/>
                  <a:ea typeface="Calibri"/>
                  <a:cs typeface="Calibri"/>
                  <a:sym typeface="Calibri"/>
                </a:rPr>
                <a:t>The commons is open by default</a:t>
              </a:r>
            </a:p>
            <a:p>
              <a:pPr marL="0" marR="0" lvl="0" indent="0" algn="ctr" rtl="0">
                <a:spcBef>
                  <a:spcPts val="0"/>
                </a:spcBef>
                <a:buSzPct val="25000"/>
                <a:buNone/>
              </a:pPr>
              <a:r>
                <a:rPr lang="en-GB" sz="1400" b="1">
                  <a:solidFill>
                    <a:srgbClr val="000000"/>
                  </a:solidFill>
                  <a:latin typeface="Calibri"/>
                  <a:ea typeface="Calibri"/>
                  <a:cs typeface="Calibri"/>
                  <a:sym typeface="Calibri"/>
                </a:rPr>
                <a:t/>
              </a:r>
              <a:br>
                <a:rPr lang="en-GB" sz="1400" b="1">
                  <a:solidFill>
                    <a:srgbClr val="000000"/>
                  </a:solidFill>
                  <a:latin typeface="Calibri"/>
                  <a:ea typeface="Calibri"/>
                  <a:cs typeface="Calibri"/>
                  <a:sym typeface="Calibri"/>
                </a:rPr>
              </a:br>
              <a:endParaRPr lang="en-GB" sz="1400" b="1">
                <a:solidFill>
                  <a:srgbClr val="000000"/>
                </a:solidFill>
                <a:latin typeface="Calibri"/>
                <a:ea typeface="Calibri"/>
                <a:cs typeface="Calibri"/>
                <a:sym typeface="Calibri"/>
              </a:endParaRPr>
            </a:p>
          </p:txBody>
        </p:sp>
        <p:sp>
          <p:nvSpPr>
            <p:cNvPr id="439" name="Shape 439"/>
            <p:cNvSpPr/>
            <p:nvPr/>
          </p:nvSpPr>
          <p:spPr>
            <a:xfrm>
              <a:off x="4226349" y="4514928"/>
              <a:ext cx="3591600" cy="1083900"/>
            </a:xfrm>
            <a:prstGeom prst="rect">
              <a:avLst/>
            </a:prstGeom>
            <a:solidFill>
              <a:srgbClr val="D8D8D8"/>
            </a:solidFill>
            <a:ln>
              <a:noFill/>
            </a:ln>
          </p:spPr>
          <p:txBody>
            <a:bodyPr wrap="square" lIns="68575" tIns="34275" rIns="68575" bIns="34275" anchor="ctr" anchorCtr="0">
              <a:noAutofit/>
            </a:bodyPr>
            <a:lstStyle/>
            <a:p>
              <a:pPr marL="0" marR="0" lvl="0" indent="0" algn="ctr" rtl="0">
                <a:spcBef>
                  <a:spcPts val="0"/>
                </a:spcBef>
                <a:buNone/>
              </a:pPr>
              <a:endParaRPr sz="1400">
                <a:solidFill>
                  <a:srgbClr val="FFFFFF"/>
                </a:solidFill>
                <a:latin typeface="Calibri"/>
                <a:ea typeface="Calibri"/>
                <a:cs typeface="Calibri"/>
                <a:sym typeface="Calibri"/>
              </a:endParaRPr>
            </a:p>
          </p:txBody>
        </p:sp>
        <p:sp>
          <p:nvSpPr>
            <p:cNvPr id="440" name="Shape 440"/>
            <p:cNvSpPr txBox="1"/>
            <p:nvPr/>
          </p:nvSpPr>
          <p:spPr>
            <a:xfrm>
              <a:off x="4008767" y="4615267"/>
              <a:ext cx="4026900" cy="492300"/>
            </a:xfrm>
            <a:prstGeom prst="rect">
              <a:avLst/>
            </a:prstGeom>
            <a:noFill/>
            <a:ln>
              <a:noFill/>
            </a:ln>
          </p:spPr>
          <p:txBody>
            <a:bodyPr wrap="square" lIns="68575" tIns="34275" rIns="68575" bIns="34275" anchor="t" anchorCtr="0">
              <a:noAutofit/>
            </a:bodyPr>
            <a:lstStyle/>
            <a:p>
              <a:pPr marL="0" lvl="0" indent="0" rtl="0">
                <a:lnSpc>
                  <a:spcPct val="115000"/>
                </a:lnSpc>
                <a:spcBef>
                  <a:spcPts val="0"/>
                </a:spcBef>
                <a:spcAft>
                  <a:spcPts val="800"/>
                </a:spcAft>
                <a:buNone/>
              </a:pPr>
              <a:r>
                <a:rPr lang="en-GB" b="1">
                  <a:latin typeface="Calibri"/>
                  <a:ea typeface="Calibri"/>
                  <a:cs typeface="Calibri"/>
                  <a:sym typeface="Calibri"/>
                </a:rPr>
                <a:t>    Scholarly objects and content in </a:t>
              </a:r>
            </a:p>
            <a:p>
              <a:pPr marL="0" lvl="0" indent="457200" rtl="0">
                <a:lnSpc>
                  <a:spcPct val="115000"/>
                </a:lnSpc>
                <a:spcBef>
                  <a:spcPts val="0"/>
                </a:spcBef>
                <a:spcAft>
                  <a:spcPts val="800"/>
                </a:spcAft>
                <a:buNone/>
              </a:pPr>
              <a:r>
                <a:rPr lang="en-GB" b="1">
                  <a:latin typeface="Calibri"/>
                  <a:ea typeface="Calibri"/>
                  <a:cs typeface="Calibri"/>
                  <a:sym typeface="Calibri"/>
                </a:rPr>
                <a:t>the commons are FAIR</a:t>
              </a:r>
            </a:p>
            <a:p>
              <a:pPr marL="0" marR="0" lvl="0" indent="0" algn="ctr" rtl="0">
                <a:spcBef>
                  <a:spcPts val="0"/>
                </a:spcBef>
                <a:buSzPct val="25000"/>
                <a:buNone/>
              </a:pPr>
              <a:r>
                <a:rPr lang="en-GB" sz="1400" b="1">
                  <a:solidFill>
                    <a:srgbClr val="000000"/>
                  </a:solidFill>
                  <a:latin typeface="Calibri"/>
                  <a:ea typeface="Calibri"/>
                  <a:cs typeface="Calibri"/>
                  <a:sym typeface="Calibri"/>
                </a:rPr>
                <a:t> </a:t>
              </a:r>
            </a:p>
          </p:txBody>
        </p:sp>
      </p:grpSp>
      <p:sp>
        <p:nvSpPr>
          <p:cNvPr id="441" name="Shape 441"/>
          <p:cNvSpPr txBox="1">
            <a:spLocks noGrp="1"/>
          </p:cNvSpPr>
          <p:nvPr>
            <p:ph type="title" idx="4294967295"/>
          </p:nvPr>
        </p:nvSpPr>
        <p:spPr>
          <a:xfrm>
            <a:off x="457199" y="-1"/>
            <a:ext cx="8229600" cy="940500"/>
          </a:xfrm>
          <a:prstGeom prst="rect">
            <a:avLst/>
          </a:prstGeom>
        </p:spPr>
        <p:txBody>
          <a:bodyPr wrap="square" lIns="68575" tIns="68575" rIns="68575" bIns="68575" anchor="ctr" anchorCtr="0">
            <a:noAutofit/>
          </a:bodyPr>
          <a:lstStyle/>
          <a:p>
            <a:pPr lvl="0" algn="ctr" rtl="0">
              <a:spcBef>
                <a:spcPts val="0"/>
              </a:spcBef>
              <a:buNone/>
            </a:pPr>
            <a:r>
              <a:rPr lang="en-GB" sz="3600"/>
              <a:t>Principles</a:t>
            </a:r>
          </a:p>
        </p:txBody>
      </p:sp>
      <p:pic>
        <p:nvPicPr>
          <p:cNvPr id="28" name="Shape 411" descr="Screen Shot 2017-10-20 at 13.33.34.png"/>
          <p:cNvPicPr preferRelativeResize="0"/>
          <p:nvPr/>
        </p:nvPicPr>
        <p:blipFill>
          <a:blip r:embed="rId3">
            <a:alphaModFix/>
          </a:blip>
          <a:stretch>
            <a:fillRect/>
          </a:stretch>
        </p:blipFill>
        <p:spPr>
          <a:xfrm>
            <a:off x="7816628" y="4300150"/>
            <a:ext cx="1274672" cy="792600"/>
          </a:xfrm>
          <a:prstGeom prst="rect">
            <a:avLst/>
          </a:prstGeom>
          <a:noFill/>
          <a:ln>
            <a:noFill/>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grpSp>
        <p:nvGrpSpPr>
          <p:cNvPr id="446" name="Shape 446"/>
          <p:cNvGrpSpPr/>
          <p:nvPr/>
        </p:nvGrpSpPr>
        <p:grpSpPr>
          <a:xfrm>
            <a:off x="192224" y="718199"/>
            <a:ext cx="2815425" cy="812925"/>
            <a:chOff x="256299" y="957599"/>
            <a:chExt cx="3753900" cy="1083900"/>
          </a:xfrm>
        </p:grpSpPr>
        <p:sp>
          <p:nvSpPr>
            <p:cNvPr id="447" name="Shape 447"/>
            <p:cNvSpPr/>
            <p:nvPr/>
          </p:nvSpPr>
          <p:spPr>
            <a:xfrm>
              <a:off x="357912" y="957599"/>
              <a:ext cx="3591600" cy="1083900"/>
            </a:xfrm>
            <a:prstGeom prst="rect">
              <a:avLst/>
            </a:prstGeom>
            <a:solidFill>
              <a:srgbClr val="266B82"/>
            </a:solidFill>
            <a:ln>
              <a:noFill/>
            </a:ln>
          </p:spPr>
          <p:txBody>
            <a:bodyPr wrap="square" lIns="68575" tIns="34275" rIns="68575" bIns="34275" anchor="ctr" anchorCtr="0">
              <a:noAutofit/>
            </a:bodyPr>
            <a:lstStyle/>
            <a:p>
              <a:pPr marL="0" marR="0" lvl="0" indent="0" algn="ctr" rtl="0">
                <a:spcBef>
                  <a:spcPts val="0"/>
                </a:spcBef>
                <a:buNone/>
              </a:pPr>
              <a:endParaRPr sz="1400">
                <a:solidFill>
                  <a:srgbClr val="FFFFFF"/>
                </a:solidFill>
                <a:latin typeface="Calibri"/>
                <a:ea typeface="Calibri"/>
                <a:cs typeface="Calibri"/>
                <a:sym typeface="Calibri"/>
              </a:endParaRPr>
            </a:p>
          </p:txBody>
        </p:sp>
        <p:sp>
          <p:nvSpPr>
            <p:cNvPr id="448" name="Shape 448"/>
            <p:cNvSpPr txBox="1"/>
            <p:nvPr/>
          </p:nvSpPr>
          <p:spPr>
            <a:xfrm>
              <a:off x="256299" y="1050233"/>
              <a:ext cx="3753900" cy="492300"/>
            </a:xfrm>
            <a:prstGeom prst="rect">
              <a:avLst/>
            </a:prstGeom>
            <a:noFill/>
            <a:ln>
              <a:noFill/>
            </a:ln>
          </p:spPr>
          <p:txBody>
            <a:bodyPr wrap="square" lIns="68575" tIns="34275" rIns="68575" bIns="34275" anchor="t" anchorCtr="0">
              <a:noAutofit/>
            </a:bodyPr>
            <a:lstStyle/>
            <a:p>
              <a:pPr marL="0" marR="0" lvl="0" indent="0" algn="ctr" rtl="0">
                <a:spcBef>
                  <a:spcPts val="0"/>
                </a:spcBef>
                <a:buSzPct val="25000"/>
                <a:buNone/>
              </a:pPr>
              <a:r>
                <a:rPr lang="en-GB" sz="1400" b="1">
                  <a:solidFill>
                    <a:srgbClr val="FFCC00"/>
                  </a:solidFill>
                  <a:latin typeface="Calibri"/>
                  <a:ea typeface="Calibri"/>
                  <a:cs typeface="Calibri"/>
                  <a:sym typeface="Calibri"/>
                </a:rPr>
                <a:t>R1. Rewards for participating </a:t>
              </a:r>
            </a:p>
            <a:p>
              <a:pPr marL="0" marR="0" lvl="0" indent="0" algn="ctr" rtl="0">
                <a:spcBef>
                  <a:spcPts val="0"/>
                </a:spcBef>
                <a:buSzPct val="25000"/>
                <a:buNone/>
              </a:pPr>
              <a:r>
                <a:rPr lang="en-GB" sz="1400" b="1">
                  <a:solidFill>
                    <a:srgbClr val="FFCC00"/>
                  </a:solidFill>
                  <a:latin typeface="Calibri"/>
                  <a:ea typeface="Calibri"/>
                  <a:cs typeface="Calibri"/>
                  <a:sym typeface="Calibri"/>
                </a:rPr>
                <a:t>in the commons are access, opportunity and attribution</a:t>
              </a:r>
            </a:p>
          </p:txBody>
        </p:sp>
      </p:grpSp>
      <p:grpSp>
        <p:nvGrpSpPr>
          <p:cNvPr id="449" name="Shape 449"/>
          <p:cNvGrpSpPr/>
          <p:nvPr/>
        </p:nvGrpSpPr>
        <p:grpSpPr>
          <a:xfrm>
            <a:off x="3087824" y="718199"/>
            <a:ext cx="2815425" cy="812925"/>
            <a:chOff x="4117099" y="957599"/>
            <a:chExt cx="3753900" cy="1083900"/>
          </a:xfrm>
        </p:grpSpPr>
        <p:sp>
          <p:nvSpPr>
            <p:cNvPr id="450" name="Shape 450"/>
            <p:cNvSpPr/>
            <p:nvPr/>
          </p:nvSpPr>
          <p:spPr>
            <a:xfrm>
              <a:off x="4222445" y="957599"/>
              <a:ext cx="3591600" cy="1083900"/>
            </a:xfrm>
            <a:prstGeom prst="rect">
              <a:avLst/>
            </a:prstGeom>
            <a:solidFill>
              <a:srgbClr val="266B82"/>
            </a:solidFill>
            <a:ln>
              <a:noFill/>
            </a:ln>
          </p:spPr>
          <p:txBody>
            <a:bodyPr wrap="square" lIns="68575" tIns="34275" rIns="68575" bIns="34275" anchor="ctr" anchorCtr="0">
              <a:noAutofit/>
            </a:bodyPr>
            <a:lstStyle/>
            <a:p>
              <a:pPr marL="0" marR="0" lvl="0" indent="0" algn="ctr" rtl="0">
                <a:spcBef>
                  <a:spcPts val="0"/>
                </a:spcBef>
                <a:buNone/>
              </a:pPr>
              <a:endParaRPr sz="1400">
                <a:solidFill>
                  <a:srgbClr val="FFFFFF"/>
                </a:solidFill>
                <a:latin typeface="Calibri"/>
                <a:ea typeface="Calibri"/>
                <a:cs typeface="Calibri"/>
                <a:sym typeface="Calibri"/>
              </a:endParaRPr>
            </a:p>
          </p:txBody>
        </p:sp>
        <p:sp>
          <p:nvSpPr>
            <p:cNvPr id="451" name="Shape 451"/>
            <p:cNvSpPr txBox="1"/>
            <p:nvPr/>
          </p:nvSpPr>
          <p:spPr>
            <a:xfrm>
              <a:off x="4117099" y="1151833"/>
              <a:ext cx="3753900" cy="492300"/>
            </a:xfrm>
            <a:prstGeom prst="rect">
              <a:avLst/>
            </a:prstGeom>
            <a:noFill/>
            <a:ln>
              <a:noFill/>
            </a:ln>
          </p:spPr>
          <p:txBody>
            <a:bodyPr wrap="square" lIns="68575" tIns="34275" rIns="68575" bIns="34275" anchor="t" anchorCtr="0">
              <a:noAutofit/>
            </a:bodyPr>
            <a:lstStyle/>
            <a:p>
              <a:pPr marL="0" marR="0" lvl="0" indent="0" algn="ctr" rtl="0">
                <a:spcBef>
                  <a:spcPts val="0"/>
                </a:spcBef>
                <a:buSzPct val="25000"/>
                <a:buNone/>
              </a:pPr>
              <a:r>
                <a:rPr lang="en-GB" sz="1400" b="1">
                  <a:solidFill>
                    <a:srgbClr val="FFCC00"/>
                  </a:solidFill>
                  <a:latin typeface="Calibri"/>
                  <a:ea typeface="Calibri"/>
                  <a:cs typeface="Calibri"/>
                  <a:sym typeface="Calibri"/>
                </a:rPr>
                <a:t>R2.  The commons is agnostic regarding form and technology</a:t>
              </a:r>
            </a:p>
          </p:txBody>
        </p:sp>
      </p:grpSp>
      <p:grpSp>
        <p:nvGrpSpPr>
          <p:cNvPr id="452" name="Shape 452"/>
          <p:cNvGrpSpPr/>
          <p:nvPr/>
        </p:nvGrpSpPr>
        <p:grpSpPr>
          <a:xfrm>
            <a:off x="192224" y="1930675"/>
            <a:ext cx="3501225" cy="2275127"/>
            <a:chOff x="256299" y="2574233"/>
            <a:chExt cx="4668300" cy="3033502"/>
          </a:xfrm>
        </p:grpSpPr>
        <p:sp>
          <p:nvSpPr>
            <p:cNvPr id="453" name="Shape 453"/>
            <p:cNvSpPr/>
            <p:nvPr/>
          </p:nvSpPr>
          <p:spPr>
            <a:xfrm>
              <a:off x="365549" y="3092528"/>
              <a:ext cx="3591600" cy="1083900"/>
            </a:xfrm>
            <a:prstGeom prst="rect">
              <a:avLst/>
            </a:prstGeom>
            <a:solidFill>
              <a:srgbClr val="D8D8D8"/>
            </a:solidFill>
            <a:ln>
              <a:noFill/>
            </a:ln>
          </p:spPr>
          <p:txBody>
            <a:bodyPr wrap="square" lIns="68575" tIns="34275" rIns="68575" bIns="34275" anchor="ctr" anchorCtr="0">
              <a:noAutofit/>
            </a:bodyPr>
            <a:lstStyle/>
            <a:p>
              <a:pPr marL="0" marR="0" lvl="0" indent="0" algn="ctr" rtl="0">
                <a:spcBef>
                  <a:spcPts val="0"/>
                </a:spcBef>
                <a:buNone/>
              </a:pPr>
              <a:endParaRPr sz="1400">
                <a:solidFill>
                  <a:srgbClr val="FFFFFF"/>
                </a:solidFill>
                <a:latin typeface="Calibri"/>
                <a:ea typeface="Calibri"/>
                <a:cs typeface="Calibri"/>
                <a:sym typeface="Calibri"/>
              </a:endParaRPr>
            </a:p>
          </p:txBody>
        </p:sp>
        <p:sp>
          <p:nvSpPr>
            <p:cNvPr id="454" name="Shape 454"/>
            <p:cNvSpPr/>
            <p:nvPr/>
          </p:nvSpPr>
          <p:spPr>
            <a:xfrm>
              <a:off x="385448" y="4523835"/>
              <a:ext cx="3591600" cy="1083900"/>
            </a:xfrm>
            <a:prstGeom prst="rect">
              <a:avLst/>
            </a:prstGeom>
            <a:solidFill>
              <a:srgbClr val="D8D8D8"/>
            </a:solidFill>
            <a:ln>
              <a:noFill/>
            </a:ln>
          </p:spPr>
          <p:txBody>
            <a:bodyPr wrap="square" lIns="68575" tIns="34275" rIns="68575" bIns="34275" anchor="ctr" anchorCtr="0">
              <a:noAutofit/>
            </a:bodyPr>
            <a:lstStyle/>
            <a:p>
              <a:pPr marL="0" marR="0" lvl="0" indent="0" algn="ctr" rtl="0">
                <a:spcBef>
                  <a:spcPts val="0"/>
                </a:spcBef>
                <a:buNone/>
              </a:pPr>
              <a:endParaRPr sz="1400">
                <a:solidFill>
                  <a:srgbClr val="FFFFFF"/>
                </a:solidFill>
                <a:latin typeface="Calibri"/>
                <a:ea typeface="Calibri"/>
                <a:cs typeface="Calibri"/>
                <a:sym typeface="Calibri"/>
              </a:endParaRPr>
            </a:p>
          </p:txBody>
        </p:sp>
        <p:sp>
          <p:nvSpPr>
            <p:cNvPr id="455" name="Shape 455"/>
            <p:cNvSpPr txBox="1"/>
            <p:nvPr/>
          </p:nvSpPr>
          <p:spPr>
            <a:xfrm>
              <a:off x="1170699" y="2574233"/>
              <a:ext cx="3753900" cy="4923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GB" sz="1400" b="1">
                  <a:solidFill>
                    <a:srgbClr val="266B82"/>
                  </a:solidFill>
                  <a:latin typeface="Calibri"/>
                  <a:ea typeface="Calibri"/>
                  <a:cs typeface="Calibri"/>
                  <a:sym typeface="Calibri"/>
                </a:rPr>
                <a:t>this means that:</a:t>
              </a:r>
            </a:p>
          </p:txBody>
        </p:sp>
        <p:sp>
          <p:nvSpPr>
            <p:cNvPr id="456" name="Shape 456"/>
            <p:cNvSpPr txBox="1"/>
            <p:nvPr/>
          </p:nvSpPr>
          <p:spPr>
            <a:xfrm>
              <a:off x="256299" y="3183833"/>
              <a:ext cx="3753900" cy="492300"/>
            </a:xfrm>
            <a:prstGeom prst="rect">
              <a:avLst/>
            </a:prstGeom>
            <a:noFill/>
            <a:ln>
              <a:noFill/>
            </a:ln>
          </p:spPr>
          <p:txBody>
            <a:bodyPr wrap="square" lIns="68575" tIns="34275" rIns="68575" bIns="34275" anchor="t" anchorCtr="0">
              <a:noAutofit/>
            </a:bodyPr>
            <a:lstStyle/>
            <a:p>
              <a:pPr marL="0" marR="0" lvl="0" indent="0" algn="ctr" rtl="0">
                <a:spcBef>
                  <a:spcPts val="0"/>
                </a:spcBef>
                <a:buSzPct val="25000"/>
                <a:buNone/>
              </a:pPr>
              <a:r>
                <a:rPr lang="en-GB" sz="1400" b="1">
                  <a:solidFill>
                    <a:srgbClr val="000000"/>
                  </a:solidFill>
                  <a:latin typeface="Calibri"/>
                  <a:ea typeface="Calibri"/>
                  <a:cs typeface="Calibri"/>
                  <a:sym typeface="Calibri"/>
                </a:rPr>
                <a:t>Provenance of objects </a:t>
              </a:r>
            </a:p>
            <a:p>
              <a:pPr marL="0" marR="0" lvl="0" indent="0" algn="ctr" rtl="0">
                <a:spcBef>
                  <a:spcPts val="0"/>
                </a:spcBef>
                <a:buSzPct val="25000"/>
                <a:buNone/>
              </a:pPr>
              <a:r>
                <a:rPr lang="en-GB" sz="1400" b="1">
                  <a:solidFill>
                    <a:srgbClr val="000000"/>
                  </a:solidFill>
                  <a:latin typeface="Calibri"/>
                  <a:ea typeface="Calibri"/>
                  <a:cs typeface="Calibri"/>
                  <a:sym typeface="Calibri"/>
                </a:rPr>
                <a:t>in the commons should be transparent and persistent </a:t>
              </a:r>
            </a:p>
          </p:txBody>
        </p:sp>
        <p:sp>
          <p:nvSpPr>
            <p:cNvPr id="457" name="Shape 457"/>
            <p:cNvSpPr txBox="1"/>
            <p:nvPr/>
          </p:nvSpPr>
          <p:spPr>
            <a:xfrm>
              <a:off x="304232" y="4615267"/>
              <a:ext cx="3753900" cy="492300"/>
            </a:xfrm>
            <a:prstGeom prst="rect">
              <a:avLst/>
            </a:prstGeom>
            <a:noFill/>
            <a:ln>
              <a:noFill/>
            </a:ln>
          </p:spPr>
          <p:txBody>
            <a:bodyPr wrap="square" lIns="68575" tIns="34275" rIns="68575" bIns="34275" anchor="t" anchorCtr="0">
              <a:noAutofit/>
            </a:bodyPr>
            <a:lstStyle/>
            <a:p>
              <a:pPr marL="0" marR="0" lvl="0" indent="0" algn="ctr" rtl="0">
                <a:spcBef>
                  <a:spcPts val="0"/>
                </a:spcBef>
                <a:buSzPct val="25000"/>
                <a:buNone/>
              </a:pPr>
              <a:r>
                <a:rPr lang="en-GB" sz="1400" b="1">
                  <a:solidFill>
                    <a:srgbClr val="000000"/>
                  </a:solidFill>
                  <a:latin typeface="Calibri"/>
                  <a:ea typeface="Calibri"/>
                  <a:cs typeface="Calibri"/>
                  <a:sym typeface="Calibri"/>
                </a:rPr>
                <a:t>The commons has no intrinsic hierarchies, rankings, or reward systems</a:t>
              </a:r>
            </a:p>
          </p:txBody>
        </p:sp>
      </p:grpSp>
      <p:grpSp>
        <p:nvGrpSpPr>
          <p:cNvPr id="458" name="Shape 458"/>
          <p:cNvGrpSpPr/>
          <p:nvPr/>
        </p:nvGrpSpPr>
        <p:grpSpPr>
          <a:xfrm>
            <a:off x="6141562" y="1930675"/>
            <a:ext cx="3419288" cy="2268446"/>
            <a:chOff x="8188749" y="2574233"/>
            <a:chExt cx="4559050" cy="3024595"/>
          </a:xfrm>
        </p:grpSpPr>
        <p:sp>
          <p:nvSpPr>
            <p:cNvPr id="459" name="Shape 459"/>
            <p:cNvSpPr/>
            <p:nvPr/>
          </p:nvSpPr>
          <p:spPr>
            <a:xfrm>
              <a:off x="8188749" y="3092528"/>
              <a:ext cx="3591600" cy="1083900"/>
            </a:xfrm>
            <a:prstGeom prst="rect">
              <a:avLst/>
            </a:prstGeom>
            <a:solidFill>
              <a:srgbClr val="D8D8D8"/>
            </a:solidFill>
            <a:ln>
              <a:noFill/>
            </a:ln>
          </p:spPr>
          <p:txBody>
            <a:bodyPr wrap="square" lIns="68575" tIns="34275" rIns="68575" bIns="34275" anchor="ctr" anchorCtr="0">
              <a:noAutofit/>
            </a:bodyPr>
            <a:lstStyle/>
            <a:p>
              <a:pPr marL="0" marR="0" lvl="0" indent="0" algn="ctr" rtl="0">
                <a:lnSpc>
                  <a:spcPct val="115000"/>
                </a:lnSpc>
                <a:spcBef>
                  <a:spcPts val="0"/>
                </a:spcBef>
                <a:buSzPct val="25000"/>
                <a:buNone/>
              </a:pPr>
              <a:r>
                <a:rPr lang="en-GB" sz="1400" b="1">
                  <a:solidFill>
                    <a:srgbClr val="000000"/>
                  </a:solidFill>
                  <a:latin typeface="Calibri"/>
                  <a:ea typeface="Calibri"/>
                  <a:cs typeface="Calibri"/>
                  <a:sym typeface="Calibri"/>
                </a:rPr>
                <a:t>The form research is disseminated in is determined by the needs of the research itself</a:t>
              </a:r>
            </a:p>
          </p:txBody>
        </p:sp>
        <p:sp>
          <p:nvSpPr>
            <p:cNvPr id="460" name="Shape 460"/>
            <p:cNvSpPr txBox="1"/>
            <p:nvPr/>
          </p:nvSpPr>
          <p:spPr>
            <a:xfrm>
              <a:off x="8993899" y="2574233"/>
              <a:ext cx="3753900" cy="4923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GB" sz="1400" b="1">
                  <a:solidFill>
                    <a:srgbClr val="266B82"/>
                  </a:solidFill>
                  <a:latin typeface="Calibri"/>
                  <a:ea typeface="Calibri"/>
                  <a:cs typeface="Calibri"/>
                  <a:sym typeface="Calibri"/>
                </a:rPr>
                <a:t>this means that:</a:t>
              </a:r>
            </a:p>
          </p:txBody>
        </p:sp>
        <p:sp>
          <p:nvSpPr>
            <p:cNvPr id="461" name="Shape 461"/>
            <p:cNvSpPr/>
            <p:nvPr/>
          </p:nvSpPr>
          <p:spPr>
            <a:xfrm>
              <a:off x="8188749" y="4514928"/>
              <a:ext cx="3591600" cy="1083900"/>
            </a:xfrm>
            <a:prstGeom prst="rect">
              <a:avLst/>
            </a:prstGeom>
            <a:solidFill>
              <a:srgbClr val="D8D8D8"/>
            </a:solidFill>
            <a:ln>
              <a:noFill/>
            </a:ln>
          </p:spPr>
          <p:txBody>
            <a:bodyPr wrap="square" lIns="68575" tIns="34275" rIns="68575" bIns="34275" anchor="ctr" anchorCtr="0">
              <a:noAutofit/>
            </a:bodyPr>
            <a:lstStyle/>
            <a:p>
              <a:pPr marL="0" marR="0" lvl="0" indent="0" algn="ctr" rtl="0">
                <a:lnSpc>
                  <a:spcPct val="115000"/>
                </a:lnSpc>
                <a:spcBef>
                  <a:spcPts val="0"/>
                </a:spcBef>
                <a:buNone/>
              </a:pPr>
              <a:endParaRPr sz="1400" b="1" dirty="0">
                <a:solidFill>
                  <a:srgbClr val="000000"/>
                </a:solidFill>
                <a:latin typeface="Calibri"/>
                <a:ea typeface="Calibri"/>
                <a:cs typeface="Calibri"/>
                <a:sym typeface="Calibri"/>
              </a:endParaRPr>
            </a:p>
            <a:p>
              <a:pPr marL="0" marR="0" lvl="0" indent="0" algn="ctr" rtl="0">
                <a:lnSpc>
                  <a:spcPct val="115000"/>
                </a:lnSpc>
                <a:spcBef>
                  <a:spcPts val="0"/>
                </a:spcBef>
                <a:buNone/>
              </a:pPr>
              <a:endParaRPr sz="1400" b="1" dirty="0">
                <a:solidFill>
                  <a:srgbClr val="000000"/>
                </a:solidFill>
                <a:latin typeface="Calibri"/>
                <a:ea typeface="Calibri"/>
                <a:cs typeface="Calibri"/>
                <a:sym typeface="Calibri"/>
              </a:endParaRPr>
            </a:p>
            <a:p>
              <a:pPr marL="0" marR="0" lvl="0" indent="0" algn="ctr" rtl="0">
                <a:lnSpc>
                  <a:spcPct val="115000"/>
                </a:lnSpc>
                <a:spcBef>
                  <a:spcPts val="0"/>
                </a:spcBef>
                <a:buSzPct val="25000"/>
                <a:buNone/>
              </a:pPr>
              <a:r>
                <a:rPr lang="en-GB" sz="1400" b="1" dirty="0">
                  <a:solidFill>
                    <a:srgbClr val="000000"/>
                  </a:solidFill>
                  <a:latin typeface="Calibri"/>
                  <a:ea typeface="Calibri"/>
                  <a:cs typeface="Calibri"/>
                  <a:sym typeface="Calibri"/>
                </a:rPr>
                <a:t>All activities and outputs </a:t>
              </a:r>
            </a:p>
            <a:p>
              <a:pPr marL="0" marR="0" lvl="0" indent="0" algn="ctr" rtl="0">
                <a:lnSpc>
                  <a:spcPct val="115000"/>
                </a:lnSpc>
                <a:spcBef>
                  <a:spcPts val="0"/>
                </a:spcBef>
                <a:buSzPct val="25000"/>
                <a:buNone/>
              </a:pPr>
              <a:r>
                <a:rPr lang="en-GB" sz="1400" b="1" dirty="0">
                  <a:solidFill>
                    <a:srgbClr val="000000"/>
                  </a:solidFill>
                  <a:latin typeface="Calibri"/>
                  <a:ea typeface="Calibri"/>
                  <a:cs typeface="Calibri"/>
                  <a:sym typeface="Calibri"/>
                </a:rPr>
                <a:t>that take place in in the commons remain in the commons</a:t>
              </a:r>
              <a:br>
                <a:rPr lang="en-GB" sz="1400" b="1" dirty="0">
                  <a:solidFill>
                    <a:srgbClr val="000000"/>
                  </a:solidFill>
                  <a:latin typeface="Calibri"/>
                  <a:ea typeface="Calibri"/>
                  <a:cs typeface="Calibri"/>
                  <a:sym typeface="Calibri"/>
                </a:rPr>
              </a:br>
              <a:r>
                <a:rPr lang="en-GB" sz="1400" b="1" dirty="0">
                  <a:solidFill>
                    <a:srgbClr val="000000"/>
                  </a:solidFill>
                  <a:latin typeface="Calibri"/>
                  <a:ea typeface="Calibri"/>
                  <a:cs typeface="Calibri"/>
                  <a:sym typeface="Calibri"/>
                </a:rPr>
                <a:t/>
              </a:r>
              <a:br>
                <a:rPr lang="en-GB" sz="1400" b="1" dirty="0">
                  <a:solidFill>
                    <a:srgbClr val="000000"/>
                  </a:solidFill>
                  <a:latin typeface="Calibri"/>
                  <a:ea typeface="Calibri"/>
                  <a:cs typeface="Calibri"/>
                  <a:sym typeface="Calibri"/>
                </a:rPr>
              </a:br>
              <a:endParaRPr lang="en-GB" sz="1400" b="1" dirty="0">
                <a:solidFill>
                  <a:srgbClr val="000000"/>
                </a:solidFill>
                <a:latin typeface="Calibri"/>
                <a:ea typeface="Calibri"/>
                <a:cs typeface="Calibri"/>
                <a:sym typeface="Calibri"/>
              </a:endParaRPr>
            </a:p>
          </p:txBody>
        </p:sp>
      </p:grpSp>
      <p:grpSp>
        <p:nvGrpSpPr>
          <p:cNvPr id="462" name="Shape 462"/>
          <p:cNvGrpSpPr/>
          <p:nvPr/>
        </p:nvGrpSpPr>
        <p:grpSpPr>
          <a:xfrm>
            <a:off x="6059624" y="718224"/>
            <a:ext cx="2815425" cy="812925"/>
            <a:chOff x="8079499" y="957632"/>
            <a:chExt cx="3753900" cy="1083900"/>
          </a:xfrm>
        </p:grpSpPr>
        <p:sp>
          <p:nvSpPr>
            <p:cNvPr id="463" name="Shape 463"/>
            <p:cNvSpPr/>
            <p:nvPr/>
          </p:nvSpPr>
          <p:spPr>
            <a:xfrm>
              <a:off x="8185579" y="957632"/>
              <a:ext cx="3591600" cy="1083900"/>
            </a:xfrm>
            <a:prstGeom prst="rect">
              <a:avLst/>
            </a:prstGeom>
            <a:solidFill>
              <a:srgbClr val="266B82"/>
            </a:solidFill>
            <a:ln>
              <a:noFill/>
            </a:ln>
          </p:spPr>
          <p:txBody>
            <a:bodyPr wrap="square" lIns="68575" tIns="34275" rIns="68575" bIns="34275" anchor="ctr" anchorCtr="0">
              <a:noAutofit/>
            </a:bodyPr>
            <a:lstStyle/>
            <a:p>
              <a:pPr marL="0" marR="0" lvl="0" indent="0" algn="ctr" rtl="0">
                <a:spcBef>
                  <a:spcPts val="0"/>
                </a:spcBef>
                <a:buNone/>
              </a:pPr>
              <a:endParaRPr sz="1400">
                <a:solidFill>
                  <a:srgbClr val="FFFFFF"/>
                </a:solidFill>
                <a:latin typeface="Calibri"/>
                <a:ea typeface="Calibri"/>
                <a:cs typeface="Calibri"/>
                <a:sym typeface="Calibri"/>
              </a:endParaRPr>
            </a:p>
          </p:txBody>
        </p:sp>
        <p:sp>
          <p:nvSpPr>
            <p:cNvPr id="464" name="Shape 464"/>
            <p:cNvSpPr txBox="1"/>
            <p:nvPr/>
          </p:nvSpPr>
          <p:spPr>
            <a:xfrm>
              <a:off x="8079499" y="1050233"/>
              <a:ext cx="3753900" cy="492300"/>
            </a:xfrm>
            <a:prstGeom prst="rect">
              <a:avLst/>
            </a:prstGeom>
            <a:noFill/>
            <a:ln>
              <a:noFill/>
            </a:ln>
          </p:spPr>
          <p:txBody>
            <a:bodyPr wrap="square" lIns="68575" tIns="34275" rIns="68575" bIns="34275" anchor="t" anchorCtr="0">
              <a:noAutofit/>
            </a:bodyPr>
            <a:lstStyle/>
            <a:p>
              <a:pPr marL="0" marR="0" lvl="0" indent="0" algn="ctr" rtl="0">
                <a:spcBef>
                  <a:spcPts val="0"/>
                </a:spcBef>
                <a:buSzPct val="25000"/>
                <a:buNone/>
              </a:pPr>
              <a:r>
                <a:rPr lang="en-GB" sz="1400" b="1">
                  <a:solidFill>
                    <a:srgbClr val="FFCC00"/>
                  </a:solidFill>
                  <a:latin typeface="Calibri"/>
                  <a:ea typeface="Calibri"/>
                  <a:cs typeface="Calibri"/>
                  <a:sym typeface="Calibri"/>
                </a:rPr>
                <a:t>R3.  (Use of) external systems or technology, incl. reward systems, must not harm the commons</a:t>
              </a:r>
            </a:p>
          </p:txBody>
        </p:sp>
      </p:grpSp>
      <p:grpSp>
        <p:nvGrpSpPr>
          <p:cNvPr id="465" name="Shape 465"/>
          <p:cNvGrpSpPr/>
          <p:nvPr/>
        </p:nvGrpSpPr>
        <p:grpSpPr>
          <a:xfrm>
            <a:off x="3006575" y="1930675"/>
            <a:ext cx="3582474" cy="2268446"/>
            <a:chOff x="4008767" y="2574233"/>
            <a:chExt cx="4776632" cy="3024595"/>
          </a:xfrm>
        </p:grpSpPr>
        <p:sp>
          <p:nvSpPr>
            <p:cNvPr id="466" name="Shape 466"/>
            <p:cNvSpPr/>
            <p:nvPr/>
          </p:nvSpPr>
          <p:spPr>
            <a:xfrm>
              <a:off x="4226349" y="3092528"/>
              <a:ext cx="3591600" cy="1083900"/>
            </a:xfrm>
            <a:prstGeom prst="rect">
              <a:avLst/>
            </a:prstGeom>
            <a:solidFill>
              <a:srgbClr val="D8D8D8"/>
            </a:solidFill>
            <a:ln>
              <a:noFill/>
            </a:ln>
          </p:spPr>
          <p:txBody>
            <a:bodyPr wrap="square" lIns="68575" tIns="34275" rIns="68575" bIns="34275" anchor="ctr" anchorCtr="0">
              <a:noAutofit/>
            </a:bodyPr>
            <a:lstStyle/>
            <a:p>
              <a:pPr marL="0" marR="0" lvl="0" indent="0" algn="ctr" rtl="0">
                <a:spcBef>
                  <a:spcPts val="0"/>
                </a:spcBef>
                <a:buNone/>
              </a:pPr>
              <a:endParaRPr sz="1400">
                <a:solidFill>
                  <a:srgbClr val="FFFFFF"/>
                </a:solidFill>
                <a:latin typeface="Calibri"/>
                <a:ea typeface="Calibri"/>
                <a:cs typeface="Calibri"/>
                <a:sym typeface="Calibri"/>
              </a:endParaRPr>
            </a:p>
          </p:txBody>
        </p:sp>
        <p:sp>
          <p:nvSpPr>
            <p:cNvPr id="467" name="Shape 467"/>
            <p:cNvSpPr txBox="1"/>
            <p:nvPr/>
          </p:nvSpPr>
          <p:spPr>
            <a:xfrm>
              <a:off x="5031499" y="2574233"/>
              <a:ext cx="3753900" cy="4923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GB" sz="1400" b="1">
                  <a:solidFill>
                    <a:srgbClr val="266B82"/>
                  </a:solidFill>
                  <a:latin typeface="Calibri"/>
                  <a:ea typeface="Calibri"/>
                  <a:cs typeface="Calibri"/>
                  <a:sym typeface="Calibri"/>
                </a:rPr>
                <a:t>this means that:</a:t>
              </a:r>
            </a:p>
          </p:txBody>
        </p:sp>
        <p:sp>
          <p:nvSpPr>
            <p:cNvPr id="468" name="Shape 468"/>
            <p:cNvSpPr txBox="1"/>
            <p:nvPr/>
          </p:nvSpPr>
          <p:spPr>
            <a:xfrm>
              <a:off x="4117099" y="3183833"/>
              <a:ext cx="3753900" cy="492300"/>
            </a:xfrm>
            <a:prstGeom prst="rect">
              <a:avLst/>
            </a:prstGeom>
            <a:noFill/>
            <a:ln>
              <a:noFill/>
            </a:ln>
          </p:spPr>
          <p:txBody>
            <a:bodyPr wrap="square" lIns="68575" tIns="34275" rIns="68575" bIns="34275" anchor="t" anchorCtr="0">
              <a:noAutofit/>
            </a:bodyPr>
            <a:lstStyle/>
            <a:p>
              <a:pPr marL="0" marR="0" lvl="0" indent="0" algn="ctr" rtl="0">
                <a:spcBef>
                  <a:spcPts val="0"/>
                </a:spcBef>
                <a:buSzPct val="25000"/>
                <a:buNone/>
              </a:pPr>
              <a:r>
                <a:rPr lang="en-GB" sz="1400" b="1">
                  <a:solidFill>
                    <a:srgbClr val="000000"/>
                  </a:solidFill>
                  <a:latin typeface="Calibri"/>
                  <a:ea typeface="Calibri"/>
                  <a:cs typeface="Calibri"/>
                  <a:sym typeface="Calibri"/>
                </a:rPr>
                <a:t>The commons exists independently of technology, funding &amp; business models that support and enable it</a:t>
              </a:r>
              <a:br>
                <a:rPr lang="en-GB" sz="1400" b="1">
                  <a:solidFill>
                    <a:srgbClr val="000000"/>
                  </a:solidFill>
                  <a:latin typeface="Calibri"/>
                  <a:ea typeface="Calibri"/>
                  <a:cs typeface="Calibri"/>
                  <a:sym typeface="Calibri"/>
                </a:rPr>
              </a:br>
              <a:endParaRPr lang="en-GB" sz="1400" b="1">
                <a:solidFill>
                  <a:srgbClr val="000000"/>
                </a:solidFill>
                <a:latin typeface="Calibri"/>
                <a:ea typeface="Calibri"/>
                <a:cs typeface="Calibri"/>
                <a:sym typeface="Calibri"/>
              </a:endParaRPr>
            </a:p>
          </p:txBody>
        </p:sp>
        <p:sp>
          <p:nvSpPr>
            <p:cNvPr id="469" name="Shape 469"/>
            <p:cNvSpPr/>
            <p:nvPr/>
          </p:nvSpPr>
          <p:spPr>
            <a:xfrm>
              <a:off x="4226349" y="4514928"/>
              <a:ext cx="3591600" cy="1083900"/>
            </a:xfrm>
            <a:prstGeom prst="rect">
              <a:avLst/>
            </a:prstGeom>
            <a:solidFill>
              <a:srgbClr val="D8D8D8"/>
            </a:solidFill>
            <a:ln>
              <a:noFill/>
            </a:ln>
          </p:spPr>
          <p:txBody>
            <a:bodyPr wrap="square" lIns="68575" tIns="34275" rIns="68575" bIns="34275" anchor="ctr" anchorCtr="0">
              <a:noAutofit/>
            </a:bodyPr>
            <a:lstStyle/>
            <a:p>
              <a:pPr marL="0" marR="0" lvl="0" indent="0" algn="ctr" rtl="0">
                <a:spcBef>
                  <a:spcPts val="0"/>
                </a:spcBef>
                <a:buNone/>
              </a:pPr>
              <a:endParaRPr sz="1400">
                <a:solidFill>
                  <a:srgbClr val="FFFFFF"/>
                </a:solidFill>
                <a:latin typeface="Calibri"/>
                <a:ea typeface="Calibri"/>
                <a:cs typeface="Calibri"/>
                <a:sym typeface="Calibri"/>
              </a:endParaRPr>
            </a:p>
          </p:txBody>
        </p:sp>
        <p:sp>
          <p:nvSpPr>
            <p:cNvPr id="470" name="Shape 470"/>
            <p:cNvSpPr txBox="1"/>
            <p:nvPr/>
          </p:nvSpPr>
          <p:spPr>
            <a:xfrm>
              <a:off x="4008767" y="4615267"/>
              <a:ext cx="4026900" cy="492300"/>
            </a:xfrm>
            <a:prstGeom prst="rect">
              <a:avLst/>
            </a:prstGeom>
            <a:noFill/>
            <a:ln>
              <a:noFill/>
            </a:ln>
          </p:spPr>
          <p:txBody>
            <a:bodyPr wrap="square" lIns="68575" tIns="34275" rIns="68575" bIns="34275" anchor="t" anchorCtr="0">
              <a:noAutofit/>
            </a:bodyPr>
            <a:lstStyle/>
            <a:p>
              <a:pPr marL="0" marR="0" lvl="0" indent="0" algn="ctr" rtl="0">
                <a:spcBef>
                  <a:spcPts val="0"/>
                </a:spcBef>
                <a:buSzPct val="25000"/>
                <a:buNone/>
              </a:pPr>
              <a:r>
                <a:rPr lang="en-GB" sz="1400" b="1">
                  <a:solidFill>
                    <a:srgbClr val="000000"/>
                  </a:solidFill>
                  <a:latin typeface="Calibri"/>
                  <a:ea typeface="Calibri"/>
                  <a:cs typeface="Calibri"/>
                  <a:sym typeface="Calibri"/>
                </a:rPr>
                <a:t>The commons accepts all objects adhering to its guidelines, regardless of form, genre or approaches</a:t>
              </a:r>
              <a:br>
                <a:rPr lang="en-GB" sz="1400" b="1">
                  <a:solidFill>
                    <a:srgbClr val="000000"/>
                  </a:solidFill>
                  <a:latin typeface="Calibri"/>
                  <a:ea typeface="Calibri"/>
                  <a:cs typeface="Calibri"/>
                  <a:sym typeface="Calibri"/>
                </a:rPr>
              </a:br>
              <a:r>
                <a:rPr lang="en-GB" sz="1400" b="1">
                  <a:solidFill>
                    <a:srgbClr val="000000"/>
                  </a:solidFill>
                  <a:latin typeface="Calibri"/>
                  <a:ea typeface="Calibri"/>
                  <a:cs typeface="Calibri"/>
                  <a:sym typeface="Calibri"/>
                </a:rPr>
                <a:t> </a:t>
              </a:r>
            </a:p>
          </p:txBody>
        </p:sp>
      </p:grpSp>
      <p:sp>
        <p:nvSpPr>
          <p:cNvPr id="471" name="Shape 471"/>
          <p:cNvSpPr txBox="1">
            <a:spLocks noGrp="1"/>
          </p:cNvSpPr>
          <p:nvPr>
            <p:ph type="title" idx="4294967295"/>
          </p:nvPr>
        </p:nvSpPr>
        <p:spPr>
          <a:xfrm>
            <a:off x="457199" y="-1"/>
            <a:ext cx="8229600" cy="940500"/>
          </a:xfrm>
          <a:prstGeom prst="rect">
            <a:avLst/>
          </a:prstGeom>
        </p:spPr>
        <p:txBody>
          <a:bodyPr wrap="square" lIns="68575" tIns="68575" rIns="68575" bIns="68575" anchor="ctr" anchorCtr="0">
            <a:noAutofit/>
          </a:bodyPr>
          <a:lstStyle/>
          <a:p>
            <a:pPr lvl="0" algn="ctr" rtl="0">
              <a:spcBef>
                <a:spcPts val="0"/>
              </a:spcBef>
              <a:buNone/>
            </a:pPr>
            <a:r>
              <a:rPr lang="en-GB" sz="3600" dirty="0"/>
              <a:t>Rules</a:t>
            </a:r>
          </a:p>
        </p:txBody>
      </p:sp>
      <p:pic>
        <p:nvPicPr>
          <p:cNvPr id="28" name="Shape 411" descr="Screen Shot 2017-10-20 at 13.33.34.png"/>
          <p:cNvPicPr preferRelativeResize="0"/>
          <p:nvPr/>
        </p:nvPicPr>
        <p:blipFill>
          <a:blip r:embed="rId3">
            <a:alphaModFix/>
          </a:blip>
          <a:stretch>
            <a:fillRect/>
          </a:stretch>
        </p:blipFill>
        <p:spPr>
          <a:xfrm>
            <a:off x="7816628" y="4300150"/>
            <a:ext cx="1274672" cy="792600"/>
          </a:xfrm>
          <a:prstGeom prst="rect">
            <a:avLst/>
          </a:prstGeom>
          <a:noFill/>
          <a:ln>
            <a:noFill/>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Shape 476"/>
          <p:cNvSpPr txBox="1">
            <a:spLocks noGrp="1"/>
          </p:cNvSpPr>
          <p:nvPr>
            <p:ph type="title"/>
          </p:nvPr>
        </p:nvSpPr>
        <p:spPr>
          <a:xfrm>
            <a:off x="457199" y="-1"/>
            <a:ext cx="8229600" cy="940500"/>
          </a:xfrm>
          <a:prstGeom prst="rect">
            <a:avLst/>
          </a:prstGeom>
        </p:spPr>
        <p:txBody>
          <a:bodyPr wrap="square" lIns="64275" tIns="64275" rIns="64275" bIns="64275" anchor="ctr" anchorCtr="0">
            <a:noAutofit/>
          </a:bodyPr>
          <a:lstStyle/>
          <a:p>
            <a:pPr lvl="0">
              <a:spcBef>
                <a:spcPts val="0"/>
              </a:spcBef>
              <a:buNone/>
            </a:pPr>
            <a:endParaRPr/>
          </a:p>
        </p:txBody>
      </p:sp>
      <p:sp>
        <p:nvSpPr>
          <p:cNvPr id="477" name="Shape 477"/>
          <p:cNvSpPr txBox="1">
            <a:spLocks noGrp="1"/>
          </p:cNvSpPr>
          <p:nvPr>
            <p:ph type="body" idx="1"/>
          </p:nvPr>
        </p:nvSpPr>
        <p:spPr>
          <a:xfrm>
            <a:off x="457199" y="969169"/>
            <a:ext cx="8229600" cy="4174200"/>
          </a:xfrm>
          <a:prstGeom prst="rect">
            <a:avLst/>
          </a:prstGeom>
        </p:spPr>
        <p:txBody>
          <a:bodyPr wrap="square" lIns="64275" tIns="64275" rIns="64275" bIns="64275" anchor="t" anchorCtr="0">
            <a:noAutofit/>
          </a:bodyPr>
          <a:lstStyle/>
          <a:p>
            <a:pPr lvl="0">
              <a:spcBef>
                <a:spcPts val="0"/>
              </a:spcBef>
              <a:buNone/>
            </a:pPr>
            <a:endParaRPr/>
          </a:p>
        </p:txBody>
      </p:sp>
      <p:pic>
        <p:nvPicPr>
          <p:cNvPr id="478" name="Shape 478" descr="Screen Shot 2017-10-16 at 9.55.23 PM.png"/>
          <p:cNvPicPr preferRelativeResize="0"/>
          <p:nvPr/>
        </p:nvPicPr>
        <p:blipFill>
          <a:blip r:embed="rId3">
            <a:alphaModFix/>
          </a:blip>
          <a:stretch>
            <a:fillRect/>
          </a:stretch>
        </p:blipFill>
        <p:spPr>
          <a:xfrm>
            <a:off x="152400" y="108350"/>
            <a:ext cx="8839194" cy="4269498"/>
          </a:xfrm>
          <a:prstGeom prst="rect">
            <a:avLst/>
          </a:prstGeom>
          <a:noFill/>
          <a:ln>
            <a:noFill/>
          </a:ln>
        </p:spPr>
      </p:pic>
      <p:sp>
        <p:nvSpPr>
          <p:cNvPr id="479" name="Shape 479"/>
          <p:cNvSpPr/>
          <p:nvPr/>
        </p:nvSpPr>
        <p:spPr>
          <a:xfrm>
            <a:off x="5891975" y="1961025"/>
            <a:ext cx="3252000" cy="2795400"/>
          </a:xfrm>
          <a:prstGeom prst="roundRect">
            <a:avLst>
              <a:gd name="adj" fmla="val 16667"/>
            </a:avLst>
          </a:prstGeom>
          <a:noFill/>
          <a:ln w="38100" cap="flat" cmpd="sng">
            <a:solidFill>
              <a:srgbClr val="FF0000"/>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Shape 484"/>
          <p:cNvSpPr txBox="1"/>
          <p:nvPr/>
        </p:nvSpPr>
        <p:spPr>
          <a:xfrm>
            <a:off x="62975" y="136475"/>
            <a:ext cx="8954100" cy="705300"/>
          </a:xfrm>
          <a:prstGeom prst="rect">
            <a:avLst/>
          </a:prstGeom>
          <a:noFill/>
          <a:ln>
            <a:noFill/>
          </a:ln>
        </p:spPr>
        <p:txBody>
          <a:bodyPr wrap="square" lIns="91425" tIns="91425" rIns="91425" bIns="91425" anchor="t" anchorCtr="0">
            <a:noAutofit/>
          </a:bodyPr>
          <a:lstStyle/>
          <a:p>
            <a:pPr lvl="0" algn="ctr" rtl="0">
              <a:spcBef>
                <a:spcPts val="0"/>
              </a:spcBef>
              <a:buClr>
                <a:schemeClr val="dk1"/>
              </a:buClr>
              <a:buSzPct val="45833"/>
              <a:buFont typeface="Arial"/>
              <a:buNone/>
            </a:pPr>
            <a:r>
              <a:rPr lang="en-GB" sz="2400" dirty="0">
                <a:solidFill>
                  <a:schemeClr val="dk1"/>
                </a:solidFill>
                <a:latin typeface="Calibri"/>
                <a:ea typeface="Calibri"/>
                <a:cs typeface="Calibri"/>
                <a:sym typeface="Calibri"/>
              </a:rPr>
              <a:t>Do we have the tools and “know how” to practice scholarship according to the principles of the </a:t>
            </a:r>
            <a:r>
              <a:rPr lang="en-GB" sz="2400" dirty="0" smtClean="0">
                <a:solidFill>
                  <a:schemeClr val="dk1"/>
                </a:solidFill>
                <a:latin typeface="Calibri"/>
                <a:ea typeface="Calibri"/>
                <a:cs typeface="Calibri"/>
                <a:sym typeface="Calibri"/>
              </a:rPr>
              <a:t>Commons</a:t>
            </a:r>
            <a:r>
              <a:rPr lang="en-GB" sz="2400" dirty="0">
                <a:solidFill>
                  <a:schemeClr val="dk1"/>
                </a:solidFill>
                <a:latin typeface="Calibri"/>
                <a:ea typeface="Calibri"/>
                <a:cs typeface="Calibri"/>
                <a:sym typeface="Calibri"/>
              </a:rPr>
              <a:t>?</a:t>
            </a:r>
          </a:p>
        </p:txBody>
      </p:sp>
      <p:sp>
        <p:nvSpPr>
          <p:cNvPr id="485" name="Shape 485"/>
          <p:cNvSpPr txBox="1"/>
          <p:nvPr/>
        </p:nvSpPr>
        <p:spPr>
          <a:xfrm>
            <a:off x="356900" y="1354100"/>
            <a:ext cx="3873300" cy="2970600"/>
          </a:xfrm>
          <a:prstGeom prst="rect">
            <a:avLst/>
          </a:prstGeom>
          <a:noFill/>
          <a:ln>
            <a:noFill/>
          </a:ln>
        </p:spPr>
        <p:txBody>
          <a:bodyPr wrap="square" lIns="91425" tIns="91425" rIns="91425" bIns="91425" anchor="t" anchorCtr="0">
            <a:noAutofit/>
          </a:bodyPr>
          <a:lstStyle/>
          <a:p>
            <a:pPr lvl="0" rtl="0">
              <a:spcBef>
                <a:spcPts val="0"/>
              </a:spcBef>
              <a:buClr>
                <a:schemeClr val="dk1"/>
              </a:buClr>
              <a:buFont typeface="Arial"/>
              <a:buNone/>
            </a:pPr>
            <a:r>
              <a:rPr lang="en-GB" dirty="0">
                <a:solidFill>
                  <a:schemeClr val="dk1"/>
                </a:solidFill>
                <a:latin typeface="Calibri"/>
                <a:ea typeface="Calibri"/>
                <a:cs typeface="Calibri"/>
                <a:sym typeface="Calibri"/>
              </a:rPr>
              <a:t>The Decision Tree Working Group investigated: </a:t>
            </a:r>
          </a:p>
          <a:p>
            <a:pPr lvl="0" rtl="0">
              <a:spcBef>
                <a:spcPts val="0"/>
              </a:spcBef>
              <a:buNone/>
            </a:pPr>
            <a:r>
              <a:rPr lang="en-GB" dirty="0">
                <a:solidFill>
                  <a:schemeClr val="dk1"/>
                </a:solidFill>
                <a:latin typeface="Calibri"/>
                <a:ea typeface="Calibri"/>
                <a:cs typeface="Calibri"/>
                <a:sym typeface="Calibri"/>
              </a:rPr>
              <a:t>1. How to practice Commons compliant scholarship by</a:t>
            </a:r>
          </a:p>
          <a:p>
            <a:pPr lvl="0" rtl="0">
              <a:spcBef>
                <a:spcPts val="0"/>
              </a:spcBef>
              <a:buNone/>
            </a:pPr>
            <a:endParaRPr dirty="0">
              <a:solidFill>
                <a:schemeClr val="dk1"/>
              </a:solidFill>
              <a:latin typeface="Calibri"/>
              <a:ea typeface="Calibri"/>
              <a:cs typeface="Calibri"/>
              <a:sym typeface="Calibri"/>
            </a:endParaRPr>
          </a:p>
          <a:p>
            <a:pPr lvl="0" rtl="0">
              <a:spcBef>
                <a:spcPts val="0"/>
              </a:spcBef>
              <a:buNone/>
            </a:pPr>
            <a:r>
              <a:rPr lang="en-GB" dirty="0">
                <a:solidFill>
                  <a:schemeClr val="dk1"/>
                </a:solidFill>
                <a:latin typeface="Calibri"/>
                <a:ea typeface="Calibri"/>
                <a:cs typeface="Calibri"/>
                <a:sym typeface="Calibri"/>
              </a:rPr>
              <a:t>2. Working through the some real-life research dilemmas to conduct research and produce outputs that themselves are Commons compliant and</a:t>
            </a:r>
          </a:p>
          <a:p>
            <a:pPr lvl="0" rtl="0">
              <a:spcBef>
                <a:spcPts val="0"/>
              </a:spcBef>
              <a:buNone/>
            </a:pPr>
            <a:endParaRPr dirty="0">
              <a:solidFill>
                <a:schemeClr val="dk1"/>
              </a:solidFill>
              <a:latin typeface="Calibri"/>
              <a:ea typeface="Calibri"/>
              <a:cs typeface="Calibri"/>
              <a:sym typeface="Calibri"/>
            </a:endParaRPr>
          </a:p>
          <a:p>
            <a:pPr lvl="0" rtl="0">
              <a:spcBef>
                <a:spcPts val="0"/>
              </a:spcBef>
              <a:buNone/>
            </a:pPr>
            <a:r>
              <a:rPr lang="en-GB" dirty="0">
                <a:solidFill>
                  <a:schemeClr val="dk1"/>
                </a:solidFill>
                <a:latin typeface="Calibri"/>
                <a:ea typeface="Calibri"/>
                <a:cs typeface="Calibri"/>
                <a:sym typeface="Calibri"/>
              </a:rPr>
              <a:t>3. Commissioning a software workflow package that both complies with Commons principles and produces useful (and compliant) outputs for scholars.</a:t>
            </a:r>
          </a:p>
          <a:p>
            <a:pPr lvl="0" rtl="0">
              <a:spcBef>
                <a:spcPts val="0"/>
              </a:spcBef>
              <a:buNone/>
            </a:pPr>
            <a:endParaRPr dirty="0">
              <a:solidFill>
                <a:schemeClr val="dk1"/>
              </a:solidFill>
              <a:latin typeface="Calibri"/>
              <a:ea typeface="Calibri"/>
              <a:cs typeface="Calibri"/>
              <a:sym typeface="Calibri"/>
            </a:endParaRPr>
          </a:p>
          <a:p>
            <a:pPr lvl="0" rtl="0">
              <a:spcBef>
                <a:spcPts val="0"/>
              </a:spcBef>
              <a:buNone/>
            </a:pPr>
            <a:r>
              <a:rPr lang="en-GB" dirty="0">
                <a:solidFill>
                  <a:schemeClr val="dk1"/>
                </a:solidFill>
                <a:latin typeface="Calibri"/>
                <a:ea typeface="Calibri"/>
                <a:cs typeface="Calibri"/>
                <a:sym typeface="Calibri"/>
              </a:rPr>
              <a:t>4. We documented our progress and our frustrations throughout!</a:t>
            </a:r>
          </a:p>
          <a:p>
            <a:pPr lvl="0" rtl="0">
              <a:spcBef>
                <a:spcPts val="0"/>
              </a:spcBef>
              <a:buNone/>
            </a:pPr>
            <a:r>
              <a:rPr lang="en-GB" dirty="0">
                <a:solidFill>
                  <a:schemeClr val="dk1"/>
                </a:solidFill>
                <a:latin typeface="Calibri"/>
                <a:ea typeface="Calibri"/>
                <a:cs typeface="Calibri"/>
                <a:sym typeface="Calibri"/>
              </a:rPr>
              <a:t> </a:t>
            </a:r>
          </a:p>
          <a:p>
            <a:pPr lvl="0">
              <a:spcBef>
                <a:spcPts val="0"/>
              </a:spcBef>
              <a:buNone/>
            </a:pPr>
            <a:endParaRPr dirty="0"/>
          </a:p>
        </p:txBody>
      </p:sp>
      <p:pic>
        <p:nvPicPr>
          <p:cNvPr id="486" name="Shape 486"/>
          <p:cNvPicPr preferRelativeResize="0"/>
          <p:nvPr/>
        </p:nvPicPr>
        <p:blipFill rotWithShape="1">
          <a:blip r:embed="rId3">
            <a:alphaModFix/>
          </a:blip>
          <a:srcRect/>
          <a:stretch/>
        </p:blipFill>
        <p:spPr>
          <a:xfrm rot="-5400000">
            <a:off x="4424510" y="1432019"/>
            <a:ext cx="2741796" cy="2019134"/>
          </a:xfrm>
          <a:prstGeom prst="rect">
            <a:avLst/>
          </a:prstGeom>
          <a:noFill/>
          <a:ln>
            <a:noFill/>
          </a:ln>
        </p:spPr>
      </p:pic>
      <p:pic>
        <p:nvPicPr>
          <p:cNvPr id="487" name="Shape 487"/>
          <p:cNvPicPr preferRelativeResize="0"/>
          <p:nvPr/>
        </p:nvPicPr>
        <p:blipFill rotWithShape="1">
          <a:blip r:embed="rId4">
            <a:alphaModFix/>
          </a:blip>
          <a:srcRect/>
          <a:stretch/>
        </p:blipFill>
        <p:spPr>
          <a:xfrm rot="-5400000">
            <a:off x="6503720" y="1375986"/>
            <a:ext cx="2741796" cy="2131200"/>
          </a:xfrm>
          <a:prstGeom prst="rect">
            <a:avLst/>
          </a:prstGeom>
          <a:noFill/>
          <a:ln>
            <a:noFill/>
          </a:ln>
        </p:spPr>
      </p:pic>
      <p:sp>
        <p:nvSpPr>
          <p:cNvPr id="488" name="Shape 488"/>
          <p:cNvSpPr txBox="1"/>
          <p:nvPr/>
        </p:nvSpPr>
        <p:spPr>
          <a:xfrm>
            <a:off x="4670175" y="3484993"/>
            <a:ext cx="4473900" cy="1267800"/>
          </a:xfrm>
          <a:prstGeom prst="rect">
            <a:avLst/>
          </a:prstGeom>
          <a:noFill/>
          <a:ln>
            <a:noFill/>
          </a:ln>
        </p:spPr>
        <p:txBody>
          <a:bodyPr wrap="square" lIns="91425" tIns="91425" rIns="91425" bIns="91425" anchor="ctr" anchorCtr="0">
            <a:noAutofit/>
          </a:bodyPr>
          <a:lstStyle/>
          <a:p>
            <a:pPr lvl="0" rtl="0">
              <a:buNone/>
            </a:pPr>
            <a:r>
              <a:rPr lang="en-GB" u="sng" dirty="0">
                <a:solidFill>
                  <a:srgbClr val="0000FF"/>
                </a:solidFill>
                <a:hlinkClick r:id="rId5"/>
              </a:rPr>
              <a:t>https://www.force11.org/scholarly-commons/practice</a:t>
            </a:r>
          </a:p>
        </p:txBody>
      </p:sp>
      <p:pic>
        <p:nvPicPr>
          <p:cNvPr id="9" name="Shape 411" descr="Screen Shot 2017-10-20 at 13.33.34.png"/>
          <p:cNvPicPr preferRelativeResize="0"/>
          <p:nvPr/>
        </p:nvPicPr>
        <p:blipFill>
          <a:blip r:embed="rId6">
            <a:alphaModFix/>
          </a:blip>
          <a:stretch>
            <a:fillRect/>
          </a:stretch>
        </p:blipFill>
        <p:spPr>
          <a:xfrm>
            <a:off x="7816628" y="4310647"/>
            <a:ext cx="1274672" cy="7926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Shape 494"/>
          <p:cNvSpPr txBox="1"/>
          <p:nvPr/>
        </p:nvSpPr>
        <p:spPr>
          <a:xfrm>
            <a:off x="251950" y="1050875"/>
            <a:ext cx="2718600" cy="705300"/>
          </a:xfrm>
          <a:prstGeom prst="rect">
            <a:avLst/>
          </a:prstGeom>
          <a:noFill/>
          <a:ln>
            <a:noFill/>
          </a:ln>
        </p:spPr>
        <p:txBody>
          <a:bodyPr wrap="square" lIns="91425" tIns="91425" rIns="91425" bIns="91425" anchor="t" anchorCtr="0">
            <a:noAutofit/>
          </a:bodyPr>
          <a:lstStyle/>
          <a:p>
            <a:pPr lvl="0" rtl="0">
              <a:spcBef>
                <a:spcPts val="0"/>
              </a:spcBef>
              <a:buNone/>
            </a:pPr>
            <a:r>
              <a:rPr lang="en-GB">
                <a:solidFill>
                  <a:schemeClr val="dk1"/>
                </a:solidFill>
                <a:latin typeface="Calibri"/>
                <a:ea typeface="Calibri"/>
                <a:cs typeface="Calibri"/>
                <a:sym typeface="Calibri"/>
              </a:rPr>
              <a:t>An enumerated list of  the entities involved: Research objects, e.g. </a:t>
            </a:r>
          </a:p>
          <a:p>
            <a:pPr lvl="0" rtl="0">
              <a:spcBef>
                <a:spcPts val="0"/>
              </a:spcBef>
              <a:buNone/>
            </a:pPr>
            <a:endParaRPr>
              <a:solidFill>
                <a:schemeClr val="dk1"/>
              </a:solidFill>
              <a:latin typeface="Calibri"/>
              <a:ea typeface="Calibri"/>
              <a:cs typeface="Calibri"/>
              <a:sym typeface="Calibri"/>
            </a:endParaRPr>
          </a:p>
          <a:p>
            <a:pPr marL="457200" lvl="0" indent="-228600" rtl="0">
              <a:spcBef>
                <a:spcPts val="0"/>
              </a:spcBef>
              <a:buClr>
                <a:schemeClr val="dk1"/>
              </a:buClr>
              <a:buFont typeface="Calibri"/>
              <a:buChar char="●"/>
            </a:pPr>
            <a:r>
              <a:rPr lang="en-GB">
                <a:solidFill>
                  <a:schemeClr val="dk1"/>
                </a:solidFill>
                <a:latin typeface="Calibri"/>
                <a:ea typeface="Calibri"/>
                <a:cs typeface="Calibri"/>
                <a:sym typeface="Calibri"/>
              </a:rPr>
              <a:t>Data</a:t>
            </a:r>
          </a:p>
          <a:p>
            <a:pPr marL="457200" lvl="0" indent="-228600" rtl="0">
              <a:spcBef>
                <a:spcPts val="0"/>
              </a:spcBef>
              <a:buClr>
                <a:schemeClr val="dk1"/>
              </a:buClr>
              <a:buFont typeface="Calibri"/>
              <a:buChar char="●"/>
            </a:pPr>
            <a:r>
              <a:rPr lang="en-GB">
                <a:solidFill>
                  <a:schemeClr val="dk1"/>
                </a:solidFill>
                <a:latin typeface="Calibri"/>
                <a:ea typeface="Calibri"/>
                <a:cs typeface="Calibri"/>
                <a:sym typeface="Calibri"/>
              </a:rPr>
              <a:t>Software</a:t>
            </a:r>
          </a:p>
          <a:p>
            <a:pPr marL="457200" lvl="0" indent="-228600" rtl="0">
              <a:spcBef>
                <a:spcPts val="0"/>
              </a:spcBef>
              <a:buClr>
                <a:schemeClr val="dk1"/>
              </a:buClr>
              <a:buFont typeface="Calibri"/>
              <a:buChar char="●"/>
            </a:pPr>
            <a:r>
              <a:rPr lang="en-GB">
                <a:solidFill>
                  <a:schemeClr val="dk1"/>
                </a:solidFill>
                <a:latin typeface="Calibri"/>
                <a:ea typeface="Calibri"/>
                <a:cs typeface="Calibri"/>
                <a:sym typeface="Calibri"/>
              </a:rPr>
              <a:t>Narrative works</a:t>
            </a:r>
          </a:p>
          <a:p>
            <a:pPr marL="457200" lvl="0" indent="-228600" rtl="0">
              <a:spcBef>
                <a:spcPts val="0"/>
              </a:spcBef>
              <a:buClr>
                <a:schemeClr val="dk1"/>
              </a:buClr>
              <a:buFont typeface="Calibri"/>
              <a:buChar char="●"/>
            </a:pPr>
            <a:r>
              <a:rPr lang="en-GB">
                <a:solidFill>
                  <a:schemeClr val="dk1"/>
                </a:solidFill>
                <a:latin typeface="Calibri"/>
                <a:ea typeface="Calibri"/>
                <a:cs typeface="Calibri"/>
                <a:sym typeface="Calibri"/>
              </a:rPr>
              <a:t>Materials such as IRB approvals</a:t>
            </a:r>
          </a:p>
          <a:p>
            <a:pPr marL="457200" lvl="0" indent="-228600" rtl="0">
              <a:spcBef>
                <a:spcPts val="0"/>
              </a:spcBef>
              <a:buClr>
                <a:schemeClr val="dk1"/>
              </a:buClr>
              <a:buFont typeface="Calibri"/>
              <a:buChar char="●"/>
            </a:pPr>
            <a:r>
              <a:rPr lang="en-GB">
                <a:solidFill>
                  <a:schemeClr val="dk1"/>
                </a:solidFill>
                <a:latin typeface="Calibri"/>
                <a:ea typeface="Calibri"/>
                <a:cs typeface="Calibri"/>
                <a:sym typeface="Calibri"/>
              </a:rPr>
              <a:t>Entities such as people, organizations and working groups.</a:t>
            </a:r>
          </a:p>
          <a:p>
            <a:pPr lvl="0">
              <a:spcBef>
                <a:spcPts val="0"/>
              </a:spcBef>
              <a:buNone/>
            </a:pPr>
            <a:endParaRPr/>
          </a:p>
        </p:txBody>
      </p:sp>
      <p:sp>
        <p:nvSpPr>
          <p:cNvPr id="495" name="Shape 495"/>
          <p:cNvSpPr txBox="1"/>
          <p:nvPr/>
        </p:nvSpPr>
        <p:spPr>
          <a:xfrm>
            <a:off x="839750" y="265225"/>
            <a:ext cx="6046200" cy="705300"/>
          </a:xfrm>
          <a:prstGeom prst="rect">
            <a:avLst/>
          </a:prstGeom>
          <a:noFill/>
          <a:ln>
            <a:noFill/>
          </a:ln>
        </p:spPr>
        <p:txBody>
          <a:bodyPr wrap="square" lIns="91425" tIns="91425" rIns="91425" bIns="91425" anchor="t" anchorCtr="0">
            <a:noAutofit/>
          </a:bodyPr>
          <a:lstStyle/>
          <a:p>
            <a:pPr lvl="0" algn="ctr">
              <a:spcBef>
                <a:spcPts val="0"/>
              </a:spcBef>
              <a:buNone/>
            </a:pPr>
            <a:r>
              <a:rPr lang="en-GB" sz="3200">
                <a:latin typeface="Calibri"/>
                <a:cs typeface="Calibri"/>
              </a:rPr>
              <a:t>The Matrix of the Commons</a:t>
            </a:r>
          </a:p>
        </p:txBody>
      </p:sp>
      <p:pic>
        <p:nvPicPr>
          <p:cNvPr id="497" name="Shape 497" descr="Screen Shot 2017-10-26 at 09.54.07.png"/>
          <p:cNvPicPr preferRelativeResize="0"/>
          <p:nvPr/>
        </p:nvPicPr>
        <p:blipFill>
          <a:blip r:embed="rId3">
            <a:alphaModFix/>
          </a:blip>
          <a:stretch>
            <a:fillRect/>
          </a:stretch>
        </p:blipFill>
        <p:spPr>
          <a:xfrm>
            <a:off x="3070550" y="1050875"/>
            <a:ext cx="5918766" cy="3041751"/>
          </a:xfrm>
          <a:prstGeom prst="rect">
            <a:avLst/>
          </a:prstGeom>
          <a:noFill/>
          <a:ln>
            <a:noFill/>
          </a:ln>
        </p:spPr>
      </p:pic>
      <p:pic>
        <p:nvPicPr>
          <p:cNvPr id="6" name="Shape 411" descr="Screen Shot 2017-10-20 at 13.33.34.png"/>
          <p:cNvPicPr preferRelativeResize="0"/>
          <p:nvPr/>
        </p:nvPicPr>
        <p:blipFill>
          <a:blip r:embed="rId4">
            <a:alphaModFix/>
          </a:blip>
          <a:stretch>
            <a:fillRect/>
          </a:stretch>
        </p:blipFill>
        <p:spPr>
          <a:xfrm>
            <a:off x="7816628" y="4300150"/>
            <a:ext cx="1274672" cy="792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pic>
        <p:nvPicPr>
          <p:cNvPr id="502" name="Shape 502"/>
          <p:cNvPicPr preferRelativeResize="0"/>
          <p:nvPr/>
        </p:nvPicPr>
        <p:blipFill rotWithShape="1">
          <a:blip r:embed="rId3">
            <a:alphaModFix/>
          </a:blip>
          <a:srcRect/>
          <a:stretch/>
        </p:blipFill>
        <p:spPr>
          <a:xfrm>
            <a:off x="532586" y="311293"/>
            <a:ext cx="8094225" cy="3863383"/>
          </a:xfrm>
          <a:prstGeom prst="rect">
            <a:avLst/>
          </a:prstGeom>
          <a:noFill/>
          <a:ln>
            <a:noFill/>
          </a:ln>
        </p:spPr>
      </p:pic>
      <p:pic>
        <p:nvPicPr>
          <p:cNvPr id="4" name="Shape 411" descr="Screen Shot 2017-10-20 at 13.33.34.png"/>
          <p:cNvPicPr preferRelativeResize="0"/>
          <p:nvPr/>
        </p:nvPicPr>
        <p:blipFill>
          <a:blip r:embed="rId4">
            <a:alphaModFix/>
          </a:blip>
          <a:stretch>
            <a:fillRect/>
          </a:stretch>
        </p:blipFill>
        <p:spPr>
          <a:xfrm>
            <a:off x="7816628" y="4300150"/>
            <a:ext cx="1274672" cy="7926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9" name="Shape 509"/>
          <p:cNvSpPr txBox="1"/>
          <p:nvPr/>
        </p:nvSpPr>
        <p:spPr>
          <a:xfrm>
            <a:off x="1333100" y="178425"/>
            <a:ext cx="6046200" cy="705300"/>
          </a:xfrm>
          <a:prstGeom prst="rect">
            <a:avLst/>
          </a:prstGeom>
          <a:noFill/>
          <a:ln>
            <a:noFill/>
          </a:ln>
        </p:spPr>
        <p:txBody>
          <a:bodyPr wrap="square" lIns="91425" tIns="91425" rIns="91425" bIns="91425" anchor="t" anchorCtr="0">
            <a:noAutofit/>
          </a:bodyPr>
          <a:lstStyle/>
          <a:p>
            <a:pPr lvl="0" algn="ctr">
              <a:spcBef>
                <a:spcPts val="0"/>
              </a:spcBef>
              <a:buNone/>
            </a:pPr>
            <a:r>
              <a:rPr lang="en-GB"/>
              <a:t>The Solicitation</a:t>
            </a:r>
          </a:p>
        </p:txBody>
      </p:sp>
      <p:sp>
        <p:nvSpPr>
          <p:cNvPr id="510" name="Shape 510"/>
          <p:cNvSpPr txBox="1"/>
          <p:nvPr/>
        </p:nvSpPr>
        <p:spPr>
          <a:xfrm>
            <a:off x="545825" y="883725"/>
            <a:ext cx="7379400" cy="3000000"/>
          </a:xfrm>
          <a:prstGeom prst="rect">
            <a:avLst/>
          </a:prstGeom>
          <a:noFill/>
          <a:ln>
            <a:noFill/>
          </a:ln>
        </p:spPr>
        <p:txBody>
          <a:bodyPr wrap="square" lIns="91425" tIns="91425" rIns="91425" bIns="91425" anchor="ctr" anchorCtr="0">
            <a:noAutofit/>
          </a:bodyPr>
          <a:lstStyle/>
          <a:p>
            <a:pPr lvl="0" rtl="0">
              <a:lnSpc>
                <a:spcPct val="170000"/>
              </a:lnSpc>
              <a:spcBef>
                <a:spcPts val="0"/>
              </a:spcBef>
              <a:spcAft>
                <a:spcPts val="800"/>
              </a:spcAft>
              <a:buNone/>
            </a:pPr>
            <a:r>
              <a:rPr lang="en-GB" sz="1200">
                <a:solidFill>
                  <a:srgbClr val="333333"/>
                </a:solidFill>
              </a:rPr>
              <a:t>The requirement is to produce </a:t>
            </a:r>
            <a:r>
              <a:rPr lang="en-GB" sz="1200" b="1">
                <a:solidFill>
                  <a:srgbClr val="333333"/>
                </a:solidFill>
              </a:rPr>
              <a:t>a research output decision tree compilation and publishing workflow: a seamless set of tools that will allow people to easily create decision trees that help with decision making about conducting research openly and producing research outputs that are </a:t>
            </a:r>
            <a:r>
              <a:rPr lang="en-GB" sz="1200" b="1">
                <a:solidFill>
                  <a:srgbClr val="1A5C81"/>
                </a:solidFill>
                <a:hlinkClick r:id="rId3"/>
              </a:rPr>
              <a:t>FAIR</a:t>
            </a:r>
            <a:r>
              <a:rPr lang="en-GB" sz="1200" b="1">
                <a:solidFill>
                  <a:srgbClr val="333333"/>
                </a:solidFill>
              </a:rPr>
              <a:t>, open and citable.</a:t>
            </a:r>
            <a:r>
              <a:rPr lang="en-GB" sz="1200">
                <a:solidFill>
                  <a:srgbClr val="333333"/>
                </a:solidFill>
              </a:rPr>
              <a:t> Where possible we would like to use existing tools and software that are Commons compliant.  If these are not available, the proposal should address this by developing solutions. </a:t>
            </a:r>
          </a:p>
        </p:txBody>
      </p:sp>
      <p:pic>
        <p:nvPicPr>
          <p:cNvPr id="5" name="Shape 411" descr="Screen Shot 2017-10-20 at 13.33.34.png"/>
          <p:cNvPicPr preferRelativeResize="0"/>
          <p:nvPr/>
        </p:nvPicPr>
        <p:blipFill>
          <a:blip r:embed="rId4">
            <a:alphaModFix/>
          </a:blip>
          <a:stretch>
            <a:fillRect/>
          </a:stretch>
        </p:blipFill>
        <p:spPr>
          <a:xfrm>
            <a:off x="7816628" y="4300150"/>
            <a:ext cx="1274672" cy="792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Shape 515"/>
          <p:cNvSpPr txBox="1">
            <a:spLocks noGrp="1"/>
          </p:cNvSpPr>
          <p:nvPr>
            <p:ph type="title"/>
          </p:nvPr>
        </p:nvSpPr>
        <p:spPr>
          <a:xfrm>
            <a:off x="457199" y="205977"/>
            <a:ext cx="8229600" cy="857400"/>
          </a:xfrm>
          <a:prstGeom prst="rect">
            <a:avLst/>
          </a:prstGeom>
        </p:spPr>
        <p:txBody>
          <a:bodyPr wrap="square" lIns="64275" tIns="64275" rIns="64275" bIns="64275" anchor="ctr" anchorCtr="0">
            <a:noAutofit/>
          </a:bodyPr>
          <a:lstStyle/>
          <a:p>
            <a:pPr lvl="0">
              <a:spcBef>
                <a:spcPts val="0"/>
              </a:spcBef>
              <a:buNone/>
            </a:pPr>
            <a:r>
              <a:rPr lang="en-GB"/>
              <a:t>Decision Trees</a:t>
            </a:r>
          </a:p>
        </p:txBody>
      </p:sp>
      <p:pic>
        <p:nvPicPr>
          <p:cNvPr id="516" name="Shape 516" descr="decision-graph (5).png"/>
          <p:cNvPicPr preferRelativeResize="0"/>
          <p:nvPr/>
        </p:nvPicPr>
        <p:blipFill>
          <a:blip r:embed="rId3">
            <a:alphaModFix/>
          </a:blip>
          <a:stretch>
            <a:fillRect/>
          </a:stretch>
        </p:blipFill>
        <p:spPr>
          <a:xfrm>
            <a:off x="183957" y="-36675"/>
            <a:ext cx="1820287" cy="5143500"/>
          </a:xfrm>
          <a:prstGeom prst="rect">
            <a:avLst/>
          </a:prstGeom>
          <a:noFill/>
          <a:ln>
            <a:noFill/>
          </a:ln>
        </p:spPr>
      </p:pic>
      <p:pic>
        <p:nvPicPr>
          <p:cNvPr id="517" name="Shape 517" descr="Screen Shot 2017-10-16 at 9.35.48 PM.png"/>
          <p:cNvPicPr preferRelativeResize="0"/>
          <p:nvPr/>
        </p:nvPicPr>
        <p:blipFill>
          <a:blip r:embed="rId4">
            <a:alphaModFix/>
          </a:blip>
          <a:stretch>
            <a:fillRect/>
          </a:stretch>
        </p:blipFill>
        <p:spPr>
          <a:xfrm>
            <a:off x="2083268" y="1032352"/>
            <a:ext cx="6834958" cy="375871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TotalTime>
  <Words>1284</Words>
  <Application>Microsoft Macintosh PowerPoint</Application>
  <PresentationFormat>On-screen Show (16:9)</PresentationFormat>
  <Paragraphs>135</Paragraphs>
  <Slides>18</Slides>
  <Notes>18</Notes>
  <HiddenSlides>0</HiddenSlides>
  <MMClips>0</MMClips>
  <ScaleCrop>false</ScaleCrop>
  <HeadingPairs>
    <vt:vector size="4" baseType="variant">
      <vt:variant>
        <vt:lpstr>Theme</vt:lpstr>
      </vt:variant>
      <vt:variant>
        <vt:i4>5</vt:i4>
      </vt:variant>
      <vt:variant>
        <vt:lpstr>Slide Titles</vt:lpstr>
      </vt:variant>
      <vt:variant>
        <vt:i4>18</vt:i4>
      </vt:variant>
    </vt:vector>
  </HeadingPairs>
  <TitlesOfParts>
    <vt:vector size="23" baseType="lpstr">
      <vt:lpstr>Simple Light</vt:lpstr>
      <vt:lpstr>Office Theme</vt:lpstr>
      <vt:lpstr>Office Theme</vt:lpstr>
      <vt:lpstr>White</vt:lpstr>
      <vt:lpstr>1_Office Theme</vt:lpstr>
      <vt:lpstr>Mind the Gap</vt:lpstr>
      <vt:lpstr>Principles</vt:lpstr>
      <vt:lpstr>Rules</vt:lpstr>
      <vt:lpstr>PowerPoint Presentation</vt:lpstr>
      <vt:lpstr>PowerPoint Presentation</vt:lpstr>
      <vt:lpstr>PowerPoint Presentation</vt:lpstr>
      <vt:lpstr>PowerPoint Presentation</vt:lpstr>
      <vt:lpstr>PowerPoint Presentation</vt:lpstr>
      <vt:lpstr>Decision Trees</vt:lpstr>
      <vt:lpstr>Handbook of the Commons</vt:lpstr>
      <vt:lpstr>Decision Trees Workflow</vt:lpstr>
      <vt:lpstr>PowerPoint Presentation</vt:lpstr>
      <vt:lpstr>“Chaotic innovation - or jigsaw pieces?”</vt:lpstr>
      <vt:lpstr>Key questions arising: </vt:lpstr>
      <vt:lpstr>Thank you!</vt:lpstr>
      <vt:lpstr>What do (Commons-compliant) Researchers Really Want?</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Mind the Gap</dc:title>
  <cp:lastModifiedBy>Fiona Murphy</cp:lastModifiedBy>
  <cp:revision>4</cp:revision>
  <dcterms:modified xsi:type="dcterms:W3CDTF">2017-10-26T13:16:26Z</dcterms:modified>
</cp:coreProperties>
</file>